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3.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4.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900" r:id="rId5"/>
    <p:sldMasterId id="2147483969" r:id="rId6"/>
    <p:sldMasterId id="2147484038" r:id="rId7"/>
    <p:sldMasterId id="2147484105" r:id="rId8"/>
  </p:sldMasterIdLst>
  <p:notesMasterIdLst>
    <p:notesMasterId r:id="rId20"/>
  </p:notesMasterIdLst>
  <p:sldIdLst>
    <p:sldId id="3628" r:id="rId9"/>
    <p:sldId id="3644" r:id="rId10"/>
    <p:sldId id="3643" r:id="rId11"/>
    <p:sldId id="286" r:id="rId12"/>
    <p:sldId id="3639" r:id="rId13"/>
    <p:sldId id="3640" r:id="rId14"/>
    <p:sldId id="3634" r:id="rId15"/>
    <p:sldId id="3632" r:id="rId16"/>
    <p:sldId id="3641" r:id="rId17"/>
    <p:sldId id="3645" r:id="rId18"/>
    <p:sldId id="3637" r:id="rId19"/>
  </p:sldIdLst>
  <p:sldSz cx="14630400" cy="8229600"/>
  <p:notesSz cx="7315200" cy="96012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23540F-1B77-AD65-B3B9-ABBE31B0DEAB}" name="Steven Barker" initials="SB" userId="S::sbarker@arcb.com::5078f2e2-0538-483c-ab8d-ea8e765126bc" providerId="AD"/>
  <p188:author id="{22508E57-6425-E020-CCC9-0327FA21535B}" name="Lori Brooks" initials="LB" userId="S::loribrooks@arcb.com::9c275014-9ab8-4aff-ba0e-a86a8b9859b3" providerId="AD"/>
  <p188:author id="{1D8AD56F-CB77-3635-84AC-D774461EEB87}" name="Devin Kuhl" initials="DK" userId="S::gdekuhl@arcb.com::96d48a26-bcd3-4a52-996c-465b19d5bb34" providerId="AD"/>
  <p188:author id="{7E4FE1A7-EFF3-839A-B112-22DF190BD0D2}" name="Jennifer Brown" initials="JB" userId="S::jenniferbrown@arcb.com::e23cf33c-4398-4978-ac84-e2ac8969264b" providerId="AD"/>
  <p188:author id="{D0E257EB-B29C-9396-E277-5FBFB03C7753}" name="Devin Kuhl" initials="DK" userId="S::dkuhl@arcb.com::96d48a26-bcd3-4a52-996c-465b19d5bb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rie Owenby" initials="CO" lastIdx="1" clrIdx="0">
    <p:extLst>
      <p:ext uri="{19B8F6BF-5375-455C-9EA6-DF929625EA0E}">
        <p15:presenceInfo xmlns:p15="http://schemas.microsoft.com/office/powerpoint/2012/main" userId="S::GCOWENB@arcb.com::cafb6f28-53bb-4fab-8e07-1dfb2d43f8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754B0"/>
    <a:srgbClr val="0E4069"/>
    <a:srgbClr val="E0F2EE"/>
    <a:srgbClr val="5C84C2"/>
    <a:srgbClr val="ACC7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AC388-1F52-4295-9EB6-42B121B75A5A}" v="15" dt="2026-02-26T15:40:50.1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i Brooks" userId="S::loribrooks@arcb.com::9c275014-9ab8-4aff-ba0e-a86a8b9859b3" providerId="AD" clId="Web-{7771FF8E-4A5F-3BB3-D2D4-ADA87A942E54}"/>
    <pc:docChg chg="modSld">
      <pc:chgData name="Lori Brooks" userId="S::loribrooks@arcb.com::9c275014-9ab8-4aff-ba0e-a86a8b9859b3" providerId="AD" clId="Web-{7771FF8E-4A5F-3BB3-D2D4-ADA87A942E54}" dt="2026-02-27T14:09:45.560" v="15" actId="20577"/>
      <pc:docMkLst>
        <pc:docMk/>
      </pc:docMkLst>
      <pc:sldChg chg="modSp">
        <pc:chgData name="Lori Brooks" userId="S::loribrooks@arcb.com::9c275014-9ab8-4aff-ba0e-a86a8b9859b3" providerId="AD" clId="Web-{7771FF8E-4A5F-3BB3-D2D4-ADA87A942E54}" dt="2026-02-27T14:09:38.106" v="13" actId="20577"/>
        <pc:sldMkLst>
          <pc:docMk/>
          <pc:sldMk cId="3940437629" sldId="3632"/>
        </pc:sldMkLst>
        <pc:spChg chg="mod">
          <ac:chgData name="Lori Brooks" userId="S::loribrooks@arcb.com::9c275014-9ab8-4aff-ba0e-a86a8b9859b3" providerId="AD" clId="Web-{7771FF8E-4A5F-3BB3-D2D4-ADA87A942E54}" dt="2026-02-27T14:09:38.106" v="13" actId="20577"/>
          <ac:spMkLst>
            <pc:docMk/>
            <pc:sldMk cId="3940437629" sldId="3632"/>
            <ac:spMk id="4" creationId="{75464A04-1273-7609-70B5-875A51A60047}"/>
          </ac:spMkLst>
        </pc:spChg>
      </pc:sldChg>
      <pc:sldChg chg="modSp">
        <pc:chgData name="Lori Brooks" userId="S::loribrooks@arcb.com::9c275014-9ab8-4aff-ba0e-a86a8b9859b3" providerId="AD" clId="Web-{7771FF8E-4A5F-3BB3-D2D4-ADA87A942E54}" dt="2026-02-27T14:08:11.575" v="10" actId="20577"/>
        <pc:sldMkLst>
          <pc:docMk/>
          <pc:sldMk cId="2330127216" sldId="3634"/>
        </pc:sldMkLst>
        <pc:spChg chg="mod">
          <ac:chgData name="Lori Brooks" userId="S::loribrooks@arcb.com::9c275014-9ab8-4aff-ba0e-a86a8b9859b3" providerId="AD" clId="Web-{7771FF8E-4A5F-3BB3-D2D4-ADA87A942E54}" dt="2026-02-27T14:08:11.575" v="10" actId="20577"/>
          <ac:spMkLst>
            <pc:docMk/>
            <pc:sldMk cId="2330127216" sldId="3634"/>
            <ac:spMk id="4" creationId="{00DABABA-3863-A6D0-E51A-48B280FFA1E9}"/>
          </ac:spMkLst>
        </pc:spChg>
      </pc:sldChg>
      <pc:sldChg chg="modSp">
        <pc:chgData name="Lori Brooks" userId="S::loribrooks@arcb.com::9c275014-9ab8-4aff-ba0e-a86a8b9859b3" providerId="AD" clId="Web-{7771FF8E-4A5F-3BB3-D2D4-ADA87A942E54}" dt="2026-02-27T14:09:45.560" v="15" actId="20577"/>
        <pc:sldMkLst>
          <pc:docMk/>
          <pc:sldMk cId="367836833" sldId="3641"/>
        </pc:sldMkLst>
        <pc:spChg chg="mod">
          <ac:chgData name="Lori Brooks" userId="S::loribrooks@arcb.com::9c275014-9ab8-4aff-ba0e-a86a8b9859b3" providerId="AD" clId="Web-{7771FF8E-4A5F-3BB3-D2D4-ADA87A942E54}" dt="2026-02-27T14:09:45.560" v="15" actId="20577"/>
          <ac:spMkLst>
            <pc:docMk/>
            <pc:sldMk cId="367836833" sldId="3641"/>
            <ac:spMk id="3" creationId="{4BC8BCA7-032A-48EB-E8AD-B6163B26F55F}"/>
          </ac:spMkLst>
        </pc:spChg>
      </pc:sldChg>
      <pc:sldChg chg="modSp">
        <pc:chgData name="Lori Brooks" userId="S::loribrooks@arcb.com::9c275014-9ab8-4aff-ba0e-a86a8b9859b3" providerId="AD" clId="Web-{7771FF8E-4A5F-3BB3-D2D4-ADA87A942E54}" dt="2026-02-27T00:09:26.500" v="9" actId="20577"/>
        <pc:sldMkLst>
          <pc:docMk/>
          <pc:sldMk cId="387809604" sldId="3643"/>
        </pc:sldMkLst>
        <pc:spChg chg="mod">
          <ac:chgData name="Lori Brooks" userId="S::loribrooks@arcb.com::9c275014-9ab8-4aff-ba0e-a86a8b9859b3" providerId="AD" clId="Web-{7771FF8E-4A5F-3BB3-D2D4-ADA87A942E54}" dt="2026-02-27T00:09:26.500" v="9" actId="20577"/>
          <ac:spMkLst>
            <pc:docMk/>
            <pc:sldMk cId="387809604" sldId="3643"/>
            <ac:spMk id="4" creationId="{DA1C2925-C212-AF67-E488-4D77B8EADB6D}"/>
          </ac:spMkLst>
        </pc:spChg>
        <pc:spChg chg="mod">
          <ac:chgData name="Lori Brooks" userId="S::loribrooks@arcb.com::9c275014-9ab8-4aff-ba0e-a86a8b9859b3" providerId="AD" clId="Web-{7771FF8E-4A5F-3BB3-D2D4-ADA87A942E54}" dt="2026-02-27T00:08:30.201" v="5" actId="20577"/>
          <ac:spMkLst>
            <pc:docMk/>
            <pc:sldMk cId="387809604" sldId="3643"/>
            <ac:spMk id="6" creationId="{054E4D24-3971-3BC3-8F22-298B428A227B}"/>
          </ac:spMkLst>
        </pc:spChg>
      </pc:sldChg>
      <pc:sldChg chg="modSp">
        <pc:chgData name="Lori Brooks" userId="S::loribrooks@arcb.com::9c275014-9ab8-4aff-ba0e-a86a8b9859b3" providerId="AD" clId="Web-{7771FF8E-4A5F-3BB3-D2D4-ADA87A942E54}" dt="2026-02-27T00:09:10" v="8" actId="20577"/>
        <pc:sldMkLst>
          <pc:docMk/>
          <pc:sldMk cId="2916393446" sldId="3644"/>
        </pc:sldMkLst>
        <pc:spChg chg="mod">
          <ac:chgData name="Lori Brooks" userId="S::loribrooks@arcb.com::9c275014-9ab8-4aff-ba0e-a86a8b9859b3" providerId="AD" clId="Web-{7771FF8E-4A5F-3BB3-D2D4-ADA87A942E54}" dt="2026-02-27T00:09:09.797" v="7" actId="20577"/>
          <ac:spMkLst>
            <pc:docMk/>
            <pc:sldMk cId="2916393446" sldId="3644"/>
            <ac:spMk id="8" creationId="{FD22427E-D2E6-0A05-CE61-6D473DCFA0EF}"/>
          </ac:spMkLst>
        </pc:spChg>
        <pc:spChg chg="mod">
          <ac:chgData name="Lori Brooks" userId="S::loribrooks@arcb.com::9c275014-9ab8-4aff-ba0e-a86a8b9859b3" providerId="AD" clId="Web-{7771FF8E-4A5F-3BB3-D2D4-ADA87A942E54}" dt="2026-02-27T00:05:56.533" v="4" actId="20577"/>
          <ac:spMkLst>
            <pc:docMk/>
            <pc:sldMk cId="2916393446" sldId="3644"/>
            <ac:spMk id="10" creationId="{193F6A58-8F33-0565-0521-6418C7D69714}"/>
          </ac:spMkLst>
        </pc:spChg>
        <pc:spChg chg="mod">
          <ac:chgData name="Lori Brooks" userId="S::loribrooks@arcb.com::9c275014-9ab8-4aff-ba0e-a86a8b9859b3" providerId="AD" clId="Web-{7771FF8E-4A5F-3BB3-D2D4-ADA87A942E54}" dt="2026-02-27T00:09:10" v="8" actId="20577"/>
          <ac:spMkLst>
            <pc:docMk/>
            <pc:sldMk cId="2916393446" sldId="3644"/>
            <ac:spMk id="12" creationId="{C69D93C9-0D8B-939D-73FF-7CD3F292240E}"/>
          </ac:spMkLst>
        </pc:spChg>
      </pc:sldChg>
    </pc:docChg>
  </pc:docChgLst>
  <pc:docChgLst>
    <pc:chgData name="Lydia Holloway" userId="S::lholloway@arcb.com::83328dc9-ca81-4384-96d4-18e81e6f256c" providerId="AD" clId="Web-{A4A0AF2B-5918-EAB0-4E4A-109C62ED0EB3}"/>
    <pc:docChg chg="modSld">
      <pc:chgData name="Lydia Holloway" userId="S::lholloway@arcb.com::83328dc9-ca81-4384-96d4-18e81e6f256c" providerId="AD" clId="Web-{A4A0AF2B-5918-EAB0-4E4A-109C62ED0EB3}" dt="2026-02-02T19:57:18.165" v="33" actId="20577"/>
      <pc:docMkLst>
        <pc:docMk/>
      </pc:docMkLst>
      <pc:sldChg chg="modSp">
        <pc:chgData name="Lydia Holloway" userId="S::lholloway@arcb.com::83328dc9-ca81-4384-96d4-18e81e6f256c" providerId="AD" clId="Web-{A4A0AF2B-5918-EAB0-4E4A-109C62ED0EB3}" dt="2026-02-02T19:57:18.165" v="33" actId="20577"/>
        <pc:sldMkLst>
          <pc:docMk/>
          <pc:sldMk cId="387809604" sldId="3643"/>
        </pc:sldMkLst>
        <pc:spChg chg="mod">
          <ac:chgData name="Lydia Holloway" userId="S::lholloway@arcb.com::83328dc9-ca81-4384-96d4-18e81e6f256c" providerId="AD" clId="Web-{A4A0AF2B-5918-EAB0-4E4A-109C62ED0EB3}" dt="2026-02-02T19:57:18.165" v="33" actId="20577"/>
          <ac:spMkLst>
            <pc:docMk/>
            <pc:sldMk cId="387809604" sldId="3643"/>
            <ac:spMk id="5" creationId="{0D851FC9-4674-B325-7E13-1F6EB4C1C5A6}"/>
          </ac:spMkLst>
        </pc:spChg>
      </pc:sldChg>
    </pc:docChg>
  </pc:docChgLst>
  <pc:docChgLst>
    <pc:chgData name="Hayley Hyslop" userId="eb7f7de9-3710-4244-937f-0eb5f17fc5b8" providerId="ADAL" clId="{4DA65047-4D61-4B7F-88DB-97F22B3174C2}"/>
    <pc:docChg chg="undo redo custSel addSld delSld modSld">
      <pc:chgData name="Hayley Hyslop" userId="eb7f7de9-3710-4244-937f-0eb5f17fc5b8" providerId="ADAL" clId="{4DA65047-4D61-4B7F-88DB-97F22B3174C2}" dt="2026-03-03T14:05:46.025" v="4496" actId="1076"/>
      <pc:docMkLst>
        <pc:docMk/>
      </pc:docMkLst>
      <pc:sldChg chg="modSp add mod modClrScheme chgLayout">
        <pc:chgData name="Hayley Hyslop" userId="eb7f7de9-3710-4244-937f-0eb5f17fc5b8" providerId="ADAL" clId="{4DA65047-4D61-4B7F-88DB-97F22B3174C2}" dt="2026-02-26T14:57:52.869" v="2423" actId="1076"/>
        <pc:sldMkLst>
          <pc:docMk/>
          <pc:sldMk cId="3632114585" sldId="286"/>
        </pc:sldMkLst>
        <pc:spChg chg="mod ord">
          <ac:chgData name="Hayley Hyslop" userId="eb7f7de9-3710-4244-937f-0eb5f17fc5b8" providerId="ADAL" clId="{4DA65047-4D61-4B7F-88DB-97F22B3174C2}" dt="2026-02-26T14:57:52.869" v="2423" actId="1076"/>
          <ac:spMkLst>
            <pc:docMk/>
            <pc:sldMk cId="3632114585" sldId="286"/>
            <ac:spMk id="2" creationId="{9B1032A3-23D3-1C03-CA28-7B6DB03836F9}"/>
          </ac:spMkLst>
        </pc:spChg>
        <pc:spChg chg="mod ord">
          <ac:chgData name="Hayley Hyslop" userId="eb7f7de9-3710-4244-937f-0eb5f17fc5b8" providerId="ADAL" clId="{4DA65047-4D61-4B7F-88DB-97F22B3174C2}" dt="2026-02-26T14:57:39.637" v="2421" actId="27636"/>
          <ac:spMkLst>
            <pc:docMk/>
            <pc:sldMk cId="3632114585" sldId="286"/>
            <ac:spMk id="7" creationId="{BC23C446-C874-E963-4438-5B125A056794}"/>
          </ac:spMkLst>
        </pc:spChg>
      </pc:sldChg>
      <pc:sldChg chg="addSp delSp modSp mod modClrScheme chgLayout">
        <pc:chgData name="Hayley Hyslop" userId="eb7f7de9-3710-4244-937f-0eb5f17fc5b8" providerId="ADAL" clId="{4DA65047-4D61-4B7F-88DB-97F22B3174C2}" dt="2026-02-26T14:30:26.777" v="1180" actId="20577"/>
        <pc:sldMkLst>
          <pc:docMk/>
          <pc:sldMk cId="243543073" sldId="3628"/>
        </pc:sldMkLst>
        <pc:spChg chg="mod ord">
          <ac:chgData name="Hayley Hyslop" userId="eb7f7de9-3710-4244-937f-0eb5f17fc5b8" providerId="ADAL" clId="{4DA65047-4D61-4B7F-88DB-97F22B3174C2}" dt="2026-02-26T14:29:35.750" v="1176" actId="20577"/>
          <ac:spMkLst>
            <pc:docMk/>
            <pc:sldMk cId="243543073" sldId="3628"/>
            <ac:spMk id="2" creationId="{31615FC9-4626-242B-A1A5-4ACA91FBF914}"/>
          </ac:spMkLst>
        </pc:spChg>
        <pc:spChg chg="add mod ord">
          <ac:chgData name="Hayley Hyslop" userId="eb7f7de9-3710-4244-937f-0eb5f17fc5b8" providerId="ADAL" clId="{4DA65047-4D61-4B7F-88DB-97F22B3174C2}" dt="2026-02-26T14:30:26.777" v="1180" actId="20577"/>
          <ac:spMkLst>
            <pc:docMk/>
            <pc:sldMk cId="243543073" sldId="3628"/>
            <ac:spMk id="8" creationId="{E2E270D1-25FF-84AE-4FCB-4DD3ADC951E9}"/>
          </ac:spMkLst>
        </pc:spChg>
      </pc:sldChg>
      <pc:sldChg chg="addSp delSp modSp mod modClrScheme chgLayout">
        <pc:chgData name="Hayley Hyslop" userId="eb7f7de9-3710-4244-937f-0eb5f17fc5b8" providerId="ADAL" clId="{4DA65047-4D61-4B7F-88DB-97F22B3174C2}" dt="2026-02-26T15:34:46.615" v="4097" actId="1076"/>
        <pc:sldMkLst>
          <pc:docMk/>
          <pc:sldMk cId="3940437629" sldId="3632"/>
        </pc:sldMkLst>
        <pc:spChg chg="mod ord">
          <ac:chgData name="Hayley Hyslop" userId="eb7f7de9-3710-4244-937f-0eb5f17fc5b8" providerId="ADAL" clId="{4DA65047-4D61-4B7F-88DB-97F22B3174C2}" dt="2026-01-30T20:34:43.230" v="631" actId="14100"/>
          <ac:spMkLst>
            <pc:docMk/>
            <pc:sldMk cId="3940437629" sldId="3632"/>
            <ac:spMk id="2" creationId="{1ABF828E-96C0-16EA-D649-340613A6189E}"/>
          </ac:spMkLst>
        </pc:spChg>
        <pc:spChg chg="mod ord">
          <ac:chgData name="Hayley Hyslop" userId="eb7f7de9-3710-4244-937f-0eb5f17fc5b8" providerId="ADAL" clId="{4DA65047-4D61-4B7F-88DB-97F22B3174C2}" dt="2026-02-26T15:34:46.615" v="4097" actId="1076"/>
          <ac:spMkLst>
            <pc:docMk/>
            <pc:sldMk cId="3940437629" sldId="3632"/>
            <ac:spMk id="4" creationId="{75464A04-1273-7609-70B5-875A51A60047}"/>
          </ac:spMkLst>
        </pc:spChg>
        <pc:picChg chg="add mod">
          <ac:chgData name="Hayley Hyslop" userId="eb7f7de9-3710-4244-937f-0eb5f17fc5b8" providerId="ADAL" clId="{4DA65047-4D61-4B7F-88DB-97F22B3174C2}" dt="2026-02-26T15:32:44.984" v="3752" actId="1076"/>
          <ac:picMkLst>
            <pc:docMk/>
            <pc:sldMk cId="3940437629" sldId="3632"/>
            <ac:picMk id="3" creationId="{13369BB8-BBAF-80DC-9AE6-100713FC9B5A}"/>
          </ac:picMkLst>
        </pc:picChg>
        <pc:picChg chg="add del mod">
          <ac:chgData name="Hayley Hyslop" userId="eb7f7de9-3710-4244-937f-0eb5f17fc5b8" providerId="ADAL" clId="{4DA65047-4D61-4B7F-88DB-97F22B3174C2}" dt="2026-02-26T15:32:32.282" v="3746" actId="478"/>
          <ac:picMkLst>
            <pc:docMk/>
            <pc:sldMk cId="3940437629" sldId="3632"/>
            <ac:picMk id="8" creationId="{506C3606-3529-9B6B-5880-4499A8E56F1F}"/>
          </ac:picMkLst>
        </pc:picChg>
      </pc:sldChg>
      <pc:sldChg chg="addSp delSp modSp mod modClrScheme chgLayout">
        <pc:chgData name="Hayley Hyslop" userId="eb7f7de9-3710-4244-937f-0eb5f17fc5b8" providerId="ADAL" clId="{4DA65047-4D61-4B7F-88DB-97F22B3174C2}" dt="2026-03-03T14:05:46.025" v="4496" actId="1076"/>
        <pc:sldMkLst>
          <pc:docMk/>
          <pc:sldMk cId="2330127216" sldId="3634"/>
        </pc:sldMkLst>
        <pc:spChg chg="mod ord">
          <ac:chgData name="Hayley Hyslop" userId="eb7f7de9-3710-4244-937f-0eb5f17fc5b8" providerId="ADAL" clId="{4DA65047-4D61-4B7F-88DB-97F22B3174C2}" dt="2026-03-03T14:05:27.510" v="4495" actId="1076"/>
          <ac:spMkLst>
            <pc:docMk/>
            <pc:sldMk cId="2330127216" sldId="3634"/>
            <ac:spMk id="2" creationId="{E74707E5-0CDC-7DAB-2960-97CC87C8D616}"/>
          </ac:spMkLst>
        </pc:spChg>
        <pc:spChg chg="mod ord">
          <ac:chgData name="Hayley Hyslop" userId="eb7f7de9-3710-4244-937f-0eb5f17fc5b8" providerId="ADAL" clId="{4DA65047-4D61-4B7F-88DB-97F22B3174C2}" dt="2026-03-03T14:05:46.025" v="4496" actId="1076"/>
          <ac:spMkLst>
            <pc:docMk/>
            <pc:sldMk cId="2330127216" sldId="3634"/>
            <ac:spMk id="4" creationId="{00DABABA-3863-A6D0-E51A-48B280FFA1E9}"/>
          </ac:spMkLst>
        </pc:spChg>
        <pc:graphicFrameChg chg="add del mod">
          <ac:chgData name="Hayley Hyslop" userId="eb7f7de9-3710-4244-937f-0eb5f17fc5b8" providerId="ADAL" clId="{4DA65047-4D61-4B7F-88DB-97F22B3174C2}" dt="2026-02-26T15:26:15.522" v="3686" actId="478"/>
          <ac:graphicFrameMkLst>
            <pc:docMk/>
            <pc:sldMk cId="2330127216" sldId="3634"/>
            <ac:graphicFrameMk id="3" creationId="{9466BE62-54D1-52B6-D225-1F8D95E38940}"/>
          </ac:graphicFrameMkLst>
        </pc:graphicFrameChg>
        <pc:graphicFrameChg chg="add mod">
          <ac:chgData name="Hayley Hyslop" userId="eb7f7de9-3710-4244-937f-0eb5f17fc5b8" providerId="ADAL" clId="{4DA65047-4D61-4B7F-88DB-97F22B3174C2}" dt="2026-02-26T15:26:34.564" v="3688"/>
          <ac:graphicFrameMkLst>
            <pc:docMk/>
            <pc:sldMk cId="2330127216" sldId="3634"/>
            <ac:graphicFrameMk id="5" creationId="{8B981DED-1AD9-3DE5-666A-0D89AA9982E4}"/>
          </ac:graphicFrameMkLst>
        </pc:graphicFrameChg>
      </pc:sldChg>
      <pc:sldChg chg="addSp delSp modSp mod modClrScheme chgLayout">
        <pc:chgData name="Hayley Hyslop" userId="eb7f7de9-3710-4244-937f-0eb5f17fc5b8" providerId="ADAL" clId="{4DA65047-4D61-4B7F-88DB-97F22B3174C2}" dt="2026-02-26T15:40:18.394" v="4141" actId="20577"/>
        <pc:sldMkLst>
          <pc:docMk/>
          <pc:sldMk cId="1979364779" sldId="3637"/>
        </pc:sldMkLst>
        <pc:spChg chg="mod ord">
          <ac:chgData name="Hayley Hyslop" userId="eb7f7de9-3710-4244-937f-0eb5f17fc5b8" providerId="ADAL" clId="{4DA65047-4D61-4B7F-88DB-97F22B3174C2}" dt="2026-01-30T15:25:06.889" v="365" actId="403"/>
          <ac:spMkLst>
            <pc:docMk/>
            <pc:sldMk cId="1979364779" sldId="3637"/>
            <ac:spMk id="2" creationId="{B2261CC3-A7ED-27A1-5C76-7E594E286B11}"/>
          </ac:spMkLst>
        </pc:spChg>
        <pc:spChg chg="mod ord">
          <ac:chgData name="Hayley Hyslop" userId="eb7f7de9-3710-4244-937f-0eb5f17fc5b8" providerId="ADAL" clId="{4DA65047-4D61-4B7F-88DB-97F22B3174C2}" dt="2026-02-26T15:40:18.394" v="4141" actId="20577"/>
          <ac:spMkLst>
            <pc:docMk/>
            <pc:sldMk cId="1979364779" sldId="3637"/>
            <ac:spMk id="4" creationId="{FE47E01C-3169-F1C8-BB14-6FBBBE03A113}"/>
          </ac:spMkLst>
        </pc:spChg>
        <pc:picChg chg="add mod">
          <ac:chgData name="Hayley Hyslop" userId="eb7f7de9-3710-4244-937f-0eb5f17fc5b8" providerId="ADAL" clId="{4DA65047-4D61-4B7F-88DB-97F22B3174C2}" dt="2026-02-26T15:38:23.143" v="4136" actId="1440"/>
          <ac:picMkLst>
            <pc:docMk/>
            <pc:sldMk cId="1979364779" sldId="3637"/>
            <ac:picMk id="3" creationId="{8943A672-BC4B-18C5-11F6-AA6E5489BA17}"/>
          </ac:picMkLst>
        </pc:picChg>
        <pc:picChg chg="add del mod ord">
          <ac:chgData name="Hayley Hyslop" userId="eb7f7de9-3710-4244-937f-0eb5f17fc5b8" providerId="ADAL" clId="{4DA65047-4D61-4B7F-88DB-97F22B3174C2}" dt="2026-02-26T15:38:16.762" v="4133" actId="478"/>
          <ac:picMkLst>
            <pc:docMk/>
            <pc:sldMk cId="1979364779" sldId="3637"/>
            <ac:picMk id="7" creationId="{7BF08E42-3E27-CD74-F33C-320CC47F93FB}"/>
          </ac:picMkLst>
        </pc:picChg>
      </pc:sldChg>
      <pc:sldChg chg="addSp delSp modSp add mod">
        <pc:chgData name="Hayley Hyslop" userId="eb7f7de9-3710-4244-937f-0eb5f17fc5b8" providerId="ADAL" clId="{4DA65047-4D61-4B7F-88DB-97F22B3174C2}" dt="2026-02-26T15:03:33.634" v="2969" actId="20577"/>
        <pc:sldMkLst>
          <pc:docMk/>
          <pc:sldMk cId="1339289548" sldId="3639"/>
        </pc:sldMkLst>
        <pc:spChg chg="mod">
          <ac:chgData name="Hayley Hyslop" userId="eb7f7de9-3710-4244-937f-0eb5f17fc5b8" providerId="ADAL" clId="{4DA65047-4D61-4B7F-88DB-97F22B3174C2}" dt="2026-02-26T15:03:33.634" v="2969" actId="20577"/>
          <ac:spMkLst>
            <pc:docMk/>
            <pc:sldMk cId="1339289548" sldId="3639"/>
            <ac:spMk id="6" creationId="{F2EBC6D7-3A67-83B9-98F2-C63FBECBA957}"/>
          </ac:spMkLst>
        </pc:spChg>
        <pc:spChg chg="mod">
          <ac:chgData name="Hayley Hyslop" userId="eb7f7de9-3710-4244-937f-0eb5f17fc5b8" providerId="ADAL" clId="{4DA65047-4D61-4B7F-88DB-97F22B3174C2}" dt="2026-02-26T15:02:54.316" v="2778" actId="20577"/>
          <ac:spMkLst>
            <pc:docMk/>
            <pc:sldMk cId="1339289548" sldId="3639"/>
            <ac:spMk id="7" creationId="{7E24F75E-7868-8C45-0120-6DEFC71A5D51}"/>
          </ac:spMkLst>
        </pc:spChg>
        <pc:graphicFrameChg chg="del mod">
          <ac:chgData name="Hayley Hyslop" userId="eb7f7de9-3710-4244-937f-0eb5f17fc5b8" providerId="ADAL" clId="{4DA65047-4D61-4B7F-88DB-97F22B3174C2}" dt="2026-02-26T14:58:29.075" v="2426" actId="478"/>
          <ac:graphicFrameMkLst>
            <pc:docMk/>
            <pc:sldMk cId="1339289548" sldId="3639"/>
            <ac:graphicFrameMk id="2" creationId="{B13F0E3F-D5D6-6E4C-E19F-0A590BDE53FA}"/>
          </ac:graphicFrameMkLst>
        </pc:graphicFrameChg>
        <pc:graphicFrameChg chg="del">
          <ac:chgData name="Hayley Hyslop" userId="eb7f7de9-3710-4244-937f-0eb5f17fc5b8" providerId="ADAL" clId="{4DA65047-4D61-4B7F-88DB-97F22B3174C2}" dt="2026-02-26T14:58:56.043" v="2431" actId="478"/>
          <ac:graphicFrameMkLst>
            <pc:docMk/>
            <pc:sldMk cId="1339289548" sldId="3639"/>
            <ac:graphicFrameMk id="3" creationId="{C45E2A11-6DE3-D858-8334-01CEEA45CAF5}"/>
          </ac:graphicFrameMkLst>
        </pc:graphicFrameChg>
        <pc:graphicFrameChg chg="add mod">
          <ac:chgData name="Hayley Hyslop" userId="eb7f7de9-3710-4244-937f-0eb5f17fc5b8" providerId="ADAL" clId="{4DA65047-4D61-4B7F-88DB-97F22B3174C2}" dt="2026-02-26T14:58:43.825" v="2430" actId="14100"/>
          <ac:graphicFrameMkLst>
            <pc:docMk/>
            <pc:sldMk cId="1339289548" sldId="3639"/>
            <ac:graphicFrameMk id="4" creationId="{BB9A6621-8158-774A-417F-302ED0E409B8}"/>
          </ac:graphicFrameMkLst>
        </pc:graphicFrameChg>
        <pc:graphicFrameChg chg="add mod">
          <ac:chgData name="Hayley Hyslop" userId="eb7f7de9-3710-4244-937f-0eb5f17fc5b8" providerId="ADAL" clId="{4DA65047-4D61-4B7F-88DB-97F22B3174C2}" dt="2026-02-26T14:59:07.132" v="2435" actId="14100"/>
          <ac:graphicFrameMkLst>
            <pc:docMk/>
            <pc:sldMk cId="1339289548" sldId="3639"/>
            <ac:graphicFrameMk id="8" creationId="{A7211AC5-5A41-04EA-BF7A-0E0600864D6C}"/>
          </ac:graphicFrameMkLst>
        </pc:graphicFrameChg>
      </pc:sldChg>
      <pc:sldChg chg="addSp delSp modSp add mod modClrScheme chgLayout">
        <pc:chgData name="Hayley Hyslop" userId="eb7f7de9-3710-4244-937f-0eb5f17fc5b8" providerId="ADAL" clId="{4DA65047-4D61-4B7F-88DB-97F22B3174C2}" dt="2026-02-26T15:25:49.003" v="3681" actId="1440"/>
        <pc:sldMkLst>
          <pc:docMk/>
          <pc:sldMk cId="1581314371" sldId="3640"/>
        </pc:sldMkLst>
        <pc:spChg chg="add del mod ord">
          <ac:chgData name="Hayley Hyslop" userId="eb7f7de9-3710-4244-937f-0eb5f17fc5b8" providerId="ADAL" clId="{4DA65047-4D61-4B7F-88DB-97F22B3174C2}" dt="2026-02-26T15:21:10.452" v="2974" actId="700"/>
          <ac:spMkLst>
            <pc:docMk/>
            <pc:sldMk cId="1581314371" sldId="3640"/>
            <ac:spMk id="3" creationId="{A4560CA5-0F2A-FA07-899C-FF1053C952E5}"/>
          </ac:spMkLst>
        </pc:spChg>
        <pc:spChg chg="add del mod ord">
          <ac:chgData name="Hayley Hyslop" userId="eb7f7de9-3710-4244-937f-0eb5f17fc5b8" providerId="ADAL" clId="{4DA65047-4D61-4B7F-88DB-97F22B3174C2}" dt="2026-02-26T15:21:22.404" v="2977" actId="700"/>
          <ac:spMkLst>
            <pc:docMk/>
            <pc:sldMk cId="1581314371" sldId="3640"/>
            <ac:spMk id="4" creationId="{F7DA3EC8-BB87-B668-B5F5-B6D266E70FFB}"/>
          </ac:spMkLst>
        </pc:spChg>
        <pc:spChg chg="mod ord">
          <ac:chgData name="Hayley Hyslop" userId="eb7f7de9-3710-4244-937f-0eb5f17fc5b8" providerId="ADAL" clId="{4DA65047-4D61-4B7F-88DB-97F22B3174C2}" dt="2026-02-26T15:21:22.404" v="2977" actId="700"/>
          <ac:spMkLst>
            <pc:docMk/>
            <pc:sldMk cId="1581314371" sldId="3640"/>
            <ac:spMk id="5" creationId="{40789E7C-ABB5-076D-59FB-519D0D6AD681}"/>
          </ac:spMkLst>
        </pc:spChg>
        <pc:spChg chg="del">
          <ac:chgData name="Hayley Hyslop" userId="eb7f7de9-3710-4244-937f-0eb5f17fc5b8" providerId="ADAL" clId="{4DA65047-4D61-4B7F-88DB-97F22B3174C2}" dt="2026-02-26T15:21:01.983" v="2973" actId="478"/>
          <ac:spMkLst>
            <pc:docMk/>
            <pc:sldMk cId="1581314371" sldId="3640"/>
            <ac:spMk id="6" creationId="{BEE9C6FD-D29A-B606-016A-4A441391F68A}"/>
          </ac:spMkLst>
        </pc:spChg>
        <pc:spChg chg="mod ord">
          <ac:chgData name="Hayley Hyslop" userId="eb7f7de9-3710-4244-937f-0eb5f17fc5b8" providerId="ADAL" clId="{4DA65047-4D61-4B7F-88DB-97F22B3174C2}" dt="2026-02-26T15:24:36.430" v="3475" actId="20577"/>
          <ac:spMkLst>
            <pc:docMk/>
            <pc:sldMk cId="1581314371" sldId="3640"/>
            <ac:spMk id="7" creationId="{86E9EA19-EA42-FC16-9BF8-934BCC7898EC}"/>
          </ac:spMkLst>
        </pc:spChg>
        <pc:spChg chg="add del mod ord">
          <ac:chgData name="Hayley Hyslop" userId="eb7f7de9-3710-4244-937f-0eb5f17fc5b8" providerId="ADAL" clId="{4DA65047-4D61-4B7F-88DB-97F22B3174C2}" dt="2026-02-26T15:21:22.404" v="2977" actId="700"/>
          <ac:spMkLst>
            <pc:docMk/>
            <pc:sldMk cId="1581314371" sldId="3640"/>
            <ac:spMk id="8" creationId="{F934CAE0-428A-4D96-8312-8857779E669D}"/>
          </ac:spMkLst>
        </pc:spChg>
        <pc:spChg chg="mod">
          <ac:chgData name="Hayley Hyslop" userId="eb7f7de9-3710-4244-937f-0eb5f17fc5b8" providerId="ADAL" clId="{4DA65047-4D61-4B7F-88DB-97F22B3174C2}" dt="2026-02-26T15:24:40.133" v="3477" actId="403"/>
          <ac:spMkLst>
            <pc:docMk/>
            <pc:sldMk cId="1581314371" sldId="3640"/>
            <ac:spMk id="9" creationId="{395CC08F-DB3D-F23F-402E-F7279355C931}"/>
          </ac:spMkLst>
        </pc:spChg>
        <pc:spChg chg="del mod">
          <ac:chgData name="Hayley Hyslop" userId="eb7f7de9-3710-4244-937f-0eb5f17fc5b8" providerId="ADAL" clId="{4DA65047-4D61-4B7F-88DB-97F22B3174C2}" dt="2026-02-26T15:20:59.670" v="2972" actId="478"/>
          <ac:spMkLst>
            <pc:docMk/>
            <pc:sldMk cId="1581314371" sldId="3640"/>
            <ac:spMk id="10" creationId="{217EEC55-5189-3639-FCC2-4EA94ADF36E9}"/>
          </ac:spMkLst>
        </pc:spChg>
        <pc:spChg chg="del">
          <ac:chgData name="Hayley Hyslop" userId="eb7f7de9-3710-4244-937f-0eb5f17fc5b8" providerId="ADAL" clId="{4DA65047-4D61-4B7F-88DB-97F22B3174C2}" dt="2026-02-26T15:22:13.487" v="3008" actId="478"/>
          <ac:spMkLst>
            <pc:docMk/>
            <pc:sldMk cId="1581314371" sldId="3640"/>
            <ac:spMk id="11" creationId="{5B271C53-5270-4B80-C76A-63614571D80A}"/>
          </ac:spMkLst>
        </pc:spChg>
        <pc:spChg chg="add del mod ord">
          <ac:chgData name="Hayley Hyslop" userId="eb7f7de9-3710-4244-937f-0eb5f17fc5b8" providerId="ADAL" clId="{4DA65047-4D61-4B7F-88DB-97F22B3174C2}" dt="2026-02-26T15:22:17.051" v="3009" actId="478"/>
          <ac:spMkLst>
            <pc:docMk/>
            <pc:sldMk cId="1581314371" sldId="3640"/>
            <ac:spMk id="14" creationId="{4A59C6B7-82D7-8879-C521-CD30CA942B3F}"/>
          </ac:spMkLst>
        </pc:spChg>
        <pc:spChg chg="add del mod ord">
          <ac:chgData name="Hayley Hyslop" userId="eb7f7de9-3710-4244-937f-0eb5f17fc5b8" providerId="ADAL" clId="{4DA65047-4D61-4B7F-88DB-97F22B3174C2}" dt="2026-02-26T15:22:13.487" v="3008" actId="478"/>
          <ac:spMkLst>
            <pc:docMk/>
            <pc:sldMk cId="1581314371" sldId="3640"/>
            <ac:spMk id="15" creationId="{1689D385-A05A-77FA-34B5-3E7460E2B079}"/>
          </ac:spMkLst>
        </pc:spChg>
        <pc:spChg chg="add del mod ord">
          <ac:chgData name="Hayley Hyslop" userId="eb7f7de9-3710-4244-937f-0eb5f17fc5b8" providerId="ADAL" clId="{4DA65047-4D61-4B7F-88DB-97F22B3174C2}" dt="2026-02-26T15:22:13.487" v="3008" actId="478"/>
          <ac:spMkLst>
            <pc:docMk/>
            <pc:sldMk cId="1581314371" sldId="3640"/>
            <ac:spMk id="16" creationId="{810838E5-2F9F-DE22-0213-50A60430AB66}"/>
          </ac:spMkLst>
        </pc:spChg>
        <pc:spChg chg="add del mod ord">
          <ac:chgData name="Hayley Hyslop" userId="eb7f7de9-3710-4244-937f-0eb5f17fc5b8" providerId="ADAL" clId="{4DA65047-4D61-4B7F-88DB-97F22B3174C2}" dt="2026-02-26T15:22:17.051" v="3009" actId="478"/>
          <ac:spMkLst>
            <pc:docMk/>
            <pc:sldMk cId="1581314371" sldId="3640"/>
            <ac:spMk id="17" creationId="{91D5AD5F-CD83-BD2F-7F69-20322C284CCD}"/>
          </ac:spMkLst>
        </pc:spChg>
        <pc:spChg chg="add mod ord">
          <ac:chgData name="Hayley Hyslop" userId="eb7f7de9-3710-4244-937f-0eb5f17fc5b8" providerId="ADAL" clId="{4DA65047-4D61-4B7F-88DB-97F22B3174C2}" dt="2026-02-26T15:25:40.465" v="3679" actId="27636"/>
          <ac:spMkLst>
            <pc:docMk/>
            <pc:sldMk cId="1581314371" sldId="3640"/>
            <ac:spMk id="18" creationId="{88A64005-DB03-6D9B-BC1A-27F426E62D89}"/>
          </ac:spMkLst>
        </pc:spChg>
        <pc:spChg chg="add del mod ord">
          <ac:chgData name="Hayley Hyslop" userId="eb7f7de9-3710-4244-937f-0eb5f17fc5b8" providerId="ADAL" clId="{4DA65047-4D61-4B7F-88DB-97F22B3174C2}" dt="2026-02-26T15:21:57.474" v="2987" actId="478"/>
          <ac:spMkLst>
            <pc:docMk/>
            <pc:sldMk cId="1581314371" sldId="3640"/>
            <ac:spMk id="19" creationId="{3F2B7D4F-76F0-1444-C191-A961362EB19D}"/>
          </ac:spMkLst>
        </pc:spChg>
        <pc:picChg chg="del">
          <ac:chgData name="Hayley Hyslop" userId="eb7f7de9-3710-4244-937f-0eb5f17fc5b8" providerId="ADAL" clId="{4DA65047-4D61-4B7F-88DB-97F22B3174C2}" dt="2026-02-26T15:20:55.603" v="2970" actId="478"/>
          <ac:picMkLst>
            <pc:docMk/>
            <pc:sldMk cId="1581314371" sldId="3640"/>
            <ac:picMk id="12" creationId="{2C035168-7525-5EB4-4CB6-6C5671AFEF60}"/>
          </ac:picMkLst>
        </pc:picChg>
        <pc:picChg chg="del mod">
          <ac:chgData name="Hayley Hyslop" userId="eb7f7de9-3710-4244-937f-0eb5f17fc5b8" providerId="ADAL" clId="{4DA65047-4D61-4B7F-88DB-97F22B3174C2}" dt="2026-02-26T15:21:25.194" v="2980" actId="478"/>
          <ac:picMkLst>
            <pc:docMk/>
            <pc:sldMk cId="1581314371" sldId="3640"/>
            <ac:picMk id="13" creationId="{1B3EFBF2-D34C-59A9-CF1F-8A9F0992DB0A}"/>
          </ac:picMkLst>
        </pc:picChg>
        <pc:picChg chg="add mod">
          <ac:chgData name="Hayley Hyslop" userId="eb7f7de9-3710-4244-937f-0eb5f17fc5b8" providerId="ADAL" clId="{4DA65047-4D61-4B7F-88DB-97F22B3174C2}" dt="2026-02-26T15:25:49.003" v="3681" actId="1440"/>
          <ac:picMkLst>
            <pc:docMk/>
            <pc:sldMk cId="1581314371" sldId="3640"/>
            <ac:picMk id="20" creationId="{87C834F8-2972-40F9-F496-E71436681122}"/>
          </ac:picMkLst>
        </pc:picChg>
      </pc:sldChg>
      <pc:sldChg chg="addSp delSp modSp add mod">
        <pc:chgData name="Hayley Hyslop" userId="eb7f7de9-3710-4244-937f-0eb5f17fc5b8" providerId="ADAL" clId="{4DA65047-4D61-4B7F-88DB-97F22B3174C2}" dt="2026-02-26T15:37:29.421" v="4132" actId="20577"/>
        <pc:sldMkLst>
          <pc:docMk/>
          <pc:sldMk cId="367836833" sldId="3641"/>
        </pc:sldMkLst>
        <pc:spChg chg="mod">
          <ac:chgData name="Hayley Hyslop" userId="eb7f7de9-3710-4244-937f-0eb5f17fc5b8" providerId="ADAL" clId="{4DA65047-4D61-4B7F-88DB-97F22B3174C2}" dt="2026-02-26T15:37:29.421" v="4132" actId="20577"/>
          <ac:spMkLst>
            <pc:docMk/>
            <pc:sldMk cId="367836833" sldId="3641"/>
            <ac:spMk id="3" creationId="{4BC8BCA7-032A-48EB-E8AD-B6163B26F55F}"/>
          </ac:spMkLst>
        </pc:spChg>
        <pc:spChg chg="add mod">
          <ac:chgData name="Hayley Hyslop" userId="eb7f7de9-3710-4244-937f-0eb5f17fc5b8" providerId="ADAL" clId="{4DA65047-4D61-4B7F-88DB-97F22B3174C2}" dt="2026-02-03T17:45:51.172" v="1160" actId="1076"/>
          <ac:spMkLst>
            <pc:docMk/>
            <pc:sldMk cId="367836833" sldId="3641"/>
            <ac:spMk id="4" creationId="{5FB85432-01F4-D393-7324-8D0BD39109E2}"/>
          </ac:spMkLst>
        </pc:spChg>
        <pc:spChg chg="del">
          <ac:chgData name="Hayley Hyslop" userId="eb7f7de9-3710-4244-937f-0eb5f17fc5b8" providerId="ADAL" clId="{4DA65047-4D61-4B7F-88DB-97F22B3174C2}" dt="2026-02-26T15:35:33.636" v="4103" actId="478"/>
          <ac:spMkLst>
            <pc:docMk/>
            <pc:sldMk cId="367836833" sldId="3641"/>
            <ac:spMk id="6" creationId="{9E9442A5-6857-9C65-CFCD-C479676E713B}"/>
          </ac:spMkLst>
        </pc:spChg>
        <pc:spChg chg="del">
          <ac:chgData name="Hayley Hyslop" userId="eb7f7de9-3710-4244-937f-0eb5f17fc5b8" providerId="ADAL" clId="{4DA65047-4D61-4B7F-88DB-97F22B3174C2}" dt="2026-02-26T15:35:33.636" v="4103" actId="478"/>
          <ac:spMkLst>
            <pc:docMk/>
            <pc:sldMk cId="367836833" sldId="3641"/>
            <ac:spMk id="9" creationId="{274F8F5A-9048-4D50-DFD4-70429206CA52}"/>
          </ac:spMkLst>
        </pc:spChg>
        <pc:spChg chg="add del mod">
          <ac:chgData name="Hayley Hyslop" userId="eb7f7de9-3710-4244-937f-0eb5f17fc5b8" providerId="ADAL" clId="{4DA65047-4D61-4B7F-88DB-97F22B3174C2}" dt="2026-02-26T15:35:36.398" v="4104" actId="478"/>
          <ac:spMkLst>
            <pc:docMk/>
            <pc:sldMk cId="367836833" sldId="3641"/>
            <ac:spMk id="10" creationId="{3F815710-6576-2489-98EA-5D24C6CAC156}"/>
          </ac:spMkLst>
        </pc:spChg>
        <pc:spChg chg="add del mod">
          <ac:chgData name="Hayley Hyslop" userId="eb7f7de9-3710-4244-937f-0eb5f17fc5b8" providerId="ADAL" clId="{4DA65047-4D61-4B7F-88DB-97F22B3174C2}" dt="2026-02-26T15:35:38.166" v="4105" actId="478"/>
          <ac:spMkLst>
            <pc:docMk/>
            <pc:sldMk cId="367836833" sldId="3641"/>
            <ac:spMk id="12" creationId="{0F148185-A0E4-C528-7315-BC046E8BEB93}"/>
          </ac:spMkLst>
        </pc:spChg>
        <pc:picChg chg="add mod">
          <ac:chgData name="Hayley Hyslop" userId="eb7f7de9-3710-4244-937f-0eb5f17fc5b8" providerId="ADAL" clId="{4DA65047-4D61-4B7F-88DB-97F22B3174C2}" dt="2026-02-26T15:35:11.752" v="4102" actId="1076"/>
          <ac:picMkLst>
            <pc:docMk/>
            <pc:sldMk cId="367836833" sldId="3641"/>
            <ac:picMk id="5" creationId="{00055819-B9AF-9CFF-2F9A-D73BCB0624F4}"/>
          </ac:picMkLst>
        </pc:picChg>
        <pc:picChg chg="del mod">
          <ac:chgData name="Hayley Hyslop" userId="eb7f7de9-3710-4244-937f-0eb5f17fc5b8" providerId="ADAL" clId="{4DA65047-4D61-4B7F-88DB-97F22B3174C2}" dt="2026-02-26T15:35:01.436" v="4098" actId="478"/>
          <ac:picMkLst>
            <pc:docMk/>
            <pc:sldMk cId="367836833" sldId="3641"/>
            <ac:picMk id="7" creationId="{29861928-7767-B357-013E-ED31C3AA5B39}"/>
          </ac:picMkLst>
        </pc:picChg>
      </pc:sldChg>
      <pc:sldChg chg="add del">
        <pc:chgData name="Hayley Hyslop" userId="eb7f7de9-3710-4244-937f-0eb5f17fc5b8" providerId="ADAL" clId="{4DA65047-4D61-4B7F-88DB-97F22B3174C2}" dt="2026-02-26T15:40:37.544" v="4142" actId="47"/>
        <pc:sldMkLst>
          <pc:docMk/>
          <pc:sldMk cId="2924673097" sldId="3642"/>
        </pc:sldMkLst>
      </pc:sldChg>
      <pc:sldChg chg="addSp modSp new mod modClrScheme chgLayout">
        <pc:chgData name="Hayley Hyslop" userId="eb7f7de9-3710-4244-937f-0eb5f17fc5b8" providerId="ADAL" clId="{4DA65047-4D61-4B7F-88DB-97F22B3174C2}" dt="2026-02-26T15:50:29.848" v="4483" actId="20577"/>
        <pc:sldMkLst>
          <pc:docMk/>
          <pc:sldMk cId="387809604" sldId="3643"/>
        </pc:sldMkLst>
        <pc:spChg chg="add mod">
          <ac:chgData name="Hayley Hyslop" userId="eb7f7de9-3710-4244-937f-0eb5f17fc5b8" providerId="ADAL" clId="{4DA65047-4D61-4B7F-88DB-97F22B3174C2}" dt="2026-02-02T16:28:51.954" v="692"/>
          <ac:spMkLst>
            <pc:docMk/>
            <pc:sldMk cId="387809604" sldId="3643"/>
            <ac:spMk id="2" creationId="{F4AEB26B-0FC8-A2A3-4310-52C7C8399EE3}"/>
          </ac:spMkLst>
        </pc:spChg>
        <pc:spChg chg="add mod">
          <ac:chgData name="Hayley Hyslop" userId="eb7f7de9-3710-4244-937f-0eb5f17fc5b8" providerId="ADAL" clId="{4DA65047-4D61-4B7F-88DB-97F22B3174C2}" dt="2026-02-02T16:28:45.131" v="691" actId="122"/>
          <ac:spMkLst>
            <pc:docMk/>
            <pc:sldMk cId="387809604" sldId="3643"/>
            <ac:spMk id="3" creationId="{2140E9B2-8C63-234B-C6EF-6E4C952B9073}"/>
          </ac:spMkLst>
        </pc:spChg>
        <pc:spChg chg="add mod">
          <ac:chgData name="Hayley Hyslop" userId="eb7f7de9-3710-4244-937f-0eb5f17fc5b8" providerId="ADAL" clId="{4DA65047-4D61-4B7F-88DB-97F22B3174C2}" dt="2026-02-26T14:53:57.495" v="2191" actId="20577"/>
          <ac:spMkLst>
            <pc:docMk/>
            <pc:sldMk cId="387809604" sldId="3643"/>
            <ac:spMk id="4" creationId="{DA1C2925-C212-AF67-E488-4D77B8EADB6D}"/>
          </ac:spMkLst>
        </pc:spChg>
        <pc:spChg chg="add mod">
          <ac:chgData name="Hayley Hyslop" userId="eb7f7de9-3710-4244-937f-0eb5f17fc5b8" providerId="ADAL" clId="{4DA65047-4D61-4B7F-88DB-97F22B3174C2}" dt="2026-02-02T16:31:45.129" v="727" actId="1076"/>
          <ac:spMkLst>
            <pc:docMk/>
            <pc:sldMk cId="387809604" sldId="3643"/>
            <ac:spMk id="5" creationId="{0D851FC9-4674-B325-7E13-1F6EB4C1C5A6}"/>
          </ac:spMkLst>
        </pc:spChg>
        <pc:spChg chg="add mod">
          <ac:chgData name="Hayley Hyslop" userId="eb7f7de9-3710-4244-937f-0eb5f17fc5b8" providerId="ADAL" clId="{4DA65047-4D61-4B7F-88DB-97F22B3174C2}" dt="2026-02-26T14:55:15.765" v="2306" actId="20577"/>
          <ac:spMkLst>
            <pc:docMk/>
            <pc:sldMk cId="387809604" sldId="3643"/>
            <ac:spMk id="6" creationId="{054E4D24-3971-3BC3-8F22-298B428A227B}"/>
          </ac:spMkLst>
        </pc:spChg>
        <pc:spChg chg="add mod">
          <ac:chgData name="Hayley Hyslop" userId="eb7f7de9-3710-4244-937f-0eb5f17fc5b8" providerId="ADAL" clId="{4DA65047-4D61-4B7F-88DB-97F22B3174C2}" dt="2026-02-02T16:31:38.907" v="726" actId="122"/>
          <ac:spMkLst>
            <pc:docMk/>
            <pc:sldMk cId="387809604" sldId="3643"/>
            <ac:spMk id="7" creationId="{592E0C97-DF32-B111-F5AC-07B4E754F75A}"/>
          </ac:spMkLst>
        </pc:spChg>
        <pc:spChg chg="add mod">
          <ac:chgData name="Hayley Hyslop" userId="eb7f7de9-3710-4244-937f-0eb5f17fc5b8" providerId="ADAL" clId="{4DA65047-4D61-4B7F-88DB-97F22B3174C2}" dt="2026-02-26T15:50:29.848" v="4483" actId="20577"/>
          <ac:spMkLst>
            <pc:docMk/>
            <pc:sldMk cId="387809604" sldId="3643"/>
            <ac:spMk id="8" creationId="{88D65C91-8D6B-1E20-5F61-058CCDCB1A7F}"/>
          </ac:spMkLst>
        </pc:spChg>
      </pc:sldChg>
      <pc:sldChg chg="addSp delSp modSp new mod modClrScheme chgLayout">
        <pc:chgData name="Hayley Hyslop" userId="eb7f7de9-3710-4244-937f-0eb5f17fc5b8" providerId="ADAL" clId="{4DA65047-4D61-4B7F-88DB-97F22B3174C2}" dt="2026-03-03T14:04:55.451" v="4493" actId="20577"/>
        <pc:sldMkLst>
          <pc:docMk/>
          <pc:sldMk cId="2916393446" sldId="3644"/>
        </pc:sldMkLst>
        <pc:spChg chg="add mod ord">
          <ac:chgData name="Hayley Hyslop" userId="eb7f7de9-3710-4244-937f-0eb5f17fc5b8" providerId="ADAL" clId="{4DA65047-4D61-4B7F-88DB-97F22B3174C2}" dt="2026-02-02T16:33:41.127" v="780"/>
          <ac:spMkLst>
            <pc:docMk/>
            <pc:sldMk cId="2916393446" sldId="3644"/>
            <ac:spMk id="6" creationId="{A10CDC47-DC52-5C42-BFD4-08AFB13B0F29}"/>
          </ac:spMkLst>
        </pc:spChg>
        <pc:spChg chg="add mod ord">
          <ac:chgData name="Hayley Hyslop" userId="eb7f7de9-3710-4244-937f-0eb5f17fc5b8" providerId="ADAL" clId="{4DA65047-4D61-4B7F-88DB-97F22B3174C2}" dt="2026-02-02T16:33:29.124" v="777" actId="122"/>
          <ac:spMkLst>
            <pc:docMk/>
            <pc:sldMk cId="2916393446" sldId="3644"/>
            <ac:spMk id="7" creationId="{6E819C05-EF92-D111-CACD-BB34EDA7638E}"/>
          </ac:spMkLst>
        </pc:spChg>
        <pc:spChg chg="add mod ord">
          <ac:chgData name="Hayley Hyslop" userId="eb7f7de9-3710-4244-937f-0eb5f17fc5b8" providerId="ADAL" clId="{4DA65047-4D61-4B7F-88DB-97F22B3174C2}" dt="2026-02-26T14:32:15.173" v="1398" actId="20577"/>
          <ac:spMkLst>
            <pc:docMk/>
            <pc:sldMk cId="2916393446" sldId="3644"/>
            <ac:spMk id="8" creationId="{FD22427E-D2E6-0A05-CE61-6D473DCFA0EF}"/>
          </ac:spMkLst>
        </pc:spChg>
        <pc:spChg chg="add mod ord">
          <ac:chgData name="Hayley Hyslop" userId="eb7f7de9-3710-4244-937f-0eb5f17fc5b8" providerId="ADAL" clId="{4DA65047-4D61-4B7F-88DB-97F22B3174C2}" dt="2026-02-02T16:33:32.170" v="778" actId="122"/>
          <ac:spMkLst>
            <pc:docMk/>
            <pc:sldMk cId="2916393446" sldId="3644"/>
            <ac:spMk id="9" creationId="{8434A874-A993-6E9E-9C13-DD3F455B0C5A}"/>
          </ac:spMkLst>
        </pc:spChg>
        <pc:spChg chg="add del mod ord">
          <ac:chgData name="Hayley Hyslop" userId="eb7f7de9-3710-4244-937f-0eb5f17fc5b8" providerId="ADAL" clId="{4DA65047-4D61-4B7F-88DB-97F22B3174C2}" dt="2026-03-03T14:04:55.451" v="4493" actId="20577"/>
          <ac:spMkLst>
            <pc:docMk/>
            <pc:sldMk cId="2916393446" sldId="3644"/>
            <ac:spMk id="10" creationId="{193F6A58-8F33-0565-0521-6418C7D69714}"/>
          </ac:spMkLst>
        </pc:spChg>
        <pc:spChg chg="add mod ord">
          <ac:chgData name="Hayley Hyslop" userId="eb7f7de9-3710-4244-937f-0eb5f17fc5b8" providerId="ADAL" clId="{4DA65047-4D61-4B7F-88DB-97F22B3174C2}" dt="2026-02-02T16:33:34.665" v="779" actId="122"/>
          <ac:spMkLst>
            <pc:docMk/>
            <pc:sldMk cId="2916393446" sldId="3644"/>
            <ac:spMk id="11" creationId="{32D83F4F-5D3F-E69D-2ED6-F77F9298A220}"/>
          </ac:spMkLst>
        </pc:spChg>
        <pc:spChg chg="add mod ord">
          <ac:chgData name="Hayley Hyslop" userId="eb7f7de9-3710-4244-937f-0eb5f17fc5b8" providerId="ADAL" clId="{4DA65047-4D61-4B7F-88DB-97F22B3174C2}" dt="2026-02-26T14:36:06.601" v="1967" actId="20577"/>
          <ac:spMkLst>
            <pc:docMk/>
            <pc:sldMk cId="2916393446" sldId="3644"/>
            <ac:spMk id="12" creationId="{C69D93C9-0D8B-939D-73FF-7CD3F292240E}"/>
          </ac:spMkLst>
        </pc:spChg>
      </pc:sldChg>
      <pc:sldChg chg="addSp delSp modSp new mod modClrScheme chgLayout">
        <pc:chgData name="Hayley Hyslop" userId="eb7f7de9-3710-4244-937f-0eb5f17fc5b8" providerId="ADAL" clId="{4DA65047-4D61-4B7F-88DB-97F22B3174C2}" dt="2026-02-26T15:51:24.837" v="4486" actId="404"/>
        <pc:sldMkLst>
          <pc:docMk/>
          <pc:sldMk cId="3242240859" sldId="3645"/>
        </pc:sldMkLst>
        <pc:spChg chg="del">
          <ac:chgData name="Hayley Hyslop" userId="eb7f7de9-3710-4244-937f-0eb5f17fc5b8" providerId="ADAL" clId="{4DA65047-4D61-4B7F-88DB-97F22B3174C2}" dt="2026-02-26T15:41:04.546" v="4146" actId="700"/>
          <ac:spMkLst>
            <pc:docMk/>
            <pc:sldMk cId="3242240859" sldId="3645"/>
            <ac:spMk id="2" creationId="{BCDF90F2-A576-63CD-12FB-BE25F3053733}"/>
          </ac:spMkLst>
        </pc:spChg>
        <pc:spChg chg="del mod ord">
          <ac:chgData name="Hayley Hyslop" userId="eb7f7de9-3710-4244-937f-0eb5f17fc5b8" providerId="ADAL" clId="{4DA65047-4D61-4B7F-88DB-97F22B3174C2}" dt="2026-02-26T15:41:04.546" v="4146" actId="700"/>
          <ac:spMkLst>
            <pc:docMk/>
            <pc:sldMk cId="3242240859" sldId="3645"/>
            <ac:spMk id="3" creationId="{4B4FE4DD-706E-55D8-6783-EDA4FECFF35D}"/>
          </ac:spMkLst>
        </pc:spChg>
        <pc:spChg chg="del mod ord">
          <ac:chgData name="Hayley Hyslop" userId="eb7f7de9-3710-4244-937f-0eb5f17fc5b8" providerId="ADAL" clId="{4DA65047-4D61-4B7F-88DB-97F22B3174C2}" dt="2026-02-26T15:41:04.546" v="4146" actId="700"/>
          <ac:spMkLst>
            <pc:docMk/>
            <pc:sldMk cId="3242240859" sldId="3645"/>
            <ac:spMk id="4" creationId="{71C5AC3F-374C-ACAD-2E74-6FEFDF14E1A7}"/>
          </ac:spMkLst>
        </pc:spChg>
        <pc:spChg chg="del mod ord">
          <ac:chgData name="Hayley Hyslop" userId="eb7f7de9-3710-4244-937f-0eb5f17fc5b8" providerId="ADAL" clId="{4DA65047-4D61-4B7F-88DB-97F22B3174C2}" dt="2026-02-26T15:41:04.546" v="4146" actId="700"/>
          <ac:spMkLst>
            <pc:docMk/>
            <pc:sldMk cId="3242240859" sldId="3645"/>
            <ac:spMk id="5" creationId="{78527A3A-5D20-DE52-0509-1A558C726510}"/>
          </ac:spMkLst>
        </pc:spChg>
        <pc:spChg chg="del">
          <ac:chgData name="Hayley Hyslop" userId="eb7f7de9-3710-4244-937f-0eb5f17fc5b8" providerId="ADAL" clId="{4DA65047-4D61-4B7F-88DB-97F22B3174C2}" dt="2026-02-26T15:41:04.546" v="4146" actId="700"/>
          <ac:spMkLst>
            <pc:docMk/>
            <pc:sldMk cId="3242240859" sldId="3645"/>
            <ac:spMk id="6" creationId="{79F4F7D2-8FC2-EC52-EBBF-4105D0BA1810}"/>
          </ac:spMkLst>
        </pc:spChg>
        <pc:spChg chg="del">
          <ac:chgData name="Hayley Hyslop" userId="eb7f7de9-3710-4244-937f-0eb5f17fc5b8" providerId="ADAL" clId="{4DA65047-4D61-4B7F-88DB-97F22B3174C2}" dt="2026-02-26T15:41:04.546" v="4146" actId="700"/>
          <ac:spMkLst>
            <pc:docMk/>
            <pc:sldMk cId="3242240859" sldId="3645"/>
            <ac:spMk id="7" creationId="{F90B05B6-4F1B-BB1F-2E29-8F65CCC724F7}"/>
          </ac:spMkLst>
        </pc:spChg>
        <pc:spChg chg="del">
          <ac:chgData name="Hayley Hyslop" userId="eb7f7de9-3710-4244-937f-0eb5f17fc5b8" providerId="ADAL" clId="{4DA65047-4D61-4B7F-88DB-97F22B3174C2}" dt="2026-02-26T15:41:04.546" v="4146" actId="700"/>
          <ac:spMkLst>
            <pc:docMk/>
            <pc:sldMk cId="3242240859" sldId="3645"/>
            <ac:spMk id="8" creationId="{C21B143D-2935-97C2-7D52-5ECBCE7A67DB}"/>
          </ac:spMkLst>
        </pc:spChg>
        <pc:spChg chg="del">
          <ac:chgData name="Hayley Hyslop" userId="eb7f7de9-3710-4244-937f-0eb5f17fc5b8" providerId="ADAL" clId="{4DA65047-4D61-4B7F-88DB-97F22B3174C2}" dt="2026-02-26T15:41:04.546" v="4146" actId="700"/>
          <ac:spMkLst>
            <pc:docMk/>
            <pc:sldMk cId="3242240859" sldId="3645"/>
            <ac:spMk id="10" creationId="{96F22AE9-709A-69D0-3912-208E5192EC3A}"/>
          </ac:spMkLst>
        </pc:spChg>
        <pc:spChg chg="add del mod ord">
          <ac:chgData name="Hayley Hyslop" userId="eb7f7de9-3710-4244-937f-0eb5f17fc5b8" providerId="ADAL" clId="{4DA65047-4D61-4B7F-88DB-97F22B3174C2}" dt="2026-02-26T15:41:46.817" v="4155" actId="700"/>
          <ac:spMkLst>
            <pc:docMk/>
            <pc:sldMk cId="3242240859" sldId="3645"/>
            <ac:spMk id="12" creationId="{4D547E91-2025-9E15-58E7-1DAEAACB13B4}"/>
          </ac:spMkLst>
        </pc:spChg>
        <pc:spChg chg="add del mod ord">
          <ac:chgData name="Hayley Hyslop" userId="eb7f7de9-3710-4244-937f-0eb5f17fc5b8" providerId="ADAL" clId="{4DA65047-4D61-4B7F-88DB-97F22B3174C2}" dt="2026-02-26T15:41:46.817" v="4155" actId="700"/>
          <ac:spMkLst>
            <pc:docMk/>
            <pc:sldMk cId="3242240859" sldId="3645"/>
            <ac:spMk id="13" creationId="{993D4474-3EA6-FDCE-97D9-799E72FFA96B}"/>
          </ac:spMkLst>
        </pc:spChg>
        <pc:spChg chg="mod">
          <ac:chgData name="Hayley Hyslop" userId="eb7f7de9-3710-4244-937f-0eb5f17fc5b8" providerId="ADAL" clId="{4DA65047-4D61-4B7F-88DB-97F22B3174C2}" dt="2026-02-26T15:41:10.466" v="4149" actId="1076"/>
          <ac:spMkLst>
            <pc:docMk/>
            <pc:sldMk cId="3242240859" sldId="3645"/>
            <ac:spMk id="14" creationId="{EBB77B62-9C44-BE2D-7DE5-ADB81AD9B5DD}"/>
          </ac:spMkLst>
        </pc:spChg>
        <pc:spChg chg="add mod ord">
          <ac:chgData name="Hayley Hyslop" userId="eb7f7de9-3710-4244-937f-0eb5f17fc5b8" providerId="ADAL" clId="{4DA65047-4D61-4B7F-88DB-97F22B3174C2}" dt="2026-02-26T15:42:04.467" v="4168" actId="20577"/>
          <ac:spMkLst>
            <pc:docMk/>
            <pc:sldMk cId="3242240859" sldId="3645"/>
            <ac:spMk id="15" creationId="{9D190F9D-B285-C075-E3EA-64374ACA1126}"/>
          </ac:spMkLst>
        </pc:spChg>
        <pc:spChg chg="add mod ord">
          <ac:chgData name="Hayley Hyslop" userId="eb7f7de9-3710-4244-937f-0eb5f17fc5b8" providerId="ADAL" clId="{4DA65047-4D61-4B7F-88DB-97F22B3174C2}" dt="2026-02-26T15:50:04.798" v="4482" actId="403"/>
          <ac:spMkLst>
            <pc:docMk/>
            <pc:sldMk cId="3242240859" sldId="3645"/>
            <ac:spMk id="16" creationId="{9763FCB0-DA3F-BD23-A1D6-9B05E11E2A5A}"/>
          </ac:spMkLst>
        </pc:spChg>
        <pc:spChg chg="mod">
          <ac:chgData name="Hayley Hyslop" userId="eb7f7de9-3710-4244-937f-0eb5f17fc5b8" providerId="ADAL" clId="{4DA65047-4D61-4B7F-88DB-97F22B3174C2}" dt="2026-02-26T15:51:24.837" v="4486" actId="404"/>
          <ac:spMkLst>
            <pc:docMk/>
            <pc:sldMk cId="3242240859" sldId="3645"/>
            <ac:spMk id="17" creationId="{CF97A226-625E-F3BC-6A4D-7F7A6B2A26E3}"/>
          </ac:spMkLst>
        </pc:spChg>
        <pc:spChg chg="add del mod ord">
          <ac:chgData name="Hayley Hyslop" userId="eb7f7de9-3710-4244-937f-0eb5f17fc5b8" providerId="ADAL" clId="{4DA65047-4D61-4B7F-88DB-97F22B3174C2}" dt="2026-02-26T15:42:47.522" v="4295" actId="478"/>
          <ac:spMkLst>
            <pc:docMk/>
            <pc:sldMk cId="3242240859" sldId="3645"/>
            <ac:spMk id="18" creationId="{6E530B2D-7AE9-045C-87C2-24B5AB31991F}"/>
          </ac:spMkLst>
        </pc:spChg>
        <pc:spChg chg="add del mod ord">
          <ac:chgData name="Hayley Hyslop" userId="eb7f7de9-3710-4244-937f-0eb5f17fc5b8" providerId="ADAL" clId="{4DA65047-4D61-4B7F-88DB-97F22B3174C2}" dt="2026-02-26T15:42:48.725" v="4296" actId="478"/>
          <ac:spMkLst>
            <pc:docMk/>
            <pc:sldMk cId="3242240859" sldId="3645"/>
            <ac:spMk id="19" creationId="{00132B7E-FBC8-3DD1-8B2A-1F307032AD40}"/>
          </ac:spMkLst>
        </pc:spChg>
        <pc:spChg chg="add del mod ord">
          <ac:chgData name="Hayley Hyslop" userId="eb7f7de9-3710-4244-937f-0eb5f17fc5b8" providerId="ADAL" clId="{4DA65047-4D61-4B7F-88DB-97F22B3174C2}" dt="2026-02-26T15:42:49.893" v="4297" actId="478"/>
          <ac:spMkLst>
            <pc:docMk/>
            <pc:sldMk cId="3242240859" sldId="3645"/>
            <ac:spMk id="20" creationId="{854144BD-394E-9AB3-1CBB-68CC5E96724B}"/>
          </ac:spMkLst>
        </pc:spChg>
        <pc:spChg chg="add del mod ord">
          <ac:chgData name="Hayley Hyslop" userId="eb7f7de9-3710-4244-937f-0eb5f17fc5b8" providerId="ADAL" clId="{4DA65047-4D61-4B7F-88DB-97F22B3174C2}" dt="2026-02-26T15:42:50.858" v="4298" actId="478"/>
          <ac:spMkLst>
            <pc:docMk/>
            <pc:sldMk cId="3242240859" sldId="3645"/>
            <ac:spMk id="21" creationId="{2E72A3CD-BBEE-DEE8-8CAB-75859EFECB5C}"/>
          </ac:spMkLst>
        </pc:spChg>
        <pc:spChg chg="add mod ord">
          <ac:chgData name="Hayley Hyslop" userId="eb7f7de9-3710-4244-937f-0eb5f17fc5b8" providerId="ADAL" clId="{4DA65047-4D61-4B7F-88DB-97F22B3174C2}" dt="2026-02-26T15:43:44.520" v="4479" actId="20577"/>
          <ac:spMkLst>
            <pc:docMk/>
            <pc:sldMk cId="3242240859" sldId="3645"/>
            <ac:spMk id="22" creationId="{C95BA793-1E5B-F868-F482-165EC64F4EA4}"/>
          </ac:spMkLst>
        </pc:spChg>
        <pc:spChg chg="add del mod ord">
          <ac:chgData name="Hayley Hyslop" userId="eb7f7de9-3710-4244-937f-0eb5f17fc5b8" providerId="ADAL" clId="{4DA65047-4D61-4B7F-88DB-97F22B3174C2}" dt="2026-02-26T15:42:08.854" v="4169" actId="478"/>
          <ac:spMkLst>
            <pc:docMk/>
            <pc:sldMk cId="3242240859" sldId="3645"/>
            <ac:spMk id="23" creationId="{D706180D-371D-8B88-FDAF-89BB19B8B3A1}"/>
          </ac:spMkLst>
        </pc:spChg>
        <pc:picChg chg="add mod">
          <ac:chgData name="Hayley Hyslop" userId="eb7f7de9-3710-4244-937f-0eb5f17fc5b8" providerId="ADAL" clId="{4DA65047-4D61-4B7F-88DB-97F22B3174C2}" dt="2026-02-26T15:43:51.910" v="4480" actId="1076"/>
          <ac:picMkLst>
            <pc:docMk/>
            <pc:sldMk cId="3242240859" sldId="3645"/>
            <ac:picMk id="11" creationId="{4A344035-C733-40F0-5990-0B5169FA41D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rcbest.sharepoint.com/sites/TruckloadYield/Automation/DAT/DAT%20Daily%20National%20Rates%20Compil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rcbest.sharepoint.com/sites/TruckloadYield/Automation/DAT/DAT%20Daily%20National%20Rates%20Compil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rcbest.sharepoint.com/sites/TruckloadYield/Shared%20Documents/Market%20Updates/Master%20Spreadsheet/++Main%20Data%20for%20Market%20Updat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DAT National Spot</a:t>
            </a:r>
            <a:r>
              <a:rPr lang="en-US" baseline="0"/>
              <a:t> Van Linehaul Rates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7"/>
          <c:tx>
            <c:strRef>
              <c:f>'YoY LH Only'!$AM$9</c:f>
              <c:strCache>
                <c:ptCount val="1"/>
                <c:pt idx="0">
                  <c:v>2025 Van Spot</c:v>
                </c:pt>
              </c:strCache>
            </c:strRef>
          </c:tx>
          <c:spPr>
            <a:ln w="28575" cap="rnd">
              <a:solidFill>
                <a:srgbClr val="7030A0"/>
              </a:solidFill>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Only'!$AM$10:$AM$374</c:f>
              <c:numCache>
                <c:formatCode>General</c:formatCode>
                <c:ptCount val="365"/>
                <c:pt idx="0">
                  <c:v>1.77</c:v>
                </c:pt>
                <c:pt idx="1">
                  <c:v>1.77</c:v>
                </c:pt>
                <c:pt idx="2">
                  <c:v>1.77</c:v>
                </c:pt>
                <c:pt idx="3">
                  <c:v>1.77</c:v>
                </c:pt>
                <c:pt idx="4">
                  <c:v>1.76</c:v>
                </c:pt>
                <c:pt idx="5">
                  <c:v>1.76</c:v>
                </c:pt>
                <c:pt idx="6">
                  <c:v>1.76</c:v>
                </c:pt>
                <c:pt idx="7">
                  <c:v>1.75</c:v>
                </c:pt>
                <c:pt idx="8">
                  <c:v>1.76</c:v>
                </c:pt>
                <c:pt idx="9">
                  <c:v>1.78</c:v>
                </c:pt>
                <c:pt idx="10">
                  <c:v>1.8</c:v>
                </c:pt>
                <c:pt idx="11">
                  <c:v>1.79</c:v>
                </c:pt>
                <c:pt idx="12">
                  <c:v>1.79</c:v>
                </c:pt>
                <c:pt idx="13">
                  <c:v>1.81</c:v>
                </c:pt>
                <c:pt idx="14">
                  <c:v>1.79</c:v>
                </c:pt>
                <c:pt idx="15">
                  <c:v>1.78</c:v>
                </c:pt>
                <c:pt idx="16">
                  <c:v>1.78</c:v>
                </c:pt>
                <c:pt idx="17">
                  <c:v>1.78</c:v>
                </c:pt>
                <c:pt idx="18">
                  <c:v>1.77</c:v>
                </c:pt>
                <c:pt idx="19">
                  <c:v>1.76</c:v>
                </c:pt>
                <c:pt idx="20">
                  <c:v>1.76</c:v>
                </c:pt>
                <c:pt idx="21">
                  <c:v>1.74</c:v>
                </c:pt>
                <c:pt idx="22">
                  <c:v>1.72</c:v>
                </c:pt>
                <c:pt idx="23">
                  <c:v>1.71</c:v>
                </c:pt>
                <c:pt idx="24">
                  <c:v>1.72</c:v>
                </c:pt>
                <c:pt idx="25">
                  <c:v>1.72</c:v>
                </c:pt>
                <c:pt idx="26">
                  <c:v>1.71</c:v>
                </c:pt>
                <c:pt idx="27">
                  <c:v>1.69</c:v>
                </c:pt>
                <c:pt idx="28">
                  <c:v>1.69</c:v>
                </c:pt>
                <c:pt idx="29">
                  <c:v>1.68</c:v>
                </c:pt>
                <c:pt idx="30">
                  <c:v>1.68</c:v>
                </c:pt>
                <c:pt idx="31">
                  <c:v>1.7</c:v>
                </c:pt>
                <c:pt idx="32">
                  <c:v>1.7</c:v>
                </c:pt>
                <c:pt idx="33">
                  <c:v>1.68</c:v>
                </c:pt>
                <c:pt idx="34">
                  <c:v>1.67</c:v>
                </c:pt>
                <c:pt idx="35">
                  <c:v>1.66</c:v>
                </c:pt>
                <c:pt idx="36">
                  <c:v>1.65</c:v>
                </c:pt>
                <c:pt idx="37">
                  <c:v>1.64</c:v>
                </c:pt>
                <c:pt idx="38">
                  <c:v>1.66</c:v>
                </c:pt>
                <c:pt idx="39">
                  <c:v>1.65</c:v>
                </c:pt>
                <c:pt idx="40">
                  <c:v>1.63</c:v>
                </c:pt>
                <c:pt idx="41">
                  <c:v>1.63</c:v>
                </c:pt>
                <c:pt idx="42">
                  <c:v>1.62</c:v>
                </c:pt>
                <c:pt idx="43">
                  <c:v>1.61</c:v>
                </c:pt>
                <c:pt idx="44">
                  <c:v>1.61</c:v>
                </c:pt>
                <c:pt idx="45">
                  <c:v>1.63</c:v>
                </c:pt>
                <c:pt idx="46">
                  <c:v>1.62</c:v>
                </c:pt>
                <c:pt idx="47">
                  <c:v>1.62</c:v>
                </c:pt>
                <c:pt idx="48">
                  <c:v>1.61</c:v>
                </c:pt>
                <c:pt idx="49">
                  <c:v>1.6</c:v>
                </c:pt>
                <c:pt idx="50">
                  <c:v>1.6</c:v>
                </c:pt>
                <c:pt idx="51">
                  <c:v>1.6</c:v>
                </c:pt>
                <c:pt idx="52">
                  <c:v>1.63</c:v>
                </c:pt>
                <c:pt idx="53">
                  <c:v>1.62</c:v>
                </c:pt>
                <c:pt idx="54">
                  <c:v>1.61</c:v>
                </c:pt>
                <c:pt idx="55">
                  <c:v>1.62</c:v>
                </c:pt>
                <c:pt idx="56">
                  <c:v>1.6</c:v>
                </c:pt>
                <c:pt idx="57">
                  <c:v>1.6</c:v>
                </c:pt>
                <c:pt idx="58">
                  <c:v>1.59</c:v>
                </c:pt>
                <c:pt idx="59">
                  <c:v>1.59</c:v>
                </c:pt>
                <c:pt idx="60">
                  <c:v>1.6</c:v>
                </c:pt>
                <c:pt idx="61">
                  <c:v>1.6</c:v>
                </c:pt>
                <c:pt idx="62">
                  <c:v>1.6</c:v>
                </c:pt>
                <c:pt idx="63">
                  <c:v>1.6</c:v>
                </c:pt>
                <c:pt idx="64">
                  <c:v>1.6</c:v>
                </c:pt>
                <c:pt idx="65">
                  <c:v>1.59</c:v>
                </c:pt>
                <c:pt idx="66">
                  <c:v>1.6</c:v>
                </c:pt>
                <c:pt idx="67">
                  <c:v>1.61</c:v>
                </c:pt>
                <c:pt idx="68">
                  <c:v>1.6</c:v>
                </c:pt>
                <c:pt idx="69">
                  <c:v>1.6</c:v>
                </c:pt>
                <c:pt idx="70">
                  <c:v>1.6</c:v>
                </c:pt>
                <c:pt idx="71">
                  <c:v>1.58</c:v>
                </c:pt>
                <c:pt idx="72">
                  <c:v>1.58</c:v>
                </c:pt>
                <c:pt idx="73">
                  <c:v>1.58</c:v>
                </c:pt>
                <c:pt idx="74">
                  <c:v>1.6</c:v>
                </c:pt>
                <c:pt idx="75">
                  <c:v>1.6</c:v>
                </c:pt>
                <c:pt idx="76">
                  <c:v>1.59</c:v>
                </c:pt>
                <c:pt idx="77">
                  <c:v>1.58</c:v>
                </c:pt>
                <c:pt idx="78">
                  <c:v>1.57</c:v>
                </c:pt>
                <c:pt idx="79">
                  <c:v>1.57</c:v>
                </c:pt>
                <c:pt idx="80">
                  <c:v>1.57</c:v>
                </c:pt>
                <c:pt idx="81">
                  <c:v>1.59</c:v>
                </c:pt>
                <c:pt idx="82">
                  <c:v>1.59</c:v>
                </c:pt>
                <c:pt idx="83">
                  <c:v>1.59</c:v>
                </c:pt>
                <c:pt idx="84">
                  <c:v>1.58</c:v>
                </c:pt>
                <c:pt idx="85">
                  <c:v>1.57</c:v>
                </c:pt>
                <c:pt idx="86">
                  <c:v>1.57</c:v>
                </c:pt>
                <c:pt idx="87">
                  <c:v>1.57</c:v>
                </c:pt>
                <c:pt idx="88">
                  <c:v>1.59</c:v>
                </c:pt>
                <c:pt idx="89">
                  <c:v>1.59</c:v>
                </c:pt>
                <c:pt idx="90">
                  <c:v>1.59</c:v>
                </c:pt>
                <c:pt idx="91">
                  <c:v>1.59</c:v>
                </c:pt>
                <c:pt idx="92">
                  <c:v>1.6</c:v>
                </c:pt>
                <c:pt idx="93">
                  <c:v>1.6</c:v>
                </c:pt>
                <c:pt idx="94">
                  <c:v>1.61</c:v>
                </c:pt>
                <c:pt idx="95">
                  <c:v>1.62</c:v>
                </c:pt>
                <c:pt idx="96">
                  <c:v>1.61</c:v>
                </c:pt>
                <c:pt idx="97">
                  <c:v>1.61</c:v>
                </c:pt>
                <c:pt idx="98">
                  <c:v>1.6</c:v>
                </c:pt>
                <c:pt idx="99">
                  <c:v>1.6</c:v>
                </c:pt>
                <c:pt idx="100">
                  <c:v>1.58</c:v>
                </c:pt>
                <c:pt idx="101">
                  <c:v>1.58</c:v>
                </c:pt>
                <c:pt idx="102">
                  <c:v>1.59</c:v>
                </c:pt>
                <c:pt idx="103">
                  <c:v>1.58</c:v>
                </c:pt>
                <c:pt idx="104">
                  <c:v>1.57</c:v>
                </c:pt>
                <c:pt idx="105">
                  <c:v>1.57</c:v>
                </c:pt>
                <c:pt idx="106">
                  <c:v>1.56</c:v>
                </c:pt>
                <c:pt idx="107">
                  <c:v>1.55</c:v>
                </c:pt>
                <c:pt idx="108">
                  <c:v>1.55</c:v>
                </c:pt>
                <c:pt idx="109">
                  <c:v>1.57</c:v>
                </c:pt>
                <c:pt idx="110">
                  <c:v>1.57</c:v>
                </c:pt>
                <c:pt idx="111">
                  <c:v>1.56</c:v>
                </c:pt>
                <c:pt idx="112">
                  <c:v>1.56</c:v>
                </c:pt>
                <c:pt idx="113">
                  <c:v>1.55</c:v>
                </c:pt>
                <c:pt idx="114">
                  <c:v>1.54</c:v>
                </c:pt>
                <c:pt idx="115">
                  <c:v>1.56</c:v>
                </c:pt>
                <c:pt idx="116">
                  <c:v>1.58</c:v>
                </c:pt>
                <c:pt idx="117">
                  <c:v>1.57</c:v>
                </c:pt>
                <c:pt idx="118">
                  <c:v>1.57</c:v>
                </c:pt>
                <c:pt idx="119">
                  <c:v>1.56</c:v>
                </c:pt>
                <c:pt idx="120">
                  <c:v>1.56</c:v>
                </c:pt>
                <c:pt idx="121">
                  <c:v>1.56</c:v>
                </c:pt>
                <c:pt idx="122">
                  <c:v>1.56</c:v>
                </c:pt>
                <c:pt idx="123">
                  <c:v>1.58</c:v>
                </c:pt>
                <c:pt idx="124">
                  <c:v>1.58</c:v>
                </c:pt>
                <c:pt idx="125">
                  <c:v>1.57</c:v>
                </c:pt>
                <c:pt idx="126">
                  <c:v>1.57</c:v>
                </c:pt>
                <c:pt idx="127">
                  <c:v>1.56</c:v>
                </c:pt>
                <c:pt idx="128">
                  <c:v>1.55</c:v>
                </c:pt>
                <c:pt idx="129">
                  <c:v>1.55</c:v>
                </c:pt>
                <c:pt idx="130">
                  <c:v>1.57</c:v>
                </c:pt>
                <c:pt idx="131">
                  <c:v>1.57</c:v>
                </c:pt>
                <c:pt idx="132">
                  <c:v>1.56</c:v>
                </c:pt>
                <c:pt idx="133">
                  <c:v>1.56</c:v>
                </c:pt>
                <c:pt idx="134">
                  <c:v>1.56</c:v>
                </c:pt>
                <c:pt idx="135">
                  <c:v>1.57</c:v>
                </c:pt>
                <c:pt idx="136">
                  <c:v>1.6</c:v>
                </c:pt>
                <c:pt idx="137">
                  <c:v>1.66</c:v>
                </c:pt>
                <c:pt idx="138">
                  <c:v>1.66</c:v>
                </c:pt>
                <c:pt idx="139">
                  <c:v>1.66</c:v>
                </c:pt>
                <c:pt idx="140">
                  <c:v>1.68</c:v>
                </c:pt>
                <c:pt idx="141">
                  <c:v>1.67</c:v>
                </c:pt>
                <c:pt idx="142">
                  <c:v>1.66</c:v>
                </c:pt>
                <c:pt idx="143">
                  <c:v>1.65</c:v>
                </c:pt>
                <c:pt idx="144">
                  <c:v>1.66</c:v>
                </c:pt>
                <c:pt idx="145">
                  <c:v>1.65</c:v>
                </c:pt>
                <c:pt idx="146">
                  <c:v>1.65</c:v>
                </c:pt>
                <c:pt idx="147">
                  <c:v>1.64</c:v>
                </c:pt>
                <c:pt idx="148">
                  <c:v>1.64</c:v>
                </c:pt>
                <c:pt idx="149">
                  <c:v>1.61</c:v>
                </c:pt>
                <c:pt idx="150">
                  <c:v>1.62</c:v>
                </c:pt>
                <c:pt idx="151">
                  <c:v>1.66</c:v>
                </c:pt>
                <c:pt idx="152">
                  <c:v>1.66</c:v>
                </c:pt>
                <c:pt idx="153">
                  <c:v>1.65</c:v>
                </c:pt>
                <c:pt idx="154">
                  <c:v>1.65</c:v>
                </c:pt>
                <c:pt idx="155">
                  <c:v>1.64</c:v>
                </c:pt>
                <c:pt idx="156">
                  <c:v>1.64</c:v>
                </c:pt>
                <c:pt idx="157">
                  <c:v>1.64</c:v>
                </c:pt>
                <c:pt idx="158">
                  <c:v>1.66</c:v>
                </c:pt>
                <c:pt idx="159">
                  <c:v>1.65</c:v>
                </c:pt>
                <c:pt idx="160">
                  <c:v>1.65</c:v>
                </c:pt>
                <c:pt idx="161">
                  <c:v>1.64</c:v>
                </c:pt>
                <c:pt idx="162">
                  <c:v>1.62</c:v>
                </c:pt>
                <c:pt idx="163">
                  <c:v>1.62</c:v>
                </c:pt>
                <c:pt idx="164">
                  <c:v>1.62</c:v>
                </c:pt>
                <c:pt idx="165">
                  <c:v>1.65</c:v>
                </c:pt>
                <c:pt idx="166">
                  <c:v>1.64</c:v>
                </c:pt>
                <c:pt idx="167">
                  <c:v>1.64</c:v>
                </c:pt>
                <c:pt idx="168">
                  <c:v>1.63</c:v>
                </c:pt>
                <c:pt idx="169">
                  <c:v>1.61</c:v>
                </c:pt>
                <c:pt idx="170">
                  <c:v>1.61</c:v>
                </c:pt>
                <c:pt idx="171">
                  <c:v>1.61</c:v>
                </c:pt>
                <c:pt idx="172">
                  <c:v>1.63</c:v>
                </c:pt>
                <c:pt idx="173">
                  <c:v>1.62</c:v>
                </c:pt>
                <c:pt idx="174">
                  <c:v>1.62</c:v>
                </c:pt>
                <c:pt idx="175">
                  <c:v>1.6</c:v>
                </c:pt>
                <c:pt idx="176">
                  <c:v>1.59</c:v>
                </c:pt>
                <c:pt idx="177">
                  <c:v>1.58</c:v>
                </c:pt>
                <c:pt idx="178">
                  <c:v>1.59</c:v>
                </c:pt>
                <c:pt idx="179">
                  <c:v>1.62</c:v>
                </c:pt>
                <c:pt idx="180">
                  <c:v>1.61</c:v>
                </c:pt>
                <c:pt idx="181">
                  <c:v>1.6</c:v>
                </c:pt>
                <c:pt idx="182">
                  <c:v>1.6</c:v>
                </c:pt>
                <c:pt idx="183">
                  <c:v>1.61</c:v>
                </c:pt>
                <c:pt idx="184">
                  <c:v>1.62</c:v>
                </c:pt>
                <c:pt idx="185">
                  <c:v>1.62</c:v>
                </c:pt>
                <c:pt idx="186">
                  <c:v>1.66</c:v>
                </c:pt>
                <c:pt idx="187">
                  <c:v>1.66</c:v>
                </c:pt>
                <c:pt idx="188">
                  <c:v>1.65</c:v>
                </c:pt>
                <c:pt idx="189">
                  <c:v>1.65</c:v>
                </c:pt>
                <c:pt idx="190">
                  <c:v>1.61</c:v>
                </c:pt>
                <c:pt idx="191">
                  <c:v>1.62</c:v>
                </c:pt>
                <c:pt idx="192">
                  <c:v>1.67</c:v>
                </c:pt>
                <c:pt idx="193">
                  <c:v>1.66</c:v>
                </c:pt>
                <c:pt idx="194">
                  <c:v>1.65</c:v>
                </c:pt>
                <c:pt idx="195">
                  <c:v>1.64</c:v>
                </c:pt>
                <c:pt idx="196">
                  <c:v>1.64</c:v>
                </c:pt>
                <c:pt idx="197">
                  <c:v>1.61</c:v>
                </c:pt>
                <c:pt idx="198">
                  <c:v>1.6</c:v>
                </c:pt>
                <c:pt idx="199">
                  <c:v>1.61</c:v>
                </c:pt>
                <c:pt idx="200">
                  <c:v>1.63</c:v>
                </c:pt>
                <c:pt idx="201">
                  <c:v>1.62</c:v>
                </c:pt>
                <c:pt idx="202">
                  <c:v>1.62</c:v>
                </c:pt>
                <c:pt idx="203">
                  <c:v>1.61</c:v>
                </c:pt>
                <c:pt idx="204">
                  <c:v>1.6</c:v>
                </c:pt>
                <c:pt idx="205">
                  <c:v>1.59</c:v>
                </c:pt>
                <c:pt idx="206">
                  <c:v>1.59</c:v>
                </c:pt>
                <c:pt idx="207">
                  <c:v>1.61</c:v>
                </c:pt>
                <c:pt idx="208">
                  <c:v>1.61</c:v>
                </c:pt>
                <c:pt idx="209">
                  <c:v>1.6</c:v>
                </c:pt>
                <c:pt idx="210">
                  <c:v>1.6</c:v>
                </c:pt>
                <c:pt idx="211">
                  <c:v>1.58</c:v>
                </c:pt>
                <c:pt idx="212">
                  <c:v>1.59</c:v>
                </c:pt>
                <c:pt idx="213">
                  <c:v>1.59</c:v>
                </c:pt>
                <c:pt idx="214">
                  <c:v>1.62</c:v>
                </c:pt>
                <c:pt idx="215">
                  <c:v>1.61</c:v>
                </c:pt>
                <c:pt idx="216">
                  <c:v>1.6</c:v>
                </c:pt>
                <c:pt idx="217">
                  <c:v>1.6</c:v>
                </c:pt>
                <c:pt idx="218">
                  <c:v>1.59</c:v>
                </c:pt>
                <c:pt idx="219">
                  <c:v>1.58</c:v>
                </c:pt>
                <c:pt idx="220">
                  <c:v>1.59</c:v>
                </c:pt>
                <c:pt idx="221">
                  <c:v>1.61</c:v>
                </c:pt>
                <c:pt idx="222">
                  <c:v>1.6</c:v>
                </c:pt>
                <c:pt idx="223">
                  <c:v>1.59</c:v>
                </c:pt>
                <c:pt idx="224">
                  <c:v>1.58</c:v>
                </c:pt>
                <c:pt idx="225">
                  <c:v>1.57</c:v>
                </c:pt>
                <c:pt idx="226">
                  <c:v>1.57</c:v>
                </c:pt>
                <c:pt idx="227">
                  <c:v>1.58</c:v>
                </c:pt>
                <c:pt idx="228">
                  <c:v>1.61</c:v>
                </c:pt>
                <c:pt idx="229">
                  <c:v>1.61</c:v>
                </c:pt>
                <c:pt idx="230">
                  <c:v>1.6</c:v>
                </c:pt>
                <c:pt idx="231">
                  <c:v>1.59</c:v>
                </c:pt>
                <c:pt idx="232">
                  <c:v>1.58</c:v>
                </c:pt>
                <c:pt idx="233">
                  <c:v>1.58</c:v>
                </c:pt>
                <c:pt idx="234">
                  <c:v>1.59</c:v>
                </c:pt>
                <c:pt idx="235">
                  <c:v>1.62</c:v>
                </c:pt>
                <c:pt idx="236">
                  <c:v>1.6</c:v>
                </c:pt>
                <c:pt idx="237">
                  <c:v>1.59</c:v>
                </c:pt>
                <c:pt idx="238">
                  <c:v>1.59</c:v>
                </c:pt>
                <c:pt idx="239">
                  <c:v>1.58</c:v>
                </c:pt>
                <c:pt idx="240">
                  <c:v>1.58</c:v>
                </c:pt>
                <c:pt idx="241">
                  <c:v>1.6</c:v>
                </c:pt>
                <c:pt idx="242">
                  <c:v>1.63</c:v>
                </c:pt>
                <c:pt idx="243">
                  <c:v>1.63</c:v>
                </c:pt>
                <c:pt idx="244">
                  <c:v>1.62</c:v>
                </c:pt>
                <c:pt idx="245">
                  <c:v>1.63</c:v>
                </c:pt>
                <c:pt idx="246">
                  <c:v>1.62</c:v>
                </c:pt>
                <c:pt idx="247">
                  <c:v>1.61</c:v>
                </c:pt>
                <c:pt idx="248">
                  <c:v>1.61</c:v>
                </c:pt>
                <c:pt idx="249">
                  <c:v>1.64</c:v>
                </c:pt>
                <c:pt idx="250">
                  <c:v>1.64</c:v>
                </c:pt>
                <c:pt idx="251">
                  <c:v>1.63</c:v>
                </c:pt>
                <c:pt idx="252">
                  <c:v>1.61</c:v>
                </c:pt>
                <c:pt idx="253">
                  <c:v>1.61</c:v>
                </c:pt>
                <c:pt idx="254">
                  <c:v>1.6</c:v>
                </c:pt>
                <c:pt idx="255">
                  <c:v>1.61</c:v>
                </c:pt>
                <c:pt idx="256">
                  <c:v>1.62</c:v>
                </c:pt>
                <c:pt idx="257">
                  <c:v>1.62</c:v>
                </c:pt>
                <c:pt idx="258">
                  <c:v>1.61</c:v>
                </c:pt>
                <c:pt idx="259">
                  <c:v>1.61</c:v>
                </c:pt>
                <c:pt idx="260">
                  <c:v>1.6</c:v>
                </c:pt>
                <c:pt idx="261">
                  <c:v>1.58</c:v>
                </c:pt>
                <c:pt idx="262">
                  <c:v>1.58</c:v>
                </c:pt>
                <c:pt idx="263">
                  <c:v>1.61</c:v>
                </c:pt>
                <c:pt idx="264">
                  <c:v>1.61</c:v>
                </c:pt>
                <c:pt idx="265">
                  <c:v>1.61</c:v>
                </c:pt>
                <c:pt idx="266">
                  <c:v>1.61</c:v>
                </c:pt>
                <c:pt idx="267">
                  <c:v>1.6</c:v>
                </c:pt>
                <c:pt idx="268">
                  <c:v>1.59</c:v>
                </c:pt>
                <c:pt idx="269">
                  <c:v>1.61</c:v>
                </c:pt>
                <c:pt idx="270">
                  <c:v>1.63</c:v>
                </c:pt>
                <c:pt idx="271">
                  <c:v>1.63</c:v>
                </c:pt>
                <c:pt idx="272">
                  <c:v>1.62</c:v>
                </c:pt>
                <c:pt idx="273">
                  <c:v>1.62</c:v>
                </c:pt>
                <c:pt idx="274">
                  <c:v>1.61</c:v>
                </c:pt>
                <c:pt idx="275">
                  <c:v>1.61</c:v>
                </c:pt>
                <c:pt idx="276">
                  <c:v>1.63</c:v>
                </c:pt>
                <c:pt idx="277">
                  <c:v>1.66</c:v>
                </c:pt>
                <c:pt idx="278">
                  <c:v>1.66</c:v>
                </c:pt>
                <c:pt idx="279">
                  <c:v>1.65</c:v>
                </c:pt>
                <c:pt idx="280">
                  <c:v>1.66</c:v>
                </c:pt>
                <c:pt idx="281">
                  <c:v>1.65</c:v>
                </c:pt>
                <c:pt idx="282">
                  <c:v>1.65</c:v>
                </c:pt>
                <c:pt idx="283">
                  <c:v>1.65</c:v>
                </c:pt>
                <c:pt idx="284">
                  <c:v>1.67</c:v>
                </c:pt>
                <c:pt idx="285">
                  <c:v>1.66</c:v>
                </c:pt>
                <c:pt idx="286">
                  <c:v>1.65</c:v>
                </c:pt>
                <c:pt idx="287">
                  <c:v>1.65</c:v>
                </c:pt>
                <c:pt idx="288">
                  <c:v>1.65</c:v>
                </c:pt>
                <c:pt idx="289">
                  <c:v>1.64</c:v>
                </c:pt>
                <c:pt idx="290">
                  <c:v>1.65</c:v>
                </c:pt>
                <c:pt idx="291">
                  <c:v>1.68</c:v>
                </c:pt>
                <c:pt idx="292">
                  <c:v>1.67</c:v>
                </c:pt>
                <c:pt idx="293">
                  <c:v>1.66</c:v>
                </c:pt>
                <c:pt idx="294">
                  <c:v>1.66</c:v>
                </c:pt>
                <c:pt idx="295">
                  <c:v>1.65</c:v>
                </c:pt>
                <c:pt idx="296">
                  <c:v>1.65</c:v>
                </c:pt>
                <c:pt idx="297">
                  <c:v>1.66</c:v>
                </c:pt>
                <c:pt idx="298">
                  <c:v>1.68</c:v>
                </c:pt>
                <c:pt idx="299">
                  <c:v>1.67</c:v>
                </c:pt>
                <c:pt idx="300">
                  <c:v>1.67</c:v>
                </c:pt>
                <c:pt idx="301">
                  <c:v>1.67</c:v>
                </c:pt>
                <c:pt idx="302">
                  <c:v>1.66</c:v>
                </c:pt>
                <c:pt idx="303">
                  <c:v>1.65</c:v>
                </c:pt>
                <c:pt idx="304">
                  <c:v>1.65</c:v>
                </c:pt>
                <c:pt idx="305">
                  <c:v>1.67</c:v>
                </c:pt>
                <c:pt idx="306">
                  <c:v>1.66</c:v>
                </c:pt>
                <c:pt idx="307">
                  <c:v>1.66</c:v>
                </c:pt>
                <c:pt idx="308">
                  <c:v>1.66</c:v>
                </c:pt>
                <c:pt idx="309">
                  <c:v>1.65</c:v>
                </c:pt>
                <c:pt idx="310">
                  <c:v>1.64</c:v>
                </c:pt>
                <c:pt idx="311">
                  <c:v>1.66</c:v>
                </c:pt>
                <c:pt idx="312">
                  <c:v>1.66</c:v>
                </c:pt>
                <c:pt idx="313">
                  <c:v>1.65</c:v>
                </c:pt>
                <c:pt idx="314">
                  <c:v>1.65</c:v>
                </c:pt>
                <c:pt idx="315">
                  <c:v>1.65</c:v>
                </c:pt>
                <c:pt idx="316">
                  <c:v>1.64</c:v>
                </c:pt>
                <c:pt idx="317">
                  <c:v>1.63</c:v>
                </c:pt>
                <c:pt idx="318">
                  <c:v>1.64</c:v>
                </c:pt>
                <c:pt idx="319">
                  <c:v>1.65</c:v>
                </c:pt>
                <c:pt idx="320">
                  <c:v>1.64</c:v>
                </c:pt>
                <c:pt idx="321">
                  <c:v>1.63</c:v>
                </c:pt>
                <c:pt idx="322">
                  <c:v>1.63</c:v>
                </c:pt>
                <c:pt idx="323">
                  <c:v>1.62</c:v>
                </c:pt>
                <c:pt idx="324">
                  <c:v>1.62</c:v>
                </c:pt>
                <c:pt idx="325">
                  <c:v>1.63</c:v>
                </c:pt>
                <c:pt idx="326">
                  <c:v>1.65</c:v>
                </c:pt>
                <c:pt idx="327">
                  <c:v>1.65</c:v>
                </c:pt>
                <c:pt idx="328">
                  <c:v>1.65</c:v>
                </c:pt>
                <c:pt idx="329">
                  <c:v>1.65</c:v>
                </c:pt>
                <c:pt idx="330">
                  <c:v>1.65</c:v>
                </c:pt>
                <c:pt idx="331">
                  <c:v>1.66</c:v>
                </c:pt>
                <c:pt idx="332">
                  <c:v>1.66</c:v>
                </c:pt>
                <c:pt idx="333">
                  <c:v>1.71</c:v>
                </c:pt>
                <c:pt idx="334">
                  <c:v>1.72</c:v>
                </c:pt>
                <c:pt idx="335">
                  <c:v>1.71</c:v>
                </c:pt>
                <c:pt idx="336">
                  <c:v>1.7</c:v>
                </c:pt>
                <c:pt idx="337">
                  <c:v>1.69</c:v>
                </c:pt>
                <c:pt idx="338">
                  <c:v>1.73</c:v>
                </c:pt>
                <c:pt idx="339">
                  <c:v>1.75</c:v>
                </c:pt>
                <c:pt idx="340">
                  <c:v>1.76</c:v>
                </c:pt>
                <c:pt idx="341">
                  <c:v>1.76</c:v>
                </c:pt>
                <c:pt idx="342">
                  <c:v>1.77</c:v>
                </c:pt>
                <c:pt idx="343">
                  <c:v>1.79</c:v>
                </c:pt>
                <c:pt idx="344">
                  <c:v>1.78</c:v>
                </c:pt>
                <c:pt idx="345">
                  <c:v>1.78</c:v>
                </c:pt>
                <c:pt idx="346">
                  <c:v>1.8</c:v>
                </c:pt>
                <c:pt idx="347">
                  <c:v>1.84</c:v>
                </c:pt>
                <c:pt idx="348">
                  <c:v>1.84</c:v>
                </c:pt>
                <c:pt idx="349">
                  <c:v>1.84</c:v>
                </c:pt>
                <c:pt idx="350">
                  <c:v>1.85</c:v>
                </c:pt>
                <c:pt idx="351">
                  <c:v>1.84</c:v>
                </c:pt>
                <c:pt idx="352">
                  <c:v>1.85</c:v>
                </c:pt>
                <c:pt idx="353">
                  <c:v>1.87</c:v>
                </c:pt>
                <c:pt idx="354">
                  <c:v>1.9</c:v>
                </c:pt>
                <c:pt idx="355">
                  <c:v>1.91</c:v>
                </c:pt>
                <c:pt idx="356">
                  <c:v>1.91</c:v>
                </c:pt>
                <c:pt idx="357">
                  <c:v>1.93</c:v>
                </c:pt>
                <c:pt idx="358">
                  <c:v>1.94</c:v>
                </c:pt>
                <c:pt idx="359">
                  <c:v>1.95</c:v>
                </c:pt>
                <c:pt idx="360">
                  <c:v>1.96</c:v>
                </c:pt>
                <c:pt idx="361">
                  <c:v>2</c:v>
                </c:pt>
                <c:pt idx="362">
                  <c:v>1.99</c:v>
                </c:pt>
                <c:pt idx="363">
                  <c:v>1.98</c:v>
                </c:pt>
                <c:pt idx="364">
                  <c:v>1.95</c:v>
                </c:pt>
              </c:numCache>
            </c:numRef>
          </c:val>
          <c:smooth val="0"/>
          <c:extLst>
            <c:ext xmlns:c16="http://schemas.microsoft.com/office/drawing/2014/chart" uri="{C3380CC4-5D6E-409C-BE32-E72D297353CC}">
              <c16:uniqueId val="{00000000-C41D-445E-855F-B69004D1BE37}"/>
            </c:ext>
          </c:extLst>
        </c:ser>
        <c:ser>
          <c:idx val="3"/>
          <c:order val="3"/>
          <c:tx>
            <c:strRef>
              <c:f>'YoY LH Only'!$AI$9</c:f>
              <c:strCache>
                <c:ptCount val="1"/>
                <c:pt idx="0">
                  <c:v>2024 Van Spot</c:v>
                </c:pt>
              </c:strCache>
            </c:strRef>
          </c:tx>
          <c:spPr>
            <a:ln w="28575" cap="rnd">
              <a:solidFill>
                <a:schemeClr val="bg2">
                  <a:lumMod val="75000"/>
                </a:schemeClr>
              </a:solidFill>
              <a:prstDash val="solid"/>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Only'!$AI$10:$AI$374</c:f>
              <c:numCache>
                <c:formatCode>General</c:formatCode>
                <c:ptCount val="365"/>
                <c:pt idx="0">
                  <c:v>1.71</c:v>
                </c:pt>
                <c:pt idx="1">
                  <c:v>1.71</c:v>
                </c:pt>
                <c:pt idx="2">
                  <c:v>1.71</c:v>
                </c:pt>
                <c:pt idx="3">
                  <c:v>1.7</c:v>
                </c:pt>
                <c:pt idx="4">
                  <c:v>1.69</c:v>
                </c:pt>
                <c:pt idx="5">
                  <c:v>1.7</c:v>
                </c:pt>
                <c:pt idx="6">
                  <c:v>1.69</c:v>
                </c:pt>
                <c:pt idx="7">
                  <c:v>1.69</c:v>
                </c:pt>
                <c:pt idx="8">
                  <c:v>1.68</c:v>
                </c:pt>
                <c:pt idx="9">
                  <c:v>1.68</c:v>
                </c:pt>
                <c:pt idx="10">
                  <c:v>1.67</c:v>
                </c:pt>
                <c:pt idx="11">
                  <c:v>1.67</c:v>
                </c:pt>
                <c:pt idx="12">
                  <c:v>1.68</c:v>
                </c:pt>
                <c:pt idx="13">
                  <c:v>1.68</c:v>
                </c:pt>
                <c:pt idx="14">
                  <c:v>1.68</c:v>
                </c:pt>
                <c:pt idx="15">
                  <c:v>1.68</c:v>
                </c:pt>
                <c:pt idx="16">
                  <c:v>1.67</c:v>
                </c:pt>
                <c:pt idx="17">
                  <c:v>1.67</c:v>
                </c:pt>
                <c:pt idx="18">
                  <c:v>1.67</c:v>
                </c:pt>
                <c:pt idx="19">
                  <c:v>1.7</c:v>
                </c:pt>
                <c:pt idx="20">
                  <c:v>1.71</c:v>
                </c:pt>
                <c:pt idx="21">
                  <c:v>1.7</c:v>
                </c:pt>
                <c:pt idx="22">
                  <c:v>1.71</c:v>
                </c:pt>
                <c:pt idx="23">
                  <c:v>1.71</c:v>
                </c:pt>
                <c:pt idx="24">
                  <c:v>1.7</c:v>
                </c:pt>
                <c:pt idx="25">
                  <c:v>1.71</c:v>
                </c:pt>
                <c:pt idx="26">
                  <c:v>1.73</c:v>
                </c:pt>
                <c:pt idx="27">
                  <c:v>1.72</c:v>
                </c:pt>
                <c:pt idx="28">
                  <c:v>1.71</c:v>
                </c:pt>
                <c:pt idx="29">
                  <c:v>1.71</c:v>
                </c:pt>
                <c:pt idx="30">
                  <c:v>1.71</c:v>
                </c:pt>
                <c:pt idx="31">
                  <c:v>1.69</c:v>
                </c:pt>
                <c:pt idx="32">
                  <c:v>1.69</c:v>
                </c:pt>
                <c:pt idx="33">
                  <c:v>1.69</c:v>
                </c:pt>
                <c:pt idx="34">
                  <c:v>1.69</c:v>
                </c:pt>
                <c:pt idx="35">
                  <c:v>1.68</c:v>
                </c:pt>
                <c:pt idx="36">
                  <c:v>1.68</c:v>
                </c:pt>
                <c:pt idx="37">
                  <c:v>1.67</c:v>
                </c:pt>
                <c:pt idx="38">
                  <c:v>1.65</c:v>
                </c:pt>
                <c:pt idx="39">
                  <c:v>1.64</c:v>
                </c:pt>
                <c:pt idx="40">
                  <c:v>1.65</c:v>
                </c:pt>
                <c:pt idx="41">
                  <c:v>1.65</c:v>
                </c:pt>
                <c:pt idx="42">
                  <c:v>1.64</c:v>
                </c:pt>
                <c:pt idx="43">
                  <c:v>1.63</c:v>
                </c:pt>
                <c:pt idx="44">
                  <c:v>1.62</c:v>
                </c:pt>
                <c:pt idx="45">
                  <c:v>1.61</c:v>
                </c:pt>
                <c:pt idx="46">
                  <c:v>1.61</c:v>
                </c:pt>
                <c:pt idx="47">
                  <c:v>1.61</c:v>
                </c:pt>
                <c:pt idx="48">
                  <c:v>1.6</c:v>
                </c:pt>
                <c:pt idx="49">
                  <c:v>1.59</c:v>
                </c:pt>
                <c:pt idx="50">
                  <c:v>1.58</c:v>
                </c:pt>
                <c:pt idx="51">
                  <c:v>1.56</c:v>
                </c:pt>
                <c:pt idx="52">
                  <c:v>1.55</c:v>
                </c:pt>
                <c:pt idx="53">
                  <c:v>1.56</c:v>
                </c:pt>
                <c:pt idx="54">
                  <c:v>1.57</c:v>
                </c:pt>
                <c:pt idx="55">
                  <c:v>1.56</c:v>
                </c:pt>
                <c:pt idx="56">
                  <c:v>1.56</c:v>
                </c:pt>
                <c:pt idx="57">
                  <c:v>1.55</c:v>
                </c:pt>
                <c:pt idx="58">
                  <c:v>1.54</c:v>
                </c:pt>
                <c:pt idx="59">
                  <c:v>1.54</c:v>
                </c:pt>
                <c:pt idx="60">
                  <c:v>1.54</c:v>
                </c:pt>
                <c:pt idx="61">
                  <c:v>1.57</c:v>
                </c:pt>
                <c:pt idx="62">
                  <c:v>1.55</c:v>
                </c:pt>
                <c:pt idx="63">
                  <c:v>1.55</c:v>
                </c:pt>
                <c:pt idx="64">
                  <c:v>1.54</c:v>
                </c:pt>
                <c:pt idx="65">
                  <c:v>1.55</c:v>
                </c:pt>
                <c:pt idx="66">
                  <c:v>1.54</c:v>
                </c:pt>
                <c:pt idx="67">
                  <c:v>1.54</c:v>
                </c:pt>
                <c:pt idx="68">
                  <c:v>1.55</c:v>
                </c:pt>
                <c:pt idx="69">
                  <c:v>1.54</c:v>
                </c:pt>
                <c:pt idx="70">
                  <c:v>1.54</c:v>
                </c:pt>
                <c:pt idx="71">
                  <c:v>1.53</c:v>
                </c:pt>
                <c:pt idx="72">
                  <c:v>1.53</c:v>
                </c:pt>
                <c:pt idx="73">
                  <c:v>1.52</c:v>
                </c:pt>
                <c:pt idx="74">
                  <c:v>1.53</c:v>
                </c:pt>
                <c:pt idx="75">
                  <c:v>1.54</c:v>
                </c:pt>
                <c:pt idx="76">
                  <c:v>1.55</c:v>
                </c:pt>
                <c:pt idx="77">
                  <c:v>1.54</c:v>
                </c:pt>
                <c:pt idx="78">
                  <c:v>1.54</c:v>
                </c:pt>
                <c:pt idx="79">
                  <c:v>1.53</c:v>
                </c:pt>
                <c:pt idx="80">
                  <c:v>1.53</c:v>
                </c:pt>
                <c:pt idx="81">
                  <c:v>1.54</c:v>
                </c:pt>
                <c:pt idx="82">
                  <c:v>1.55</c:v>
                </c:pt>
                <c:pt idx="83">
                  <c:v>1.54</c:v>
                </c:pt>
                <c:pt idx="84">
                  <c:v>1.54</c:v>
                </c:pt>
                <c:pt idx="85">
                  <c:v>1.52</c:v>
                </c:pt>
                <c:pt idx="86">
                  <c:v>1.52</c:v>
                </c:pt>
                <c:pt idx="87">
                  <c:v>1.52</c:v>
                </c:pt>
                <c:pt idx="88">
                  <c:v>1.53</c:v>
                </c:pt>
                <c:pt idx="89">
                  <c:v>1.55</c:v>
                </c:pt>
                <c:pt idx="90">
                  <c:v>1.55</c:v>
                </c:pt>
                <c:pt idx="91">
                  <c:v>1.54</c:v>
                </c:pt>
                <c:pt idx="92">
                  <c:v>1.54</c:v>
                </c:pt>
                <c:pt idx="93">
                  <c:v>1.54</c:v>
                </c:pt>
                <c:pt idx="94">
                  <c:v>1.53</c:v>
                </c:pt>
                <c:pt idx="95">
                  <c:v>1.54</c:v>
                </c:pt>
                <c:pt idx="96">
                  <c:v>1.55</c:v>
                </c:pt>
                <c:pt idx="97">
                  <c:v>1.55</c:v>
                </c:pt>
                <c:pt idx="98">
                  <c:v>1.54</c:v>
                </c:pt>
                <c:pt idx="99">
                  <c:v>1.52</c:v>
                </c:pt>
                <c:pt idx="100">
                  <c:v>1.52</c:v>
                </c:pt>
                <c:pt idx="101">
                  <c:v>1.52</c:v>
                </c:pt>
                <c:pt idx="102">
                  <c:v>1.52</c:v>
                </c:pt>
                <c:pt idx="103">
                  <c:v>1.54</c:v>
                </c:pt>
                <c:pt idx="104">
                  <c:v>1.53</c:v>
                </c:pt>
                <c:pt idx="105">
                  <c:v>1.53</c:v>
                </c:pt>
                <c:pt idx="106">
                  <c:v>1.53</c:v>
                </c:pt>
                <c:pt idx="107">
                  <c:v>1.52</c:v>
                </c:pt>
                <c:pt idx="108">
                  <c:v>1.52</c:v>
                </c:pt>
                <c:pt idx="109">
                  <c:v>1.52</c:v>
                </c:pt>
                <c:pt idx="110">
                  <c:v>1.53</c:v>
                </c:pt>
                <c:pt idx="111">
                  <c:v>1.52</c:v>
                </c:pt>
                <c:pt idx="112">
                  <c:v>1.51</c:v>
                </c:pt>
                <c:pt idx="113">
                  <c:v>1.51</c:v>
                </c:pt>
                <c:pt idx="114">
                  <c:v>1.51</c:v>
                </c:pt>
                <c:pt idx="115">
                  <c:v>1.5</c:v>
                </c:pt>
                <c:pt idx="116">
                  <c:v>1.5</c:v>
                </c:pt>
                <c:pt idx="117">
                  <c:v>1.51</c:v>
                </c:pt>
                <c:pt idx="118">
                  <c:v>1.51</c:v>
                </c:pt>
                <c:pt idx="119">
                  <c:v>1.51</c:v>
                </c:pt>
                <c:pt idx="120">
                  <c:v>1.51</c:v>
                </c:pt>
                <c:pt idx="121">
                  <c:v>1.5</c:v>
                </c:pt>
                <c:pt idx="122">
                  <c:v>1.5</c:v>
                </c:pt>
                <c:pt idx="123">
                  <c:v>1.51</c:v>
                </c:pt>
                <c:pt idx="124">
                  <c:v>1.53</c:v>
                </c:pt>
                <c:pt idx="125">
                  <c:v>1.52</c:v>
                </c:pt>
                <c:pt idx="126">
                  <c:v>1.52</c:v>
                </c:pt>
                <c:pt idx="127">
                  <c:v>1.51</c:v>
                </c:pt>
                <c:pt idx="128">
                  <c:v>1.51</c:v>
                </c:pt>
                <c:pt idx="129">
                  <c:v>1.5</c:v>
                </c:pt>
                <c:pt idx="130">
                  <c:v>1.52</c:v>
                </c:pt>
                <c:pt idx="131">
                  <c:v>1.52</c:v>
                </c:pt>
                <c:pt idx="132">
                  <c:v>1.52</c:v>
                </c:pt>
                <c:pt idx="133">
                  <c:v>1.52</c:v>
                </c:pt>
                <c:pt idx="134">
                  <c:v>1.53</c:v>
                </c:pt>
                <c:pt idx="135">
                  <c:v>1.53</c:v>
                </c:pt>
                <c:pt idx="136">
                  <c:v>1.53</c:v>
                </c:pt>
                <c:pt idx="137">
                  <c:v>1.55</c:v>
                </c:pt>
                <c:pt idx="138">
                  <c:v>1.59</c:v>
                </c:pt>
                <c:pt idx="139">
                  <c:v>1.59</c:v>
                </c:pt>
                <c:pt idx="140">
                  <c:v>1.59</c:v>
                </c:pt>
                <c:pt idx="141">
                  <c:v>1.6</c:v>
                </c:pt>
                <c:pt idx="142">
                  <c:v>1.6</c:v>
                </c:pt>
                <c:pt idx="143">
                  <c:v>1.59</c:v>
                </c:pt>
                <c:pt idx="144">
                  <c:v>1.58</c:v>
                </c:pt>
                <c:pt idx="145">
                  <c:v>1.6</c:v>
                </c:pt>
                <c:pt idx="146">
                  <c:v>1.6</c:v>
                </c:pt>
                <c:pt idx="147">
                  <c:v>1.6</c:v>
                </c:pt>
                <c:pt idx="148">
                  <c:v>1.61</c:v>
                </c:pt>
                <c:pt idx="149">
                  <c:v>1.6</c:v>
                </c:pt>
                <c:pt idx="150">
                  <c:v>1.58</c:v>
                </c:pt>
                <c:pt idx="151">
                  <c:v>1.58</c:v>
                </c:pt>
                <c:pt idx="152">
                  <c:v>1.61</c:v>
                </c:pt>
                <c:pt idx="153">
                  <c:v>1.61</c:v>
                </c:pt>
                <c:pt idx="154">
                  <c:v>1.6</c:v>
                </c:pt>
                <c:pt idx="155">
                  <c:v>1.6</c:v>
                </c:pt>
                <c:pt idx="156">
                  <c:v>1.6</c:v>
                </c:pt>
                <c:pt idx="157">
                  <c:v>1.6</c:v>
                </c:pt>
                <c:pt idx="158">
                  <c:v>1.6</c:v>
                </c:pt>
                <c:pt idx="159">
                  <c:v>1.61</c:v>
                </c:pt>
                <c:pt idx="160">
                  <c:v>1.6</c:v>
                </c:pt>
                <c:pt idx="161">
                  <c:v>1.6</c:v>
                </c:pt>
                <c:pt idx="162">
                  <c:v>1.6</c:v>
                </c:pt>
                <c:pt idx="163">
                  <c:v>1.59</c:v>
                </c:pt>
                <c:pt idx="164">
                  <c:v>1.6</c:v>
                </c:pt>
                <c:pt idx="165">
                  <c:v>1.59</c:v>
                </c:pt>
                <c:pt idx="166">
                  <c:v>1.62</c:v>
                </c:pt>
                <c:pt idx="167">
                  <c:v>1.62</c:v>
                </c:pt>
                <c:pt idx="168">
                  <c:v>1.62</c:v>
                </c:pt>
                <c:pt idx="169">
                  <c:v>1.61</c:v>
                </c:pt>
                <c:pt idx="170">
                  <c:v>1.61</c:v>
                </c:pt>
                <c:pt idx="171">
                  <c:v>1.61</c:v>
                </c:pt>
                <c:pt idx="172">
                  <c:v>1.61</c:v>
                </c:pt>
                <c:pt idx="173">
                  <c:v>1.64</c:v>
                </c:pt>
                <c:pt idx="174">
                  <c:v>1.63</c:v>
                </c:pt>
                <c:pt idx="175">
                  <c:v>1.62</c:v>
                </c:pt>
                <c:pt idx="176">
                  <c:v>1.62</c:v>
                </c:pt>
                <c:pt idx="177">
                  <c:v>1.62</c:v>
                </c:pt>
                <c:pt idx="178">
                  <c:v>1.61</c:v>
                </c:pt>
                <c:pt idx="179">
                  <c:v>1.62</c:v>
                </c:pt>
                <c:pt idx="180">
                  <c:v>1.64</c:v>
                </c:pt>
                <c:pt idx="181">
                  <c:v>1.64</c:v>
                </c:pt>
                <c:pt idx="182">
                  <c:v>1.64</c:v>
                </c:pt>
                <c:pt idx="183">
                  <c:v>1.65</c:v>
                </c:pt>
                <c:pt idx="184">
                  <c:v>1.66</c:v>
                </c:pt>
                <c:pt idx="185">
                  <c:v>1.65</c:v>
                </c:pt>
                <c:pt idx="186">
                  <c:v>1.65</c:v>
                </c:pt>
                <c:pt idx="187">
                  <c:v>1.66</c:v>
                </c:pt>
                <c:pt idx="188">
                  <c:v>1.65</c:v>
                </c:pt>
                <c:pt idx="189">
                  <c:v>1.64</c:v>
                </c:pt>
                <c:pt idx="190">
                  <c:v>1.61</c:v>
                </c:pt>
                <c:pt idx="191">
                  <c:v>1.6</c:v>
                </c:pt>
                <c:pt idx="192">
                  <c:v>1.63</c:v>
                </c:pt>
                <c:pt idx="193">
                  <c:v>1.62</c:v>
                </c:pt>
                <c:pt idx="194">
                  <c:v>1.63</c:v>
                </c:pt>
                <c:pt idx="195">
                  <c:v>1.62</c:v>
                </c:pt>
                <c:pt idx="196">
                  <c:v>1.62</c:v>
                </c:pt>
                <c:pt idx="197">
                  <c:v>1.61</c:v>
                </c:pt>
                <c:pt idx="198">
                  <c:v>1.61</c:v>
                </c:pt>
                <c:pt idx="199">
                  <c:v>1.6</c:v>
                </c:pt>
                <c:pt idx="200">
                  <c:v>1.6</c:v>
                </c:pt>
                <c:pt idx="201">
                  <c:v>1.61</c:v>
                </c:pt>
                <c:pt idx="202">
                  <c:v>1.61</c:v>
                </c:pt>
                <c:pt idx="203">
                  <c:v>1.6</c:v>
                </c:pt>
                <c:pt idx="204">
                  <c:v>1.6</c:v>
                </c:pt>
                <c:pt idx="205">
                  <c:v>1.58</c:v>
                </c:pt>
                <c:pt idx="206">
                  <c:v>1.57</c:v>
                </c:pt>
                <c:pt idx="207">
                  <c:v>1.58</c:v>
                </c:pt>
                <c:pt idx="208">
                  <c:v>1.6</c:v>
                </c:pt>
                <c:pt idx="209">
                  <c:v>1.59</c:v>
                </c:pt>
                <c:pt idx="210">
                  <c:v>1.59</c:v>
                </c:pt>
                <c:pt idx="211">
                  <c:v>1.59</c:v>
                </c:pt>
                <c:pt idx="212">
                  <c:v>1.58</c:v>
                </c:pt>
                <c:pt idx="213">
                  <c:v>1.58</c:v>
                </c:pt>
                <c:pt idx="214">
                  <c:v>1.58</c:v>
                </c:pt>
                <c:pt idx="215">
                  <c:v>1.59</c:v>
                </c:pt>
                <c:pt idx="216">
                  <c:v>1.59</c:v>
                </c:pt>
                <c:pt idx="217">
                  <c:v>1.59</c:v>
                </c:pt>
                <c:pt idx="218">
                  <c:v>1.59</c:v>
                </c:pt>
                <c:pt idx="219">
                  <c:v>1.58</c:v>
                </c:pt>
                <c:pt idx="220">
                  <c:v>1.58</c:v>
                </c:pt>
                <c:pt idx="221">
                  <c:v>1.58</c:v>
                </c:pt>
                <c:pt idx="222">
                  <c:v>1.59</c:v>
                </c:pt>
                <c:pt idx="223">
                  <c:v>1.59</c:v>
                </c:pt>
                <c:pt idx="224">
                  <c:v>1.58</c:v>
                </c:pt>
                <c:pt idx="225">
                  <c:v>1.57</c:v>
                </c:pt>
                <c:pt idx="226">
                  <c:v>1.57</c:v>
                </c:pt>
                <c:pt idx="227">
                  <c:v>1.56</c:v>
                </c:pt>
                <c:pt idx="228">
                  <c:v>1.58</c:v>
                </c:pt>
                <c:pt idx="229">
                  <c:v>1.59</c:v>
                </c:pt>
                <c:pt idx="230">
                  <c:v>1.58</c:v>
                </c:pt>
                <c:pt idx="231">
                  <c:v>1.58</c:v>
                </c:pt>
                <c:pt idx="232">
                  <c:v>1.58</c:v>
                </c:pt>
                <c:pt idx="233">
                  <c:v>1.57</c:v>
                </c:pt>
                <c:pt idx="234">
                  <c:v>1.56</c:v>
                </c:pt>
                <c:pt idx="235">
                  <c:v>1.56</c:v>
                </c:pt>
                <c:pt idx="236">
                  <c:v>1.57</c:v>
                </c:pt>
                <c:pt idx="237">
                  <c:v>1.57</c:v>
                </c:pt>
                <c:pt idx="238">
                  <c:v>1.56</c:v>
                </c:pt>
                <c:pt idx="239">
                  <c:v>1.56</c:v>
                </c:pt>
                <c:pt idx="240">
                  <c:v>1.55</c:v>
                </c:pt>
                <c:pt idx="241">
                  <c:v>1.55</c:v>
                </c:pt>
                <c:pt idx="242">
                  <c:v>1.56</c:v>
                </c:pt>
                <c:pt idx="243">
                  <c:v>1.59</c:v>
                </c:pt>
                <c:pt idx="244">
                  <c:v>1.59</c:v>
                </c:pt>
                <c:pt idx="245">
                  <c:v>1.59</c:v>
                </c:pt>
                <c:pt idx="246">
                  <c:v>1.59</c:v>
                </c:pt>
                <c:pt idx="247">
                  <c:v>1.58</c:v>
                </c:pt>
                <c:pt idx="248">
                  <c:v>1.57</c:v>
                </c:pt>
                <c:pt idx="249">
                  <c:v>1.57</c:v>
                </c:pt>
                <c:pt idx="250">
                  <c:v>1.6</c:v>
                </c:pt>
                <c:pt idx="251">
                  <c:v>1.59</c:v>
                </c:pt>
                <c:pt idx="252">
                  <c:v>1.59</c:v>
                </c:pt>
                <c:pt idx="253">
                  <c:v>1.58</c:v>
                </c:pt>
                <c:pt idx="254">
                  <c:v>1.57</c:v>
                </c:pt>
                <c:pt idx="255">
                  <c:v>1.57</c:v>
                </c:pt>
                <c:pt idx="256">
                  <c:v>1.57</c:v>
                </c:pt>
                <c:pt idx="257">
                  <c:v>1.59</c:v>
                </c:pt>
                <c:pt idx="258">
                  <c:v>1.58</c:v>
                </c:pt>
                <c:pt idx="259">
                  <c:v>1.58</c:v>
                </c:pt>
                <c:pt idx="260">
                  <c:v>1.58</c:v>
                </c:pt>
                <c:pt idx="261">
                  <c:v>1.56</c:v>
                </c:pt>
                <c:pt idx="262">
                  <c:v>1.56</c:v>
                </c:pt>
                <c:pt idx="263">
                  <c:v>1.56</c:v>
                </c:pt>
                <c:pt idx="264">
                  <c:v>1.58</c:v>
                </c:pt>
                <c:pt idx="265">
                  <c:v>1.58</c:v>
                </c:pt>
                <c:pt idx="266">
                  <c:v>1.58</c:v>
                </c:pt>
                <c:pt idx="267">
                  <c:v>1.57</c:v>
                </c:pt>
                <c:pt idx="268">
                  <c:v>1.56</c:v>
                </c:pt>
                <c:pt idx="269">
                  <c:v>1.55</c:v>
                </c:pt>
                <c:pt idx="270">
                  <c:v>1.55</c:v>
                </c:pt>
                <c:pt idx="271">
                  <c:v>1.57</c:v>
                </c:pt>
                <c:pt idx="272">
                  <c:v>1.57</c:v>
                </c:pt>
                <c:pt idx="273">
                  <c:v>1.57</c:v>
                </c:pt>
                <c:pt idx="274">
                  <c:v>1.57</c:v>
                </c:pt>
                <c:pt idx="275">
                  <c:v>1.58</c:v>
                </c:pt>
                <c:pt idx="276">
                  <c:v>1.58</c:v>
                </c:pt>
                <c:pt idx="277">
                  <c:v>1.6</c:v>
                </c:pt>
                <c:pt idx="278">
                  <c:v>1.62</c:v>
                </c:pt>
                <c:pt idx="279">
                  <c:v>1.61</c:v>
                </c:pt>
                <c:pt idx="280">
                  <c:v>1.61</c:v>
                </c:pt>
                <c:pt idx="281">
                  <c:v>1.6</c:v>
                </c:pt>
                <c:pt idx="282">
                  <c:v>1.6</c:v>
                </c:pt>
                <c:pt idx="283">
                  <c:v>1.59</c:v>
                </c:pt>
                <c:pt idx="284">
                  <c:v>1.58</c:v>
                </c:pt>
                <c:pt idx="285">
                  <c:v>1.6</c:v>
                </c:pt>
                <c:pt idx="286">
                  <c:v>1.6</c:v>
                </c:pt>
                <c:pt idx="287">
                  <c:v>1.6</c:v>
                </c:pt>
                <c:pt idx="288">
                  <c:v>1.6</c:v>
                </c:pt>
                <c:pt idx="289">
                  <c:v>1.6</c:v>
                </c:pt>
                <c:pt idx="290">
                  <c:v>1.6</c:v>
                </c:pt>
                <c:pt idx="291">
                  <c:v>1.61</c:v>
                </c:pt>
                <c:pt idx="292">
                  <c:v>1.63</c:v>
                </c:pt>
                <c:pt idx="293">
                  <c:v>1.62</c:v>
                </c:pt>
                <c:pt idx="294">
                  <c:v>1.62</c:v>
                </c:pt>
                <c:pt idx="295">
                  <c:v>1.61</c:v>
                </c:pt>
                <c:pt idx="296">
                  <c:v>1.6</c:v>
                </c:pt>
                <c:pt idx="297">
                  <c:v>1.6</c:v>
                </c:pt>
                <c:pt idx="298">
                  <c:v>1.6</c:v>
                </c:pt>
                <c:pt idx="299">
                  <c:v>1.62</c:v>
                </c:pt>
                <c:pt idx="300">
                  <c:v>1.62</c:v>
                </c:pt>
                <c:pt idx="301">
                  <c:v>1.61</c:v>
                </c:pt>
                <c:pt idx="302">
                  <c:v>1.6</c:v>
                </c:pt>
                <c:pt idx="303">
                  <c:v>1.6</c:v>
                </c:pt>
                <c:pt idx="304">
                  <c:v>1.59</c:v>
                </c:pt>
                <c:pt idx="305">
                  <c:v>1.6</c:v>
                </c:pt>
                <c:pt idx="306">
                  <c:v>1.61</c:v>
                </c:pt>
                <c:pt idx="307">
                  <c:v>1.62</c:v>
                </c:pt>
                <c:pt idx="308">
                  <c:v>1.61</c:v>
                </c:pt>
                <c:pt idx="309">
                  <c:v>1.61</c:v>
                </c:pt>
                <c:pt idx="310">
                  <c:v>1.61</c:v>
                </c:pt>
                <c:pt idx="311">
                  <c:v>1.62</c:v>
                </c:pt>
                <c:pt idx="312">
                  <c:v>1.63</c:v>
                </c:pt>
                <c:pt idx="313">
                  <c:v>1.63</c:v>
                </c:pt>
                <c:pt idx="314">
                  <c:v>1.63</c:v>
                </c:pt>
                <c:pt idx="315">
                  <c:v>1.63</c:v>
                </c:pt>
                <c:pt idx="316">
                  <c:v>1.62</c:v>
                </c:pt>
                <c:pt idx="317">
                  <c:v>1.62</c:v>
                </c:pt>
                <c:pt idx="318">
                  <c:v>1.62</c:v>
                </c:pt>
                <c:pt idx="319">
                  <c:v>1.62</c:v>
                </c:pt>
                <c:pt idx="320">
                  <c:v>1.64</c:v>
                </c:pt>
                <c:pt idx="321">
                  <c:v>1.63</c:v>
                </c:pt>
                <c:pt idx="322">
                  <c:v>1.62</c:v>
                </c:pt>
                <c:pt idx="323">
                  <c:v>1.62</c:v>
                </c:pt>
                <c:pt idx="324">
                  <c:v>1.61</c:v>
                </c:pt>
                <c:pt idx="325">
                  <c:v>1.6</c:v>
                </c:pt>
                <c:pt idx="326">
                  <c:v>1.61</c:v>
                </c:pt>
                <c:pt idx="327">
                  <c:v>1.63</c:v>
                </c:pt>
                <c:pt idx="328">
                  <c:v>1.63</c:v>
                </c:pt>
                <c:pt idx="329">
                  <c:v>1.63</c:v>
                </c:pt>
                <c:pt idx="330">
                  <c:v>1.63</c:v>
                </c:pt>
                <c:pt idx="331">
                  <c:v>1.63</c:v>
                </c:pt>
                <c:pt idx="332">
                  <c:v>1.62</c:v>
                </c:pt>
                <c:pt idx="333">
                  <c:v>1.64</c:v>
                </c:pt>
                <c:pt idx="334">
                  <c:v>1.66</c:v>
                </c:pt>
                <c:pt idx="335">
                  <c:v>1.66</c:v>
                </c:pt>
                <c:pt idx="336">
                  <c:v>1.66</c:v>
                </c:pt>
                <c:pt idx="337">
                  <c:v>1.63</c:v>
                </c:pt>
                <c:pt idx="338">
                  <c:v>1.61</c:v>
                </c:pt>
                <c:pt idx="339">
                  <c:v>1.65</c:v>
                </c:pt>
                <c:pt idx="340">
                  <c:v>1.67</c:v>
                </c:pt>
                <c:pt idx="341">
                  <c:v>1.68</c:v>
                </c:pt>
                <c:pt idx="342">
                  <c:v>1.68</c:v>
                </c:pt>
                <c:pt idx="343">
                  <c:v>1.68</c:v>
                </c:pt>
                <c:pt idx="344">
                  <c:v>1.69</c:v>
                </c:pt>
                <c:pt idx="345">
                  <c:v>1.68</c:v>
                </c:pt>
                <c:pt idx="346">
                  <c:v>1.68</c:v>
                </c:pt>
                <c:pt idx="347">
                  <c:v>1.68</c:v>
                </c:pt>
                <c:pt idx="348">
                  <c:v>1.69</c:v>
                </c:pt>
                <c:pt idx="349">
                  <c:v>1.69</c:v>
                </c:pt>
                <c:pt idx="350">
                  <c:v>1.69</c:v>
                </c:pt>
                <c:pt idx="351">
                  <c:v>1.7</c:v>
                </c:pt>
                <c:pt idx="352">
                  <c:v>1.7</c:v>
                </c:pt>
                <c:pt idx="353">
                  <c:v>1.69</c:v>
                </c:pt>
                <c:pt idx="354">
                  <c:v>1.7</c:v>
                </c:pt>
                <c:pt idx="355">
                  <c:v>1.73</c:v>
                </c:pt>
                <c:pt idx="356">
                  <c:v>1.74</c:v>
                </c:pt>
                <c:pt idx="357">
                  <c:v>1.74</c:v>
                </c:pt>
                <c:pt idx="358">
                  <c:v>1.74</c:v>
                </c:pt>
                <c:pt idx="359">
                  <c:v>1.74</c:v>
                </c:pt>
                <c:pt idx="360">
                  <c:v>1.74</c:v>
                </c:pt>
                <c:pt idx="361">
                  <c:v>1.74</c:v>
                </c:pt>
                <c:pt idx="362">
                  <c:v>1.75</c:v>
                </c:pt>
                <c:pt idx="363">
                  <c:v>1.75</c:v>
                </c:pt>
                <c:pt idx="364">
                  <c:v>1.75</c:v>
                </c:pt>
              </c:numCache>
            </c:numRef>
          </c:val>
          <c:smooth val="0"/>
          <c:extLst>
            <c:ext xmlns:c16="http://schemas.microsoft.com/office/drawing/2014/chart" uri="{C3380CC4-5D6E-409C-BE32-E72D297353CC}">
              <c16:uniqueId val="{00000001-C41D-445E-855F-B69004D1BE37}"/>
            </c:ext>
          </c:extLst>
        </c:ser>
        <c:ser>
          <c:idx val="11"/>
          <c:order val="11"/>
          <c:tx>
            <c:strRef>
              <c:f>'YoY LH Only'!$AQ$9</c:f>
              <c:strCache>
                <c:ptCount val="1"/>
                <c:pt idx="0">
                  <c:v>2026 Van Spot</c:v>
                </c:pt>
              </c:strCache>
            </c:strRef>
          </c:tx>
          <c:spPr>
            <a:ln w="28575" cap="rnd">
              <a:solidFill>
                <a:srgbClr val="00B0F0"/>
              </a:solidFill>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Only'!$AQ$10:$AQ$374</c:f>
              <c:numCache>
                <c:formatCode>General</c:formatCode>
                <c:ptCount val="365"/>
                <c:pt idx="0">
                  <c:v>1.98</c:v>
                </c:pt>
                <c:pt idx="1">
                  <c:v>1.99</c:v>
                </c:pt>
                <c:pt idx="2">
                  <c:v>2</c:v>
                </c:pt>
                <c:pt idx="3">
                  <c:v>1.99</c:v>
                </c:pt>
                <c:pt idx="4">
                  <c:v>1.98</c:v>
                </c:pt>
                <c:pt idx="5">
                  <c:v>1.98</c:v>
                </c:pt>
                <c:pt idx="6">
                  <c:v>1.96</c:v>
                </c:pt>
                <c:pt idx="7">
                  <c:v>1.96</c:v>
                </c:pt>
                <c:pt idx="8">
                  <c:v>1.97</c:v>
                </c:pt>
                <c:pt idx="9">
                  <c:v>1.97</c:v>
                </c:pt>
                <c:pt idx="10">
                  <c:v>1.96</c:v>
                </c:pt>
                <c:pt idx="11">
                  <c:v>1.96</c:v>
                </c:pt>
                <c:pt idx="12">
                  <c:v>1.95</c:v>
                </c:pt>
                <c:pt idx="13">
                  <c:v>1.93</c:v>
                </c:pt>
                <c:pt idx="14">
                  <c:v>1.92</c:v>
                </c:pt>
                <c:pt idx="15">
                  <c:v>1.92</c:v>
                </c:pt>
                <c:pt idx="16">
                  <c:v>1.92</c:v>
                </c:pt>
                <c:pt idx="17">
                  <c:v>1.91</c:v>
                </c:pt>
                <c:pt idx="18">
                  <c:v>1.91</c:v>
                </c:pt>
                <c:pt idx="19">
                  <c:v>1.89</c:v>
                </c:pt>
                <c:pt idx="20">
                  <c:v>1.87</c:v>
                </c:pt>
                <c:pt idx="21">
                  <c:v>1.85</c:v>
                </c:pt>
                <c:pt idx="22">
                  <c:v>1.85</c:v>
                </c:pt>
                <c:pt idx="23">
                  <c:v>1.85</c:v>
                </c:pt>
                <c:pt idx="24">
                  <c:v>1.85</c:v>
                </c:pt>
                <c:pt idx="25">
                  <c:v>1.85</c:v>
                </c:pt>
                <c:pt idx="26">
                  <c:v>1.85</c:v>
                </c:pt>
                <c:pt idx="27">
                  <c:v>1.85</c:v>
                </c:pt>
                <c:pt idx="28">
                  <c:v>1.86</c:v>
                </c:pt>
                <c:pt idx="29">
                  <c:v>1.9</c:v>
                </c:pt>
                <c:pt idx="30">
                  <c:v>1.94</c:v>
                </c:pt>
                <c:pt idx="31">
                  <c:v>1.95</c:v>
                </c:pt>
                <c:pt idx="32">
                  <c:v>1.96</c:v>
                </c:pt>
                <c:pt idx="33">
                  <c:v>1.96</c:v>
                </c:pt>
                <c:pt idx="34">
                  <c:v>1.97</c:v>
                </c:pt>
                <c:pt idx="35">
                  <c:v>1.98</c:v>
                </c:pt>
                <c:pt idx="36">
                  <c:v>2</c:v>
                </c:pt>
                <c:pt idx="37">
                  <c:v>2.02</c:v>
                </c:pt>
                <c:pt idx="38">
                  <c:v>2.0099999999999998</c:v>
                </c:pt>
                <c:pt idx="39">
                  <c:v>2</c:v>
                </c:pt>
                <c:pt idx="40">
                  <c:v>2</c:v>
                </c:pt>
                <c:pt idx="41">
                  <c:v>1.99</c:v>
                </c:pt>
                <c:pt idx="42">
                  <c:v>1.98</c:v>
                </c:pt>
                <c:pt idx="43">
                  <c:v>1.98</c:v>
                </c:pt>
                <c:pt idx="44">
                  <c:v>2</c:v>
                </c:pt>
                <c:pt idx="45">
                  <c:v>1.99</c:v>
                </c:pt>
                <c:pt idx="46">
                  <c:v>1.98</c:v>
                </c:pt>
                <c:pt idx="47">
                  <c:v>1.99</c:v>
                </c:pt>
                <c:pt idx="48">
                  <c:v>1.97</c:v>
                </c:pt>
                <c:pt idx="49">
                  <c:v>1.96</c:v>
                </c:pt>
                <c:pt idx="50">
                  <c:v>1.97</c:v>
                </c:pt>
                <c:pt idx="51">
                  <c:v>1.98</c:v>
                </c:pt>
                <c:pt idx="52">
                  <c:v>1.97</c:v>
                </c:pt>
                <c:pt idx="53">
                  <c:v>1.97</c:v>
                </c:pt>
                <c:pt idx="54">
                  <c:v>1.97</c:v>
                </c:pt>
              </c:numCache>
            </c:numRef>
          </c:val>
          <c:smooth val="0"/>
          <c:extLst>
            <c:ext xmlns:c16="http://schemas.microsoft.com/office/drawing/2014/chart" uri="{C3380CC4-5D6E-409C-BE32-E72D297353CC}">
              <c16:uniqueId val="{00000002-C41D-445E-855F-B69004D1BE37}"/>
            </c:ext>
          </c:extLst>
        </c:ser>
        <c:dLbls>
          <c:showLegendKey val="0"/>
          <c:showVal val="0"/>
          <c:showCatName val="0"/>
          <c:showSerName val="0"/>
          <c:showPercent val="0"/>
          <c:showBubbleSize val="0"/>
        </c:dLbls>
        <c:smooth val="0"/>
        <c:axId val="1100353056"/>
        <c:axId val="1557044943"/>
        <c:extLst>
          <c:ext xmlns:c15="http://schemas.microsoft.com/office/drawing/2012/chart" uri="{02D57815-91ED-43cb-92C2-25804820EDAC}">
            <c15:filteredLineSeries>
              <c15:ser>
                <c:idx val="0"/>
                <c:order val="0"/>
                <c:tx>
                  <c:strRef>
                    <c:extLst>
                      <c:ext uri="{02D57815-91ED-43cb-92C2-25804820EDAC}">
                        <c15:formulaRef>
                          <c15:sqref>'YoY LH Only'!$AF$9</c15:sqref>
                        </c15:formulaRef>
                      </c:ext>
                    </c:extLst>
                    <c:strCache>
                      <c:ptCount val="1"/>
                      <c:pt idx="0">
                        <c:v>2024 Ref Contract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c:ex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c:ext uri="{02D57815-91ED-43cb-92C2-25804820EDAC}">
                        <c15:formulaRef>
                          <c15:sqref>'YoY LH Only'!$AF$10:$AF$374</c15:sqref>
                        </c15:formulaRef>
                      </c:ext>
                    </c:extLst>
                    <c:numCache>
                      <c:formatCode>General</c:formatCode>
                      <c:ptCount val="365"/>
                      <c:pt idx="0">
                        <c:v>2.48</c:v>
                      </c:pt>
                      <c:pt idx="1">
                        <c:v>2.48</c:v>
                      </c:pt>
                      <c:pt idx="2">
                        <c:v>2.48</c:v>
                      </c:pt>
                      <c:pt idx="3">
                        <c:v>2.5</c:v>
                      </c:pt>
                      <c:pt idx="4">
                        <c:v>2.5</c:v>
                      </c:pt>
                      <c:pt idx="5">
                        <c:v>2.4900000000000002</c:v>
                      </c:pt>
                      <c:pt idx="6">
                        <c:v>2.4900000000000002</c:v>
                      </c:pt>
                      <c:pt idx="7">
                        <c:v>2.4900000000000002</c:v>
                      </c:pt>
                      <c:pt idx="8">
                        <c:v>2.4900000000000002</c:v>
                      </c:pt>
                      <c:pt idx="9">
                        <c:v>2.48</c:v>
                      </c:pt>
                      <c:pt idx="10">
                        <c:v>2.5</c:v>
                      </c:pt>
                      <c:pt idx="11">
                        <c:v>2.5</c:v>
                      </c:pt>
                      <c:pt idx="12">
                        <c:v>2.5</c:v>
                      </c:pt>
                      <c:pt idx="13">
                        <c:v>2.5099999999999998</c:v>
                      </c:pt>
                      <c:pt idx="14">
                        <c:v>2.5099999999999998</c:v>
                      </c:pt>
                      <c:pt idx="15">
                        <c:v>2.52</c:v>
                      </c:pt>
                      <c:pt idx="16">
                        <c:v>2.5099999999999998</c:v>
                      </c:pt>
                      <c:pt idx="17">
                        <c:v>2.5099999999999998</c:v>
                      </c:pt>
                      <c:pt idx="18">
                        <c:v>2.5099999999999998</c:v>
                      </c:pt>
                      <c:pt idx="19">
                        <c:v>2.5</c:v>
                      </c:pt>
                      <c:pt idx="20">
                        <c:v>2.5</c:v>
                      </c:pt>
                      <c:pt idx="21">
                        <c:v>2.5</c:v>
                      </c:pt>
                      <c:pt idx="22">
                        <c:v>2.5</c:v>
                      </c:pt>
                      <c:pt idx="23">
                        <c:v>2.5</c:v>
                      </c:pt>
                      <c:pt idx="24">
                        <c:v>2.5</c:v>
                      </c:pt>
                      <c:pt idx="25">
                        <c:v>2.5</c:v>
                      </c:pt>
                      <c:pt idx="26">
                        <c:v>2.5099999999999998</c:v>
                      </c:pt>
                      <c:pt idx="27">
                        <c:v>2.5</c:v>
                      </c:pt>
                      <c:pt idx="28">
                        <c:v>2.5099999999999998</c:v>
                      </c:pt>
                      <c:pt idx="29">
                        <c:v>2.5099999999999998</c:v>
                      </c:pt>
                      <c:pt idx="30">
                        <c:v>2.5</c:v>
                      </c:pt>
                      <c:pt idx="31">
                        <c:v>2.5099999999999998</c:v>
                      </c:pt>
                      <c:pt idx="32">
                        <c:v>2.5</c:v>
                      </c:pt>
                      <c:pt idx="33">
                        <c:v>2.5099999999999998</c:v>
                      </c:pt>
                      <c:pt idx="34">
                        <c:v>2.5</c:v>
                      </c:pt>
                      <c:pt idx="35">
                        <c:v>2.5099999999999998</c:v>
                      </c:pt>
                      <c:pt idx="36">
                        <c:v>2.52</c:v>
                      </c:pt>
                      <c:pt idx="37">
                        <c:v>2.5099999999999998</c:v>
                      </c:pt>
                      <c:pt idx="38">
                        <c:v>2.5099999999999998</c:v>
                      </c:pt>
                      <c:pt idx="39">
                        <c:v>2.5099999999999998</c:v>
                      </c:pt>
                      <c:pt idx="40">
                        <c:v>2.5</c:v>
                      </c:pt>
                      <c:pt idx="41">
                        <c:v>2.5</c:v>
                      </c:pt>
                      <c:pt idx="42">
                        <c:v>2.5</c:v>
                      </c:pt>
                      <c:pt idx="43">
                        <c:v>2.5099999999999998</c:v>
                      </c:pt>
                      <c:pt idx="44">
                        <c:v>2.5</c:v>
                      </c:pt>
                      <c:pt idx="45">
                        <c:v>2.5</c:v>
                      </c:pt>
                      <c:pt idx="46">
                        <c:v>2.5</c:v>
                      </c:pt>
                      <c:pt idx="47">
                        <c:v>2.5</c:v>
                      </c:pt>
                      <c:pt idx="48">
                        <c:v>2.5</c:v>
                      </c:pt>
                      <c:pt idx="49">
                        <c:v>2.5099999999999998</c:v>
                      </c:pt>
                      <c:pt idx="50">
                        <c:v>2.5</c:v>
                      </c:pt>
                      <c:pt idx="51">
                        <c:v>2.4900000000000002</c:v>
                      </c:pt>
                      <c:pt idx="52">
                        <c:v>2.5</c:v>
                      </c:pt>
                      <c:pt idx="53">
                        <c:v>2.4900000000000002</c:v>
                      </c:pt>
                      <c:pt idx="54">
                        <c:v>2.4900000000000002</c:v>
                      </c:pt>
                      <c:pt idx="55">
                        <c:v>2.48</c:v>
                      </c:pt>
                      <c:pt idx="56">
                        <c:v>2.4900000000000002</c:v>
                      </c:pt>
                      <c:pt idx="57">
                        <c:v>2.48</c:v>
                      </c:pt>
                      <c:pt idx="58">
                        <c:v>2.4900000000000002</c:v>
                      </c:pt>
                      <c:pt idx="59">
                        <c:v>2.5</c:v>
                      </c:pt>
                      <c:pt idx="60">
                        <c:v>2.4900000000000002</c:v>
                      </c:pt>
                      <c:pt idx="61">
                        <c:v>2.4700000000000002</c:v>
                      </c:pt>
                      <c:pt idx="62">
                        <c:v>2.4900000000000002</c:v>
                      </c:pt>
                      <c:pt idx="63">
                        <c:v>2.4900000000000002</c:v>
                      </c:pt>
                      <c:pt idx="64">
                        <c:v>2.48</c:v>
                      </c:pt>
                      <c:pt idx="65">
                        <c:v>2.4700000000000002</c:v>
                      </c:pt>
                      <c:pt idx="66">
                        <c:v>2.4700000000000002</c:v>
                      </c:pt>
                      <c:pt idx="67">
                        <c:v>2.4700000000000002</c:v>
                      </c:pt>
                      <c:pt idx="68">
                        <c:v>2.4700000000000002</c:v>
                      </c:pt>
                      <c:pt idx="69">
                        <c:v>2.4700000000000002</c:v>
                      </c:pt>
                      <c:pt idx="70">
                        <c:v>2.4700000000000002</c:v>
                      </c:pt>
                      <c:pt idx="71">
                        <c:v>2.4700000000000002</c:v>
                      </c:pt>
                      <c:pt idx="72">
                        <c:v>2.46</c:v>
                      </c:pt>
                      <c:pt idx="73">
                        <c:v>2.46</c:v>
                      </c:pt>
                      <c:pt idx="74">
                        <c:v>2.4700000000000002</c:v>
                      </c:pt>
                      <c:pt idx="75">
                        <c:v>2.46</c:v>
                      </c:pt>
                      <c:pt idx="76">
                        <c:v>2.4700000000000002</c:v>
                      </c:pt>
                      <c:pt idx="77">
                        <c:v>2.4700000000000002</c:v>
                      </c:pt>
                      <c:pt idx="78">
                        <c:v>2.4700000000000002</c:v>
                      </c:pt>
                      <c:pt idx="79">
                        <c:v>2.4700000000000002</c:v>
                      </c:pt>
                      <c:pt idx="80">
                        <c:v>2.4700000000000002</c:v>
                      </c:pt>
                      <c:pt idx="81">
                        <c:v>2.46</c:v>
                      </c:pt>
                      <c:pt idx="82">
                        <c:v>2.46</c:v>
                      </c:pt>
                      <c:pt idx="83">
                        <c:v>2.46</c:v>
                      </c:pt>
                      <c:pt idx="84">
                        <c:v>2.4700000000000002</c:v>
                      </c:pt>
                      <c:pt idx="85">
                        <c:v>2.48</c:v>
                      </c:pt>
                      <c:pt idx="86">
                        <c:v>2.4700000000000002</c:v>
                      </c:pt>
                      <c:pt idx="87">
                        <c:v>2.48</c:v>
                      </c:pt>
                      <c:pt idx="88">
                        <c:v>2.48</c:v>
                      </c:pt>
                      <c:pt idx="89">
                        <c:v>2.46</c:v>
                      </c:pt>
                      <c:pt idx="90">
                        <c:v>2.4700000000000002</c:v>
                      </c:pt>
                      <c:pt idx="91">
                        <c:v>2.4700000000000002</c:v>
                      </c:pt>
                      <c:pt idx="92">
                        <c:v>2.46</c:v>
                      </c:pt>
                      <c:pt idx="93">
                        <c:v>2.46</c:v>
                      </c:pt>
                      <c:pt idx="94">
                        <c:v>2.46</c:v>
                      </c:pt>
                      <c:pt idx="95">
                        <c:v>2.46</c:v>
                      </c:pt>
                      <c:pt idx="96">
                        <c:v>2.4500000000000002</c:v>
                      </c:pt>
                      <c:pt idx="97">
                        <c:v>2.4500000000000002</c:v>
                      </c:pt>
                      <c:pt idx="98">
                        <c:v>2.46</c:v>
                      </c:pt>
                      <c:pt idx="99">
                        <c:v>2.46</c:v>
                      </c:pt>
                      <c:pt idx="100">
                        <c:v>2.4500000000000002</c:v>
                      </c:pt>
                      <c:pt idx="101">
                        <c:v>2.4500000000000002</c:v>
                      </c:pt>
                      <c:pt idx="102">
                        <c:v>2.4500000000000002</c:v>
                      </c:pt>
                      <c:pt idx="103">
                        <c:v>2.4500000000000002</c:v>
                      </c:pt>
                      <c:pt idx="104">
                        <c:v>2.4500000000000002</c:v>
                      </c:pt>
                      <c:pt idx="105">
                        <c:v>2.4500000000000002</c:v>
                      </c:pt>
                      <c:pt idx="106">
                        <c:v>2.4500000000000002</c:v>
                      </c:pt>
                      <c:pt idx="107">
                        <c:v>2.44</c:v>
                      </c:pt>
                      <c:pt idx="108">
                        <c:v>2.4500000000000002</c:v>
                      </c:pt>
                      <c:pt idx="109">
                        <c:v>2.4500000000000002</c:v>
                      </c:pt>
                      <c:pt idx="110">
                        <c:v>2.4500000000000002</c:v>
                      </c:pt>
                      <c:pt idx="111">
                        <c:v>2.44</c:v>
                      </c:pt>
                      <c:pt idx="112">
                        <c:v>2.4500000000000002</c:v>
                      </c:pt>
                      <c:pt idx="113">
                        <c:v>2.44</c:v>
                      </c:pt>
                      <c:pt idx="114">
                        <c:v>2.44</c:v>
                      </c:pt>
                      <c:pt idx="115">
                        <c:v>2.4500000000000002</c:v>
                      </c:pt>
                      <c:pt idx="116">
                        <c:v>2.44</c:v>
                      </c:pt>
                      <c:pt idx="117">
                        <c:v>2.44</c:v>
                      </c:pt>
                      <c:pt idx="118">
                        <c:v>2.4300000000000002</c:v>
                      </c:pt>
                      <c:pt idx="119">
                        <c:v>2.44</c:v>
                      </c:pt>
                      <c:pt idx="120">
                        <c:v>2.4300000000000002</c:v>
                      </c:pt>
                      <c:pt idx="121">
                        <c:v>2.44</c:v>
                      </c:pt>
                      <c:pt idx="122">
                        <c:v>2.4300000000000002</c:v>
                      </c:pt>
                      <c:pt idx="123">
                        <c:v>2.4300000000000002</c:v>
                      </c:pt>
                      <c:pt idx="124">
                        <c:v>2.42</c:v>
                      </c:pt>
                      <c:pt idx="125">
                        <c:v>2.41</c:v>
                      </c:pt>
                      <c:pt idx="126">
                        <c:v>2.42</c:v>
                      </c:pt>
                      <c:pt idx="127">
                        <c:v>2.41</c:v>
                      </c:pt>
                      <c:pt idx="128">
                        <c:v>2.41</c:v>
                      </c:pt>
                      <c:pt idx="129">
                        <c:v>2.41</c:v>
                      </c:pt>
                      <c:pt idx="130">
                        <c:v>2.41</c:v>
                      </c:pt>
                      <c:pt idx="131">
                        <c:v>2.41</c:v>
                      </c:pt>
                      <c:pt idx="132">
                        <c:v>2.4</c:v>
                      </c:pt>
                      <c:pt idx="133">
                        <c:v>2.41</c:v>
                      </c:pt>
                      <c:pt idx="134">
                        <c:v>2.41</c:v>
                      </c:pt>
                      <c:pt idx="135">
                        <c:v>2.41</c:v>
                      </c:pt>
                      <c:pt idx="136">
                        <c:v>2.41</c:v>
                      </c:pt>
                      <c:pt idx="137">
                        <c:v>2.4</c:v>
                      </c:pt>
                      <c:pt idx="138">
                        <c:v>2.4</c:v>
                      </c:pt>
                      <c:pt idx="139">
                        <c:v>2.39</c:v>
                      </c:pt>
                      <c:pt idx="140">
                        <c:v>2.4</c:v>
                      </c:pt>
                      <c:pt idx="141">
                        <c:v>2.4</c:v>
                      </c:pt>
                      <c:pt idx="142">
                        <c:v>2.4</c:v>
                      </c:pt>
                      <c:pt idx="143">
                        <c:v>2.4</c:v>
                      </c:pt>
                      <c:pt idx="144">
                        <c:v>2.4</c:v>
                      </c:pt>
                      <c:pt idx="145">
                        <c:v>2.42</c:v>
                      </c:pt>
                      <c:pt idx="146">
                        <c:v>2.41</c:v>
                      </c:pt>
                      <c:pt idx="147">
                        <c:v>2.42</c:v>
                      </c:pt>
                      <c:pt idx="148">
                        <c:v>2.42</c:v>
                      </c:pt>
                      <c:pt idx="149">
                        <c:v>2.42</c:v>
                      </c:pt>
                      <c:pt idx="150">
                        <c:v>2.4300000000000002</c:v>
                      </c:pt>
                      <c:pt idx="151">
                        <c:v>2.34</c:v>
                      </c:pt>
                      <c:pt idx="152">
                        <c:v>2.34</c:v>
                      </c:pt>
                      <c:pt idx="153">
                        <c:v>2.33</c:v>
                      </c:pt>
                      <c:pt idx="154">
                        <c:v>2.34</c:v>
                      </c:pt>
                      <c:pt idx="155">
                        <c:v>2.34</c:v>
                      </c:pt>
                      <c:pt idx="156">
                        <c:v>2.33</c:v>
                      </c:pt>
                      <c:pt idx="157">
                        <c:v>2.33</c:v>
                      </c:pt>
                      <c:pt idx="158">
                        <c:v>2.33</c:v>
                      </c:pt>
                      <c:pt idx="159">
                        <c:v>2.33</c:v>
                      </c:pt>
                      <c:pt idx="160">
                        <c:v>2.33</c:v>
                      </c:pt>
                      <c:pt idx="161">
                        <c:v>2.33</c:v>
                      </c:pt>
                      <c:pt idx="162">
                        <c:v>2.33</c:v>
                      </c:pt>
                      <c:pt idx="163">
                        <c:v>2.33</c:v>
                      </c:pt>
                      <c:pt idx="164">
                        <c:v>2.33</c:v>
                      </c:pt>
                      <c:pt idx="165">
                        <c:v>2.33</c:v>
                      </c:pt>
                      <c:pt idx="166">
                        <c:v>2.33</c:v>
                      </c:pt>
                      <c:pt idx="167">
                        <c:v>2.33</c:v>
                      </c:pt>
                      <c:pt idx="168">
                        <c:v>2.33</c:v>
                      </c:pt>
                      <c:pt idx="169">
                        <c:v>2.33</c:v>
                      </c:pt>
                      <c:pt idx="170">
                        <c:v>2.33</c:v>
                      </c:pt>
                      <c:pt idx="171">
                        <c:v>2.33</c:v>
                      </c:pt>
                      <c:pt idx="172">
                        <c:v>2.33</c:v>
                      </c:pt>
                      <c:pt idx="173">
                        <c:v>2.33</c:v>
                      </c:pt>
                      <c:pt idx="174">
                        <c:v>2.3199999999999998</c:v>
                      </c:pt>
                      <c:pt idx="175">
                        <c:v>2.33</c:v>
                      </c:pt>
                      <c:pt idx="176">
                        <c:v>2.33</c:v>
                      </c:pt>
                      <c:pt idx="177">
                        <c:v>2.33</c:v>
                      </c:pt>
                      <c:pt idx="178">
                        <c:v>2.33</c:v>
                      </c:pt>
                      <c:pt idx="179">
                        <c:v>2.33</c:v>
                      </c:pt>
                      <c:pt idx="180">
                        <c:v>2.33</c:v>
                      </c:pt>
                      <c:pt idx="181">
                        <c:v>2.33</c:v>
                      </c:pt>
                      <c:pt idx="182">
                        <c:v>2.34</c:v>
                      </c:pt>
                      <c:pt idx="183">
                        <c:v>2.33</c:v>
                      </c:pt>
                      <c:pt idx="184">
                        <c:v>2.33</c:v>
                      </c:pt>
                      <c:pt idx="185">
                        <c:v>2.33</c:v>
                      </c:pt>
                      <c:pt idx="186">
                        <c:v>2.33</c:v>
                      </c:pt>
                      <c:pt idx="187">
                        <c:v>2.33</c:v>
                      </c:pt>
                      <c:pt idx="188">
                        <c:v>2.33</c:v>
                      </c:pt>
                      <c:pt idx="189">
                        <c:v>2.34</c:v>
                      </c:pt>
                      <c:pt idx="190">
                        <c:v>2.33</c:v>
                      </c:pt>
                      <c:pt idx="191">
                        <c:v>2.3199999999999998</c:v>
                      </c:pt>
                      <c:pt idx="192">
                        <c:v>2.3199999999999998</c:v>
                      </c:pt>
                      <c:pt idx="193">
                        <c:v>2.3199999999999998</c:v>
                      </c:pt>
                      <c:pt idx="194">
                        <c:v>2.31</c:v>
                      </c:pt>
                      <c:pt idx="195">
                        <c:v>2.31</c:v>
                      </c:pt>
                      <c:pt idx="196">
                        <c:v>2.3199999999999998</c:v>
                      </c:pt>
                      <c:pt idx="197">
                        <c:v>2.31</c:v>
                      </c:pt>
                      <c:pt idx="198">
                        <c:v>2.31</c:v>
                      </c:pt>
                      <c:pt idx="199">
                        <c:v>2.31</c:v>
                      </c:pt>
                      <c:pt idx="200">
                        <c:v>2.3199999999999998</c:v>
                      </c:pt>
                      <c:pt idx="201">
                        <c:v>2.31</c:v>
                      </c:pt>
                      <c:pt idx="202">
                        <c:v>2.3199999999999998</c:v>
                      </c:pt>
                      <c:pt idx="203">
                        <c:v>2.3199999999999998</c:v>
                      </c:pt>
                      <c:pt idx="204">
                        <c:v>2.3199999999999998</c:v>
                      </c:pt>
                      <c:pt idx="205">
                        <c:v>2.42</c:v>
                      </c:pt>
                      <c:pt idx="206">
                        <c:v>2.42</c:v>
                      </c:pt>
                      <c:pt idx="207">
                        <c:v>2.41</c:v>
                      </c:pt>
                      <c:pt idx="208">
                        <c:v>2.4</c:v>
                      </c:pt>
                      <c:pt idx="209">
                        <c:v>2.41</c:v>
                      </c:pt>
                      <c:pt idx="210">
                        <c:v>2.42</c:v>
                      </c:pt>
                      <c:pt idx="211">
                        <c:v>2.42</c:v>
                      </c:pt>
                      <c:pt idx="212">
                        <c:v>2.41</c:v>
                      </c:pt>
                      <c:pt idx="213">
                        <c:v>2.4300000000000002</c:v>
                      </c:pt>
                      <c:pt idx="214">
                        <c:v>2.4300000000000002</c:v>
                      </c:pt>
                      <c:pt idx="215">
                        <c:v>2.4300000000000002</c:v>
                      </c:pt>
                      <c:pt idx="216">
                        <c:v>2.4300000000000002</c:v>
                      </c:pt>
                      <c:pt idx="217">
                        <c:v>2.4300000000000002</c:v>
                      </c:pt>
                      <c:pt idx="218">
                        <c:v>2.42</c:v>
                      </c:pt>
                      <c:pt idx="219">
                        <c:v>2.42</c:v>
                      </c:pt>
                      <c:pt idx="220">
                        <c:v>2.42</c:v>
                      </c:pt>
                      <c:pt idx="221">
                        <c:v>2.4300000000000002</c:v>
                      </c:pt>
                      <c:pt idx="222">
                        <c:v>2.42</c:v>
                      </c:pt>
                      <c:pt idx="223">
                        <c:v>2.41</c:v>
                      </c:pt>
                      <c:pt idx="224">
                        <c:v>2.42</c:v>
                      </c:pt>
                      <c:pt idx="225">
                        <c:v>2.41</c:v>
                      </c:pt>
                      <c:pt idx="226">
                        <c:v>2.41</c:v>
                      </c:pt>
                      <c:pt idx="227">
                        <c:v>2.41</c:v>
                      </c:pt>
                      <c:pt idx="228">
                        <c:v>2.41</c:v>
                      </c:pt>
                      <c:pt idx="229">
                        <c:v>2.4</c:v>
                      </c:pt>
                      <c:pt idx="230">
                        <c:v>2.39</c:v>
                      </c:pt>
                      <c:pt idx="231">
                        <c:v>2.4</c:v>
                      </c:pt>
                      <c:pt idx="232">
                        <c:v>2.4</c:v>
                      </c:pt>
                      <c:pt idx="233">
                        <c:v>2.41</c:v>
                      </c:pt>
                      <c:pt idx="234">
                        <c:v>2.41</c:v>
                      </c:pt>
                      <c:pt idx="235">
                        <c:v>2.41</c:v>
                      </c:pt>
                      <c:pt idx="236">
                        <c:v>2.41</c:v>
                      </c:pt>
                      <c:pt idx="237">
                        <c:v>2.41</c:v>
                      </c:pt>
                      <c:pt idx="238">
                        <c:v>2.41</c:v>
                      </c:pt>
                      <c:pt idx="239">
                        <c:v>2.41</c:v>
                      </c:pt>
                      <c:pt idx="240">
                        <c:v>2.41</c:v>
                      </c:pt>
                      <c:pt idx="241">
                        <c:v>2.41</c:v>
                      </c:pt>
                      <c:pt idx="242">
                        <c:v>2.42</c:v>
                      </c:pt>
                      <c:pt idx="243">
                        <c:v>2.41</c:v>
                      </c:pt>
                      <c:pt idx="244">
                        <c:v>2.41</c:v>
                      </c:pt>
                      <c:pt idx="245">
                        <c:v>2.42</c:v>
                      </c:pt>
                      <c:pt idx="246">
                        <c:v>2.4300000000000002</c:v>
                      </c:pt>
                      <c:pt idx="247">
                        <c:v>2.42</c:v>
                      </c:pt>
                      <c:pt idx="248">
                        <c:v>2.42</c:v>
                      </c:pt>
                      <c:pt idx="249">
                        <c:v>2.42</c:v>
                      </c:pt>
                      <c:pt idx="250">
                        <c:v>2.41</c:v>
                      </c:pt>
                      <c:pt idx="251">
                        <c:v>2.41</c:v>
                      </c:pt>
                      <c:pt idx="252">
                        <c:v>2.42</c:v>
                      </c:pt>
                      <c:pt idx="253">
                        <c:v>2.4300000000000002</c:v>
                      </c:pt>
                      <c:pt idx="254">
                        <c:v>2.42</c:v>
                      </c:pt>
                      <c:pt idx="255">
                        <c:v>2.42</c:v>
                      </c:pt>
                      <c:pt idx="256">
                        <c:v>2.41</c:v>
                      </c:pt>
                      <c:pt idx="257">
                        <c:v>2.41</c:v>
                      </c:pt>
                      <c:pt idx="258">
                        <c:v>2.4</c:v>
                      </c:pt>
                      <c:pt idx="259">
                        <c:v>2.41</c:v>
                      </c:pt>
                      <c:pt idx="260">
                        <c:v>2.4300000000000002</c:v>
                      </c:pt>
                      <c:pt idx="261">
                        <c:v>2.42</c:v>
                      </c:pt>
                      <c:pt idx="262">
                        <c:v>2.42</c:v>
                      </c:pt>
                      <c:pt idx="263">
                        <c:v>2.42</c:v>
                      </c:pt>
                      <c:pt idx="264">
                        <c:v>2.41</c:v>
                      </c:pt>
                      <c:pt idx="265">
                        <c:v>2.42</c:v>
                      </c:pt>
                      <c:pt idx="266">
                        <c:v>2.42</c:v>
                      </c:pt>
                      <c:pt idx="267">
                        <c:v>2.42</c:v>
                      </c:pt>
                      <c:pt idx="268">
                        <c:v>2.41</c:v>
                      </c:pt>
                      <c:pt idx="269">
                        <c:v>2.41</c:v>
                      </c:pt>
                      <c:pt idx="270">
                        <c:v>2.42</c:v>
                      </c:pt>
                      <c:pt idx="271">
                        <c:v>2.4300000000000002</c:v>
                      </c:pt>
                      <c:pt idx="272">
                        <c:v>2.4300000000000002</c:v>
                      </c:pt>
                      <c:pt idx="273">
                        <c:v>2.44</c:v>
                      </c:pt>
                      <c:pt idx="274">
                        <c:v>2.4300000000000002</c:v>
                      </c:pt>
                      <c:pt idx="275">
                        <c:v>2.4300000000000002</c:v>
                      </c:pt>
                      <c:pt idx="276">
                        <c:v>2.4300000000000002</c:v>
                      </c:pt>
                      <c:pt idx="277">
                        <c:v>2.42</c:v>
                      </c:pt>
                      <c:pt idx="278">
                        <c:v>2.42</c:v>
                      </c:pt>
                      <c:pt idx="279">
                        <c:v>2.42</c:v>
                      </c:pt>
                      <c:pt idx="280">
                        <c:v>2.4300000000000002</c:v>
                      </c:pt>
                      <c:pt idx="281">
                        <c:v>2.4300000000000002</c:v>
                      </c:pt>
                      <c:pt idx="282">
                        <c:v>2.4300000000000002</c:v>
                      </c:pt>
                      <c:pt idx="283">
                        <c:v>2.42</c:v>
                      </c:pt>
                      <c:pt idx="284">
                        <c:v>2.4300000000000002</c:v>
                      </c:pt>
                      <c:pt idx="285">
                        <c:v>2.42</c:v>
                      </c:pt>
                      <c:pt idx="286">
                        <c:v>2.42</c:v>
                      </c:pt>
                      <c:pt idx="287">
                        <c:v>2.4300000000000002</c:v>
                      </c:pt>
                      <c:pt idx="288">
                        <c:v>2.42</c:v>
                      </c:pt>
                      <c:pt idx="289">
                        <c:v>2.41</c:v>
                      </c:pt>
                      <c:pt idx="290">
                        <c:v>2.41</c:v>
                      </c:pt>
                      <c:pt idx="291">
                        <c:v>2.42</c:v>
                      </c:pt>
                      <c:pt idx="292">
                        <c:v>2.4</c:v>
                      </c:pt>
                      <c:pt idx="293">
                        <c:v>2.4</c:v>
                      </c:pt>
                      <c:pt idx="294">
                        <c:v>2.42</c:v>
                      </c:pt>
                      <c:pt idx="295">
                        <c:v>2.42</c:v>
                      </c:pt>
                      <c:pt idx="296">
                        <c:v>2.42</c:v>
                      </c:pt>
                      <c:pt idx="297">
                        <c:v>2.41</c:v>
                      </c:pt>
                      <c:pt idx="298">
                        <c:v>2.41</c:v>
                      </c:pt>
                      <c:pt idx="299">
                        <c:v>2.4</c:v>
                      </c:pt>
                      <c:pt idx="300">
                        <c:v>2.41</c:v>
                      </c:pt>
                      <c:pt idx="301">
                        <c:v>2.42</c:v>
                      </c:pt>
                      <c:pt idx="302">
                        <c:v>2.42</c:v>
                      </c:pt>
                      <c:pt idx="303">
                        <c:v>2.42</c:v>
                      </c:pt>
                      <c:pt idx="304">
                        <c:v>2.42</c:v>
                      </c:pt>
                      <c:pt idx="305">
                        <c:v>2.42</c:v>
                      </c:pt>
                      <c:pt idx="306">
                        <c:v>2.41</c:v>
                      </c:pt>
                      <c:pt idx="307">
                        <c:v>2.4</c:v>
                      </c:pt>
                      <c:pt idx="308">
                        <c:v>2.41</c:v>
                      </c:pt>
                      <c:pt idx="309">
                        <c:v>2.42</c:v>
                      </c:pt>
                      <c:pt idx="310">
                        <c:v>2.41</c:v>
                      </c:pt>
                      <c:pt idx="311">
                        <c:v>2.41</c:v>
                      </c:pt>
                      <c:pt idx="312">
                        <c:v>2.41</c:v>
                      </c:pt>
                      <c:pt idx="313">
                        <c:v>2.4</c:v>
                      </c:pt>
                      <c:pt idx="314">
                        <c:v>2.4</c:v>
                      </c:pt>
                      <c:pt idx="315">
                        <c:v>2.41</c:v>
                      </c:pt>
                      <c:pt idx="316">
                        <c:v>2.41</c:v>
                      </c:pt>
                      <c:pt idx="317">
                        <c:v>2.39</c:v>
                      </c:pt>
                      <c:pt idx="318">
                        <c:v>2.39</c:v>
                      </c:pt>
                      <c:pt idx="319">
                        <c:v>2.38</c:v>
                      </c:pt>
                      <c:pt idx="320">
                        <c:v>2.38</c:v>
                      </c:pt>
                      <c:pt idx="321">
                        <c:v>2.37</c:v>
                      </c:pt>
                      <c:pt idx="322">
                        <c:v>2.38</c:v>
                      </c:pt>
                      <c:pt idx="323">
                        <c:v>2.4</c:v>
                      </c:pt>
                      <c:pt idx="324">
                        <c:v>2.4</c:v>
                      </c:pt>
                      <c:pt idx="325">
                        <c:v>2.4</c:v>
                      </c:pt>
                      <c:pt idx="326">
                        <c:v>2.4</c:v>
                      </c:pt>
                      <c:pt idx="327">
                        <c:v>2.39</c:v>
                      </c:pt>
                      <c:pt idx="328">
                        <c:v>2.39</c:v>
                      </c:pt>
                      <c:pt idx="329">
                        <c:v>2.4</c:v>
                      </c:pt>
                      <c:pt idx="330">
                        <c:v>2.4</c:v>
                      </c:pt>
                      <c:pt idx="331">
                        <c:v>2.4</c:v>
                      </c:pt>
                      <c:pt idx="332">
                        <c:v>2.41</c:v>
                      </c:pt>
                      <c:pt idx="333">
                        <c:v>2.4</c:v>
                      </c:pt>
                      <c:pt idx="334">
                        <c:v>2.4</c:v>
                      </c:pt>
                      <c:pt idx="335">
                        <c:v>2.4</c:v>
                      </c:pt>
                      <c:pt idx="336">
                        <c:v>2.41</c:v>
                      </c:pt>
                      <c:pt idx="337">
                        <c:v>2.41</c:v>
                      </c:pt>
                      <c:pt idx="338">
                        <c:v>2.41</c:v>
                      </c:pt>
                      <c:pt idx="339">
                        <c:v>2.41</c:v>
                      </c:pt>
                      <c:pt idx="340">
                        <c:v>2.42</c:v>
                      </c:pt>
                      <c:pt idx="341">
                        <c:v>2.41</c:v>
                      </c:pt>
                      <c:pt idx="342">
                        <c:v>2.41</c:v>
                      </c:pt>
                      <c:pt idx="343">
                        <c:v>2.42</c:v>
                      </c:pt>
                      <c:pt idx="344">
                        <c:v>2.42</c:v>
                      </c:pt>
                      <c:pt idx="345">
                        <c:v>2.4300000000000002</c:v>
                      </c:pt>
                      <c:pt idx="346">
                        <c:v>2.42</c:v>
                      </c:pt>
                      <c:pt idx="347">
                        <c:v>2.42</c:v>
                      </c:pt>
                      <c:pt idx="348">
                        <c:v>2.41</c:v>
                      </c:pt>
                      <c:pt idx="349">
                        <c:v>2.4</c:v>
                      </c:pt>
                      <c:pt idx="350">
                        <c:v>2.42</c:v>
                      </c:pt>
                      <c:pt idx="351">
                        <c:v>2.42</c:v>
                      </c:pt>
                      <c:pt idx="352">
                        <c:v>2.41</c:v>
                      </c:pt>
                      <c:pt idx="353">
                        <c:v>2.41</c:v>
                      </c:pt>
                      <c:pt idx="354">
                        <c:v>2.41</c:v>
                      </c:pt>
                      <c:pt idx="355">
                        <c:v>2.4</c:v>
                      </c:pt>
                      <c:pt idx="356">
                        <c:v>2.4</c:v>
                      </c:pt>
                      <c:pt idx="357">
                        <c:v>2.41</c:v>
                      </c:pt>
                      <c:pt idx="358">
                        <c:v>2.4</c:v>
                      </c:pt>
                      <c:pt idx="359">
                        <c:v>2.41</c:v>
                      </c:pt>
                      <c:pt idx="360">
                        <c:v>2.4</c:v>
                      </c:pt>
                      <c:pt idx="361">
                        <c:v>2.39</c:v>
                      </c:pt>
                      <c:pt idx="362">
                        <c:v>2.4</c:v>
                      </c:pt>
                      <c:pt idx="363">
                        <c:v>2.39</c:v>
                      </c:pt>
                      <c:pt idx="364">
                        <c:v>2.4</c:v>
                      </c:pt>
                    </c:numCache>
                  </c:numRef>
                </c:val>
                <c:smooth val="0"/>
                <c:extLst>
                  <c:ext xmlns:c16="http://schemas.microsoft.com/office/drawing/2014/chart" uri="{C3380CC4-5D6E-409C-BE32-E72D297353CC}">
                    <c16:uniqueId val="{00000003-C41D-445E-855F-B69004D1BE37}"/>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'YoY LH Only'!$AG$9</c15:sqref>
                        </c15:formulaRef>
                      </c:ext>
                    </c:extLst>
                    <c:strCache>
                      <c:ptCount val="1"/>
                      <c:pt idx="0">
                        <c:v>2024 Van Contract</c:v>
                      </c:pt>
                    </c:strCache>
                  </c:strRef>
                </c:tx>
                <c:spPr>
                  <a:ln w="28575" cap="rnd">
                    <a:solidFill>
                      <a:srgbClr val="00B0F0"/>
                    </a:solidFill>
                    <a:prstDash val="sysDot"/>
                    <a:round/>
                  </a:ln>
                  <a:effectLst/>
                </c:spPr>
                <c:marker>
                  <c:symbol val="circle"/>
                  <c:size val="5"/>
                  <c:spPr>
                    <a:solidFill>
                      <a:schemeClr val="accent2"/>
                    </a:solidFill>
                    <a:ln w="9525">
                      <a:solidFill>
                        <a:schemeClr val="accent2"/>
                      </a:solidFill>
                    </a:ln>
                    <a:effectLst/>
                  </c:spPr>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Only'!$AG$10:$AG$374</c15:sqref>
                        </c15:formulaRef>
                      </c:ext>
                    </c:extLst>
                    <c:numCache>
                      <c:formatCode>General</c:formatCode>
                      <c:ptCount val="365"/>
                      <c:pt idx="0">
                        <c:v>2.0299999999999998</c:v>
                      </c:pt>
                      <c:pt idx="1">
                        <c:v>2.0299999999999998</c:v>
                      </c:pt>
                      <c:pt idx="2">
                        <c:v>2.0299999999999998</c:v>
                      </c:pt>
                      <c:pt idx="3">
                        <c:v>2.0299999999999998</c:v>
                      </c:pt>
                      <c:pt idx="4">
                        <c:v>2.0299999999999998</c:v>
                      </c:pt>
                      <c:pt idx="5">
                        <c:v>2.0299999999999998</c:v>
                      </c:pt>
                      <c:pt idx="6">
                        <c:v>2.0299999999999998</c:v>
                      </c:pt>
                      <c:pt idx="7">
                        <c:v>2.04</c:v>
                      </c:pt>
                      <c:pt idx="8">
                        <c:v>2.04</c:v>
                      </c:pt>
                      <c:pt idx="9">
                        <c:v>2.04</c:v>
                      </c:pt>
                      <c:pt idx="10">
                        <c:v>2.04</c:v>
                      </c:pt>
                      <c:pt idx="11">
                        <c:v>2.04</c:v>
                      </c:pt>
                      <c:pt idx="12">
                        <c:v>2.04</c:v>
                      </c:pt>
                      <c:pt idx="13">
                        <c:v>2.04</c:v>
                      </c:pt>
                      <c:pt idx="14">
                        <c:v>2.0499999999999998</c:v>
                      </c:pt>
                      <c:pt idx="15">
                        <c:v>2.0499999999999998</c:v>
                      </c:pt>
                      <c:pt idx="16">
                        <c:v>2.0499999999999998</c:v>
                      </c:pt>
                      <c:pt idx="17">
                        <c:v>2.0499999999999998</c:v>
                      </c:pt>
                      <c:pt idx="18">
                        <c:v>2.06</c:v>
                      </c:pt>
                      <c:pt idx="19">
                        <c:v>2.06</c:v>
                      </c:pt>
                      <c:pt idx="20">
                        <c:v>2.0499999999999998</c:v>
                      </c:pt>
                      <c:pt idx="21">
                        <c:v>2.0499999999999998</c:v>
                      </c:pt>
                      <c:pt idx="22">
                        <c:v>2.0499999999999998</c:v>
                      </c:pt>
                      <c:pt idx="23">
                        <c:v>2.0499999999999998</c:v>
                      </c:pt>
                      <c:pt idx="24">
                        <c:v>2.0499999999999998</c:v>
                      </c:pt>
                      <c:pt idx="25">
                        <c:v>2.0499999999999998</c:v>
                      </c:pt>
                      <c:pt idx="26">
                        <c:v>2.0499999999999998</c:v>
                      </c:pt>
                      <c:pt idx="27">
                        <c:v>2.04</c:v>
                      </c:pt>
                      <c:pt idx="28">
                        <c:v>2.0499999999999998</c:v>
                      </c:pt>
                      <c:pt idx="29">
                        <c:v>2.0499999999999998</c:v>
                      </c:pt>
                      <c:pt idx="30">
                        <c:v>2.0499999999999998</c:v>
                      </c:pt>
                      <c:pt idx="31">
                        <c:v>2.0499999999999998</c:v>
                      </c:pt>
                      <c:pt idx="32">
                        <c:v>2.0499999999999998</c:v>
                      </c:pt>
                      <c:pt idx="33">
                        <c:v>2.04</c:v>
                      </c:pt>
                      <c:pt idx="34">
                        <c:v>2.0299999999999998</c:v>
                      </c:pt>
                      <c:pt idx="35">
                        <c:v>2.04</c:v>
                      </c:pt>
                      <c:pt idx="36">
                        <c:v>2.04</c:v>
                      </c:pt>
                      <c:pt idx="37">
                        <c:v>2.04</c:v>
                      </c:pt>
                      <c:pt idx="38">
                        <c:v>2.04</c:v>
                      </c:pt>
                      <c:pt idx="39">
                        <c:v>2.04</c:v>
                      </c:pt>
                      <c:pt idx="40">
                        <c:v>2.0299999999999998</c:v>
                      </c:pt>
                      <c:pt idx="41">
                        <c:v>2.0299999999999998</c:v>
                      </c:pt>
                      <c:pt idx="42">
                        <c:v>2.0299999999999998</c:v>
                      </c:pt>
                      <c:pt idx="43">
                        <c:v>2.0299999999999998</c:v>
                      </c:pt>
                      <c:pt idx="44">
                        <c:v>2.0299999999999998</c:v>
                      </c:pt>
                      <c:pt idx="45">
                        <c:v>2.0299999999999998</c:v>
                      </c:pt>
                      <c:pt idx="46">
                        <c:v>2.0299999999999998</c:v>
                      </c:pt>
                      <c:pt idx="47">
                        <c:v>2.02</c:v>
                      </c:pt>
                      <c:pt idx="48">
                        <c:v>2.02</c:v>
                      </c:pt>
                      <c:pt idx="49">
                        <c:v>2.0299999999999998</c:v>
                      </c:pt>
                      <c:pt idx="50">
                        <c:v>2.02</c:v>
                      </c:pt>
                      <c:pt idx="51">
                        <c:v>2.02</c:v>
                      </c:pt>
                      <c:pt idx="52">
                        <c:v>2.02</c:v>
                      </c:pt>
                      <c:pt idx="53">
                        <c:v>2.02</c:v>
                      </c:pt>
                      <c:pt idx="54">
                        <c:v>2.02</c:v>
                      </c:pt>
                      <c:pt idx="55">
                        <c:v>2.02</c:v>
                      </c:pt>
                      <c:pt idx="56">
                        <c:v>2.02</c:v>
                      </c:pt>
                      <c:pt idx="57">
                        <c:v>2.02</c:v>
                      </c:pt>
                      <c:pt idx="58">
                        <c:v>2.02</c:v>
                      </c:pt>
                      <c:pt idx="59">
                        <c:v>2.02</c:v>
                      </c:pt>
                      <c:pt idx="60">
                        <c:v>2.02</c:v>
                      </c:pt>
                      <c:pt idx="61">
                        <c:v>2.0099999999999998</c:v>
                      </c:pt>
                      <c:pt idx="62">
                        <c:v>2.0099999999999998</c:v>
                      </c:pt>
                      <c:pt idx="63">
                        <c:v>2.02</c:v>
                      </c:pt>
                      <c:pt idx="64">
                        <c:v>2.0099999999999998</c:v>
                      </c:pt>
                      <c:pt idx="65">
                        <c:v>2.0099999999999998</c:v>
                      </c:pt>
                      <c:pt idx="66">
                        <c:v>2.0099999999999998</c:v>
                      </c:pt>
                      <c:pt idx="67">
                        <c:v>2.0099999999999998</c:v>
                      </c:pt>
                      <c:pt idx="68">
                        <c:v>2</c:v>
                      </c:pt>
                      <c:pt idx="69">
                        <c:v>2</c:v>
                      </c:pt>
                      <c:pt idx="70">
                        <c:v>2</c:v>
                      </c:pt>
                      <c:pt idx="71">
                        <c:v>2.0099999999999998</c:v>
                      </c:pt>
                      <c:pt idx="72">
                        <c:v>2.0099999999999998</c:v>
                      </c:pt>
                      <c:pt idx="73">
                        <c:v>2</c:v>
                      </c:pt>
                      <c:pt idx="74">
                        <c:v>2</c:v>
                      </c:pt>
                      <c:pt idx="75">
                        <c:v>2</c:v>
                      </c:pt>
                      <c:pt idx="76">
                        <c:v>2</c:v>
                      </c:pt>
                      <c:pt idx="77">
                        <c:v>2.0099999999999998</c:v>
                      </c:pt>
                      <c:pt idx="78">
                        <c:v>2.0099999999999998</c:v>
                      </c:pt>
                      <c:pt idx="79">
                        <c:v>2.0099999999999998</c:v>
                      </c:pt>
                      <c:pt idx="80">
                        <c:v>2</c:v>
                      </c:pt>
                      <c:pt idx="81">
                        <c:v>2</c:v>
                      </c:pt>
                      <c:pt idx="82">
                        <c:v>1.99</c:v>
                      </c:pt>
                      <c:pt idx="83">
                        <c:v>1.99</c:v>
                      </c:pt>
                      <c:pt idx="84">
                        <c:v>2</c:v>
                      </c:pt>
                      <c:pt idx="85">
                        <c:v>2.0099999999999998</c:v>
                      </c:pt>
                      <c:pt idx="86">
                        <c:v>2</c:v>
                      </c:pt>
                      <c:pt idx="87">
                        <c:v>2</c:v>
                      </c:pt>
                      <c:pt idx="88">
                        <c:v>2</c:v>
                      </c:pt>
                      <c:pt idx="89">
                        <c:v>2</c:v>
                      </c:pt>
                      <c:pt idx="90">
                        <c:v>2</c:v>
                      </c:pt>
                      <c:pt idx="91">
                        <c:v>2</c:v>
                      </c:pt>
                      <c:pt idx="92">
                        <c:v>2</c:v>
                      </c:pt>
                      <c:pt idx="93">
                        <c:v>1.99</c:v>
                      </c:pt>
                      <c:pt idx="94">
                        <c:v>1.99</c:v>
                      </c:pt>
                      <c:pt idx="95">
                        <c:v>2</c:v>
                      </c:pt>
                      <c:pt idx="96">
                        <c:v>1.99</c:v>
                      </c:pt>
                      <c:pt idx="97">
                        <c:v>1.99</c:v>
                      </c:pt>
                      <c:pt idx="98">
                        <c:v>1.99</c:v>
                      </c:pt>
                      <c:pt idx="99">
                        <c:v>2</c:v>
                      </c:pt>
                      <c:pt idx="100">
                        <c:v>2</c:v>
                      </c:pt>
                      <c:pt idx="101">
                        <c:v>1.99</c:v>
                      </c:pt>
                      <c:pt idx="102">
                        <c:v>1.99</c:v>
                      </c:pt>
                      <c:pt idx="103">
                        <c:v>1.99</c:v>
                      </c:pt>
                      <c:pt idx="104">
                        <c:v>1.98</c:v>
                      </c:pt>
                      <c:pt idx="105">
                        <c:v>1.99</c:v>
                      </c:pt>
                      <c:pt idx="106">
                        <c:v>1.99</c:v>
                      </c:pt>
                      <c:pt idx="107">
                        <c:v>1.99</c:v>
                      </c:pt>
                      <c:pt idx="108">
                        <c:v>1.99</c:v>
                      </c:pt>
                      <c:pt idx="109">
                        <c:v>1.98</c:v>
                      </c:pt>
                      <c:pt idx="110">
                        <c:v>1.99</c:v>
                      </c:pt>
                      <c:pt idx="111">
                        <c:v>1.98</c:v>
                      </c:pt>
                      <c:pt idx="112">
                        <c:v>1.99</c:v>
                      </c:pt>
                      <c:pt idx="113">
                        <c:v>1.99</c:v>
                      </c:pt>
                      <c:pt idx="114">
                        <c:v>1.98</c:v>
                      </c:pt>
                      <c:pt idx="115">
                        <c:v>1.98</c:v>
                      </c:pt>
                      <c:pt idx="116">
                        <c:v>1.97</c:v>
                      </c:pt>
                      <c:pt idx="117">
                        <c:v>1.97</c:v>
                      </c:pt>
                      <c:pt idx="118">
                        <c:v>1.98</c:v>
                      </c:pt>
                      <c:pt idx="119">
                        <c:v>1.98</c:v>
                      </c:pt>
                      <c:pt idx="120">
                        <c:v>1.98</c:v>
                      </c:pt>
                      <c:pt idx="121">
                        <c:v>1.98</c:v>
                      </c:pt>
                      <c:pt idx="122">
                        <c:v>1.97</c:v>
                      </c:pt>
                      <c:pt idx="123">
                        <c:v>1.97</c:v>
                      </c:pt>
                      <c:pt idx="124">
                        <c:v>1.97</c:v>
                      </c:pt>
                      <c:pt idx="125">
                        <c:v>1.97</c:v>
                      </c:pt>
                      <c:pt idx="126">
                        <c:v>1.97</c:v>
                      </c:pt>
                      <c:pt idx="127">
                        <c:v>1.98</c:v>
                      </c:pt>
                      <c:pt idx="128">
                        <c:v>1.98</c:v>
                      </c:pt>
                      <c:pt idx="129">
                        <c:v>1.97</c:v>
                      </c:pt>
                      <c:pt idx="130">
                        <c:v>1.97</c:v>
                      </c:pt>
                      <c:pt idx="131">
                        <c:v>1.97</c:v>
                      </c:pt>
                      <c:pt idx="132">
                        <c:v>1.96</c:v>
                      </c:pt>
                      <c:pt idx="133">
                        <c:v>1.97</c:v>
                      </c:pt>
                      <c:pt idx="134">
                        <c:v>1.97</c:v>
                      </c:pt>
                      <c:pt idx="135">
                        <c:v>1.97</c:v>
                      </c:pt>
                      <c:pt idx="136">
                        <c:v>1.97</c:v>
                      </c:pt>
                      <c:pt idx="137">
                        <c:v>1.97</c:v>
                      </c:pt>
                      <c:pt idx="138">
                        <c:v>1.97</c:v>
                      </c:pt>
                      <c:pt idx="139">
                        <c:v>1.97</c:v>
                      </c:pt>
                      <c:pt idx="140">
                        <c:v>1.97</c:v>
                      </c:pt>
                      <c:pt idx="141">
                        <c:v>1.98</c:v>
                      </c:pt>
                      <c:pt idx="142">
                        <c:v>1.97</c:v>
                      </c:pt>
                      <c:pt idx="143">
                        <c:v>1.97</c:v>
                      </c:pt>
                      <c:pt idx="144">
                        <c:v>1.97</c:v>
                      </c:pt>
                      <c:pt idx="145">
                        <c:v>1.97</c:v>
                      </c:pt>
                      <c:pt idx="146">
                        <c:v>1.97</c:v>
                      </c:pt>
                      <c:pt idx="147">
                        <c:v>1.97</c:v>
                      </c:pt>
                      <c:pt idx="148">
                        <c:v>1.98</c:v>
                      </c:pt>
                      <c:pt idx="149">
                        <c:v>1.97</c:v>
                      </c:pt>
                      <c:pt idx="150">
                        <c:v>1.98</c:v>
                      </c:pt>
                      <c:pt idx="151">
                        <c:v>1.97</c:v>
                      </c:pt>
                      <c:pt idx="152">
                        <c:v>1.98</c:v>
                      </c:pt>
                      <c:pt idx="153">
                        <c:v>1.98</c:v>
                      </c:pt>
                      <c:pt idx="154">
                        <c:v>1.98</c:v>
                      </c:pt>
                      <c:pt idx="155">
                        <c:v>1.98</c:v>
                      </c:pt>
                      <c:pt idx="156">
                        <c:v>1.98</c:v>
                      </c:pt>
                      <c:pt idx="157">
                        <c:v>1.98</c:v>
                      </c:pt>
                      <c:pt idx="158">
                        <c:v>1.98</c:v>
                      </c:pt>
                      <c:pt idx="159">
                        <c:v>1.98</c:v>
                      </c:pt>
                      <c:pt idx="160">
                        <c:v>1.99</c:v>
                      </c:pt>
                      <c:pt idx="161">
                        <c:v>1.99</c:v>
                      </c:pt>
                      <c:pt idx="162">
                        <c:v>1.99</c:v>
                      </c:pt>
                      <c:pt idx="163">
                        <c:v>1.99</c:v>
                      </c:pt>
                      <c:pt idx="164">
                        <c:v>1.99</c:v>
                      </c:pt>
                      <c:pt idx="165">
                        <c:v>1.99</c:v>
                      </c:pt>
                      <c:pt idx="166">
                        <c:v>1.99</c:v>
                      </c:pt>
                      <c:pt idx="167">
                        <c:v>1.99</c:v>
                      </c:pt>
                      <c:pt idx="168">
                        <c:v>1.99</c:v>
                      </c:pt>
                      <c:pt idx="169">
                        <c:v>2</c:v>
                      </c:pt>
                      <c:pt idx="170">
                        <c:v>2</c:v>
                      </c:pt>
                      <c:pt idx="171">
                        <c:v>2</c:v>
                      </c:pt>
                      <c:pt idx="172">
                        <c:v>2</c:v>
                      </c:pt>
                      <c:pt idx="173">
                        <c:v>2</c:v>
                      </c:pt>
                      <c:pt idx="174">
                        <c:v>2</c:v>
                      </c:pt>
                      <c:pt idx="175">
                        <c:v>2</c:v>
                      </c:pt>
                      <c:pt idx="176">
                        <c:v>2.0099999999999998</c:v>
                      </c:pt>
                      <c:pt idx="177">
                        <c:v>2</c:v>
                      </c:pt>
                      <c:pt idx="178">
                        <c:v>2</c:v>
                      </c:pt>
                      <c:pt idx="179">
                        <c:v>1.99</c:v>
                      </c:pt>
                      <c:pt idx="180">
                        <c:v>1.99</c:v>
                      </c:pt>
                      <c:pt idx="181">
                        <c:v>1.99</c:v>
                      </c:pt>
                      <c:pt idx="182">
                        <c:v>2</c:v>
                      </c:pt>
                      <c:pt idx="183">
                        <c:v>1.99</c:v>
                      </c:pt>
                      <c:pt idx="184">
                        <c:v>1.99</c:v>
                      </c:pt>
                      <c:pt idx="185">
                        <c:v>1.99</c:v>
                      </c:pt>
                      <c:pt idx="186">
                        <c:v>1.99</c:v>
                      </c:pt>
                      <c:pt idx="187">
                        <c:v>1.98</c:v>
                      </c:pt>
                      <c:pt idx="188">
                        <c:v>1.98</c:v>
                      </c:pt>
                      <c:pt idx="189">
                        <c:v>1.99</c:v>
                      </c:pt>
                      <c:pt idx="190">
                        <c:v>2</c:v>
                      </c:pt>
                      <c:pt idx="191">
                        <c:v>2</c:v>
                      </c:pt>
                      <c:pt idx="192">
                        <c:v>2</c:v>
                      </c:pt>
                      <c:pt idx="193">
                        <c:v>2</c:v>
                      </c:pt>
                      <c:pt idx="194">
                        <c:v>2</c:v>
                      </c:pt>
                      <c:pt idx="195">
                        <c:v>1.99</c:v>
                      </c:pt>
                      <c:pt idx="196">
                        <c:v>2</c:v>
                      </c:pt>
                      <c:pt idx="197">
                        <c:v>2</c:v>
                      </c:pt>
                      <c:pt idx="198">
                        <c:v>2</c:v>
                      </c:pt>
                      <c:pt idx="199">
                        <c:v>2</c:v>
                      </c:pt>
                      <c:pt idx="200">
                        <c:v>2</c:v>
                      </c:pt>
                      <c:pt idx="201">
                        <c:v>1.99</c:v>
                      </c:pt>
                      <c:pt idx="202">
                        <c:v>2</c:v>
                      </c:pt>
                      <c:pt idx="203">
                        <c:v>2</c:v>
                      </c:pt>
                      <c:pt idx="204">
                        <c:v>2</c:v>
                      </c:pt>
                      <c:pt idx="205">
                        <c:v>1.99</c:v>
                      </c:pt>
                      <c:pt idx="206">
                        <c:v>1.98</c:v>
                      </c:pt>
                      <c:pt idx="207">
                        <c:v>1.98</c:v>
                      </c:pt>
                      <c:pt idx="208">
                        <c:v>1.98</c:v>
                      </c:pt>
                      <c:pt idx="209">
                        <c:v>1.98</c:v>
                      </c:pt>
                      <c:pt idx="210">
                        <c:v>1.99</c:v>
                      </c:pt>
                      <c:pt idx="211">
                        <c:v>1.99</c:v>
                      </c:pt>
                      <c:pt idx="212">
                        <c:v>1.98</c:v>
                      </c:pt>
                      <c:pt idx="213">
                        <c:v>1.98</c:v>
                      </c:pt>
                      <c:pt idx="214">
                        <c:v>1.98</c:v>
                      </c:pt>
                      <c:pt idx="215">
                        <c:v>1.98</c:v>
                      </c:pt>
                      <c:pt idx="216">
                        <c:v>1.97</c:v>
                      </c:pt>
                      <c:pt idx="217">
                        <c:v>1.97</c:v>
                      </c:pt>
                      <c:pt idx="218">
                        <c:v>1.98</c:v>
                      </c:pt>
                      <c:pt idx="219">
                        <c:v>1.98</c:v>
                      </c:pt>
                      <c:pt idx="220">
                        <c:v>1.98</c:v>
                      </c:pt>
                      <c:pt idx="221">
                        <c:v>1.97</c:v>
                      </c:pt>
                      <c:pt idx="222">
                        <c:v>1.97</c:v>
                      </c:pt>
                      <c:pt idx="223">
                        <c:v>1.97</c:v>
                      </c:pt>
                      <c:pt idx="224">
                        <c:v>1.97</c:v>
                      </c:pt>
                      <c:pt idx="225">
                        <c:v>1.97</c:v>
                      </c:pt>
                      <c:pt idx="226">
                        <c:v>1.97</c:v>
                      </c:pt>
                      <c:pt idx="227">
                        <c:v>1.96</c:v>
                      </c:pt>
                      <c:pt idx="228">
                        <c:v>1.96</c:v>
                      </c:pt>
                      <c:pt idx="229">
                        <c:v>1.97</c:v>
                      </c:pt>
                      <c:pt idx="230">
                        <c:v>1.96</c:v>
                      </c:pt>
                      <c:pt idx="231">
                        <c:v>1.97</c:v>
                      </c:pt>
                      <c:pt idx="232">
                        <c:v>1.97</c:v>
                      </c:pt>
                      <c:pt idx="233">
                        <c:v>1.97</c:v>
                      </c:pt>
                      <c:pt idx="234">
                        <c:v>1.97</c:v>
                      </c:pt>
                      <c:pt idx="235">
                        <c:v>1.96</c:v>
                      </c:pt>
                      <c:pt idx="236">
                        <c:v>1.96</c:v>
                      </c:pt>
                      <c:pt idx="237">
                        <c:v>1.96</c:v>
                      </c:pt>
                      <c:pt idx="238">
                        <c:v>1.96</c:v>
                      </c:pt>
                      <c:pt idx="239">
                        <c:v>1.97</c:v>
                      </c:pt>
                      <c:pt idx="240">
                        <c:v>1.97</c:v>
                      </c:pt>
                      <c:pt idx="241">
                        <c:v>1.97</c:v>
                      </c:pt>
                      <c:pt idx="242">
                        <c:v>1.97</c:v>
                      </c:pt>
                      <c:pt idx="243">
                        <c:v>1.97</c:v>
                      </c:pt>
                      <c:pt idx="244">
                        <c:v>1.97</c:v>
                      </c:pt>
                      <c:pt idx="245">
                        <c:v>1.98</c:v>
                      </c:pt>
                      <c:pt idx="246">
                        <c:v>1.98</c:v>
                      </c:pt>
                      <c:pt idx="247">
                        <c:v>1.98</c:v>
                      </c:pt>
                      <c:pt idx="248">
                        <c:v>1.98</c:v>
                      </c:pt>
                      <c:pt idx="249">
                        <c:v>1.98</c:v>
                      </c:pt>
                      <c:pt idx="250">
                        <c:v>1.98</c:v>
                      </c:pt>
                      <c:pt idx="251">
                        <c:v>1.98</c:v>
                      </c:pt>
                      <c:pt idx="252">
                        <c:v>1.99</c:v>
                      </c:pt>
                      <c:pt idx="253">
                        <c:v>1.99</c:v>
                      </c:pt>
                      <c:pt idx="254">
                        <c:v>1.98</c:v>
                      </c:pt>
                      <c:pt idx="255">
                        <c:v>1.98</c:v>
                      </c:pt>
                      <c:pt idx="256">
                        <c:v>1.98</c:v>
                      </c:pt>
                      <c:pt idx="257">
                        <c:v>1.98</c:v>
                      </c:pt>
                      <c:pt idx="258">
                        <c:v>1.98</c:v>
                      </c:pt>
                      <c:pt idx="259">
                        <c:v>1.98</c:v>
                      </c:pt>
                      <c:pt idx="260">
                        <c:v>1.99</c:v>
                      </c:pt>
                      <c:pt idx="261">
                        <c:v>1.98</c:v>
                      </c:pt>
                      <c:pt idx="262">
                        <c:v>1.98</c:v>
                      </c:pt>
                      <c:pt idx="263">
                        <c:v>1.98</c:v>
                      </c:pt>
                      <c:pt idx="264">
                        <c:v>1.98</c:v>
                      </c:pt>
                      <c:pt idx="265">
                        <c:v>1.98</c:v>
                      </c:pt>
                      <c:pt idx="266">
                        <c:v>1.99</c:v>
                      </c:pt>
                      <c:pt idx="267">
                        <c:v>1.99</c:v>
                      </c:pt>
                      <c:pt idx="268">
                        <c:v>1.99</c:v>
                      </c:pt>
                      <c:pt idx="269">
                        <c:v>1.99</c:v>
                      </c:pt>
                      <c:pt idx="270">
                        <c:v>1.99</c:v>
                      </c:pt>
                      <c:pt idx="271">
                        <c:v>1.99</c:v>
                      </c:pt>
                      <c:pt idx="272">
                        <c:v>1.99</c:v>
                      </c:pt>
                      <c:pt idx="273">
                        <c:v>2</c:v>
                      </c:pt>
                      <c:pt idx="274">
                        <c:v>2</c:v>
                      </c:pt>
                      <c:pt idx="275">
                        <c:v>2</c:v>
                      </c:pt>
                      <c:pt idx="276">
                        <c:v>1.99</c:v>
                      </c:pt>
                      <c:pt idx="277">
                        <c:v>1.99</c:v>
                      </c:pt>
                      <c:pt idx="278">
                        <c:v>1.99</c:v>
                      </c:pt>
                      <c:pt idx="279">
                        <c:v>1.99</c:v>
                      </c:pt>
                      <c:pt idx="280">
                        <c:v>2</c:v>
                      </c:pt>
                      <c:pt idx="281">
                        <c:v>2</c:v>
                      </c:pt>
                      <c:pt idx="282">
                        <c:v>1.99</c:v>
                      </c:pt>
                      <c:pt idx="283">
                        <c:v>2</c:v>
                      </c:pt>
                      <c:pt idx="284">
                        <c:v>1.99</c:v>
                      </c:pt>
                      <c:pt idx="285">
                        <c:v>1.99</c:v>
                      </c:pt>
                      <c:pt idx="286">
                        <c:v>1.99</c:v>
                      </c:pt>
                      <c:pt idx="287">
                        <c:v>2</c:v>
                      </c:pt>
                      <c:pt idx="288">
                        <c:v>2</c:v>
                      </c:pt>
                      <c:pt idx="289">
                        <c:v>2</c:v>
                      </c:pt>
                      <c:pt idx="290">
                        <c:v>1.99</c:v>
                      </c:pt>
                      <c:pt idx="291">
                        <c:v>1.99</c:v>
                      </c:pt>
                      <c:pt idx="292">
                        <c:v>1.99</c:v>
                      </c:pt>
                      <c:pt idx="293">
                        <c:v>1.99</c:v>
                      </c:pt>
                      <c:pt idx="294">
                        <c:v>1.99</c:v>
                      </c:pt>
                      <c:pt idx="295">
                        <c:v>2.0099999999999998</c:v>
                      </c:pt>
                      <c:pt idx="296">
                        <c:v>2</c:v>
                      </c:pt>
                      <c:pt idx="297">
                        <c:v>1.99</c:v>
                      </c:pt>
                      <c:pt idx="298">
                        <c:v>1.99</c:v>
                      </c:pt>
                      <c:pt idx="299">
                        <c:v>1.99</c:v>
                      </c:pt>
                      <c:pt idx="300">
                        <c:v>1.99</c:v>
                      </c:pt>
                      <c:pt idx="301">
                        <c:v>1.99</c:v>
                      </c:pt>
                      <c:pt idx="302">
                        <c:v>1.99</c:v>
                      </c:pt>
                      <c:pt idx="303">
                        <c:v>1.99</c:v>
                      </c:pt>
                      <c:pt idx="304">
                        <c:v>1.99</c:v>
                      </c:pt>
                      <c:pt idx="305">
                        <c:v>1.99</c:v>
                      </c:pt>
                      <c:pt idx="306">
                        <c:v>1.99</c:v>
                      </c:pt>
                      <c:pt idx="307">
                        <c:v>1.98</c:v>
                      </c:pt>
                      <c:pt idx="308">
                        <c:v>1.99</c:v>
                      </c:pt>
                      <c:pt idx="309">
                        <c:v>1.99</c:v>
                      </c:pt>
                      <c:pt idx="310">
                        <c:v>1.98</c:v>
                      </c:pt>
                      <c:pt idx="311">
                        <c:v>1.99</c:v>
                      </c:pt>
                      <c:pt idx="312">
                        <c:v>1.99</c:v>
                      </c:pt>
                      <c:pt idx="313">
                        <c:v>1.99</c:v>
                      </c:pt>
                      <c:pt idx="314">
                        <c:v>1.98</c:v>
                      </c:pt>
                      <c:pt idx="315">
                        <c:v>1.99</c:v>
                      </c:pt>
                      <c:pt idx="316">
                        <c:v>1.99</c:v>
                      </c:pt>
                      <c:pt idx="317">
                        <c:v>1.99</c:v>
                      </c:pt>
                      <c:pt idx="318">
                        <c:v>1.99</c:v>
                      </c:pt>
                      <c:pt idx="319">
                        <c:v>1.99</c:v>
                      </c:pt>
                      <c:pt idx="320">
                        <c:v>1.98</c:v>
                      </c:pt>
                      <c:pt idx="321">
                        <c:v>1.98</c:v>
                      </c:pt>
                      <c:pt idx="322">
                        <c:v>1.99</c:v>
                      </c:pt>
                      <c:pt idx="323">
                        <c:v>1.99</c:v>
                      </c:pt>
                      <c:pt idx="324">
                        <c:v>1.99</c:v>
                      </c:pt>
                      <c:pt idx="325">
                        <c:v>1.99</c:v>
                      </c:pt>
                      <c:pt idx="326">
                        <c:v>1.99</c:v>
                      </c:pt>
                      <c:pt idx="327">
                        <c:v>1.99</c:v>
                      </c:pt>
                      <c:pt idx="328">
                        <c:v>1.98</c:v>
                      </c:pt>
                      <c:pt idx="329">
                        <c:v>1.99</c:v>
                      </c:pt>
                      <c:pt idx="330">
                        <c:v>2</c:v>
                      </c:pt>
                      <c:pt idx="331">
                        <c:v>1.99</c:v>
                      </c:pt>
                      <c:pt idx="332">
                        <c:v>2</c:v>
                      </c:pt>
                      <c:pt idx="333">
                        <c:v>2</c:v>
                      </c:pt>
                      <c:pt idx="334">
                        <c:v>1.99</c:v>
                      </c:pt>
                      <c:pt idx="335">
                        <c:v>2</c:v>
                      </c:pt>
                      <c:pt idx="336">
                        <c:v>2</c:v>
                      </c:pt>
                      <c:pt idx="337">
                        <c:v>2</c:v>
                      </c:pt>
                      <c:pt idx="338">
                        <c:v>2</c:v>
                      </c:pt>
                      <c:pt idx="339">
                        <c:v>2</c:v>
                      </c:pt>
                      <c:pt idx="340">
                        <c:v>2</c:v>
                      </c:pt>
                      <c:pt idx="341">
                        <c:v>2</c:v>
                      </c:pt>
                      <c:pt idx="342">
                        <c:v>2</c:v>
                      </c:pt>
                      <c:pt idx="343">
                        <c:v>2</c:v>
                      </c:pt>
                      <c:pt idx="344">
                        <c:v>2</c:v>
                      </c:pt>
                      <c:pt idx="345">
                        <c:v>2</c:v>
                      </c:pt>
                      <c:pt idx="346">
                        <c:v>2</c:v>
                      </c:pt>
                      <c:pt idx="347">
                        <c:v>2.0099999999999998</c:v>
                      </c:pt>
                      <c:pt idx="348">
                        <c:v>2.0099999999999998</c:v>
                      </c:pt>
                      <c:pt idx="349">
                        <c:v>2</c:v>
                      </c:pt>
                      <c:pt idx="350">
                        <c:v>2.0099999999999998</c:v>
                      </c:pt>
                      <c:pt idx="351">
                        <c:v>2.0099999999999998</c:v>
                      </c:pt>
                      <c:pt idx="352">
                        <c:v>2.0099999999999998</c:v>
                      </c:pt>
                      <c:pt idx="353">
                        <c:v>2.0099999999999998</c:v>
                      </c:pt>
                      <c:pt idx="354">
                        <c:v>2.0099999999999998</c:v>
                      </c:pt>
                      <c:pt idx="355">
                        <c:v>2.0099999999999998</c:v>
                      </c:pt>
                      <c:pt idx="356">
                        <c:v>2.0099999999999998</c:v>
                      </c:pt>
                      <c:pt idx="357">
                        <c:v>2.0099999999999998</c:v>
                      </c:pt>
                      <c:pt idx="358">
                        <c:v>2.0099999999999998</c:v>
                      </c:pt>
                      <c:pt idx="359">
                        <c:v>2.0099999999999998</c:v>
                      </c:pt>
                      <c:pt idx="360">
                        <c:v>2.0099999999999998</c:v>
                      </c:pt>
                      <c:pt idx="361">
                        <c:v>2.0099999999999998</c:v>
                      </c:pt>
                      <c:pt idx="362">
                        <c:v>2.02</c:v>
                      </c:pt>
                      <c:pt idx="363">
                        <c:v>2.02</c:v>
                      </c:pt>
                      <c:pt idx="364">
                        <c:v>2.02</c:v>
                      </c:pt>
                    </c:numCache>
                  </c:numRef>
                </c:val>
                <c:smooth val="0"/>
                <c:extLst xmlns:c15="http://schemas.microsoft.com/office/drawing/2012/chart">
                  <c:ext xmlns:c16="http://schemas.microsoft.com/office/drawing/2014/chart" uri="{C3380CC4-5D6E-409C-BE32-E72D297353CC}">
                    <c16:uniqueId val="{00000004-C41D-445E-855F-B69004D1BE37}"/>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'YoY LH Only'!$AH$9</c15:sqref>
                        </c15:formulaRef>
                      </c:ext>
                    </c:extLst>
                    <c:strCache>
                      <c:ptCount val="1"/>
                      <c:pt idx="0">
                        <c:v>2024 Ref Spot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Only'!$AH$10:$AH$374</c15:sqref>
                        </c15:formulaRef>
                      </c:ext>
                    </c:extLst>
                    <c:numCache>
                      <c:formatCode>General</c:formatCode>
                      <c:ptCount val="365"/>
                      <c:pt idx="0">
                        <c:v>2.15</c:v>
                      </c:pt>
                      <c:pt idx="1">
                        <c:v>2.15</c:v>
                      </c:pt>
                      <c:pt idx="2">
                        <c:v>2.16</c:v>
                      </c:pt>
                      <c:pt idx="3">
                        <c:v>2.13</c:v>
                      </c:pt>
                      <c:pt idx="4">
                        <c:v>2.11</c:v>
                      </c:pt>
                      <c:pt idx="5">
                        <c:v>2.09</c:v>
                      </c:pt>
                      <c:pt idx="6">
                        <c:v>2.06</c:v>
                      </c:pt>
                      <c:pt idx="7">
                        <c:v>2.0499999999999998</c:v>
                      </c:pt>
                      <c:pt idx="8">
                        <c:v>2.04</c:v>
                      </c:pt>
                      <c:pt idx="9">
                        <c:v>2.04</c:v>
                      </c:pt>
                      <c:pt idx="10">
                        <c:v>2.0499999999999998</c:v>
                      </c:pt>
                      <c:pt idx="11">
                        <c:v>2.0499999999999998</c:v>
                      </c:pt>
                      <c:pt idx="12">
                        <c:v>2.06</c:v>
                      </c:pt>
                      <c:pt idx="13">
                        <c:v>2.0499999999999998</c:v>
                      </c:pt>
                      <c:pt idx="14">
                        <c:v>2.04</c:v>
                      </c:pt>
                      <c:pt idx="15">
                        <c:v>2.04</c:v>
                      </c:pt>
                      <c:pt idx="16">
                        <c:v>2.04</c:v>
                      </c:pt>
                      <c:pt idx="17">
                        <c:v>2.04</c:v>
                      </c:pt>
                      <c:pt idx="18">
                        <c:v>2.06</c:v>
                      </c:pt>
                      <c:pt idx="19">
                        <c:v>2.09</c:v>
                      </c:pt>
                      <c:pt idx="20">
                        <c:v>2.1</c:v>
                      </c:pt>
                      <c:pt idx="21">
                        <c:v>2.1</c:v>
                      </c:pt>
                      <c:pt idx="22">
                        <c:v>2.1</c:v>
                      </c:pt>
                      <c:pt idx="23">
                        <c:v>2.09</c:v>
                      </c:pt>
                      <c:pt idx="24">
                        <c:v>2.0699999999999998</c:v>
                      </c:pt>
                      <c:pt idx="25">
                        <c:v>2.08</c:v>
                      </c:pt>
                      <c:pt idx="26">
                        <c:v>2.08</c:v>
                      </c:pt>
                      <c:pt idx="27">
                        <c:v>2.06</c:v>
                      </c:pt>
                      <c:pt idx="28">
                        <c:v>2.0499999999999998</c:v>
                      </c:pt>
                      <c:pt idx="29">
                        <c:v>2.06</c:v>
                      </c:pt>
                      <c:pt idx="30">
                        <c:v>2.06</c:v>
                      </c:pt>
                      <c:pt idx="31">
                        <c:v>2.04</c:v>
                      </c:pt>
                      <c:pt idx="32">
                        <c:v>2.04</c:v>
                      </c:pt>
                      <c:pt idx="33">
                        <c:v>2.0299999999999998</c:v>
                      </c:pt>
                      <c:pt idx="34">
                        <c:v>2.0099999999999998</c:v>
                      </c:pt>
                      <c:pt idx="35">
                        <c:v>2.0099999999999998</c:v>
                      </c:pt>
                      <c:pt idx="36">
                        <c:v>2</c:v>
                      </c:pt>
                      <c:pt idx="37">
                        <c:v>2</c:v>
                      </c:pt>
                      <c:pt idx="38">
                        <c:v>1.99</c:v>
                      </c:pt>
                      <c:pt idx="39">
                        <c:v>2.0099999999999998</c:v>
                      </c:pt>
                      <c:pt idx="40">
                        <c:v>2</c:v>
                      </c:pt>
                      <c:pt idx="41">
                        <c:v>1.98</c:v>
                      </c:pt>
                      <c:pt idx="42">
                        <c:v>1.97</c:v>
                      </c:pt>
                      <c:pt idx="43">
                        <c:v>1.95</c:v>
                      </c:pt>
                      <c:pt idx="44">
                        <c:v>1.93</c:v>
                      </c:pt>
                      <c:pt idx="45">
                        <c:v>1.92</c:v>
                      </c:pt>
                      <c:pt idx="46">
                        <c:v>1.93</c:v>
                      </c:pt>
                      <c:pt idx="47">
                        <c:v>1.93</c:v>
                      </c:pt>
                      <c:pt idx="48">
                        <c:v>1.92</c:v>
                      </c:pt>
                      <c:pt idx="49">
                        <c:v>1.9</c:v>
                      </c:pt>
                      <c:pt idx="50">
                        <c:v>1.87</c:v>
                      </c:pt>
                      <c:pt idx="51">
                        <c:v>1.85</c:v>
                      </c:pt>
                      <c:pt idx="52">
                        <c:v>1.85</c:v>
                      </c:pt>
                      <c:pt idx="53">
                        <c:v>1.85</c:v>
                      </c:pt>
                      <c:pt idx="54">
                        <c:v>1.86</c:v>
                      </c:pt>
                      <c:pt idx="55">
                        <c:v>1.84</c:v>
                      </c:pt>
                      <c:pt idx="56">
                        <c:v>1.83</c:v>
                      </c:pt>
                      <c:pt idx="57">
                        <c:v>1.83</c:v>
                      </c:pt>
                      <c:pt idx="58">
                        <c:v>1.82</c:v>
                      </c:pt>
                      <c:pt idx="59">
                        <c:v>1.81</c:v>
                      </c:pt>
                      <c:pt idx="60">
                        <c:v>1.83</c:v>
                      </c:pt>
                      <c:pt idx="61">
                        <c:v>1.85</c:v>
                      </c:pt>
                      <c:pt idx="62">
                        <c:v>1.84</c:v>
                      </c:pt>
                      <c:pt idx="63">
                        <c:v>1.84</c:v>
                      </c:pt>
                      <c:pt idx="64">
                        <c:v>1.82</c:v>
                      </c:pt>
                      <c:pt idx="65">
                        <c:v>1.81</c:v>
                      </c:pt>
                      <c:pt idx="66">
                        <c:v>1.81</c:v>
                      </c:pt>
                      <c:pt idx="67">
                        <c:v>1.82</c:v>
                      </c:pt>
                      <c:pt idx="68">
                        <c:v>1.83</c:v>
                      </c:pt>
                      <c:pt idx="69">
                        <c:v>1.82</c:v>
                      </c:pt>
                      <c:pt idx="70">
                        <c:v>1.81</c:v>
                      </c:pt>
                      <c:pt idx="71">
                        <c:v>1.81</c:v>
                      </c:pt>
                      <c:pt idx="72">
                        <c:v>1.82</c:v>
                      </c:pt>
                      <c:pt idx="73">
                        <c:v>1.82</c:v>
                      </c:pt>
                      <c:pt idx="74">
                        <c:v>1.83</c:v>
                      </c:pt>
                      <c:pt idx="75">
                        <c:v>1.84</c:v>
                      </c:pt>
                      <c:pt idx="76">
                        <c:v>1.83</c:v>
                      </c:pt>
                      <c:pt idx="77">
                        <c:v>1.83</c:v>
                      </c:pt>
                      <c:pt idx="78">
                        <c:v>1.83</c:v>
                      </c:pt>
                      <c:pt idx="79">
                        <c:v>1.82</c:v>
                      </c:pt>
                      <c:pt idx="80">
                        <c:v>1.83</c:v>
                      </c:pt>
                      <c:pt idx="81">
                        <c:v>1.83</c:v>
                      </c:pt>
                      <c:pt idx="82">
                        <c:v>1.84</c:v>
                      </c:pt>
                      <c:pt idx="83">
                        <c:v>1.82</c:v>
                      </c:pt>
                      <c:pt idx="84">
                        <c:v>1.82</c:v>
                      </c:pt>
                      <c:pt idx="85">
                        <c:v>1.81</c:v>
                      </c:pt>
                      <c:pt idx="86">
                        <c:v>1.8</c:v>
                      </c:pt>
                      <c:pt idx="87">
                        <c:v>1.8</c:v>
                      </c:pt>
                      <c:pt idx="88">
                        <c:v>1.82</c:v>
                      </c:pt>
                      <c:pt idx="89">
                        <c:v>1.85</c:v>
                      </c:pt>
                      <c:pt idx="90">
                        <c:v>1.84</c:v>
                      </c:pt>
                      <c:pt idx="91">
                        <c:v>1.83</c:v>
                      </c:pt>
                      <c:pt idx="92">
                        <c:v>1.82</c:v>
                      </c:pt>
                      <c:pt idx="93">
                        <c:v>1.82</c:v>
                      </c:pt>
                      <c:pt idx="94">
                        <c:v>1.82</c:v>
                      </c:pt>
                      <c:pt idx="95">
                        <c:v>1.82</c:v>
                      </c:pt>
                      <c:pt idx="96">
                        <c:v>1.82</c:v>
                      </c:pt>
                      <c:pt idx="97">
                        <c:v>1.8</c:v>
                      </c:pt>
                      <c:pt idx="98">
                        <c:v>1.8</c:v>
                      </c:pt>
                      <c:pt idx="99">
                        <c:v>1.78</c:v>
                      </c:pt>
                      <c:pt idx="100">
                        <c:v>1.78</c:v>
                      </c:pt>
                      <c:pt idx="101">
                        <c:v>1.78</c:v>
                      </c:pt>
                      <c:pt idx="102">
                        <c:v>1.79</c:v>
                      </c:pt>
                      <c:pt idx="103">
                        <c:v>1.8</c:v>
                      </c:pt>
                      <c:pt idx="104">
                        <c:v>1.79</c:v>
                      </c:pt>
                      <c:pt idx="105">
                        <c:v>1.79</c:v>
                      </c:pt>
                      <c:pt idx="106">
                        <c:v>1.78</c:v>
                      </c:pt>
                      <c:pt idx="107">
                        <c:v>1.76</c:v>
                      </c:pt>
                      <c:pt idx="108">
                        <c:v>1.76</c:v>
                      </c:pt>
                      <c:pt idx="109">
                        <c:v>1.77</c:v>
                      </c:pt>
                      <c:pt idx="110">
                        <c:v>1.78</c:v>
                      </c:pt>
                      <c:pt idx="111">
                        <c:v>1.77</c:v>
                      </c:pt>
                      <c:pt idx="112">
                        <c:v>1.77</c:v>
                      </c:pt>
                      <c:pt idx="113">
                        <c:v>1.76</c:v>
                      </c:pt>
                      <c:pt idx="114">
                        <c:v>1.76</c:v>
                      </c:pt>
                      <c:pt idx="115">
                        <c:v>1.77</c:v>
                      </c:pt>
                      <c:pt idx="116">
                        <c:v>1.77</c:v>
                      </c:pt>
                      <c:pt idx="117">
                        <c:v>1.79</c:v>
                      </c:pt>
                      <c:pt idx="118">
                        <c:v>1.79</c:v>
                      </c:pt>
                      <c:pt idx="119">
                        <c:v>1.79</c:v>
                      </c:pt>
                      <c:pt idx="120">
                        <c:v>1.8</c:v>
                      </c:pt>
                      <c:pt idx="121">
                        <c:v>1.79</c:v>
                      </c:pt>
                      <c:pt idx="122">
                        <c:v>1.79</c:v>
                      </c:pt>
                      <c:pt idx="123">
                        <c:v>1.81</c:v>
                      </c:pt>
                      <c:pt idx="124">
                        <c:v>1.83</c:v>
                      </c:pt>
                      <c:pt idx="125">
                        <c:v>1.83</c:v>
                      </c:pt>
                      <c:pt idx="126">
                        <c:v>1.83</c:v>
                      </c:pt>
                      <c:pt idx="127">
                        <c:v>1.84</c:v>
                      </c:pt>
                      <c:pt idx="128">
                        <c:v>1.84</c:v>
                      </c:pt>
                      <c:pt idx="129">
                        <c:v>1.83</c:v>
                      </c:pt>
                      <c:pt idx="130">
                        <c:v>1.84</c:v>
                      </c:pt>
                      <c:pt idx="131">
                        <c:v>1.86</c:v>
                      </c:pt>
                      <c:pt idx="132">
                        <c:v>1.85</c:v>
                      </c:pt>
                      <c:pt idx="133">
                        <c:v>1.85</c:v>
                      </c:pt>
                      <c:pt idx="134">
                        <c:v>1.85</c:v>
                      </c:pt>
                      <c:pt idx="135">
                        <c:v>1.85</c:v>
                      </c:pt>
                      <c:pt idx="136">
                        <c:v>1.85</c:v>
                      </c:pt>
                      <c:pt idx="137">
                        <c:v>1.88</c:v>
                      </c:pt>
                      <c:pt idx="138">
                        <c:v>1.92</c:v>
                      </c:pt>
                      <c:pt idx="139">
                        <c:v>1.92</c:v>
                      </c:pt>
                      <c:pt idx="140">
                        <c:v>1.92</c:v>
                      </c:pt>
                      <c:pt idx="141">
                        <c:v>1.94</c:v>
                      </c:pt>
                      <c:pt idx="142">
                        <c:v>1.92</c:v>
                      </c:pt>
                      <c:pt idx="143">
                        <c:v>1.92</c:v>
                      </c:pt>
                      <c:pt idx="144">
                        <c:v>1.92</c:v>
                      </c:pt>
                      <c:pt idx="145">
                        <c:v>1.94</c:v>
                      </c:pt>
                      <c:pt idx="146">
                        <c:v>1.93</c:v>
                      </c:pt>
                      <c:pt idx="147">
                        <c:v>1.93</c:v>
                      </c:pt>
                      <c:pt idx="148">
                        <c:v>1.95</c:v>
                      </c:pt>
                      <c:pt idx="149">
                        <c:v>1.94</c:v>
                      </c:pt>
                      <c:pt idx="150">
                        <c:v>1.92</c:v>
                      </c:pt>
                      <c:pt idx="151">
                        <c:v>1.91</c:v>
                      </c:pt>
                      <c:pt idx="152">
                        <c:v>1.9</c:v>
                      </c:pt>
                      <c:pt idx="153">
                        <c:v>1.89</c:v>
                      </c:pt>
                      <c:pt idx="154">
                        <c:v>1.9</c:v>
                      </c:pt>
                      <c:pt idx="155">
                        <c:v>1.89</c:v>
                      </c:pt>
                      <c:pt idx="156">
                        <c:v>1.89</c:v>
                      </c:pt>
                      <c:pt idx="157">
                        <c:v>1.9</c:v>
                      </c:pt>
                      <c:pt idx="158">
                        <c:v>1.9</c:v>
                      </c:pt>
                      <c:pt idx="159">
                        <c:v>1.92</c:v>
                      </c:pt>
                      <c:pt idx="160">
                        <c:v>1.92</c:v>
                      </c:pt>
                      <c:pt idx="161">
                        <c:v>1.91</c:v>
                      </c:pt>
                      <c:pt idx="162">
                        <c:v>1.91</c:v>
                      </c:pt>
                      <c:pt idx="163">
                        <c:v>1.9</c:v>
                      </c:pt>
                      <c:pt idx="164">
                        <c:v>1.89</c:v>
                      </c:pt>
                      <c:pt idx="165">
                        <c:v>1.9</c:v>
                      </c:pt>
                      <c:pt idx="166">
                        <c:v>1.91</c:v>
                      </c:pt>
                      <c:pt idx="167">
                        <c:v>1.91</c:v>
                      </c:pt>
                      <c:pt idx="168">
                        <c:v>1.92</c:v>
                      </c:pt>
                      <c:pt idx="169">
                        <c:v>1.92</c:v>
                      </c:pt>
                      <c:pt idx="170">
                        <c:v>1.92</c:v>
                      </c:pt>
                      <c:pt idx="171">
                        <c:v>1.91</c:v>
                      </c:pt>
                      <c:pt idx="172">
                        <c:v>1.93</c:v>
                      </c:pt>
                      <c:pt idx="173">
                        <c:v>1.96</c:v>
                      </c:pt>
                      <c:pt idx="174">
                        <c:v>1.95</c:v>
                      </c:pt>
                      <c:pt idx="175">
                        <c:v>1.94</c:v>
                      </c:pt>
                      <c:pt idx="176">
                        <c:v>1.94</c:v>
                      </c:pt>
                      <c:pt idx="177">
                        <c:v>1.93</c:v>
                      </c:pt>
                      <c:pt idx="178">
                        <c:v>1.93</c:v>
                      </c:pt>
                      <c:pt idx="179">
                        <c:v>1.95</c:v>
                      </c:pt>
                      <c:pt idx="180">
                        <c:v>1.96</c:v>
                      </c:pt>
                      <c:pt idx="181">
                        <c:v>1.96</c:v>
                      </c:pt>
                      <c:pt idx="182">
                        <c:v>1.97</c:v>
                      </c:pt>
                      <c:pt idx="183">
                        <c:v>1.98</c:v>
                      </c:pt>
                      <c:pt idx="184">
                        <c:v>1.98</c:v>
                      </c:pt>
                      <c:pt idx="185">
                        <c:v>1.98</c:v>
                      </c:pt>
                      <c:pt idx="186">
                        <c:v>1.98</c:v>
                      </c:pt>
                      <c:pt idx="187">
                        <c:v>2.02</c:v>
                      </c:pt>
                      <c:pt idx="188">
                        <c:v>1.99</c:v>
                      </c:pt>
                      <c:pt idx="189">
                        <c:v>1.98</c:v>
                      </c:pt>
                      <c:pt idx="190">
                        <c:v>1.97</c:v>
                      </c:pt>
                      <c:pt idx="191">
                        <c:v>1.95</c:v>
                      </c:pt>
                      <c:pt idx="192">
                        <c:v>1.94</c:v>
                      </c:pt>
                      <c:pt idx="193">
                        <c:v>1.94</c:v>
                      </c:pt>
                      <c:pt idx="194">
                        <c:v>1.95</c:v>
                      </c:pt>
                      <c:pt idx="195">
                        <c:v>1.95</c:v>
                      </c:pt>
                      <c:pt idx="196">
                        <c:v>1.94</c:v>
                      </c:pt>
                      <c:pt idx="197">
                        <c:v>1.94</c:v>
                      </c:pt>
                      <c:pt idx="198">
                        <c:v>1.94</c:v>
                      </c:pt>
                      <c:pt idx="199">
                        <c:v>1.92</c:v>
                      </c:pt>
                      <c:pt idx="200">
                        <c:v>1.92</c:v>
                      </c:pt>
                      <c:pt idx="201">
                        <c:v>1.96</c:v>
                      </c:pt>
                      <c:pt idx="202">
                        <c:v>1.95</c:v>
                      </c:pt>
                      <c:pt idx="203">
                        <c:v>1.95</c:v>
                      </c:pt>
                      <c:pt idx="204">
                        <c:v>1.95</c:v>
                      </c:pt>
                      <c:pt idx="205">
                        <c:v>1.9</c:v>
                      </c:pt>
                      <c:pt idx="206">
                        <c:v>1.89</c:v>
                      </c:pt>
                      <c:pt idx="207">
                        <c:v>1.89</c:v>
                      </c:pt>
                      <c:pt idx="208">
                        <c:v>1.92</c:v>
                      </c:pt>
                      <c:pt idx="209">
                        <c:v>1.91</c:v>
                      </c:pt>
                      <c:pt idx="210">
                        <c:v>1.91</c:v>
                      </c:pt>
                      <c:pt idx="211">
                        <c:v>1.91</c:v>
                      </c:pt>
                      <c:pt idx="212">
                        <c:v>1.9</c:v>
                      </c:pt>
                      <c:pt idx="213">
                        <c:v>1.9</c:v>
                      </c:pt>
                      <c:pt idx="214">
                        <c:v>1.91</c:v>
                      </c:pt>
                      <c:pt idx="215">
                        <c:v>1.94</c:v>
                      </c:pt>
                      <c:pt idx="216">
                        <c:v>1.93</c:v>
                      </c:pt>
                      <c:pt idx="217">
                        <c:v>1.93</c:v>
                      </c:pt>
                      <c:pt idx="218">
                        <c:v>1.93</c:v>
                      </c:pt>
                      <c:pt idx="219">
                        <c:v>1.92</c:v>
                      </c:pt>
                      <c:pt idx="220">
                        <c:v>1.9</c:v>
                      </c:pt>
                      <c:pt idx="221">
                        <c:v>1.92</c:v>
                      </c:pt>
                      <c:pt idx="222">
                        <c:v>1.94</c:v>
                      </c:pt>
                      <c:pt idx="223">
                        <c:v>1.94</c:v>
                      </c:pt>
                      <c:pt idx="224">
                        <c:v>1.93</c:v>
                      </c:pt>
                      <c:pt idx="225">
                        <c:v>1.93</c:v>
                      </c:pt>
                      <c:pt idx="226">
                        <c:v>1.92</c:v>
                      </c:pt>
                      <c:pt idx="227">
                        <c:v>1.92</c:v>
                      </c:pt>
                      <c:pt idx="228">
                        <c:v>1.93</c:v>
                      </c:pt>
                      <c:pt idx="229">
                        <c:v>1.95</c:v>
                      </c:pt>
                      <c:pt idx="230">
                        <c:v>1.94</c:v>
                      </c:pt>
                      <c:pt idx="231">
                        <c:v>1.94</c:v>
                      </c:pt>
                      <c:pt idx="232">
                        <c:v>1.94</c:v>
                      </c:pt>
                      <c:pt idx="233">
                        <c:v>1.92</c:v>
                      </c:pt>
                      <c:pt idx="234">
                        <c:v>1.9</c:v>
                      </c:pt>
                      <c:pt idx="235">
                        <c:v>1.9</c:v>
                      </c:pt>
                      <c:pt idx="236">
                        <c:v>1.93</c:v>
                      </c:pt>
                      <c:pt idx="237">
                        <c:v>1.93</c:v>
                      </c:pt>
                      <c:pt idx="238">
                        <c:v>1.93</c:v>
                      </c:pt>
                      <c:pt idx="239">
                        <c:v>1.93</c:v>
                      </c:pt>
                      <c:pt idx="240">
                        <c:v>1.92</c:v>
                      </c:pt>
                      <c:pt idx="241">
                        <c:v>1.91</c:v>
                      </c:pt>
                      <c:pt idx="242">
                        <c:v>1.93</c:v>
                      </c:pt>
                      <c:pt idx="243">
                        <c:v>1.97</c:v>
                      </c:pt>
                      <c:pt idx="244">
                        <c:v>1.97</c:v>
                      </c:pt>
                      <c:pt idx="245">
                        <c:v>1.96</c:v>
                      </c:pt>
                      <c:pt idx="246">
                        <c:v>1.98</c:v>
                      </c:pt>
                      <c:pt idx="247">
                        <c:v>1.96</c:v>
                      </c:pt>
                      <c:pt idx="248">
                        <c:v>1.95</c:v>
                      </c:pt>
                      <c:pt idx="249">
                        <c:v>1.95</c:v>
                      </c:pt>
                      <c:pt idx="250">
                        <c:v>1.97</c:v>
                      </c:pt>
                      <c:pt idx="251">
                        <c:v>1.96</c:v>
                      </c:pt>
                      <c:pt idx="252">
                        <c:v>1.96</c:v>
                      </c:pt>
                      <c:pt idx="253">
                        <c:v>1.95</c:v>
                      </c:pt>
                      <c:pt idx="254">
                        <c:v>1.94</c:v>
                      </c:pt>
                      <c:pt idx="255">
                        <c:v>1.92</c:v>
                      </c:pt>
                      <c:pt idx="256">
                        <c:v>1.93</c:v>
                      </c:pt>
                      <c:pt idx="257">
                        <c:v>1.95</c:v>
                      </c:pt>
                      <c:pt idx="258">
                        <c:v>1.94</c:v>
                      </c:pt>
                      <c:pt idx="259">
                        <c:v>1.93</c:v>
                      </c:pt>
                      <c:pt idx="260">
                        <c:v>1.95</c:v>
                      </c:pt>
                      <c:pt idx="261">
                        <c:v>1.94</c:v>
                      </c:pt>
                      <c:pt idx="262">
                        <c:v>1.93</c:v>
                      </c:pt>
                      <c:pt idx="263">
                        <c:v>1.93</c:v>
                      </c:pt>
                      <c:pt idx="264">
                        <c:v>1.95</c:v>
                      </c:pt>
                      <c:pt idx="265">
                        <c:v>1.93</c:v>
                      </c:pt>
                      <c:pt idx="266">
                        <c:v>1.93</c:v>
                      </c:pt>
                      <c:pt idx="267">
                        <c:v>1.93</c:v>
                      </c:pt>
                      <c:pt idx="268">
                        <c:v>1.91</c:v>
                      </c:pt>
                      <c:pt idx="269">
                        <c:v>1.9</c:v>
                      </c:pt>
                      <c:pt idx="270">
                        <c:v>1.92</c:v>
                      </c:pt>
                      <c:pt idx="271">
                        <c:v>1.93</c:v>
                      </c:pt>
                      <c:pt idx="272">
                        <c:v>1.93</c:v>
                      </c:pt>
                      <c:pt idx="273">
                        <c:v>1.93</c:v>
                      </c:pt>
                      <c:pt idx="274">
                        <c:v>1.93</c:v>
                      </c:pt>
                      <c:pt idx="275">
                        <c:v>1.91</c:v>
                      </c:pt>
                      <c:pt idx="276">
                        <c:v>1.91</c:v>
                      </c:pt>
                      <c:pt idx="277">
                        <c:v>1.92</c:v>
                      </c:pt>
                      <c:pt idx="278">
                        <c:v>1.93</c:v>
                      </c:pt>
                      <c:pt idx="279">
                        <c:v>1.93</c:v>
                      </c:pt>
                      <c:pt idx="280">
                        <c:v>1.93</c:v>
                      </c:pt>
                      <c:pt idx="281">
                        <c:v>1.92</c:v>
                      </c:pt>
                      <c:pt idx="282">
                        <c:v>1.9</c:v>
                      </c:pt>
                      <c:pt idx="283">
                        <c:v>1.9</c:v>
                      </c:pt>
                      <c:pt idx="284">
                        <c:v>1.91</c:v>
                      </c:pt>
                      <c:pt idx="285">
                        <c:v>1.93</c:v>
                      </c:pt>
                      <c:pt idx="286">
                        <c:v>1.93</c:v>
                      </c:pt>
                      <c:pt idx="287">
                        <c:v>1.92</c:v>
                      </c:pt>
                      <c:pt idx="288">
                        <c:v>1.91</c:v>
                      </c:pt>
                      <c:pt idx="289">
                        <c:v>1.92</c:v>
                      </c:pt>
                      <c:pt idx="290">
                        <c:v>1.92</c:v>
                      </c:pt>
                      <c:pt idx="291">
                        <c:v>1.93</c:v>
                      </c:pt>
                      <c:pt idx="292">
                        <c:v>1.94</c:v>
                      </c:pt>
                      <c:pt idx="293">
                        <c:v>1.94</c:v>
                      </c:pt>
                      <c:pt idx="294">
                        <c:v>1.93</c:v>
                      </c:pt>
                      <c:pt idx="295">
                        <c:v>1.93</c:v>
                      </c:pt>
                      <c:pt idx="296">
                        <c:v>1.92</c:v>
                      </c:pt>
                      <c:pt idx="297">
                        <c:v>1.91</c:v>
                      </c:pt>
                      <c:pt idx="298">
                        <c:v>1.93</c:v>
                      </c:pt>
                      <c:pt idx="299">
                        <c:v>1.94</c:v>
                      </c:pt>
                      <c:pt idx="300">
                        <c:v>1.94</c:v>
                      </c:pt>
                      <c:pt idx="301">
                        <c:v>1.94</c:v>
                      </c:pt>
                      <c:pt idx="302">
                        <c:v>1.94</c:v>
                      </c:pt>
                      <c:pt idx="303">
                        <c:v>1.94</c:v>
                      </c:pt>
                      <c:pt idx="304">
                        <c:v>1.93</c:v>
                      </c:pt>
                      <c:pt idx="305">
                        <c:v>1.95</c:v>
                      </c:pt>
                      <c:pt idx="306">
                        <c:v>1.97</c:v>
                      </c:pt>
                      <c:pt idx="307">
                        <c:v>1.98</c:v>
                      </c:pt>
                      <c:pt idx="308">
                        <c:v>1.98</c:v>
                      </c:pt>
                      <c:pt idx="309">
                        <c:v>1.99</c:v>
                      </c:pt>
                      <c:pt idx="310">
                        <c:v>1.98</c:v>
                      </c:pt>
                      <c:pt idx="311">
                        <c:v>1.99</c:v>
                      </c:pt>
                      <c:pt idx="312">
                        <c:v>1.99</c:v>
                      </c:pt>
                      <c:pt idx="313">
                        <c:v>2.0099999999999998</c:v>
                      </c:pt>
                      <c:pt idx="314">
                        <c:v>1.99</c:v>
                      </c:pt>
                      <c:pt idx="315">
                        <c:v>1.99</c:v>
                      </c:pt>
                      <c:pt idx="316">
                        <c:v>2</c:v>
                      </c:pt>
                      <c:pt idx="317">
                        <c:v>1.97</c:v>
                      </c:pt>
                      <c:pt idx="318">
                        <c:v>1.96</c:v>
                      </c:pt>
                      <c:pt idx="319">
                        <c:v>1.97</c:v>
                      </c:pt>
                      <c:pt idx="320">
                        <c:v>1.99</c:v>
                      </c:pt>
                      <c:pt idx="321">
                        <c:v>1.99</c:v>
                      </c:pt>
                      <c:pt idx="322">
                        <c:v>1.99</c:v>
                      </c:pt>
                      <c:pt idx="323">
                        <c:v>2.0099999999999998</c:v>
                      </c:pt>
                      <c:pt idx="324">
                        <c:v>2</c:v>
                      </c:pt>
                      <c:pt idx="325">
                        <c:v>2.0099999999999998</c:v>
                      </c:pt>
                      <c:pt idx="326">
                        <c:v>2.0099999999999998</c:v>
                      </c:pt>
                      <c:pt idx="327">
                        <c:v>2.04</c:v>
                      </c:pt>
                      <c:pt idx="328">
                        <c:v>2.04</c:v>
                      </c:pt>
                      <c:pt idx="329">
                        <c:v>2.04</c:v>
                      </c:pt>
                      <c:pt idx="330">
                        <c:v>2.04</c:v>
                      </c:pt>
                      <c:pt idx="331">
                        <c:v>2.0299999999999998</c:v>
                      </c:pt>
                      <c:pt idx="332">
                        <c:v>2.02</c:v>
                      </c:pt>
                      <c:pt idx="333">
                        <c:v>2.02</c:v>
                      </c:pt>
                      <c:pt idx="334">
                        <c:v>2.04</c:v>
                      </c:pt>
                      <c:pt idx="335">
                        <c:v>2.02</c:v>
                      </c:pt>
                      <c:pt idx="336">
                        <c:v>2.0099999999999998</c:v>
                      </c:pt>
                      <c:pt idx="337">
                        <c:v>1.97</c:v>
                      </c:pt>
                      <c:pt idx="338">
                        <c:v>1.96</c:v>
                      </c:pt>
                      <c:pt idx="339">
                        <c:v>2</c:v>
                      </c:pt>
                      <c:pt idx="340">
                        <c:v>2</c:v>
                      </c:pt>
                      <c:pt idx="341">
                        <c:v>2.0099999999999998</c:v>
                      </c:pt>
                      <c:pt idx="342">
                        <c:v>2.0099999999999998</c:v>
                      </c:pt>
                      <c:pt idx="343">
                        <c:v>1.99</c:v>
                      </c:pt>
                      <c:pt idx="344">
                        <c:v>1.99</c:v>
                      </c:pt>
                      <c:pt idx="345">
                        <c:v>2</c:v>
                      </c:pt>
                      <c:pt idx="346">
                        <c:v>1.98</c:v>
                      </c:pt>
                      <c:pt idx="347">
                        <c:v>1.98</c:v>
                      </c:pt>
                      <c:pt idx="348">
                        <c:v>1.98</c:v>
                      </c:pt>
                      <c:pt idx="349">
                        <c:v>1.98</c:v>
                      </c:pt>
                      <c:pt idx="350">
                        <c:v>1.97</c:v>
                      </c:pt>
                      <c:pt idx="351">
                        <c:v>1.96</c:v>
                      </c:pt>
                      <c:pt idx="352">
                        <c:v>1.96</c:v>
                      </c:pt>
                      <c:pt idx="353">
                        <c:v>1.95</c:v>
                      </c:pt>
                      <c:pt idx="354">
                        <c:v>1.98</c:v>
                      </c:pt>
                      <c:pt idx="355">
                        <c:v>2</c:v>
                      </c:pt>
                      <c:pt idx="356">
                        <c:v>2.02</c:v>
                      </c:pt>
                      <c:pt idx="357">
                        <c:v>2.0099999999999998</c:v>
                      </c:pt>
                      <c:pt idx="358">
                        <c:v>2.0299999999999998</c:v>
                      </c:pt>
                      <c:pt idx="359">
                        <c:v>2.04</c:v>
                      </c:pt>
                      <c:pt idx="360">
                        <c:v>2.04</c:v>
                      </c:pt>
                      <c:pt idx="361">
                        <c:v>2.0299999999999998</c:v>
                      </c:pt>
                      <c:pt idx="362">
                        <c:v>2.08</c:v>
                      </c:pt>
                      <c:pt idx="363">
                        <c:v>2.1</c:v>
                      </c:pt>
                      <c:pt idx="364">
                        <c:v>2.1</c:v>
                      </c:pt>
                    </c:numCache>
                  </c:numRef>
                </c:val>
                <c:smooth val="0"/>
                <c:extLst xmlns:c15="http://schemas.microsoft.com/office/drawing/2012/chart">
                  <c:ext xmlns:c16="http://schemas.microsoft.com/office/drawing/2014/chart" uri="{C3380CC4-5D6E-409C-BE32-E72D297353CC}">
                    <c16:uniqueId val="{00000005-C41D-445E-855F-B69004D1BE37}"/>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'YoY LH Only'!$AJ$9</c15:sqref>
                        </c15:formulaRef>
                      </c:ext>
                    </c:extLst>
                    <c:strCache>
                      <c:ptCount val="1"/>
                      <c:pt idx="0">
                        <c:v>2025 Ref Contract</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Only'!$AJ$10:$AJ$374</c15:sqref>
                        </c15:formulaRef>
                      </c:ext>
                    </c:extLst>
                    <c:numCache>
                      <c:formatCode>General</c:formatCode>
                      <c:ptCount val="365"/>
                      <c:pt idx="0">
                        <c:v>2.41</c:v>
                      </c:pt>
                      <c:pt idx="1">
                        <c:v>2.42</c:v>
                      </c:pt>
                      <c:pt idx="2">
                        <c:v>2.42</c:v>
                      </c:pt>
                      <c:pt idx="3">
                        <c:v>2.4300000000000002</c:v>
                      </c:pt>
                      <c:pt idx="4">
                        <c:v>2.42</c:v>
                      </c:pt>
                      <c:pt idx="5">
                        <c:v>2.4300000000000002</c:v>
                      </c:pt>
                      <c:pt idx="6">
                        <c:v>2.4300000000000002</c:v>
                      </c:pt>
                      <c:pt idx="7">
                        <c:v>2.42</c:v>
                      </c:pt>
                      <c:pt idx="8">
                        <c:v>2.4300000000000002</c:v>
                      </c:pt>
                      <c:pt idx="9">
                        <c:v>2.42</c:v>
                      </c:pt>
                      <c:pt idx="10">
                        <c:v>2.41</c:v>
                      </c:pt>
                      <c:pt idx="11">
                        <c:v>2.41</c:v>
                      </c:pt>
                      <c:pt idx="12">
                        <c:v>2.42</c:v>
                      </c:pt>
                      <c:pt idx="13">
                        <c:v>2.42</c:v>
                      </c:pt>
                      <c:pt idx="14">
                        <c:v>2.42</c:v>
                      </c:pt>
                      <c:pt idx="15">
                        <c:v>2.4300000000000002</c:v>
                      </c:pt>
                      <c:pt idx="16">
                        <c:v>2.42</c:v>
                      </c:pt>
                      <c:pt idx="17">
                        <c:v>2.42</c:v>
                      </c:pt>
                      <c:pt idx="18">
                        <c:v>2.42</c:v>
                      </c:pt>
                      <c:pt idx="19">
                        <c:v>2.4300000000000002</c:v>
                      </c:pt>
                      <c:pt idx="20">
                        <c:v>2.4300000000000002</c:v>
                      </c:pt>
                      <c:pt idx="21">
                        <c:v>2.42</c:v>
                      </c:pt>
                      <c:pt idx="22">
                        <c:v>2.42</c:v>
                      </c:pt>
                      <c:pt idx="23">
                        <c:v>2.42</c:v>
                      </c:pt>
                      <c:pt idx="24">
                        <c:v>2.42</c:v>
                      </c:pt>
                      <c:pt idx="25">
                        <c:v>2.42</c:v>
                      </c:pt>
                      <c:pt idx="26">
                        <c:v>2.42</c:v>
                      </c:pt>
                      <c:pt idx="27">
                        <c:v>2.4300000000000002</c:v>
                      </c:pt>
                      <c:pt idx="28">
                        <c:v>2.41</c:v>
                      </c:pt>
                      <c:pt idx="29">
                        <c:v>2.42</c:v>
                      </c:pt>
                      <c:pt idx="30">
                        <c:v>2.42</c:v>
                      </c:pt>
                      <c:pt idx="31">
                        <c:v>2.42</c:v>
                      </c:pt>
                      <c:pt idx="32">
                        <c:v>2.42</c:v>
                      </c:pt>
                      <c:pt idx="33">
                        <c:v>2.42</c:v>
                      </c:pt>
                      <c:pt idx="34">
                        <c:v>2.42</c:v>
                      </c:pt>
                      <c:pt idx="35">
                        <c:v>2.4</c:v>
                      </c:pt>
                      <c:pt idx="36">
                        <c:v>2.4</c:v>
                      </c:pt>
                      <c:pt idx="37">
                        <c:v>2.4</c:v>
                      </c:pt>
                      <c:pt idx="38">
                        <c:v>2.39</c:v>
                      </c:pt>
                      <c:pt idx="39">
                        <c:v>2.39</c:v>
                      </c:pt>
                      <c:pt idx="40">
                        <c:v>2.4</c:v>
                      </c:pt>
                      <c:pt idx="41">
                        <c:v>2.39</c:v>
                      </c:pt>
                      <c:pt idx="42">
                        <c:v>2.39</c:v>
                      </c:pt>
                      <c:pt idx="43">
                        <c:v>2.4</c:v>
                      </c:pt>
                      <c:pt idx="44">
                        <c:v>2.4</c:v>
                      </c:pt>
                      <c:pt idx="45">
                        <c:v>2.39</c:v>
                      </c:pt>
                      <c:pt idx="46">
                        <c:v>2.39</c:v>
                      </c:pt>
                      <c:pt idx="47">
                        <c:v>2.4</c:v>
                      </c:pt>
                      <c:pt idx="48">
                        <c:v>2.39</c:v>
                      </c:pt>
                      <c:pt idx="49">
                        <c:v>2.38</c:v>
                      </c:pt>
                      <c:pt idx="50">
                        <c:v>2.39</c:v>
                      </c:pt>
                      <c:pt idx="51">
                        <c:v>2.39</c:v>
                      </c:pt>
                      <c:pt idx="52">
                        <c:v>2.39</c:v>
                      </c:pt>
                      <c:pt idx="53">
                        <c:v>2.38</c:v>
                      </c:pt>
                      <c:pt idx="54">
                        <c:v>2.38</c:v>
                      </c:pt>
                      <c:pt idx="55">
                        <c:v>2.39</c:v>
                      </c:pt>
                      <c:pt idx="56">
                        <c:v>2.38</c:v>
                      </c:pt>
                      <c:pt idx="57">
                        <c:v>2.4</c:v>
                      </c:pt>
                      <c:pt idx="58">
                        <c:v>2.4</c:v>
                      </c:pt>
                      <c:pt idx="59">
                        <c:v>2.4</c:v>
                      </c:pt>
                      <c:pt idx="60">
                        <c:v>2.39</c:v>
                      </c:pt>
                      <c:pt idx="61">
                        <c:v>2.39</c:v>
                      </c:pt>
                      <c:pt idx="62">
                        <c:v>2.41</c:v>
                      </c:pt>
                      <c:pt idx="63">
                        <c:v>2.41</c:v>
                      </c:pt>
                      <c:pt idx="64">
                        <c:v>2.41</c:v>
                      </c:pt>
                      <c:pt idx="65">
                        <c:v>2.4</c:v>
                      </c:pt>
                      <c:pt idx="66">
                        <c:v>2.39</c:v>
                      </c:pt>
                      <c:pt idx="67">
                        <c:v>2.39</c:v>
                      </c:pt>
                      <c:pt idx="68">
                        <c:v>2.38</c:v>
                      </c:pt>
                      <c:pt idx="69">
                        <c:v>2.39</c:v>
                      </c:pt>
                      <c:pt idx="70">
                        <c:v>2.39</c:v>
                      </c:pt>
                      <c:pt idx="71">
                        <c:v>2.38</c:v>
                      </c:pt>
                      <c:pt idx="72">
                        <c:v>2.38</c:v>
                      </c:pt>
                      <c:pt idx="73">
                        <c:v>2.39</c:v>
                      </c:pt>
                      <c:pt idx="74">
                        <c:v>2.39</c:v>
                      </c:pt>
                      <c:pt idx="75">
                        <c:v>2.39</c:v>
                      </c:pt>
                      <c:pt idx="76">
                        <c:v>2.37</c:v>
                      </c:pt>
                      <c:pt idx="77">
                        <c:v>2.39</c:v>
                      </c:pt>
                      <c:pt idx="78">
                        <c:v>2.39</c:v>
                      </c:pt>
                      <c:pt idx="79">
                        <c:v>2.39</c:v>
                      </c:pt>
                      <c:pt idx="80">
                        <c:v>2.39</c:v>
                      </c:pt>
                      <c:pt idx="81">
                        <c:v>2.39</c:v>
                      </c:pt>
                      <c:pt idx="82">
                        <c:v>2.39</c:v>
                      </c:pt>
                      <c:pt idx="83">
                        <c:v>2.39</c:v>
                      </c:pt>
                      <c:pt idx="84">
                        <c:v>2.4</c:v>
                      </c:pt>
                      <c:pt idx="85">
                        <c:v>2.39</c:v>
                      </c:pt>
                      <c:pt idx="86">
                        <c:v>2.4</c:v>
                      </c:pt>
                      <c:pt idx="87">
                        <c:v>2.39</c:v>
                      </c:pt>
                      <c:pt idx="88">
                        <c:v>2.39</c:v>
                      </c:pt>
                      <c:pt idx="89">
                        <c:v>2.39</c:v>
                      </c:pt>
                      <c:pt idx="90">
                        <c:v>2.4</c:v>
                      </c:pt>
                      <c:pt idx="91">
                        <c:v>2.39</c:v>
                      </c:pt>
                      <c:pt idx="92">
                        <c:v>2.4</c:v>
                      </c:pt>
                      <c:pt idx="93">
                        <c:v>2.39</c:v>
                      </c:pt>
                      <c:pt idx="94">
                        <c:v>2.39</c:v>
                      </c:pt>
                      <c:pt idx="95">
                        <c:v>2.39</c:v>
                      </c:pt>
                      <c:pt idx="96">
                        <c:v>2.38</c:v>
                      </c:pt>
                      <c:pt idx="97">
                        <c:v>2.39</c:v>
                      </c:pt>
                      <c:pt idx="98">
                        <c:v>2.4</c:v>
                      </c:pt>
                      <c:pt idx="99">
                        <c:v>2.39</c:v>
                      </c:pt>
                      <c:pt idx="100">
                        <c:v>2.39</c:v>
                      </c:pt>
                      <c:pt idx="101">
                        <c:v>2.41</c:v>
                      </c:pt>
                      <c:pt idx="102">
                        <c:v>2.41</c:v>
                      </c:pt>
                      <c:pt idx="103">
                        <c:v>2.4</c:v>
                      </c:pt>
                      <c:pt idx="104">
                        <c:v>2.41</c:v>
                      </c:pt>
                      <c:pt idx="105">
                        <c:v>2.42</c:v>
                      </c:pt>
                      <c:pt idx="106">
                        <c:v>2.41</c:v>
                      </c:pt>
                      <c:pt idx="107">
                        <c:v>2.41</c:v>
                      </c:pt>
                      <c:pt idx="108">
                        <c:v>2.4</c:v>
                      </c:pt>
                      <c:pt idx="109">
                        <c:v>2.4</c:v>
                      </c:pt>
                      <c:pt idx="110">
                        <c:v>2.4</c:v>
                      </c:pt>
                      <c:pt idx="111">
                        <c:v>2.41</c:v>
                      </c:pt>
                      <c:pt idx="112">
                        <c:v>2.41</c:v>
                      </c:pt>
                      <c:pt idx="113">
                        <c:v>2.41</c:v>
                      </c:pt>
                      <c:pt idx="114">
                        <c:v>2.41</c:v>
                      </c:pt>
                      <c:pt idx="115">
                        <c:v>2.42</c:v>
                      </c:pt>
                      <c:pt idx="116">
                        <c:v>2.41</c:v>
                      </c:pt>
                      <c:pt idx="117">
                        <c:v>2.41</c:v>
                      </c:pt>
                      <c:pt idx="118">
                        <c:v>2.41</c:v>
                      </c:pt>
                      <c:pt idx="119">
                        <c:v>2.4</c:v>
                      </c:pt>
                      <c:pt idx="120">
                        <c:v>2.39</c:v>
                      </c:pt>
                      <c:pt idx="121">
                        <c:v>2.41</c:v>
                      </c:pt>
                      <c:pt idx="122">
                        <c:v>2.42</c:v>
                      </c:pt>
                      <c:pt idx="123">
                        <c:v>2.42</c:v>
                      </c:pt>
                      <c:pt idx="124">
                        <c:v>2.41</c:v>
                      </c:pt>
                      <c:pt idx="125">
                        <c:v>2.42</c:v>
                      </c:pt>
                      <c:pt idx="126">
                        <c:v>2.42</c:v>
                      </c:pt>
                      <c:pt idx="127">
                        <c:v>2.41</c:v>
                      </c:pt>
                      <c:pt idx="128">
                        <c:v>2.42</c:v>
                      </c:pt>
                      <c:pt idx="129">
                        <c:v>2.41</c:v>
                      </c:pt>
                      <c:pt idx="130">
                        <c:v>2.4</c:v>
                      </c:pt>
                      <c:pt idx="131">
                        <c:v>2.41</c:v>
                      </c:pt>
                      <c:pt idx="132">
                        <c:v>2.41</c:v>
                      </c:pt>
                      <c:pt idx="133">
                        <c:v>2.41</c:v>
                      </c:pt>
                      <c:pt idx="134">
                        <c:v>2.41</c:v>
                      </c:pt>
                      <c:pt idx="135">
                        <c:v>2.41</c:v>
                      </c:pt>
                      <c:pt idx="136">
                        <c:v>2.41</c:v>
                      </c:pt>
                      <c:pt idx="137">
                        <c:v>2.41</c:v>
                      </c:pt>
                      <c:pt idx="138">
                        <c:v>2.41</c:v>
                      </c:pt>
                      <c:pt idx="139">
                        <c:v>2.42</c:v>
                      </c:pt>
                      <c:pt idx="140">
                        <c:v>2.41</c:v>
                      </c:pt>
                      <c:pt idx="141">
                        <c:v>2.41</c:v>
                      </c:pt>
                      <c:pt idx="142">
                        <c:v>2.42</c:v>
                      </c:pt>
                      <c:pt idx="143">
                        <c:v>2.41</c:v>
                      </c:pt>
                      <c:pt idx="144">
                        <c:v>2.4</c:v>
                      </c:pt>
                      <c:pt idx="145">
                        <c:v>2.41</c:v>
                      </c:pt>
                      <c:pt idx="146">
                        <c:v>2.41</c:v>
                      </c:pt>
                      <c:pt idx="147">
                        <c:v>2.42</c:v>
                      </c:pt>
                      <c:pt idx="148">
                        <c:v>2.41</c:v>
                      </c:pt>
                      <c:pt idx="149">
                        <c:v>2.41</c:v>
                      </c:pt>
                      <c:pt idx="150">
                        <c:v>2.41</c:v>
                      </c:pt>
                      <c:pt idx="151">
                        <c:v>2.41</c:v>
                      </c:pt>
                      <c:pt idx="152">
                        <c:v>2.41</c:v>
                      </c:pt>
                      <c:pt idx="153">
                        <c:v>2.41</c:v>
                      </c:pt>
                      <c:pt idx="154">
                        <c:v>2.42</c:v>
                      </c:pt>
                      <c:pt idx="155">
                        <c:v>2.42</c:v>
                      </c:pt>
                      <c:pt idx="156">
                        <c:v>2.42</c:v>
                      </c:pt>
                      <c:pt idx="157">
                        <c:v>2.42</c:v>
                      </c:pt>
                      <c:pt idx="158">
                        <c:v>2.42</c:v>
                      </c:pt>
                      <c:pt idx="159">
                        <c:v>2.41</c:v>
                      </c:pt>
                      <c:pt idx="160">
                        <c:v>2.42</c:v>
                      </c:pt>
                      <c:pt idx="161">
                        <c:v>2.4300000000000002</c:v>
                      </c:pt>
                      <c:pt idx="162">
                        <c:v>2.42</c:v>
                      </c:pt>
                      <c:pt idx="163">
                        <c:v>2.42</c:v>
                      </c:pt>
                      <c:pt idx="164">
                        <c:v>2.42</c:v>
                      </c:pt>
                      <c:pt idx="165">
                        <c:v>2.42</c:v>
                      </c:pt>
                      <c:pt idx="166">
                        <c:v>2.42</c:v>
                      </c:pt>
                      <c:pt idx="167">
                        <c:v>2.4300000000000002</c:v>
                      </c:pt>
                      <c:pt idx="168">
                        <c:v>2.4300000000000002</c:v>
                      </c:pt>
                      <c:pt idx="169">
                        <c:v>2.4300000000000002</c:v>
                      </c:pt>
                      <c:pt idx="170">
                        <c:v>2.4300000000000002</c:v>
                      </c:pt>
                      <c:pt idx="171">
                        <c:v>2.4300000000000002</c:v>
                      </c:pt>
                      <c:pt idx="172">
                        <c:v>2.42</c:v>
                      </c:pt>
                      <c:pt idx="173">
                        <c:v>2.42</c:v>
                      </c:pt>
                      <c:pt idx="174">
                        <c:v>2.42</c:v>
                      </c:pt>
                      <c:pt idx="175">
                        <c:v>2.42</c:v>
                      </c:pt>
                      <c:pt idx="176">
                        <c:v>2.41</c:v>
                      </c:pt>
                      <c:pt idx="177">
                        <c:v>2.42</c:v>
                      </c:pt>
                      <c:pt idx="178">
                        <c:v>2.41</c:v>
                      </c:pt>
                      <c:pt idx="179">
                        <c:v>2.4</c:v>
                      </c:pt>
                      <c:pt idx="180">
                        <c:v>2.4</c:v>
                      </c:pt>
                      <c:pt idx="181">
                        <c:v>2.41</c:v>
                      </c:pt>
                      <c:pt idx="182">
                        <c:v>2.4</c:v>
                      </c:pt>
                      <c:pt idx="183">
                        <c:v>2.41</c:v>
                      </c:pt>
                      <c:pt idx="184">
                        <c:v>2.41</c:v>
                      </c:pt>
                      <c:pt idx="185">
                        <c:v>2.41</c:v>
                      </c:pt>
                      <c:pt idx="186">
                        <c:v>2.4</c:v>
                      </c:pt>
                      <c:pt idx="187">
                        <c:v>2.4</c:v>
                      </c:pt>
                      <c:pt idx="188">
                        <c:v>2.41</c:v>
                      </c:pt>
                      <c:pt idx="189">
                        <c:v>2.41</c:v>
                      </c:pt>
                      <c:pt idx="190">
                        <c:v>2.4</c:v>
                      </c:pt>
                      <c:pt idx="191">
                        <c:v>2.4</c:v>
                      </c:pt>
                      <c:pt idx="192">
                        <c:v>2.4</c:v>
                      </c:pt>
                      <c:pt idx="193">
                        <c:v>2.4</c:v>
                      </c:pt>
                      <c:pt idx="194">
                        <c:v>2.4</c:v>
                      </c:pt>
                      <c:pt idx="195">
                        <c:v>2.4</c:v>
                      </c:pt>
                      <c:pt idx="196">
                        <c:v>2.41</c:v>
                      </c:pt>
                      <c:pt idx="197">
                        <c:v>2.4</c:v>
                      </c:pt>
                      <c:pt idx="198">
                        <c:v>2.4</c:v>
                      </c:pt>
                      <c:pt idx="199">
                        <c:v>2.4</c:v>
                      </c:pt>
                      <c:pt idx="200">
                        <c:v>2.4</c:v>
                      </c:pt>
                      <c:pt idx="201">
                        <c:v>2.4</c:v>
                      </c:pt>
                      <c:pt idx="202">
                        <c:v>2.4</c:v>
                      </c:pt>
                      <c:pt idx="203">
                        <c:v>2.4</c:v>
                      </c:pt>
                      <c:pt idx="204">
                        <c:v>2.4</c:v>
                      </c:pt>
                      <c:pt idx="205">
                        <c:v>2.41</c:v>
                      </c:pt>
                      <c:pt idx="206">
                        <c:v>2.41</c:v>
                      </c:pt>
                      <c:pt idx="207">
                        <c:v>2.41</c:v>
                      </c:pt>
                      <c:pt idx="208">
                        <c:v>2.41</c:v>
                      </c:pt>
                      <c:pt idx="209">
                        <c:v>2.41</c:v>
                      </c:pt>
                      <c:pt idx="210">
                        <c:v>2.42</c:v>
                      </c:pt>
                      <c:pt idx="211">
                        <c:v>2.42</c:v>
                      </c:pt>
                      <c:pt idx="212">
                        <c:v>2.4300000000000002</c:v>
                      </c:pt>
                      <c:pt idx="213">
                        <c:v>2.42</c:v>
                      </c:pt>
                      <c:pt idx="214">
                        <c:v>2.41</c:v>
                      </c:pt>
                      <c:pt idx="215">
                        <c:v>2.41</c:v>
                      </c:pt>
                      <c:pt idx="216">
                        <c:v>2.41</c:v>
                      </c:pt>
                      <c:pt idx="217">
                        <c:v>2.41</c:v>
                      </c:pt>
                      <c:pt idx="218">
                        <c:v>2.41</c:v>
                      </c:pt>
                      <c:pt idx="219">
                        <c:v>2.41</c:v>
                      </c:pt>
                      <c:pt idx="220">
                        <c:v>2.4</c:v>
                      </c:pt>
                      <c:pt idx="221">
                        <c:v>2.4</c:v>
                      </c:pt>
                      <c:pt idx="222">
                        <c:v>2.4</c:v>
                      </c:pt>
                      <c:pt idx="223">
                        <c:v>2.4</c:v>
                      </c:pt>
                      <c:pt idx="224">
                        <c:v>2.4</c:v>
                      </c:pt>
                      <c:pt idx="225">
                        <c:v>2.4</c:v>
                      </c:pt>
                      <c:pt idx="226">
                        <c:v>2.4</c:v>
                      </c:pt>
                      <c:pt idx="227">
                        <c:v>2.4</c:v>
                      </c:pt>
                      <c:pt idx="228">
                        <c:v>2.39</c:v>
                      </c:pt>
                      <c:pt idx="229">
                        <c:v>2.39</c:v>
                      </c:pt>
                      <c:pt idx="230">
                        <c:v>2.4</c:v>
                      </c:pt>
                      <c:pt idx="231">
                        <c:v>2.4</c:v>
                      </c:pt>
                      <c:pt idx="232">
                        <c:v>2.4</c:v>
                      </c:pt>
                      <c:pt idx="233">
                        <c:v>2.4</c:v>
                      </c:pt>
                      <c:pt idx="234">
                        <c:v>2.4</c:v>
                      </c:pt>
                      <c:pt idx="235">
                        <c:v>2.4</c:v>
                      </c:pt>
                      <c:pt idx="236">
                        <c:v>2.39</c:v>
                      </c:pt>
                      <c:pt idx="237">
                        <c:v>2.4</c:v>
                      </c:pt>
                      <c:pt idx="238">
                        <c:v>2.41</c:v>
                      </c:pt>
                      <c:pt idx="239">
                        <c:v>2.4</c:v>
                      </c:pt>
                      <c:pt idx="240">
                        <c:v>2.4</c:v>
                      </c:pt>
                      <c:pt idx="241">
                        <c:v>2.4</c:v>
                      </c:pt>
                      <c:pt idx="242">
                        <c:v>2.4</c:v>
                      </c:pt>
                      <c:pt idx="243">
                        <c:v>2.4</c:v>
                      </c:pt>
                      <c:pt idx="244">
                        <c:v>2.4</c:v>
                      </c:pt>
                      <c:pt idx="245">
                        <c:v>2.4</c:v>
                      </c:pt>
                      <c:pt idx="246">
                        <c:v>2.39</c:v>
                      </c:pt>
                      <c:pt idx="247">
                        <c:v>2.41</c:v>
                      </c:pt>
                      <c:pt idx="248">
                        <c:v>2.41</c:v>
                      </c:pt>
                      <c:pt idx="249">
                        <c:v>2.4</c:v>
                      </c:pt>
                      <c:pt idx="250">
                        <c:v>2.4</c:v>
                      </c:pt>
                      <c:pt idx="251">
                        <c:v>2.41</c:v>
                      </c:pt>
                      <c:pt idx="252">
                        <c:v>2.4</c:v>
                      </c:pt>
                      <c:pt idx="253">
                        <c:v>2.39</c:v>
                      </c:pt>
                      <c:pt idx="254">
                        <c:v>2.4</c:v>
                      </c:pt>
                      <c:pt idx="255">
                        <c:v>2.4</c:v>
                      </c:pt>
                      <c:pt idx="256">
                        <c:v>2.39</c:v>
                      </c:pt>
                      <c:pt idx="257">
                        <c:v>2.4</c:v>
                      </c:pt>
                      <c:pt idx="258">
                        <c:v>2.41</c:v>
                      </c:pt>
                      <c:pt idx="259">
                        <c:v>2.41</c:v>
                      </c:pt>
                      <c:pt idx="260">
                        <c:v>2.41</c:v>
                      </c:pt>
                      <c:pt idx="261">
                        <c:v>2.41</c:v>
                      </c:pt>
                      <c:pt idx="262">
                        <c:v>2.41</c:v>
                      </c:pt>
                      <c:pt idx="263">
                        <c:v>2.4</c:v>
                      </c:pt>
                      <c:pt idx="264">
                        <c:v>2.4</c:v>
                      </c:pt>
                      <c:pt idx="265">
                        <c:v>2.41</c:v>
                      </c:pt>
                      <c:pt idx="266">
                        <c:v>2.41</c:v>
                      </c:pt>
                      <c:pt idx="267">
                        <c:v>2.4</c:v>
                      </c:pt>
                      <c:pt idx="268">
                        <c:v>2.4</c:v>
                      </c:pt>
                      <c:pt idx="269">
                        <c:v>2.4</c:v>
                      </c:pt>
                      <c:pt idx="270">
                        <c:v>2.4</c:v>
                      </c:pt>
                      <c:pt idx="271">
                        <c:v>2.4</c:v>
                      </c:pt>
                      <c:pt idx="272">
                        <c:v>2.4</c:v>
                      </c:pt>
                      <c:pt idx="273">
                        <c:v>2.4</c:v>
                      </c:pt>
                      <c:pt idx="274">
                        <c:v>2.4</c:v>
                      </c:pt>
                      <c:pt idx="275">
                        <c:v>2.4</c:v>
                      </c:pt>
                      <c:pt idx="276">
                        <c:v>2.41</c:v>
                      </c:pt>
                      <c:pt idx="277">
                        <c:v>2.4</c:v>
                      </c:pt>
                      <c:pt idx="278">
                        <c:v>2.4</c:v>
                      </c:pt>
                      <c:pt idx="279">
                        <c:v>2.41</c:v>
                      </c:pt>
                      <c:pt idx="280">
                        <c:v>2.41</c:v>
                      </c:pt>
                      <c:pt idx="281">
                        <c:v>2.41</c:v>
                      </c:pt>
                      <c:pt idx="282">
                        <c:v>2.4300000000000002</c:v>
                      </c:pt>
                      <c:pt idx="283">
                        <c:v>2.4300000000000002</c:v>
                      </c:pt>
                      <c:pt idx="284">
                        <c:v>2.42</c:v>
                      </c:pt>
                      <c:pt idx="285">
                        <c:v>2.42</c:v>
                      </c:pt>
                      <c:pt idx="286">
                        <c:v>2.4300000000000002</c:v>
                      </c:pt>
                      <c:pt idx="287">
                        <c:v>2.4300000000000002</c:v>
                      </c:pt>
                      <c:pt idx="288">
                        <c:v>2.44</c:v>
                      </c:pt>
                      <c:pt idx="289">
                        <c:v>2.44</c:v>
                      </c:pt>
                      <c:pt idx="290">
                        <c:v>2.4500000000000002</c:v>
                      </c:pt>
                      <c:pt idx="291">
                        <c:v>2.44</c:v>
                      </c:pt>
                      <c:pt idx="292">
                        <c:v>2.44</c:v>
                      </c:pt>
                      <c:pt idx="293">
                        <c:v>2.4500000000000002</c:v>
                      </c:pt>
                      <c:pt idx="294">
                        <c:v>2.4500000000000002</c:v>
                      </c:pt>
                      <c:pt idx="295">
                        <c:v>2.46</c:v>
                      </c:pt>
                      <c:pt idx="296">
                        <c:v>2.46</c:v>
                      </c:pt>
                      <c:pt idx="297">
                        <c:v>2.4700000000000002</c:v>
                      </c:pt>
                      <c:pt idx="298">
                        <c:v>2.46</c:v>
                      </c:pt>
                      <c:pt idx="299">
                        <c:v>2.4700000000000002</c:v>
                      </c:pt>
                      <c:pt idx="300">
                        <c:v>2.48</c:v>
                      </c:pt>
                      <c:pt idx="301">
                        <c:v>2.4700000000000002</c:v>
                      </c:pt>
                      <c:pt idx="302">
                        <c:v>2.4500000000000002</c:v>
                      </c:pt>
                      <c:pt idx="303">
                        <c:v>2.46</c:v>
                      </c:pt>
                      <c:pt idx="304">
                        <c:v>2.46</c:v>
                      </c:pt>
                      <c:pt idx="305">
                        <c:v>2.46</c:v>
                      </c:pt>
                      <c:pt idx="306">
                        <c:v>2.46</c:v>
                      </c:pt>
                      <c:pt idx="307">
                        <c:v>2.4700000000000002</c:v>
                      </c:pt>
                      <c:pt idx="308">
                        <c:v>2.4700000000000002</c:v>
                      </c:pt>
                      <c:pt idx="309">
                        <c:v>2.46</c:v>
                      </c:pt>
                      <c:pt idx="310">
                        <c:v>2.46</c:v>
                      </c:pt>
                      <c:pt idx="311">
                        <c:v>2.46</c:v>
                      </c:pt>
                      <c:pt idx="312">
                        <c:v>2.46</c:v>
                      </c:pt>
                      <c:pt idx="313">
                        <c:v>2.46</c:v>
                      </c:pt>
                      <c:pt idx="314">
                        <c:v>2.4700000000000002</c:v>
                      </c:pt>
                      <c:pt idx="315">
                        <c:v>2.46</c:v>
                      </c:pt>
                      <c:pt idx="316">
                        <c:v>2.46</c:v>
                      </c:pt>
                      <c:pt idx="317">
                        <c:v>2.46</c:v>
                      </c:pt>
                      <c:pt idx="318">
                        <c:v>2.4500000000000002</c:v>
                      </c:pt>
                      <c:pt idx="319">
                        <c:v>2.4500000000000002</c:v>
                      </c:pt>
                      <c:pt idx="320">
                        <c:v>2.44</c:v>
                      </c:pt>
                      <c:pt idx="321">
                        <c:v>2.44</c:v>
                      </c:pt>
                      <c:pt idx="322">
                        <c:v>2.4500000000000002</c:v>
                      </c:pt>
                      <c:pt idx="323">
                        <c:v>2.44</c:v>
                      </c:pt>
                      <c:pt idx="324">
                        <c:v>2.4500000000000002</c:v>
                      </c:pt>
                      <c:pt idx="325">
                        <c:v>2.4500000000000002</c:v>
                      </c:pt>
                      <c:pt idx="326">
                        <c:v>2.44</c:v>
                      </c:pt>
                      <c:pt idx="327">
                        <c:v>2.4500000000000002</c:v>
                      </c:pt>
                      <c:pt idx="328">
                        <c:v>2.4500000000000002</c:v>
                      </c:pt>
                      <c:pt idx="329">
                        <c:v>2.4500000000000002</c:v>
                      </c:pt>
                      <c:pt idx="330">
                        <c:v>2.4500000000000002</c:v>
                      </c:pt>
                      <c:pt idx="331">
                        <c:v>2.4500000000000002</c:v>
                      </c:pt>
                      <c:pt idx="332">
                        <c:v>2.4500000000000002</c:v>
                      </c:pt>
                      <c:pt idx="333">
                        <c:v>2.4500000000000002</c:v>
                      </c:pt>
                      <c:pt idx="334">
                        <c:v>2.4500000000000002</c:v>
                      </c:pt>
                      <c:pt idx="335">
                        <c:v>2.46</c:v>
                      </c:pt>
                      <c:pt idx="336">
                        <c:v>2.4500000000000002</c:v>
                      </c:pt>
                      <c:pt idx="337">
                        <c:v>2.44</c:v>
                      </c:pt>
                      <c:pt idx="338">
                        <c:v>2.4500000000000002</c:v>
                      </c:pt>
                      <c:pt idx="339">
                        <c:v>2.4500000000000002</c:v>
                      </c:pt>
                      <c:pt idx="340">
                        <c:v>2.44</c:v>
                      </c:pt>
                      <c:pt idx="341">
                        <c:v>2.44</c:v>
                      </c:pt>
                      <c:pt idx="342">
                        <c:v>2.44</c:v>
                      </c:pt>
                      <c:pt idx="343">
                        <c:v>2.4500000000000002</c:v>
                      </c:pt>
                      <c:pt idx="344">
                        <c:v>2.44</c:v>
                      </c:pt>
                      <c:pt idx="345">
                        <c:v>2.44</c:v>
                      </c:pt>
                      <c:pt idx="346">
                        <c:v>2.44</c:v>
                      </c:pt>
                      <c:pt idx="347">
                        <c:v>2.44</c:v>
                      </c:pt>
                      <c:pt idx="348">
                        <c:v>2.4300000000000002</c:v>
                      </c:pt>
                      <c:pt idx="349">
                        <c:v>2.44</c:v>
                      </c:pt>
                      <c:pt idx="350">
                        <c:v>2.4500000000000002</c:v>
                      </c:pt>
                      <c:pt idx="351">
                        <c:v>2.4500000000000002</c:v>
                      </c:pt>
                      <c:pt idx="352">
                        <c:v>2.4500000000000002</c:v>
                      </c:pt>
                      <c:pt idx="353">
                        <c:v>2.46</c:v>
                      </c:pt>
                      <c:pt idx="354">
                        <c:v>2.4500000000000002</c:v>
                      </c:pt>
                      <c:pt idx="355">
                        <c:v>2.4500000000000002</c:v>
                      </c:pt>
                      <c:pt idx="356">
                        <c:v>2.46</c:v>
                      </c:pt>
                      <c:pt idx="357">
                        <c:v>2.4500000000000002</c:v>
                      </c:pt>
                      <c:pt idx="358">
                        <c:v>2.46</c:v>
                      </c:pt>
                      <c:pt idx="359">
                        <c:v>2.4500000000000002</c:v>
                      </c:pt>
                      <c:pt idx="360">
                        <c:v>2.44</c:v>
                      </c:pt>
                      <c:pt idx="361">
                        <c:v>2.4500000000000002</c:v>
                      </c:pt>
                      <c:pt idx="362">
                        <c:v>2.4500000000000002</c:v>
                      </c:pt>
                      <c:pt idx="363">
                        <c:v>2.46</c:v>
                      </c:pt>
                      <c:pt idx="364">
                        <c:v>2.46</c:v>
                      </c:pt>
                    </c:numCache>
                  </c:numRef>
                </c:val>
                <c:smooth val="0"/>
                <c:extLst xmlns:c15="http://schemas.microsoft.com/office/drawing/2012/chart">
                  <c:ext xmlns:c16="http://schemas.microsoft.com/office/drawing/2014/chart" uri="{C3380CC4-5D6E-409C-BE32-E72D297353CC}">
                    <c16:uniqueId val="{00000006-C41D-445E-855F-B69004D1BE37}"/>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'YoY LH Only'!$AK$9</c15:sqref>
                        </c15:formulaRef>
                      </c:ext>
                    </c:extLst>
                    <c:strCache>
                      <c:ptCount val="1"/>
                      <c:pt idx="0">
                        <c:v>2025 Van Contract</c:v>
                      </c:pt>
                    </c:strCache>
                  </c:strRef>
                </c:tx>
                <c:spPr>
                  <a:ln w="28575" cap="rnd">
                    <a:solidFill>
                      <a:srgbClr val="00B0F0"/>
                    </a:solidFill>
                    <a:round/>
                  </a:ln>
                  <a:effectLst/>
                </c:spPr>
                <c:marker>
                  <c:symbol val="circle"/>
                  <c:size val="5"/>
                  <c:spPr>
                    <a:solidFill>
                      <a:schemeClr val="accent6"/>
                    </a:solidFill>
                    <a:ln w="9525">
                      <a:solidFill>
                        <a:schemeClr val="accent6"/>
                      </a:solidFill>
                    </a:ln>
                    <a:effectLst/>
                  </c:spPr>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Only'!$AK$10:$AK$374</c15:sqref>
                        </c15:formulaRef>
                      </c:ext>
                    </c:extLst>
                    <c:numCache>
                      <c:formatCode>General</c:formatCode>
                      <c:ptCount val="365"/>
                      <c:pt idx="0">
                        <c:v>2.02</c:v>
                      </c:pt>
                      <c:pt idx="1">
                        <c:v>2.0299999999999998</c:v>
                      </c:pt>
                      <c:pt idx="2">
                        <c:v>2.0299999999999998</c:v>
                      </c:pt>
                      <c:pt idx="3">
                        <c:v>2.02</c:v>
                      </c:pt>
                      <c:pt idx="4">
                        <c:v>2.0299999999999998</c:v>
                      </c:pt>
                      <c:pt idx="5">
                        <c:v>2.0299999999999998</c:v>
                      </c:pt>
                      <c:pt idx="6">
                        <c:v>2.04</c:v>
                      </c:pt>
                      <c:pt idx="7">
                        <c:v>2.0299999999999998</c:v>
                      </c:pt>
                      <c:pt idx="8">
                        <c:v>2.0299999999999998</c:v>
                      </c:pt>
                      <c:pt idx="9">
                        <c:v>2.0299999999999998</c:v>
                      </c:pt>
                      <c:pt idx="10">
                        <c:v>2.0299999999999998</c:v>
                      </c:pt>
                      <c:pt idx="11">
                        <c:v>2.02</c:v>
                      </c:pt>
                      <c:pt idx="12">
                        <c:v>2.04</c:v>
                      </c:pt>
                      <c:pt idx="13">
                        <c:v>2.04</c:v>
                      </c:pt>
                      <c:pt idx="14">
                        <c:v>2.0299999999999998</c:v>
                      </c:pt>
                      <c:pt idx="15">
                        <c:v>2.0299999999999998</c:v>
                      </c:pt>
                      <c:pt idx="16">
                        <c:v>2.0299999999999998</c:v>
                      </c:pt>
                      <c:pt idx="17">
                        <c:v>2.0299999999999998</c:v>
                      </c:pt>
                      <c:pt idx="18">
                        <c:v>2.0299999999999998</c:v>
                      </c:pt>
                      <c:pt idx="19">
                        <c:v>2.0299999999999998</c:v>
                      </c:pt>
                      <c:pt idx="20">
                        <c:v>2.0299999999999998</c:v>
                      </c:pt>
                      <c:pt idx="21">
                        <c:v>2.04</c:v>
                      </c:pt>
                      <c:pt idx="22">
                        <c:v>2.04</c:v>
                      </c:pt>
                      <c:pt idx="23">
                        <c:v>2.0299999999999998</c:v>
                      </c:pt>
                      <c:pt idx="24">
                        <c:v>2.0299999999999998</c:v>
                      </c:pt>
                      <c:pt idx="25">
                        <c:v>2.0299999999999998</c:v>
                      </c:pt>
                      <c:pt idx="26">
                        <c:v>2.0299999999999998</c:v>
                      </c:pt>
                      <c:pt idx="27">
                        <c:v>2.04</c:v>
                      </c:pt>
                      <c:pt idx="28">
                        <c:v>2.0299999999999998</c:v>
                      </c:pt>
                      <c:pt idx="29">
                        <c:v>2.0299999999999998</c:v>
                      </c:pt>
                      <c:pt idx="30">
                        <c:v>2.0299999999999998</c:v>
                      </c:pt>
                      <c:pt idx="31">
                        <c:v>2.0299999999999998</c:v>
                      </c:pt>
                      <c:pt idx="32">
                        <c:v>2.02</c:v>
                      </c:pt>
                      <c:pt idx="33">
                        <c:v>2.04</c:v>
                      </c:pt>
                      <c:pt idx="34">
                        <c:v>2.0299999999999998</c:v>
                      </c:pt>
                      <c:pt idx="35">
                        <c:v>2.0299999999999998</c:v>
                      </c:pt>
                      <c:pt idx="36">
                        <c:v>2.0299999999999998</c:v>
                      </c:pt>
                      <c:pt idx="37">
                        <c:v>2.02</c:v>
                      </c:pt>
                      <c:pt idx="38">
                        <c:v>2.02</c:v>
                      </c:pt>
                      <c:pt idx="39">
                        <c:v>2.0099999999999998</c:v>
                      </c:pt>
                      <c:pt idx="40">
                        <c:v>2.02</c:v>
                      </c:pt>
                      <c:pt idx="41">
                        <c:v>2.02</c:v>
                      </c:pt>
                      <c:pt idx="42">
                        <c:v>2.02</c:v>
                      </c:pt>
                      <c:pt idx="43">
                        <c:v>2.02</c:v>
                      </c:pt>
                      <c:pt idx="44">
                        <c:v>2.02</c:v>
                      </c:pt>
                      <c:pt idx="45">
                        <c:v>2.02</c:v>
                      </c:pt>
                      <c:pt idx="46">
                        <c:v>2.0099999999999998</c:v>
                      </c:pt>
                      <c:pt idx="47">
                        <c:v>2.02</c:v>
                      </c:pt>
                      <c:pt idx="48">
                        <c:v>2.02</c:v>
                      </c:pt>
                      <c:pt idx="49">
                        <c:v>2.02</c:v>
                      </c:pt>
                      <c:pt idx="50">
                        <c:v>2.02</c:v>
                      </c:pt>
                      <c:pt idx="51">
                        <c:v>2.0099999999999998</c:v>
                      </c:pt>
                      <c:pt idx="52">
                        <c:v>2.0099999999999998</c:v>
                      </c:pt>
                      <c:pt idx="53">
                        <c:v>2.0099999999999998</c:v>
                      </c:pt>
                      <c:pt idx="54">
                        <c:v>2.02</c:v>
                      </c:pt>
                      <c:pt idx="55">
                        <c:v>2.02</c:v>
                      </c:pt>
                      <c:pt idx="56">
                        <c:v>2.02</c:v>
                      </c:pt>
                      <c:pt idx="57">
                        <c:v>2.02</c:v>
                      </c:pt>
                      <c:pt idx="58">
                        <c:v>2.02</c:v>
                      </c:pt>
                      <c:pt idx="59">
                        <c:v>2.02</c:v>
                      </c:pt>
                      <c:pt idx="60">
                        <c:v>2.0099999999999998</c:v>
                      </c:pt>
                      <c:pt idx="61">
                        <c:v>2.0099999999999998</c:v>
                      </c:pt>
                      <c:pt idx="62">
                        <c:v>2.02</c:v>
                      </c:pt>
                      <c:pt idx="63">
                        <c:v>2.0099999999999998</c:v>
                      </c:pt>
                      <c:pt idx="64">
                        <c:v>2.0099999999999998</c:v>
                      </c:pt>
                      <c:pt idx="65">
                        <c:v>2.0099999999999998</c:v>
                      </c:pt>
                      <c:pt idx="66">
                        <c:v>2.0099999999999998</c:v>
                      </c:pt>
                      <c:pt idx="67">
                        <c:v>2</c:v>
                      </c:pt>
                      <c:pt idx="68">
                        <c:v>2</c:v>
                      </c:pt>
                      <c:pt idx="69">
                        <c:v>2</c:v>
                      </c:pt>
                      <c:pt idx="70">
                        <c:v>2.0099999999999998</c:v>
                      </c:pt>
                      <c:pt idx="71">
                        <c:v>2.0099999999999998</c:v>
                      </c:pt>
                      <c:pt idx="72">
                        <c:v>2.0099999999999998</c:v>
                      </c:pt>
                      <c:pt idx="73">
                        <c:v>2</c:v>
                      </c:pt>
                      <c:pt idx="74">
                        <c:v>2</c:v>
                      </c:pt>
                      <c:pt idx="75">
                        <c:v>2</c:v>
                      </c:pt>
                      <c:pt idx="76">
                        <c:v>2</c:v>
                      </c:pt>
                      <c:pt idx="77">
                        <c:v>2.0099999999999998</c:v>
                      </c:pt>
                      <c:pt idx="78">
                        <c:v>2</c:v>
                      </c:pt>
                      <c:pt idx="79">
                        <c:v>2.0099999999999998</c:v>
                      </c:pt>
                      <c:pt idx="80">
                        <c:v>2</c:v>
                      </c:pt>
                      <c:pt idx="81">
                        <c:v>2</c:v>
                      </c:pt>
                      <c:pt idx="82">
                        <c:v>2</c:v>
                      </c:pt>
                      <c:pt idx="83">
                        <c:v>2.0099999999999998</c:v>
                      </c:pt>
                      <c:pt idx="84">
                        <c:v>2.0099999999999998</c:v>
                      </c:pt>
                      <c:pt idx="85">
                        <c:v>2.0099999999999998</c:v>
                      </c:pt>
                      <c:pt idx="86">
                        <c:v>2.0099999999999998</c:v>
                      </c:pt>
                      <c:pt idx="87">
                        <c:v>2.0099999999999998</c:v>
                      </c:pt>
                      <c:pt idx="88">
                        <c:v>2</c:v>
                      </c:pt>
                      <c:pt idx="89">
                        <c:v>2</c:v>
                      </c:pt>
                      <c:pt idx="90">
                        <c:v>2.0099999999999998</c:v>
                      </c:pt>
                      <c:pt idx="91">
                        <c:v>2.02</c:v>
                      </c:pt>
                      <c:pt idx="92">
                        <c:v>2</c:v>
                      </c:pt>
                      <c:pt idx="93">
                        <c:v>2</c:v>
                      </c:pt>
                      <c:pt idx="94">
                        <c:v>2</c:v>
                      </c:pt>
                      <c:pt idx="95">
                        <c:v>2</c:v>
                      </c:pt>
                      <c:pt idx="96">
                        <c:v>2</c:v>
                      </c:pt>
                      <c:pt idx="97">
                        <c:v>2.0099999999999998</c:v>
                      </c:pt>
                      <c:pt idx="98">
                        <c:v>2.0099999999999998</c:v>
                      </c:pt>
                      <c:pt idx="99">
                        <c:v>2.0099999999999998</c:v>
                      </c:pt>
                      <c:pt idx="100">
                        <c:v>2</c:v>
                      </c:pt>
                      <c:pt idx="101">
                        <c:v>2</c:v>
                      </c:pt>
                      <c:pt idx="102">
                        <c:v>2</c:v>
                      </c:pt>
                      <c:pt idx="103">
                        <c:v>1.99</c:v>
                      </c:pt>
                      <c:pt idx="104">
                        <c:v>2.0099999999999998</c:v>
                      </c:pt>
                      <c:pt idx="105">
                        <c:v>2</c:v>
                      </c:pt>
                      <c:pt idx="106">
                        <c:v>2</c:v>
                      </c:pt>
                      <c:pt idx="107">
                        <c:v>2</c:v>
                      </c:pt>
                      <c:pt idx="108">
                        <c:v>1.99</c:v>
                      </c:pt>
                      <c:pt idx="109">
                        <c:v>1.99</c:v>
                      </c:pt>
                      <c:pt idx="110">
                        <c:v>1.99</c:v>
                      </c:pt>
                      <c:pt idx="111">
                        <c:v>1.99</c:v>
                      </c:pt>
                      <c:pt idx="112">
                        <c:v>2</c:v>
                      </c:pt>
                      <c:pt idx="113">
                        <c:v>1.99</c:v>
                      </c:pt>
                      <c:pt idx="114">
                        <c:v>1.99</c:v>
                      </c:pt>
                      <c:pt idx="115">
                        <c:v>1.99</c:v>
                      </c:pt>
                      <c:pt idx="116">
                        <c:v>1.99</c:v>
                      </c:pt>
                      <c:pt idx="117">
                        <c:v>1.99</c:v>
                      </c:pt>
                      <c:pt idx="118">
                        <c:v>2</c:v>
                      </c:pt>
                      <c:pt idx="119">
                        <c:v>2</c:v>
                      </c:pt>
                      <c:pt idx="120">
                        <c:v>1.99</c:v>
                      </c:pt>
                      <c:pt idx="121">
                        <c:v>2</c:v>
                      </c:pt>
                      <c:pt idx="122">
                        <c:v>1.99</c:v>
                      </c:pt>
                      <c:pt idx="123">
                        <c:v>1.98</c:v>
                      </c:pt>
                      <c:pt idx="124">
                        <c:v>1.98</c:v>
                      </c:pt>
                      <c:pt idx="125">
                        <c:v>1.99</c:v>
                      </c:pt>
                      <c:pt idx="126">
                        <c:v>1.99</c:v>
                      </c:pt>
                      <c:pt idx="127">
                        <c:v>1.99</c:v>
                      </c:pt>
                      <c:pt idx="128">
                        <c:v>1.99</c:v>
                      </c:pt>
                      <c:pt idx="129">
                        <c:v>1.98</c:v>
                      </c:pt>
                      <c:pt idx="130">
                        <c:v>1.98</c:v>
                      </c:pt>
                      <c:pt idx="131">
                        <c:v>1.98</c:v>
                      </c:pt>
                      <c:pt idx="132">
                        <c:v>1.98</c:v>
                      </c:pt>
                      <c:pt idx="133">
                        <c:v>2</c:v>
                      </c:pt>
                      <c:pt idx="134">
                        <c:v>2</c:v>
                      </c:pt>
                      <c:pt idx="135">
                        <c:v>1.99</c:v>
                      </c:pt>
                      <c:pt idx="136">
                        <c:v>1.99</c:v>
                      </c:pt>
                      <c:pt idx="137">
                        <c:v>1.99</c:v>
                      </c:pt>
                      <c:pt idx="138">
                        <c:v>1.99</c:v>
                      </c:pt>
                      <c:pt idx="139">
                        <c:v>1.99</c:v>
                      </c:pt>
                      <c:pt idx="140">
                        <c:v>2</c:v>
                      </c:pt>
                      <c:pt idx="141">
                        <c:v>2</c:v>
                      </c:pt>
                      <c:pt idx="142">
                        <c:v>2</c:v>
                      </c:pt>
                      <c:pt idx="143">
                        <c:v>1.99</c:v>
                      </c:pt>
                      <c:pt idx="144">
                        <c:v>1.99</c:v>
                      </c:pt>
                      <c:pt idx="145">
                        <c:v>1.99</c:v>
                      </c:pt>
                      <c:pt idx="146">
                        <c:v>2</c:v>
                      </c:pt>
                      <c:pt idx="147">
                        <c:v>2.0099999999999998</c:v>
                      </c:pt>
                      <c:pt idx="148">
                        <c:v>2</c:v>
                      </c:pt>
                      <c:pt idx="149">
                        <c:v>2.0099999999999998</c:v>
                      </c:pt>
                      <c:pt idx="150">
                        <c:v>2.0099999999999998</c:v>
                      </c:pt>
                      <c:pt idx="151">
                        <c:v>2.0099999999999998</c:v>
                      </c:pt>
                      <c:pt idx="152">
                        <c:v>2.0099999999999998</c:v>
                      </c:pt>
                      <c:pt idx="153">
                        <c:v>2.0099999999999998</c:v>
                      </c:pt>
                      <c:pt idx="154">
                        <c:v>2.0099999999999998</c:v>
                      </c:pt>
                      <c:pt idx="155">
                        <c:v>2.0099999999999998</c:v>
                      </c:pt>
                      <c:pt idx="156">
                        <c:v>2.0099999999999998</c:v>
                      </c:pt>
                      <c:pt idx="157">
                        <c:v>2.0099999999999998</c:v>
                      </c:pt>
                      <c:pt idx="158">
                        <c:v>2</c:v>
                      </c:pt>
                      <c:pt idx="159">
                        <c:v>2.0099999999999998</c:v>
                      </c:pt>
                      <c:pt idx="160">
                        <c:v>2.0099999999999998</c:v>
                      </c:pt>
                      <c:pt idx="161">
                        <c:v>2.0099999999999998</c:v>
                      </c:pt>
                      <c:pt idx="162">
                        <c:v>2.0099999999999998</c:v>
                      </c:pt>
                      <c:pt idx="163">
                        <c:v>2.0099999999999998</c:v>
                      </c:pt>
                      <c:pt idx="164">
                        <c:v>2.0099999999999998</c:v>
                      </c:pt>
                      <c:pt idx="165">
                        <c:v>2</c:v>
                      </c:pt>
                      <c:pt idx="166">
                        <c:v>2</c:v>
                      </c:pt>
                      <c:pt idx="167">
                        <c:v>2</c:v>
                      </c:pt>
                      <c:pt idx="168">
                        <c:v>2</c:v>
                      </c:pt>
                      <c:pt idx="169">
                        <c:v>2</c:v>
                      </c:pt>
                      <c:pt idx="170">
                        <c:v>2</c:v>
                      </c:pt>
                      <c:pt idx="171">
                        <c:v>2</c:v>
                      </c:pt>
                      <c:pt idx="172">
                        <c:v>2</c:v>
                      </c:pt>
                      <c:pt idx="173">
                        <c:v>2</c:v>
                      </c:pt>
                      <c:pt idx="174">
                        <c:v>2</c:v>
                      </c:pt>
                      <c:pt idx="175">
                        <c:v>2</c:v>
                      </c:pt>
                      <c:pt idx="176">
                        <c:v>2</c:v>
                      </c:pt>
                      <c:pt idx="177">
                        <c:v>2</c:v>
                      </c:pt>
                      <c:pt idx="178">
                        <c:v>2</c:v>
                      </c:pt>
                      <c:pt idx="179">
                        <c:v>1.99</c:v>
                      </c:pt>
                      <c:pt idx="180">
                        <c:v>1.99</c:v>
                      </c:pt>
                      <c:pt idx="181">
                        <c:v>2</c:v>
                      </c:pt>
                      <c:pt idx="182">
                        <c:v>1.99</c:v>
                      </c:pt>
                      <c:pt idx="183">
                        <c:v>2</c:v>
                      </c:pt>
                      <c:pt idx="184">
                        <c:v>1.99</c:v>
                      </c:pt>
                      <c:pt idx="185">
                        <c:v>1.99</c:v>
                      </c:pt>
                      <c:pt idx="186">
                        <c:v>1.99</c:v>
                      </c:pt>
                      <c:pt idx="187">
                        <c:v>1.99</c:v>
                      </c:pt>
                      <c:pt idx="188">
                        <c:v>2</c:v>
                      </c:pt>
                      <c:pt idx="189">
                        <c:v>2</c:v>
                      </c:pt>
                      <c:pt idx="190">
                        <c:v>2</c:v>
                      </c:pt>
                      <c:pt idx="191">
                        <c:v>1.99</c:v>
                      </c:pt>
                      <c:pt idx="192">
                        <c:v>2</c:v>
                      </c:pt>
                      <c:pt idx="193">
                        <c:v>1.99</c:v>
                      </c:pt>
                      <c:pt idx="194">
                        <c:v>1.99</c:v>
                      </c:pt>
                      <c:pt idx="195">
                        <c:v>2</c:v>
                      </c:pt>
                      <c:pt idx="196">
                        <c:v>2</c:v>
                      </c:pt>
                      <c:pt idx="197">
                        <c:v>2</c:v>
                      </c:pt>
                      <c:pt idx="198">
                        <c:v>2</c:v>
                      </c:pt>
                      <c:pt idx="199">
                        <c:v>2</c:v>
                      </c:pt>
                      <c:pt idx="200">
                        <c:v>1.99</c:v>
                      </c:pt>
                      <c:pt idx="201">
                        <c:v>1.99</c:v>
                      </c:pt>
                      <c:pt idx="202">
                        <c:v>2</c:v>
                      </c:pt>
                      <c:pt idx="203">
                        <c:v>2</c:v>
                      </c:pt>
                      <c:pt idx="204">
                        <c:v>2</c:v>
                      </c:pt>
                      <c:pt idx="205">
                        <c:v>1.99</c:v>
                      </c:pt>
                      <c:pt idx="206">
                        <c:v>1.99</c:v>
                      </c:pt>
                      <c:pt idx="207">
                        <c:v>1.99</c:v>
                      </c:pt>
                      <c:pt idx="208">
                        <c:v>1.99</c:v>
                      </c:pt>
                      <c:pt idx="209">
                        <c:v>1.99</c:v>
                      </c:pt>
                      <c:pt idx="210">
                        <c:v>2.0099999999999998</c:v>
                      </c:pt>
                      <c:pt idx="211">
                        <c:v>2.0099999999999998</c:v>
                      </c:pt>
                      <c:pt idx="212">
                        <c:v>2</c:v>
                      </c:pt>
                      <c:pt idx="213">
                        <c:v>2</c:v>
                      </c:pt>
                      <c:pt idx="214">
                        <c:v>1.99</c:v>
                      </c:pt>
                      <c:pt idx="215">
                        <c:v>1.99</c:v>
                      </c:pt>
                      <c:pt idx="216">
                        <c:v>2</c:v>
                      </c:pt>
                      <c:pt idx="217">
                        <c:v>1.99</c:v>
                      </c:pt>
                      <c:pt idx="218">
                        <c:v>1.99</c:v>
                      </c:pt>
                      <c:pt idx="219">
                        <c:v>1.99</c:v>
                      </c:pt>
                      <c:pt idx="220">
                        <c:v>1.98</c:v>
                      </c:pt>
                      <c:pt idx="221">
                        <c:v>1.98</c:v>
                      </c:pt>
                      <c:pt idx="222">
                        <c:v>1.98</c:v>
                      </c:pt>
                      <c:pt idx="223">
                        <c:v>1.99</c:v>
                      </c:pt>
                      <c:pt idx="224">
                        <c:v>1.99</c:v>
                      </c:pt>
                      <c:pt idx="225">
                        <c:v>1.98</c:v>
                      </c:pt>
                      <c:pt idx="226">
                        <c:v>1.98</c:v>
                      </c:pt>
                      <c:pt idx="227">
                        <c:v>1.97</c:v>
                      </c:pt>
                      <c:pt idx="228">
                        <c:v>1.97</c:v>
                      </c:pt>
                      <c:pt idx="229">
                        <c:v>1.97</c:v>
                      </c:pt>
                      <c:pt idx="230">
                        <c:v>1.97</c:v>
                      </c:pt>
                      <c:pt idx="231">
                        <c:v>1.97</c:v>
                      </c:pt>
                      <c:pt idx="232">
                        <c:v>1.97</c:v>
                      </c:pt>
                      <c:pt idx="233">
                        <c:v>1.98</c:v>
                      </c:pt>
                      <c:pt idx="234">
                        <c:v>1.97</c:v>
                      </c:pt>
                      <c:pt idx="235">
                        <c:v>1.97</c:v>
                      </c:pt>
                      <c:pt idx="236">
                        <c:v>1.97</c:v>
                      </c:pt>
                      <c:pt idx="237">
                        <c:v>1.98</c:v>
                      </c:pt>
                      <c:pt idx="238">
                        <c:v>1.98</c:v>
                      </c:pt>
                      <c:pt idx="239">
                        <c:v>1.98</c:v>
                      </c:pt>
                      <c:pt idx="240">
                        <c:v>1.98</c:v>
                      </c:pt>
                      <c:pt idx="241">
                        <c:v>1.98</c:v>
                      </c:pt>
                      <c:pt idx="242">
                        <c:v>1.98</c:v>
                      </c:pt>
                      <c:pt idx="243">
                        <c:v>1.98</c:v>
                      </c:pt>
                      <c:pt idx="244">
                        <c:v>1.99</c:v>
                      </c:pt>
                      <c:pt idx="245">
                        <c:v>2</c:v>
                      </c:pt>
                      <c:pt idx="246">
                        <c:v>1.99</c:v>
                      </c:pt>
                      <c:pt idx="247">
                        <c:v>1.99</c:v>
                      </c:pt>
                      <c:pt idx="248">
                        <c:v>1.99</c:v>
                      </c:pt>
                      <c:pt idx="249">
                        <c:v>1.99</c:v>
                      </c:pt>
                      <c:pt idx="250">
                        <c:v>1.99</c:v>
                      </c:pt>
                      <c:pt idx="251">
                        <c:v>1.99</c:v>
                      </c:pt>
                      <c:pt idx="252">
                        <c:v>1.99</c:v>
                      </c:pt>
                      <c:pt idx="253">
                        <c:v>1.99</c:v>
                      </c:pt>
                      <c:pt idx="254">
                        <c:v>1.99</c:v>
                      </c:pt>
                      <c:pt idx="255">
                        <c:v>1.99</c:v>
                      </c:pt>
                      <c:pt idx="256">
                        <c:v>1.98</c:v>
                      </c:pt>
                      <c:pt idx="257">
                        <c:v>1.98</c:v>
                      </c:pt>
                      <c:pt idx="258">
                        <c:v>1.99</c:v>
                      </c:pt>
                      <c:pt idx="259">
                        <c:v>1.99</c:v>
                      </c:pt>
                      <c:pt idx="260">
                        <c:v>1.99</c:v>
                      </c:pt>
                      <c:pt idx="261">
                        <c:v>1.99</c:v>
                      </c:pt>
                      <c:pt idx="262">
                        <c:v>1.99</c:v>
                      </c:pt>
                      <c:pt idx="263">
                        <c:v>1.99</c:v>
                      </c:pt>
                      <c:pt idx="264">
                        <c:v>1.99</c:v>
                      </c:pt>
                      <c:pt idx="265">
                        <c:v>2</c:v>
                      </c:pt>
                      <c:pt idx="266">
                        <c:v>2</c:v>
                      </c:pt>
                      <c:pt idx="267">
                        <c:v>1.99</c:v>
                      </c:pt>
                      <c:pt idx="268">
                        <c:v>1.99</c:v>
                      </c:pt>
                      <c:pt idx="269">
                        <c:v>1.99</c:v>
                      </c:pt>
                      <c:pt idx="270">
                        <c:v>1.99</c:v>
                      </c:pt>
                      <c:pt idx="271">
                        <c:v>1.99</c:v>
                      </c:pt>
                      <c:pt idx="272">
                        <c:v>2</c:v>
                      </c:pt>
                      <c:pt idx="273">
                        <c:v>2</c:v>
                      </c:pt>
                      <c:pt idx="274">
                        <c:v>1.99</c:v>
                      </c:pt>
                      <c:pt idx="275">
                        <c:v>1.99</c:v>
                      </c:pt>
                      <c:pt idx="276">
                        <c:v>1.99</c:v>
                      </c:pt>
                      <c:pt idx="277">
                        <c:v>1.99</c:v>
                      </c:pt>
                      <c:pt idx="278">
                        <c:v>1.99</c:v>
                      </c:pt>
                      <c:pt idx="279">
                        <c:v>1.99</c:v>
                      </c:pt>
                      <c:pt idx="280">
                        <c:v>1.99</c:v>
                      </c:pt>
                      <c:pt idx="281">
                        <c:v>1.99</c:v>
                      </c:pt>
                      <c:pt idx="282">
                        <c:v>1.99</c:v>
                      </c:pt>
                      <c:pt idx="283">
                        <c:v>1.99</c:v>
                      </c:pt>
                      <c:pt idx="284">
                        <c:v>1.99</c:v>
                      </c:pt>
                      <c:pt idx="285">
                        <c:v>1.99</c:v>
                      </c:pt>
                      <c:pt idx="286">
                        <c:v>1.99</c:v>
                      </c:pt>
                      <c:pt idx="287">
                        <c:v>1.99</c:v>
                      </c:pt>
                      <c:pt idx="288">
                        <c:v>2</c:v>
                      </c:pt>
                      <c:pt idx="289">
                        <c:v>1.99</c:v>
                      </c:pt>
                      <c:pt idx="290">
                        <c:v>2</c:v>
                      </c:pt>
                      <c:pt idx="291">
                        <c:v>2</c:v>
                      </c:pt>
                      <c:pt idx="292">
                        <c:v>1.99</c:v>
                      </c:pt>
                      <c:pt idx="293">
                        <c:v>2</c:v>
                      </c:pt>
                      <c:pt idx="294">
                        <c:v>2</c:v>
                      </c:pt>
                      <c:pt idx="295">
                        <c:v>2</c:v>
                      </c:pt>
                      <c:pt idx="296">
                        <c:v>2</c:v>
                      </c:pt>
                      <c:pt idx="297">
                        <c:v>2.0099999999999998</c:v>
                      </c:pt>
                      <c:pt idx="298">
                        <c:v>2.0099999999999998</c:v>
                      </c:pt>
                      <c:pt idx="299">
                        <c:v>2.0099999999999998</c:v>
                      </c:pt>
                      <c:pt idx="300">
                        <c:v>2.0099999999999998</c:v>
                      </c:pt>
                      <c:pt idx="301">
                        <c:v>2.0099999999999998</c:v>
                      </c:pt>
                      <c:pt idx="302">
                        <c:v>2.0099999999999998</c:v>
                      </c:pt>
                      <c:pt idx="303">
                        <c:v>2.0099999999999998</c:v>
                      </c:pt>
                      <c:pt idx="304">
                        <c:v>2.0099999999999998</c:v>
                      </c:pt>
                      <c:pt idx="305">
                        <c:v>2.0099999999999998</c:v>
                      </c:pt>
                      <c:pt idx="306">
                        <c:v>2.0099999999999998</c:v>
                      </c:pt>
                      <c:pt idx="307">
                        <c:v>2.0099999999999998</c:v>
                      </c:pt>
                      <c:pt idx="308">
                        <c:v>2.02</c:v>
                      </c:pt>
                      <c:pt idx="309">
                        <c:v>2.0099999999999998</c:v>
                      </c:pt>
                      <c:pt idx="310">
                        <c:v>2.0099999999999998</c:v>
                      </c:pt>
                      <c:pt idx="311">
                        <c:v>2.0099999999999998</c:v>
                      </c:pt>
                      <c:pt idx="312">
                        <c:v>2.0099999999999998</c:v>
                      </c:pt>
                      <c:pt idx="313">
                        <c:v>2.0099999999999998</c:v>
                      </c:pt>
                      <c:pt idx="314">
                        <c:v>2.0099999999999998</c:v>
                      </c:pt>
                      <c:pt idx="315">
                        <c:v>2.0099999999999998</c:v>
                      </c:pt>
                      <c:pt idx="316">
                        <c:v>2.0099999999999998</c:v>
                      </c:pt>
                      <c:pt idx="317">
                        <c:v>2.0099999999999998</c:v>
                      </c:pt>
                      <c:pt idx="318">
                        <c:v>2</c:v>
                      </c:pt>
                      <c:pt idx="319">
                        <c:v>1.99</c:v>
                      </c:pt>
                      <c:pt idx="320">
                        <c:v>1.99</c:v>
                      </c:pt>
                      <c:pt idx="321">
                        <c:v>2</c:v>
                      </c:pt>
                      <c:pt idx="322">
                        <c:v>2.0099999999999998</c:v>
                      </c:pt>
                      <c:pt idx="323">
                        <c:v>2.0099999999999998</c:v>
                      </c:pt>
                      <c:pt idx="324">
                        <c:v>2.0099999999999998</c:v>
                      </c:pt>
                      <c:pt idx="325">
                        <c:v>2.0099999999999998</c:v>
                      </c:pt>
                      <c:pt idx="326">
                        <c:v>2.0099999999999998</c:v>
                      </c:pt>
                      <c:pt idx="327">
                        <c:v>2.0099999999999998</c:v>
                      </c:pt>
                      <c:pt idx="328">
                        <c:v>2.0099999999999998</c:v>
                      </c:pt>
                      <c:pt idx="329">
                        <c:v>2.0099999999999998</c:v>
                      </c:pt>
                      <c:pt idx="330">
                        <c:v>2.0099999999999998</c:v>
                      </c:pt>
                      <c:pt idx="331">
                        <c:v>2.0099999999999998</c:v>
                      </c:pt>
                      <c:pt idx="332">
                        <c:v>2.0099999999999998</c:v>
                      </c:pt>
                      <c:pt idx="333">
                        <c:v>2.0099999999999998</c:v>
                      </c:pt>
                      <c:pt idx="334">
                        <c:v>2.0099999999999998</c:v>
                      </c:pt>
                      <c:pt idx="335">
                        <c:v>2.0099999999999998</c:v>
                      </c:pt>
                      <c:pt idx="336">
                        <c:v>2.02</c:v>
                      </c:pt>
                      <c:pt idx="337">
                        <c:v>2.0099999999999998</c:v>
                      </c:pt>
                      <c:pt idx="338">
                        <c:v>2.02</c:v>
                      </c:pt>
                      <c:pt idx="339">
                        <c:v>2.0099999999999998</c:v>
                      </c:pt>
                      <c:pt idx="340">
                        <c:v>2.0099999999999998</c:v>
                      </c:pt>
                      <c:pt idx="341">
                        <c:v>2.0099999999999998</c:v>
                      </c:pt>
                      <c:pt idx="342">
                        <c:v>2.02</c:v>
                      </c:pt>
                      <c:pt idx="343">
                        <c:v>2.02</c:v>
                      </c:pt>
                      <c:pt idx="344">
                        <c:v>2.0099999999999998</c:v>
                      </c:pt>
                      <c:pt idx="345">
                        <c:v>2.0099999999999998</c:v>
                      </c:pt>
                      <c:pt idx="346">
                        <c:v>2.02</c:v>
                      </c:pt>
                      <c:pt idx="347">
                        <c:v>2.0099999999999998</c:v>
                      </c:pt>
                      <c:pt idx="348">
                        <c:v>2.0099999999999998</c:v>
                      </c:pt>
                      <c:pt idx="349">
                        <c:v>2.02</c:v>
                      </c:pt>
                      <c:pt idx="350">
                        <c:v>2.0299999999999998</c:v>
                      </c:pt>
                      <c:pt idx="351">
                        <c:v>2.0299999999999998</c:v>
                      </c:pt>
                      <c:pt idx="352">
                        <c:v>2.0299999999999998</c:v>
                      </c:pt>
                      <c:pt idx="353">
                        <c:v>2.0299999999999998</c:v>
                      </c:pt>
                      <c:pt idx="354">
                        <c:v>2.0299999999999998</c:v>
                      </c:pt>
                      <c:pt idx="355">
                        <c:v>2.0299999999999998</c:v>
                      </c:pt>
                      <c:pt idx="356">
                        <c:v>2.04</c:v>
                      </c:pt>
                      <c:pt idx="357">
                        <c:v>2.04</c:v>
                      </c:pt>
                      <c:pt idx="358">
                        <c:v>2.04</c:v>
                      </c:pt>
                      <c:pt idx="359">
                        <c:v>2.04</c:v>
                      </c:pt>
                      <c:pt idx="360">
                        <c:v>2.04</c:v>
                      </c:pt>
                      <c:pt idx="361">
                        <c:v>2.04</c:v>
                      </c:pt>
                      <c:pt idx="362">
                        <c:v>2.04</c:v>
                      </c:pt>
                      <c:pt idx="363">
                        <c:v>2.04</c:v>
                      </c:pt>
                      <c:pt idx="364">
                        <c:v>2.04</c:v>
                      </c:pt>
                    </c:numCache>
                  </c:numRef>
                </c:val>
                <c:smooth val="0"/>
                <c:extLst xmlns:c15="http://schemas.microsoft.com/office/drawing/2012/chart">
                  <c:ext xmlns:c16="http://schemas.microsoft.com/office/drawing/2014/chart" uri="{C3380CC4-5D6E-409C-BE32-E72D297353CC}">
                    <c16:uniqueId val="{00000007-C41D-445E-855F-B69004D1BE37}"/>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'YoY LH Only'!$AL$9</c15:sqref>
                        </c15:formulaRef>
                      </c:ext>
                    </c:extLst>
                    <c:strCache>
                      <c:ptCount val="1"/>
                      <c:pt idx="0">
                        <c:v>2025 Ref Spot</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Only'!$AL$10:$AL$374</c15:sqref>
                        </c15:formulaRef>
                      </c:ext>
                    </c:extLst>
                    <c:numCache>
                      <c:formatCode>General</c:formatCode>
                      <c:ptCount val="365"/>
                      <c:pt idx="0">
                        <c:v>2.16</c:v>
                      </c:pt>
                      <c:pt idx="1">
                        <c:v>2.17</c:v>
                      </c:pt>
                      <c:pt idx="2">
                        <c:v>2.1800000000000002</c:v>
                      </c:pt>
                      <c:pt idx="3">
                        <c:v>2.1800000000000002</c:v>
                      </c:pt>
                      <c:pt idx="4">
                        <c:v>2.16</c:v>
                      </c:pt>
                      <c:pt idx="5">
                        <c:v>2.14</c:v>
                      </c:pt>
                      <c:pt idx="6">
                        <c:v>2.14</c:v>
                      </c:pt>
                      <c:pt idx="7">
                        <c:v>2.11</c:v>
                      </c:pt>
                      <c:pt idx="8">
                        <c:v>2.11</c:v>
                      </c:pt>
                      <c:pt idx="9">
                        <c:v>2.13</c:v>
                      </c:pt>
                      <c:pt idx="10">
                        <c:v>2.16</c:v>
                      </c:pt>
                      <c:pt idx="11">
                        <c:v>2.16</c:v>
                      </c:pt>
                      <c:pt idx="12">
                        <c:v>2.15</c:v>
                      </c:pt>
                      <c:pt idx="13">
                        <c:v>2.17</c:v>
                      </c:pt>
                      <c:pt idx="14">
                        <c:v>2.1800000000000002</c:v>
                      </c:pt>
                      <c:pt idx="15">
                        <c:v>2.14</c:v>
                      </c:pt>
                      <c:pt idx="16">
                        <c:v>2.15</c:v>
                      </c:pt>
                      <c:pt idx="17">
                        <c:v>2.15</c:v>
                      </c:pt>
                      <c:pt idx="18">
                        <c:v>2.13</c:v>
                      </c:pt>
                      <c:pt idx="19">
                        <c:v>2.11</c:v>
                      </c:pt>
                      <c:pt idx="20">
                        <c:v>2.09</c:v>
                      </c:pt>
                      <c:pt idx="21">
                        <c:v>2.08</c:v>
                      </c:pt>
                      <c:pt idx="22">
                        <c:v>2.0699999999999998</c:v>
                      </c:pt>
                      <c:pt idx="23">
                        <c:v>2.06</c:v>
                      </c:pt>
                      <c:pt idx="24">
                        <c:v>2.0699999999999998</c:v>
                      </c:pt>
                      <c:pt idx="25">
                        <c:v>2.06</c:v>
                      </c:pt>
                      <c:pt idx="26">
                        <c:v>2.06</c:v>
                      </c:pt>
                      <c:pt idx="27">
                        <c:v>2.0299999999999998</c:v>
                      </c:pt>
                      <c:pt idx="28">
                        <c:v>2.02</c:v>
                      </c:pt>
                      <c:pt idx="29">
                        <c:v>2</c:v>
                      </c:pt>
                      <c:pt idx="30">
                        <c:v>2</c:v>
                      </c:pt>
                      <c:pt idx="31">
                        <c:v>2</c:v>
                      </c:pt>
                      <c:pt idx="32">
                        <c:v>1.99</c:v>
                      </c:pt>
                      <c:pt idx="33">
                        <c:v>1.98</c:v>
                      </c:pt>
                      <c:pt idx="34">
                        <c:v>1.98</c:v>
                      </c:pt>
                      <c:pt idx="35">
                        <c:v>1.96</c:v>
                      </c:pt>
                      <c:pt idx="36">
                        <c:v>1.94</c:v>
                      </c:pt>
                      <c:pt idx="37">
                        <c:v>1.96</c:v>
                      </c:pt>
                      <c:pt idx="38">
                        <c:v>1.97</c:v>
                      </c:pt>
                      <c:pt idx="39">
                        <c:v>1.96</c:v>
                      </c:pt>
                      <c:pt idx="40">
                        <c:v>1.95</c:v>
                      </c:pt>
                      <c:pt idx="41">
                        <c:v>1.94</c:v>
                      </c:pt>
                      <c:pt idx="42">
                        <c:v>1.92</c:v>
                      </c:pt>
                      <c:pt idx="43">
                        <c:v>1.9</c:v>
                      </c:pt>
                      <c:pt idx="44">
                        <c:v>1.9</c:v>
                      </c:pt>
                      <c:pt idx="45">
                        <c:v>1.92</c:v>
                      </c:pt>
                      <c:pt idx="46">
                        <c:v>1.9</c:v>
                      </c:pt>
                      <c:pt idx="47">
                        <c:v>1.89</c:v>
                      </c:pt>
                      <c:pt idx="48">
                        <c:v>1.89</c:v>
                      </c:pt>
                      <c:pt idx="49">
                        <c:v>1.89</c:v>
                      </c:pt>
                      <c:pt idx="50">
                        <c:v>1.88</c:v>
                      </c:pt>
                      <c:pt idx="51">
                        <c:v>1.9</c:v>
                      </c:pt>
                      <c:pt idx="52">
                        <c:v>1.92</c:v>
                      </c:pt>
                      <c:pt idx="53">
                        <c:v>1.91</c:v>
                      </c:pt>
                      <c:pt idx="54">
                        <c:v>1.9</c:v>
                      </c:pt>
                      <c:pt idx="55">
                        <c:v>1.89</c:v>
                      </c:pt>
                      <c:pt idx="56">
                        <c:v>1.87</c:v>
                      </c:pt>
                      <c:pt idx="57">
                        <c:v>1.86</c:v>
                      </c:pt>
                      <c:pt idx="58">
                        <c:v>1.87</c:v>
                      </c:pt>
                      <c:pt idx="59">
                        <c:v>1.87</c:v>
                      </c:pt>
                      <c:pt idx="60">
                        <c:v>1.87</c:v>
                      </c:pt>
                      <c:pt idx="61">
                        <c:v>1.87</c:v>
                      </c:pt>
                      <c:pt idx="62">
                        <c:v>1.86</c:v>
                      </c:pt>
                      <c:pt idx="63">
                        <c:v>1.86</c:v>
                      </c:pt>
                      <c:pt idx="64">
                        <c:v>1.86</c:v>
                      </c:pt>
                      <c:pt idx="65">
                        <c:v>1.85</c:v>
                      </c:pt>
                      <c:pt idx="66">
                        <c:v>1.85</c:v>
                      </c:pt>
                      <c:pt idx="67">
                        <c:v>1.87</c:v>
                      </c:pt>
                      <c:pt idx="68">
                        <c:v>1.86</c:v>
                      </c:pt>
                      <c:pt idx="69">
                        <c:v>1.84</c:v>
                      </c:pt>
                      <c:pt idx="70">
                        <c:v>1.83</c:v>
                      </c:pt>
                      <c:pt idx="71">
                        <c:v>1.82</c:v>
                      </c:pt>
                      <c:pt idx="72">
                        <c:v>1.81</c:v>
                      </c:pt>
                      <c:pt idx="73">
                        <c:v>1.83</c:v>
                      </c:pt>
                      <c:pt idx="74">
                        <c:v>1.84</c:v>
                      </c:pt>
                      <c:pt idx="75">
                        <c:v>1.83</c:v>
                      </c:pt>
                      <c:pt idx="76">
                        <c:v>1.83</c:v>
                      </c:pt>
                      <c:pt idx="77">
                        <c:v>1.82</c:v>
                      </c:pt>
                      <c:pt idx="78">
                        <c:v>1.81</c:v>
                      </c:pt>
                      <c:pt idx="79">
                        <c:v>1.81</c:v>
                      </c:pt>
                      <c:pt idx="80">
                        <c:v>1.82</c:v>
                      </c:pt>
                      <c:pt idx="81">
                        <c:v>1.84</c:v>
                      </c:pt>
                      <c:pt idx="82">
                        <c:v>1.83</c:v>
                      </c:pt>
                      <c:pt idx="83">
                        <c:v>1.82</c:v>
                      </c:pt>
                      <c:pt idx="84">
                        <c:v>1.81</c:v>
                      </c:pt>
                      <c:pt idx="85">
                        <c:v>1.81</c:v>
                      </c:pt>
                      <c:pt idx="86">
                        <c:v>1.81</c:v>
                      </c:pt>
                      <c:pt idx="87">
                        <c:v>1.81</c:v>
                      </c:pt>
                      <c:pt idx="88">
                        <c:v>1.83</c:v>
                      </c:pt>
                      <c:pt idx="89">
                        <c:v>1.83</c:v>
                      </c:pt>
                      <c:pt idx="90">
                        <c:v>1.83</c:v>
                      </c:pt>
                      <c:pt idx="91">
                        <c:v>1.82</c:v>
                      </c:pt>
                      <c:pt idx="92">
                        <c:v>1.81</c:v>
                      </c:pt>
                      <c:pt idx="93">
                        <c:v>1.82</c:v>
                      </c:pt>
                      <c:pt idx="94">
                        <c:v>1.83</c:v>
                      </c:pt>
                      <c:pt idx="95">
                        <c:v>1.86</c:v>
                      </c:pt>
                      <c:pt idx="96">
                        <c:v>1.85</c:v>
                      </c:pt>
                      <c:pt idx="97">
                        <c:v>1.85</c:v>
                      </c:pt>
                      <c:pt idx="98">
                        <c:v>1.83</c:v>
                      </c:pt>
                      <c:pt idx="99">
                        <c:v>1.82</c:v>
                      </c:pt>
                      <c:pt idx="100">
                        <c:v>1.82</c:v>
                      </c:pt>
                      <c:pt idx="101">
                        <c:v>1.83</c:v>
                      </c:pt>
                      <c:pt idx="102">
                        <c:v>1.84</c:v>
                      </c:pt>
                      <c:pt idx="103">
                        <c:v>1.84</c:v>
                      </c:pt>
                      <c:pt idx="104">
                        <c:v>1.83</c:v>
                      </c:pt>
                      <c:pt idx="105">
                        <c:v>1.81</c:v>
                      </c:pt>
                      <c:pt idx="106">
                        <c:v>1.8</c:v>
                      </c:pt>
                      <c:pt idx="107">
                        <c:v>1.8</c:v>
                      </c:pt>
                      <c:pt idx="108">
                        <c:v>1.82</c:v>
                      </c:pt>
                      <c:pt idx="109">
                        <c:v>1.85</c:v>
                      </c:pt>
                      <c:pt idx="110">
                        <c:v>1.85</c:v>
                      </c:pt>
                      <c:pt idx="111">
                        <c:v>1.84</c:v>
                      </c:pt>
                      <c:pt idx="112">
                        <c:v>1.83</c:v>
                      </c:pt>
                      <c:pt idx="113">
                        <c:v>1.82</c:v>
                      </c:pt>
                      <c:pt idx="114">
                        <c:v>1.82</c:v>
                      </c:pt>
                      <c:pt idx="115">
                        <c:v>1.84</c:v>
                      </c:pt>
                      <c:pt idx="116">
                        <c:v>1.86</c:v>
                      </c:pt>
                      <c:pt idx="117">
                        <c:v>1.85</c:v>
                      </c:pt>
                      <c:pt idx="118">
                        <c:v>1.84</c:v>
                      </c:pt>
                      <c:pt idx="119">
                        <c:v>1.84</c:v>
                      </c:pt>
                      <c:pt idx="120">
                        <c:v>1.84</c:v>
                      </c:pt>
                      <c:pt idx="121">
                        <c:v>1.83</c:v>
                      </c:pt>
                      <c:pt idx="122">
                        <c:v>1.85</c:v>
                      </c:pt>
                      <c:pt idx="123">
                        <c:v>1.87</c:v>
                      </c:pt>
                      <c:pt idx="124">
                        <c:v>1.86</c:v>
                      </c:pt>
                      <c:pt idx="125">
                        <c:v>1.86</c:v>
                      </c:pt>
                      <c:pt idx="126">
                        <c:v>1.87</c:v>
                      </c:pt>
                      <c:pt idx="127">
                        <c:v>1.86</c:v>
                      </c:pt>
                      <c:pt idx="128">
                        <c:v>1.85</c:v>
                      </c:pt>
                      <c:pt idx="129">
                        <c:v>1.85</c:v>
                      </c:pt>
                      <c:pt idx="130">
                        <c:v>1.87</c:v>
                      </c:pt>
                      <c:pt idx="131">
                        <c:v>1.86</c:v>
                      </c:pt>
                      <c:pt idx="132">
                        <c:v>1.85</c:v>
                      </c:pt>
                      <c:pt idx="133">
                        <c:v>1.84</c:v>
                      </c:pt>
                      <c:pt idx="134">
                        <c:v>1.84</c:v>
                      </c:pt>
                      <c:pt idx="135">
                        <c:v>1.86</c:v>
                      </c:pt>
                      <c:pt idx="136">
                        <c:v>1.9</c:v>
                      </c:pt>
                      <c:pt idx="137">
                        <c:v>1.97</c:v>
                      </c:pt>
                      <c:pt idx="138">
                        <c:v>1.98</c:v>
                      </c:pt>
                      <c:pt idx="139">
                        <c:v>1.99</c:v>
                      </c:pt>
                      <c:pt idx="140">
                        <c:v>2.0099999999999998</c:v>
                      </c:pt>
                      <c:pt idx="141">
                        <c:v>2</c:v>
                      </c:pt>
                      <c:pt idx="142">
                        <c:v>1.99</c:v>
                      </c:pt>
                      <c:pt idx="143">
                        <c:v>1.98</c:v>
                      </c:pt>
                      <c:pt idx="144">
                        <c:v>2</c:v>
                      </c:pt>
                      <c:pt idx="145">
                        <c:v>1.98</c:v>
                      </c:pt>
                      <c:pt idx="146">
                        <c:v>1.97</c:v>
                      </c:pt>
                      <c:pt idx="147">
                        <c:v>1.97</c:v>
                      </c:pt>
                      <c:pt idx="148">
                        <c:v>1.93</c:v>
                      </c:pt>
                      <c:pt idx="149">
                        <c:v>1.91</c:v>
                      </c:pt>
                      <c:pt idx="150">
                        <c:v>1.91</c:v>
                      </c:pt>
                      <c:pt idx="151">
                        <c:v>1.94</c:v>
                      </c:pt>
                      <c:pt idx="152">
                        <c:v>1.94</c:v>
                      </c:pt>
                      <c:pt idx="153">
                        <c:v>1.94</c:v>
                      </c:pt>
                      <c:pt idx="154">
                        <c:v>1.93</c:v>
                      </c:pt>
                      <c:pt idx="155">
                        <c:v>1.92</c:v>
                      </c:pt>
                      <c:pt idx="156">
                        <c:v>1.92</c:v>
                      </c:pt>
                      <c:pt idx="157">
                        <c:v>1.93</c:v>
                      </c:pt>
                      <c:pt idx="158">
                        <c:v>1.94</c:v>
                      </c:pt>
                      <c:pt idx="159">
                        <c:v>1.94</c:v>
                      </c:pt>
                      <c:pt idx="160">
                        <c:v>1.94</c:v>
                      </c:pt>
                      <c:pt idx="161">
                        <c:v>1.93</c:v>
                      </c:pt>
                      <c:pt idx="162">
                        <c:v>1.92</c:v>
                      </c:pt>
                      <c:pt idx="163">
                        <c:v>1.91</c:v>
                      </c:pt>
                      <c:pt idx="164">
                        <c:v>1.91</c:v>
                      </c:pt>
                      <c:pt idx="165">
                        <c:v>1.93</c:v>
                      </c:pt>
                      <c:pt idx="166">
                        <c:v>1.92</c:v>
                      </c:pt>
                      <c:pt idx="167">
                        <c:v>1.91</c:v>
                      </c:pt>
                      <c:pt idx="168">
                        <c:v>1.9</c:v>
                      </c:pt>
                      <c:pt idx="169">
                        <c:v>1.9</c:v>
                      </c:pt>
                      <c:pt idx="170">
                        <c:v>1.9</c:v>
                      </c:pt>
                      <c:pt idx="171">
                        <c:v>1.91</c:v>
                      </c:pt>
                      <c:pt idx="172">
                        <c:v>1.92</c:v>
                      </c:pt>
                      <c:pt idx="173">
                        <c:v>1.92</c:v>
                      </c:pt>
                      <c:pt idx="174">
                        <c:v>1.9</c:v>
                      </c:pt>
                      <c:pt idx="175">
                        <c:v>1.89</c:v>
                      </c:pt>
                      <c:pt idx="176">
                        <c:v>1.88</c:v>
                      </c:pt>
                      <c:pt idx="177">
                        <c:v>1.86</c:v>
                      </c:pt>
                      <c:pt idx="178">
                        <c:v>1.88</c:v>
                      </c:pt>
                      <c:pt idx="179">
                        <c:v>1.92</c:v>
                      </c:pt>
                      <c:pt idx="180">
                        <c:v>1.91</c:v>
                      </c:pt>
                      <c:pt idx="181">
                        <c:v>1.92</c:v>
                      </c:pt>
                      <c:pt idx="182">
                        <c:v>1.92</c:v>
                      </c:pt>
                      <c:pt idx="183">
                        <c:v>1.93</c:v>
                      </c:pt>
                      <c:pt idx="184">
                        <c:v>1.94</c:v>
                      </c:pt>
                      <c:pt idx="185">
                        <c:v>1.95</c:v>
                      </c:pt>
                      <c:pt idx="186">
                        <c:v>1.99</c:v>
                      </c:pt>
                      <c:pt idx="187">
                        <c:v>1.99</c:v>
                      </c:pt>
                      <c:pt idx="188">
                        <c:v>1.98</c:v>
                      </c:pt>
                      <c:pt idx="189">
                        <c:v>1.97</c:v>
                      </c:pt>
                      <c:pt idx="190">
                        <c:v>1.94</c:v>
                      </c:pt>
                      <c:pt idx="191">
                        <c:v>1.92</c:v>
                      </c:pt>
                      <c:pt idx="192">
                        <c:v>1.98</c:v>
                      </c:pt>
                      <c:pt idx="193">
                        <c:v>1.97</c:v>
                      </c:pt>
                      <c:pt idx="194">
                        <c:v>1.96</c:v>
                      </c:pt>
                      <c:pt idx="195">
                        <c:v>1.96</c:v>
                      </c:pt>
                      <c:pt idx="196">
                        <c:v>1.96</c:v>
                      </c:pt>
                      <c:pt idx="197">
                        <c:v>1.94</c:v>
                      </c:pt>
                      <c:pt idx="198">
                        <c:v>1.92</c:v>
                      </c:pt>
                      <c:pt idx="199">
                        <c:v>1.94</c:v>
                      </c:pt>
                      <c:pt idx="200">
                        <c:v>1.96</c:v>
                      </c:pt>
                      <c:pt idx="201">
                        <c:v>1.94</c:v>
                      </c:pt>
                      <c:pt idx="202">
                        <c:v>1.94</c:v>
                      </c:pt>
                      <c:pt idx="203">
                        <c:v>1.93</c:v>
                      </c:pt>
                      <c:pt idx="204">
                        <c:v>1.91</c:v>
                      </c:pt>
                      <c:pt idx="205">
                        <c:v>1.89</c:v>
                      </c:pt>
                      <c:pt idx="206">
                        <c:v>1.9</c:v>
                      </c:pt>
                      <c:pt idx="207">
                        <c:v>1.93</c:v>
                      </c:pt>
                      <c:pt idx="208">
                        <c:v>1.92</c:v>
                      </c:pt>
                      <c:pt idx="209">
                        <c:v>1.92</c:v>
                      </c:pt>
                      <c:pt idx="210">
                        <c:v>1.92</c:v>
                      </c:pt>
                      <c:pt idx="211">
                        <c:v>1.88</c:v>
                      </c:pt>
                      <c:pt idx="212">
                        <c:v>1.88</c:v>
                      </c:pt>
                      <c:pt idx="213">
                        <c:v>1.91</c:v>
                      </c:pt>
                      <c:pt idx="214">
                        <c:v>1.95</c:v>
                      </c:pt>
                      <c:pt idx="215">
                        <c:v>1.93</c:v>
                      </c:pt>
                      <c:pt idx="216">
                        <c:v>1.93</c:v>
                      </c:pt>
                      <c:pt idx="217">
                        <c:v>1.92</c:v>
                      </c:pt>
                      <c:pt idx="218">
                        <c:v>1.9</c:v>
                      </c:pt>
                      <c:pt idx="219">
                        <c:v>1.89</c:v>
                      </c:pt>
                      <c:pt idx="220">
                        <c:v>1.9</c:v>
                      </c:pt>
                      <c:pt idx="221">
                        <c:v>1.93</c:v>
                      </c:pt>
                      <c:pt idx="222">
                        <c:v>1.92</c:v>
                      </c:pt>
                      <c:pt idx="223">
                        <c:v>1.91</c:v>
                      </c:pt>
                      <c:pt idx="224">
                        <c:v>1.9</c:v>
                      </c:pt>
                      <c:pt idx="225">
                        <c:v>1.88</c:v>
                      </c:pt>
                      <c:pt idx="226">
                        <c:v>1.88</c:v>
                      </c:pt>
                      <c:pt idx="227">
                        <c:v>1.92</c:v>
                      </c:pt>
                      <c:pt idx="228">
                        <c:v>1.95</c:v>
                      </c:pt>
                      <c:pt idx="229">
                        <c:v>1.94</c:v>
                      </c:pt>
                      <c:pt idx="230">
                        <c:v>1.93</c:v>
                      </c:pt>
                      <c:pt idx="231">
                        <c:v>1.93</c:v>
                      </c:pt>
                      <c:pt idx="232">
                        <c:v>1.93</c:v>
                      </c:pt>
                      <c:pt idx="233">
                        <c:v>1.92</c:v>
                      </c:pt>
                      <c:pt idx="234">
                        <c:v>1.93</c:v>
                      </c:pt>
                      <c:pt idx="235">
                        <c:v>1.96</c:v>
                      </c:pt>
                      <c:pt idx="236">
                        <c:v>1.95</c:v>
                      </c:pt>
                      <c:pt idx="237">
                        <c:v>1.95</c:v>
                      </c:pt>
                      <c:pt idx="238">
                        <c:v>1.95</c:v>
                      </c:pt>
                      <c:pt idx="239">
                        <c:v>1.95</c:v>
                      </c:pt>
                      <c:pt idx="240">
                        <c:v>1.94</c:v>
                      </c:pt>
                      <c:pt idx="241">
                        <c:v>1.96</c:v>
                      </c:pt>
                      <c:pt idx="242">
                        <c:v>1.99</c:v>
                      </c:pt>
                      <c:pt idx="243">
                        <c:v>1.99</c:v>
                      </c:pt>
                      <c:pt idx="244">
                        <c:v>1.99</c:v>
                      </c:pt>
                      <c:pt idx="245">
                        <c:v>2.0099999999999998</c:v>
                      </c:pt>
                      <c:pt idx="246">
                        <c:v>2</c:v>
                      </c:pt>
                      <c:pt idx="247">
                        <c:v>1.99</c:v>
                      </c:pt>
                      <c:pt idx="248">
                        <c:v>1.98</c:v>
                      </c:pt>
                      <c:pt idx="249">
                        <c:v>2</c:v>
                      </c:pt>
                      <c:pt idx="250">
                        <c:v>2</c:v>
                      </c:pt>
                      <c:pt idx="251">
                        <c:v>2.0099999999999998</c:v>
                      </c:pt>
                      <c:pt idx="252">
                        <c:v>1.99</c:v>
                      </c:pt>
                      <c:pt idx="253">
                        <c:v>1.98</c:v>
                      </c:pt>
                      <c:pt idx="254">
                        <c:v>1.97</c:v>
                      </c:pt>
                      <c:pt idx="255">
                        <c:v>1.99</c:v>
                      </c:pt>
                      <c:pt idx="256">
                        <c:v>2</c:v>
                      </c:pt>
                      <c:pt idx="257">
                        <c:v>1.99</c:v>
                      </c:pt>
                      <c:pt idx="258">
                        <c:v>1.97</c:v>
                      </c:pt>
                      <c:pt idx="259">
                        <c:v>1.98</c:v>
                      </c:pt>
                      <c:pt idx="260">
                        <c:v>1.97</c:v>
                      </c:pt>
                      <c:pt idx="261">
                        <c:v>1.93</c:v>
                      </c:pt>
                      <c:pt idx="262">
                        <c:v>1.94</c:v>
                      </c:pt>
                      <c:pt idx="263">
                        <c:v>1.97</c:v>
                      </c:pt>
                      <c:pt idx="264">
                        <c:v>1.95</c:v>
                      </c:pt>
                      <c:pt idx="265">
                        <c:v>1.95</c:v>
                      </c:pt>
                      <c:pt idx="266">
                        <c:v>1.96</c:v>
                      </c:pt>
                      <c:pt idx="267">
                        <c:v>1.94</c:v>
                      </c:pt>
                      <c:pt idx="268">
                        <c:v>1.92</c:v>
                      </c:pt>
                      <c:pt idx="269">
                        <c:v>1.94</c:v>
                      </c:pt>
                      <c:pt idx="270">
                        <c:v>1.97</c:v>
                      </c:pt>
                      <c:pt idx="271">
                        <c:v>1.96</c:v>
                      </c:pt>
                      <c:pt idx="272">
                        <c:v>1.96</c:v>
                      </c:pt>
                      <c:pt idx="273">
                        <c:v>1.98</c:v>
                      </c:pt>
                      <c:pt idx="274">
                        <c:v>1.96</c:v>
                      </c:pt>
                      <c:pt idx="275">
                        <c:v>1.96</c:v>
                      </c:pt>
                      <c:pt idx="276">
                        <c:v>1.98</c:v>
                      </c:pt>
                      <c:pt idx="277">
                        <c:v>2.02</c:v>
                      </c:pt>
                      <c:pt idx="278">
                        <c:v>2.0099999999999998</c:v>
                      </c:pt>
                      <c:pt idx="279">
                        <c:v>2</c:v>
                      </c:pt>
                      <c:pt idx="280">
                        <c:v>2.0099999999999998</c:v>
                      </c:pt>
                      <c:pt idx="281">
                        <c:v>2.0099999999999998</c:v>
                      </c:pt>
                      <c:pt idx="282">
                        <c:v>2</c:v>
                      </c:pt>
                      <c:pt idx="283">
                        <c:v>2.0099999999999998</c:v>
                      </c:pt>
                      <c:pt idx="284">
                        <c:v>2.0299999999999998</c:v>
                      </c:pt>
                      <c:pt idx="285">
                        <c:v>2.0299999999999998</c:v>
                      </c:pt>
                      <c:pt idx="286">
                        <c:v>2.0299999999999998</c:v>
                      </c:pt>
                      <c:pt idx="287">
                        <c:v>2.0299999999999998</c:v>
                      </c:pt>
                      <c:pt idx="288">
                        <c:v>2.0099999999999998</c:v>
                      </c:pt>
                      <c:pt idx="289">
                        <c:v>2</c:v>
                      </c:pt>
                      <c:pt idx="290">
                        <c:v>2.02</c:v>
                      </c:pt>
                      <c:pt idx="291">
                        <c:v>2.0499999999999998</c:v>
                      </c:pt>
                      <c:pt idx="292">
                        <c:v>2.04</c:v>
                      </c:pt>
                      <c:pt idx="293">
                        <c:v>2.04</c:v>
                      </c:pt>
                      <c:pt idx="294">
                        <c:v>2.04</c:v>
                      </c:pt>
                      <c:pt idx="295">
                        <c:v>2.02</c:v>
                      </c:pt>
                      <c:pt idx="296">
                        <c:v>2.0099999999999998</c:v>
                      </c:pt>
                      <c:pt idx="297">
                        <c:v>2.0299999999999998</c:v>
                      </c:pt>
                      <c:pt idx="298">
                        <c:v>2.06</c:v>
                      </c:pt>
                      <c:pt idx="299">
                        <c:v>2.0699999999999998</c:v>
                      </c:pt>
                      <c:pt idx="300">
                        <c:v>2.06</c:v>
                      </c:pt>
                      <c:pt idx="301">
                        <c:v>2.06</c:v>
                      </c:pt>
                      <c:pt idx="302">
                        <c:v>2.0499999999999998</c:v>
                      </c:pt>
                      <c:pt idx="303">
                        <c:v>2.0299999999999998</c:v>
                      </c:pt>
                      <c:pt idx="304">
                        <c:v>2.04</c:v>
                      </c:pt>
                      <c:pt idx="305">
                        <c:v>2.06</c:v>
                      </c:pt>
                      <c:pt idx="306">
                        <c:v>2.06</c:v>
                      </c:pt>
                      <c:pt idx="307">
                        <c:v>2.06</c:v>
                      </c:pt>
                      <c:pt idx="308">
                        <c:v>2.0499999999999998</c:v>
                      </c:pt>
                      <c:pt idx="309">
                        <c:v>2.04</c:v>
                      </c:pt>
                      <c:pt idx="310">
                        <c:v>2.0299999999999998</c:v>
                      </c:pt>
                      <c:pt idx="311">
                        <c:v>2.0299999999999998</c:v>
                      </c:pt>
                      <c:pt idx="312">
                        <c:v>2.06</c:v>
                      </c:pt>
                      <c:pt idx="313">
                        <c:v>2.06</c:v>
                      </c:pt>
                      <c:pt idx="314">
                        <c:v>2.0499999999999998</c:v>
                      </c:pt>
                      <c:pt idx="315">
                        <c:v>2.04</c:v>
                      </c:pt>
                      <c:pt idx="316">
                        <c:v>2.02</c:v>
                      </c:pt>
                      <c:pt idx="317">
                        <c:v>2.0099999999999998</c:v>
                      </c:pt>
                      <c:pt idx="318">
                        <c:v>2.0299999999999998</c:v>
                      </c:pt>
                      <c:pt idx="319">
                        <c:v>2.04</c:v>
                      </c:pt>
                      <c:pt idx="320">
                        <c:v>2.0499999999999998</c:v>
                      </c:pt>
                      <c:pt idx="321">
                        <c:v>2.04</c:v>
                      </c:pt>
                      <c:pt idx="322">
                        <c:v>2.0299999999999998</c:v>
                      </c:pt>
                      <c:pt idx="323">
                        <c:v>2.02</c:v>
                      </c:pt>
                      <c:pt idx="324">
                        <c:v>2.02</c:v>
                      </c:pt>
                      <c:pt idx="325">
                        <c:v>2.04</c:v>
                      </c:pt>
                      <c:pt idx="326">
                        <c:v>2.0699999999999998</c:v>
                      </c:pt>
                      <c:pt idx="327">
                        <c:v>2.08</c:v>
                      </c:pt>
                      <c:pt idx="328">
                        <c:v>2.0699999999999998</c:v>
                      </c:pt>
                      <c:pt idx="329">
                        <c:v>2.08</c:v>
                      </c:pt>
                      <c:pt idx="330">
                        <c:v>2.0699999999999998</c:v>
                      </c:pt>
                      <c:pt idx="331">
                        <c:v>2.06</c:v>
                      </c:pt>
                      <c:pt idx="332">
                        <c:v>2.06</c:v>
                      </c:pt>
                      <c:pt idx="333">
                        <c:v>2.11</c:v>
                      </c:pt>
                      <c:pt idx="334">
                        <c:v>2.11</c:v>
                      </c:pt>
                      <c:pt idx="335">
                        <c:v>2.09</c:v>
                      </c:pt>
                      <c:pt idx="336">
                        <c:v>2.0699999999999998</c:v>
                      </c:pt>
                      <c:pt idx="337">
                        <c:v>2.04</c:v>
                      </c:pt>
                      <c:pt idx="338">
                        <c:v>2.08</c:v>
                      </c:pt>
                      <c:pt idx="339">
                        <c:v>2.09</c:v>
                      </c:pt>
                      <c:pt idx="340">
                        <c:v>2.11</c:v>
                      </c:pt>
                      <c:pt idx="341">
                        <c:v>2.11</c:v>
                      </c:pt>
                      <c:pt idx="342">
                        <c:v>2.1</c:v>
                      </c:pt>
                      <c:pt idx="343">
                        <c:v>2.13</c:v>
                      </c:pt>
                      <c:pt idx="344">
                        <c:v>2.13</c:v>
                      </c:pt>
                      <c:pt idx="345">
                        <c:v>2.12</c:v>
                      </c:pt>
                      <c:pt idx="346">
                        <c:v>2.13</c:v>
                      </c:pt>
                      <c:pt idx="347">
                        <c:v>2.17</c:v>
                      </c:pt>
                      <c:pt idx="348">
                        <c:v>2.17</c:v>
                      </c:pt>
                      <c:pt idx="349">
                        <c:v>2.15</c:v>
                      </c:pt>
                      <c:pt idx="350">
                        <c:v>2.16</c:v>
                      </c:pt>
                      <c:pt idx="351">
                        <c:v>2.16</c:v>
                      </c:pt>
                      <c:pt idx="352">
                        <c:v>2.16</c:v>
                      </c:pt>
                      <c:pt idx="353">
                        <c:v>2.19</c:v>
                      </c:pt>
                      <c:pt idx="354">
                        <c:v>2.25</c:v>
                      </c:pt>
                      <c:pt idx="355">
                        <c:v>2.25</c:v>
                      </c:pt>
                      <c:pt idx="356">
                        <c:v>2.2599999999999998</c:v>
                      </c:pt>
                      <c:pt idx="357">
                        <c:v>2.29</c:v>
                      </c:pt>
                      <c:pt idx="358">
                        <c:v>2.2999999999999998</c:v>
                      </c:pt>
                      <c:pt idx="359">
                        <c:v>2.3199999999999998</c:v>
                      </c:pt>
                      <c:pt idx="360">
                        <c:v>2.34</c:v>
                      </c:pt>
                      <c:pt idx="361">
                        <c:v>2.39</c:v>
                      </c:pt>
                      <c:pt idx="362">
                        <c:v>2.4</c:v>
                      </c:pt>
                      <c:pt idx="363">
                        <c:v>2.38</c:v>
                      </c:pt>
                      <c:pt idx="364">
                        <c:v>2.39</c:v>
                      </c:pt>
                    </c:numCache>
                  </c:numRef>
                </c:val>
                <c:smooth val="0"/>
                <c:extLst xmlns:c15="http://schemas.microsoft.com/office/drawing/2012/chart">
                  <c:ext xmlns:c16="http://schemas.microsoft.com/office/drawing/2014/chart" uri="{C3380CC4-5D6E-409C-BE32-E72D297353CC}">
                    <c16:uniqueId val="{00000008-C41D-445E-855F-B69004D1BE37}"/>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'YoY LH Only'!$AN$9</c15:sqref>
                        </c15:formulaRef>
                      </c:ext>
                    </c:extLst>
                    <c:strCache>
                      <c:ptCount val="1"/>
                      <c:pt idx="0">
                        <c:v>2026 Ref Contract</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Only'!$AN$10:$AN$374</c15:sqref>
                        </c15:formulaRef>
                      </c:ext>
                    </c:extLst>
                    <c:numCache>
                      <c:formatCode>General</c:formatCode>
                      <c:ptCount val="365"/>
                      <c:pt idx="0">
                        <c:v>2.4700000000000002</c:v>
                      </c:pt>
                      <c:pt idx="1">
                        <c:v>2.4700000000000002</c:v>
                      </c:pt>
                      <c:pt idx="2">
                        <c:v>2.4700000000000002</c:v>
                      </c:pt>
                      <c:pt idx="3">
                        <c:v>2.4700000000000002</c:v>
                      </c:pt>
                      <c:pt idx="4">
                        <c:v>2.4900000000000002</c:v>
                      </c:pt>
                      <c:pt idx="5">
                        <c:v>2.4900000000000002</c:v>
                      </c:pt>
                      <c:pt idx="6">
                        <c:v>2.48</c:v>
                      </c:pt>
                      <c:pt idx="7">
                        <c:v>2.4900000000000002</c:v>
                      </c:pt>
                      <c:pt idx="8">
                        <c:v>2.4900000000000002</c:v>
                      </c:pt>
                      <c:pt idx="9">
                        <c:v>2.5</c:v>
                      </c:pt>
                      <c:pt idx="10">
                        <c:v>2.5099999999999998</c:v>
                      </c:pt>
                      <c:pt idx="11">
                        <c:v>2.5099999999999998</c:v>
                      </c:pt>
                      <c:pt idx="12">
                        <c:v>2.5099999999999998</c:v>
                      </c:pt>
                      <c:pt idx="13">
                        <c:v>2.5</c:v>
                      </c:pt>
                      <c:pt idx="14">
                        <c:v>2.5</c:v>
                      </c:pt>
                      <c:pt idx="15">
                        <c:v>2.5099999999999998</c:v>
                      </c:pt>
                      <c:pt idx="16">
                        <c:v>2.5</c:v>
                      </c:pt>
                      <c:pt idx="17">
                        <c:v>2.5099999999999998</c:v>
                      </c:pt>
                      <c:pt idx="18">
                        <c:v>2.5099999999999998</c:v>
                      </c:pt>
                      <c:pt idx="19">
                        <c:v>2.5</c:v>
                      </c:pt>
                      <c:pt idx="20">
                        <c:v>2.5</c:v>
                      </c:pt>
                      <c:pt idx="21">
                        <c:v>2.5</c:v>
                      </c:pt>
                      <c:pt idx="22">
                        <c:v>2.5</c:v>
                      </c:pt>
                      <c:pt idx="23">
                        <c:v>2.5</c:v>
                      </c:pt>
                      <c:pt idx="24">
                        <c:v>2.5</c:v>
                      </c:pt>
                      <c:pt idx="25">
                        <c:v>2.5</c:v>
                      </c:pt>
                      <c:pt idx="26">
                        <c:v>2.5</c:v>
                      </c:pt>
                      <c:pt idx="27">
                        <c:v>2.5</c:v>
                      </c:pt>
                      <c:pt idx="28">
                        <c:v>2.5</c:v>
                      </c:pt>
                      <c:pt idx="29">
                        <c:v>2.5099999999999998</c:v>
                      </c:pt>
                      <c:pt idx="30">
                        <c:v>2.5099999999999998</c:v>
                      </c:pt>
                      <c:pt idx="31">
                        <c:v>2.5099999999999998</c:v>
                      </c:pt>
                      <c:pt idx="32">
                        <c:v>2.52</c:v>
                      </c:pt>
                      <c:pt idx="33">
                        <c:v>2.52</c:v>
                      </c:pt>
                      <c:pt idx="34">
                        <c:v>2.5099999999999998</c:v>
                      </c:pt>
                      <c:pt idx="35">
                        <c:v>2.52</c:v>
                      </c:pt>
                      <c:pt idx="36">
                        <c:v>2.5</c:v>
                      </c:pt>
                      <c:pt idx="37">
                        <c:v>2.5</c:v>
                      </c:pt>
                      <c:pt idx="38">
                        <c:v>2.5099999999999998</c:v>
                      </c:pt>
                      <c:pt idx="39">
                        <c:v>2.5099999999999998</c:v>
                      </c:pt>
                      <c:pt idx="40">
                        <c:v>2.5099999999999998</c:v>
                      </c:pt>
                      <c:pt idx="41">
                        <c:v>2.5099999999999998</c:v>
                      </c:pt>
                      <c:pt idx="42">
                        <c:v>2.52</c:v>
                      </c:pt>
                      <c:pt idx="43">
                        <c:v>2.52</c:v>
                      </c:pt>
                      <c:pt idx="44">
                        <c:v>2.52</c:v>
                      </c:pt>
                      <c:pt idx="45">
                        <c:v>2.5099999999999998</c:v>
                      </c:pt>
                      <c:pt idx="46">
                        <c:v>2.52</c:v>
                      </c:pt>
                      <c:pt idx="47">
                        <c:v>2.52</c:v>
                      </c:pt>
                      <c:pt idx="48">
                        <c:v>2.52</c:v>
                      </c:pt>
                      <c:pt idx="49">
                        <c:v>2.5299999999999998</c:v>
                      </c:pt>
                      <c:pt idx="50">
                        <c:v>2.52</c:v>
                      </c:pt>
                      <c:pt idx="51">
                        <c:v>2.52</c:v>
                      </c:pt>
                      <c:pt idx="52">
                        <c:v>2.5099999999999998</c:v>
                      </c:pt>
                      <c:pt idx="53">
                        <c:v>2.52</c:v>
                      </c:pt>
                      <c:pt idx="54">
                        <c:v>2.5299999999999998</c:v>
                      </c:pt>
                    </c:numCache>
                  </c:numRef>
                </c:val>
                <c:smooth val="0"/>
                <c:extLst xmlns:c15="http://schemas.microsoft.com/office/drawing/2012/chart">
                  <c:ext xmlns:c16="http://schemas.microsoft.com/office/drawing/2014/chart" uri="{C3380CC4-5D6E-409C-BE32-E72D297353CC}">
                    <c16:uniqueId val="{00000009-C41D-445E-855F-B69004D1BE37}"/>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'YoY LH Only'!$AO$9</c15:sqref>
                        </c15:formulaRef>
                      </c:ext>
                    </c:extLst>
                    <c:strCache>
                      <c:ptCount val="1"/>
                      <c:pt idx="0">
                        <c:v>2026 Van Contract</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Only'!$AO$10:$AO$374</c15:sqref>
                        </c15:formulaRef>
                      </c:ext>
                    </c:extLst>
                    <c:numCache>
                      <c:formatCode>General</c:formatCode>
                      <c:ptCount val="365"/>
                      <c:pt idx="0">
                        <c:v>2.0499999999999998</c:v>
                      </c:pt>
                      <c:pt idx="1">
                        <c:v>2.06</c:v>
                      </c:pt>
                      <c:pt idx="2">
                        <c:v>2.0499999999999998</c:v>
                      </c:pt>
                      <c:pt idx="3">
                        <c:v>2.06</c:v>
                      </c:pt>
                      <c:pt idx="4">
                        <c:v>2.06</c:v>
                      </c:pt>
                      <c:pt idx="5">
                        <c:v>2.0699999999999998</c:v>
                      </c:pt>
                      <c:pt idx="6">
                        <c:v>2.0699999999999998</c:v>
                      </c:pt>
                      <c:pt idx="7">
                        <c:v>2.0699999999999998</c:v>
                      </c:pt>
                      <c:pt idx="8">
                        <c:v>2.0699999999999998</c:v>
                      </c:pt>
                      <c:pt idx="9">
                        <c:v>2.08</c:v>
                      </c:pt>
                      <c:pt idx="10">
                        <c:v>2.08</c:v>
                      </c:pt>
                      <c:pt idx="11">
                        <c:v>2.09</c:v>
                      </c:pt>
                      <c:pt idx="12">
                        <c:v>2.09</c:v>
                      </c:pt>
                      <c:pt idx="13">
                        <c:v>2.09</c:v>
                      </c:pt>
                      <c:pt idx="14">
                        <c:v>2.09</c:v>
                      </c:pt>
                      <c:pt idx="15">
                        <c:v>2.09</c:v>
                      </c:pt>
                      <c:pt idx="16">
                        <c:v>2.09</c:v>
                      </c:pt>
                      <c:pt idx="17">
                        <c:v>2.09</c:v>
                      </c:pt>
                      <c:pt idx="18">
                        <c:v>2.09</c:v>
                      </c:pt>
                      <c:pt idx="19">
                        <c:v>2.09</c:v>
                      </c:pt>
                      <c:pt idx="20">
                        <c:v>2.09</c:v>
                      </c:pt>
                      <c:pt idx="21">
                        <c:v>2.09</c:v>
                      </c:pt>
                      <c:pt idx="22">
                        <c:v>2.09</c:v>
                      </c:pt>
                      <c:pt idx="23">
                        <c:v>2.09</c:v>
                      </c:pt>
                      <c:pt idx="24">
                        <c:v>2.09</c:v>
                      </c:pt>
                      <c:pt idx="25">
                        <c:v>2.09</c:v>
                      </c:pt>
                      <c:pt idx="26">
                        <c:v>2.09</c:v>
                      </c:pt>
                      <c:pt idx="27">
                        <c:v>2.09</c:v>
                      </c:pt>
                      <c:pt idx="28">
                        <c:v>2.09</c:v>
                      </c:pt>
                      <c:pt idx="29">
                        <c:v>2.09</c:v>
                      </c:pt>
                      <c:pt idx="30">
                        <c:v>2.09</c:v>
                      </c:pt>
                      <c:pt idx="31">
                        <c:v>2.09</c:v>
                      </c:pt>
                      <c:pt idx="32">
                        <c:v>2.08</c:v>
                      </c:pt>
                      <c:pt idx="33">
                        <c:v>2.1</c:v>
                      </c:pt>
                      <c:pt idx="34">
                        <c:v>2.08</c:v>
                      </c:pt>
                      <c:pt idx="35">
                        <c:v>2.08</c:v>
                      </c:pt>
                      <c:pt idx="36">
                        <c:v>2.08</c:v>
                      </c:pt>
                      <c:pt idx="37">
                        <c:v>2.08</c:v>
                      </c:pt>
                      <c:pt idx="38">
                        <c:v>2.08</c:v>
                      </c:pt>
                      <c:pt idx="39">
                        <c:v>2.08</c:v>
                      </c:pt>
                      <c:pt idx="40">
                        <c:v>2.08</c:v>
                      </c:pt>
                      <c:pt idx="41">
                        <c:v>2.08</c:v>
                      </c:pt>
                      <c:pt idx="42">
                        <c:v>2.08</c:v>
                      </c:pt>
                      <c:pt idx="43">
                        <c:v>2.08</c:v>
                      </c:pt>
                      <c:pt idx="44">
                        <c:v>2.08</c:v>
                      </c:pt>
                      <c:pt idx="45">
                        <c:v>2.08</c:v>
                      </c:pt>
                      <c:pt idx="46">
                        <c:v>2.08</c:v>
                      </c:pt>
                      <c:pt idx="47">
                        <c:v>2.09</c:v>
                      </c:pt>
                      <c:pt idx="48">
                        <c:v>2.09</c:v>
                      </c:pt>
                      <c:pt idx="49">
                        <c:v>2.09</c:v>
                      </c:pt>
                      <c:pt idx="50">
                        <c:v>2.09</c:v>
                      </c:pt>
                      <c:pt idx="51">
                        <c:v>2.09</c:v>
                      </c:pt>
                      <c:pt idx="52">
                        <c:v>2.09</c:v>
                      </c:pt>
                      <c:pt idx="53">
                        <c:v>2.09</c:v>
                      </c:pt>
                      <c:pt idx="54">
                        <c:v>2.09</c:v>
                      </c:pt>
                    </c:numCache>
                  </c:numRef>
                </c:val>
                <c:smooth val="0"/>
                <c:extLst xmlns:c15="http://schemas.microsoft.com/office/drawing/2012/chart">
                  <c:ext xmlns:c16="http://schemas.microsoft.com/office/drawing/2014/chart" uri="{C3380CC4-5D6E-409C-BE32-E72D297353CC}">
                    <c16:uniqueId val="{0000000A-C41D-445E-855F-B69004D1BE37}"/>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'YoY LH Only'!$AP$9</c15:sqref>
                        </c15:formulaRef>
                      </c:ext>
                    </c:extLst>
                    <c:strCache>
                      <c:ptCount val="1"/>
                      <c:pt idx="0">
                        <c:v>2026 Ref Spot</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Only'!$AP$10:$AP$374</c15:sqref>
                        </c15:formulaRef>
                      </c:ext>
                    </c:extLst>
                    <c:numCache>
                      <c:formatCode>General</c:formatCode>
                      <c:ptCount val="365"/>
                      <c:pt idx="0">
                        <c:v>2.44</c:v>
                      </c:pt>
                      <c:pt idx="1">
                        <c:v>2.46</c:v>
                      </c:pt>
                      <c:pt idx="2">
                        <c:v>2.5099999999999998</c:v>
                      </c:pt>
                      <c:pt idx="3">
                        <c:v>2.5</c:v>
                      </c:pt>
                      <c:pt idx="4">
                        <c:v>2.48</c:v>
                      </c:pt>
                      <c:pt idx="5">
                        <c:v>2.48</c:v>
                      </c:pt>
                      <c:pt idx="6">
                        <c:v>2.46</c:v>
                      </c:pt>
                      <c:pt idx="7">
                        <c:v>2.44</c:v>
                      </c:pt>
                      <c:pt idx="8">
                        <c:v>2.44</c:v>
                      </c:pt>
                      <c:pt idx="9">
                        <c:v>2.4500000000000002</c:v>
                      </c:pt>
                      <c:pt idx="10">
                        <c:v>2.4500000000000002</c:v>
                      </c:pt>
                      <c:pt idx="11">
                        <c:v>2.44</c:v>
                      </c:pt>
                      <c:pt idx="12">
                        <c:v>2.4700000000000002</c:v>
                      </c:pt>
                      <c:pt idx="13">
                        <c:v>2.44</c:v>
                      </c:pt>
                      <c:pt idx="14">
                        <c:v>2.4</c:v>
                      </c:pt>
                      <c:pt idx="15">
                        <c:v>2.4</c:v>
                      </c:pt>
                      <c:pt idx="16">
                        <c:v>2.39</c:v>
                      </c:pt>
                      <c:pt idx="17">
                        <c:v>2.36</c:v>
                      </c:pt>
                      <c:pt idx="18">
                        <c:v>2.35</c:v>
                      </c:pt>
                      <c:pt idx="19">
                        <c:v>2.3199999999999998</c:v>
                      </c:pt>
                      <c:pt idx="20">
                        <c:v>2.2799999999999998</c:v>
                      </c:pt>
                      <c:pt idx="21">
                        <c:v>2.27</c:v>
                      </c:pt>
                      <c:pt idx="22">
                        <c:v>2.27</c:v>
                      </c:pt>
                      <c:pt idx="23">
                        <c:v>2.2799999999999998</c:v>
                      </c:pt>
                      <c:pt idx="24">
                        <c:v>2.29</c:v>
                      </c:pt>
                      <c:pt idx="25">
                        <c:v>2.29</c:v>
                      </c:pt>
                      <c:pt idx="26">
                        <c:v>2.29</c:v>
                      </c:pt>
                      <c:pt idx="27">
                        <c:v>2.2999999999999998</c:v>
                      </c:pt>
                      <c:pt idx="28">
                        <c:v>2.2999999999999998</c:v>
                      </c:pt>
                      <c:pt idx="29">
                        <c:v>2.35</c:v>
                      </c:pt>
                      <c:pt idx="30">
                        <c:v>2.4</c:v>
                      </c:pt>
                      <c:pt idx="31">
                        <c:v>2.42</c:v>
                      </c:pt>
                      <c:pt idx="32">
                        <c:v>2.4300000000000002</c:v>
                      </c:pt>
                      <c:pt idx="33">
                        <c:v>2.44</c:v>
                      </c:pt>
                      <c:pt idx="34">
                        <c:v>2.46</c:v>
                      </c:pt>
                      <c:pt idx="35">
                        <c:v>2.48</c:v>
                      </c:pt>
                      <c:pt idx="36">
                        <c:v>2.5099999999999998</c:v>
                      </c:pt>
                      <c:pt idx="37">
                        <c:v>2.5299999999999998</c:v>
                      </c:pt>
                      <c:pt idx="38">
                        <c:v>2.52</c:v>
                      </c:pt>
                      <c:pt idx="39">
                        <c:v>2.5099999999999998</c:v>
                      </c:pt>
                      <c:pt idx="40">
                        <c:v>2.5299999999999998</c:v>
                      </c:pt>
                      <c:pt idx="41">
                        <c:v>2.5099999999999998</c:v>
                      </c:pt>
                      <c:pt idx="42">
                        <c:v>2.48</c:v>
                      </c:pt>
                      <c:pt idx="43">
                        <c:v>2.4700000000000002</c:v>
                      </c:pt>
                      <c:pt idx="44">
                        <c:v>2.4700000000000002</c:v>
                      </c:pt>
                      <c:pt idx="45">
                        <c:v>2.46</c:v>
                      </c:pt>
                      <c:pt idx="46">
                        <c:v>2.44</c:v>
                      </c:pt>
                      <c:pt idx="47">
                        <c:v>2.44</c:v>
                      </c:pt>
                      <c:pt idx="48">
                        <c:v>2.41</c:v>
                      </c:pt>
                      <c:pt idx="49">
                        <c:v>2.39</c:v>
                      </c:pt>
                      <c:pt idx="50">
                        <c:v>2.4</c:v>
                      </c:pt>
                      <c:pt idx="51">
                        <c:v>2.4</c:v>
                      </c:pt>
                      <c:pt idx="52">
                        <c:v>2.38</c:v>
                      </c:pt>
                      <c:pt idx="53">
                        <c:v>2.37</c:v>
                      </c:pt>
                      <c:pt idx="54">
                        <c:v>2.36</c:v>
                      </c:pt>
                    </c:numCache>
                  </c:numRef>
                </c:val>
                <c:smooth val="0"/>
                <c:extLst xmlns:c15="http://schemas.microsoft.com/office/drawing/2012/chart">
                  <c:ext xmlns:c16="http://schemas.microsoft.com/office/drawing/2014/chart" uri="{C3380CC4-5D6E-409C-BE32-E72D297353CC}">
                    <c16:uniqueId val="{0000000B-C41D-445E-855F-B69004D1BE37}"/>
                  </c:ext>
                </c:extLst>
              </c15:ser>
            </c15:filteredLineSeries>
          </c:ext>
        </c:extLst>
      </c:lineChart>
      <c:catAx>
        <c:axId val="110035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7044943"/>
        <c:crosses val="autoZero"/>
        <c:auto val="1"/>
        <c:lblAlgn val="ctr"/>
        <c:lblOffset val="100"/>
        <c:noMultiLvlLbl val="0"/>
      </c:catAx>
      <c:valAx>
        <c:axId val="1557044943"/>
        <c:scaling>
          <c:orientation val="minMax"/>
          <c:min val="1.4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0353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DAT National Contract</a:t>
            </a:r>
            <a:r>
              <a:rPr lang="en-US" baseline="0"/>
              <a:t> Van Linehaul Rates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'YoY LH Only'!$AG$9</c:f>
              <c:strCache>
                <c:ptCount val="1"/>
                <c:pt idx="0">
                  <c:v>2024 Van Contract</c:v>
                </c:pt>
              </c:strCache>
            </c:strRef>
          </c:tx>
          <c:spPr>
            <a:ln w="28575" cap="rnd">
              <a:solidFill>
                <a:schemeClr val="bg2">
                  <a:lumMod val="75000"/>
                </a:schemeClr>
              </a:solidFill>
              <a:prstDash val="solid"/>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Only'!$AG$10:$AG$374</c:f>
              <c:numCache>
                <c:formatCode>General</c:formatCode>
                <c:ptCount val="365"/>
                <c:pt idx="0">
                  <c:v>2.0299999999999998</c:v>
                </c:pt>
                <c:pt idx="1">
                  <c:v>2.0299999999999998</c:v>
                </c:pt>
                <c:pt idx="2">
                  <c:v>2.0299999999999998</c:v>
                </c:pt>
                <c:pt idx="3">
                  <c:v>2.0299999999999998</c:v>
                </c:pt>
                <c:pt idx="4">
                  <c:v>2.0299999999999998</c:v>
                </c:pt>
                <c:pt idx="5">
                  <c:v>2.0299999999999998</c:v>
                </c:pt>
                <c:pt idx="6">
                  <c:v>2.0299999999999998</c:v>
                </c:pt>
                <c:pt idx="7">
                  <c:v>2.04</c:v>
                </c:pt>
                <c:pt idx="8">
                  <c:v>2.04</c:v>
                </c:pt>
                <c:pt idx="9">
                  <c:v>2.04</c:v>
                </c:pt>
                <c:pt idx="10">
                  <c:v>2.04</c:v>
                </c:pt>
                <c:pt idx="11">
                  <c:v>2.04</c:v>
                </c:pt>
                <c:pt idx="12">
                  <c:v>2.04</c:v>
                </c:pt>
                <c:pt idx="13">
                  <c:v>2.04</c:v>
                </c:pt>
                <c:pt idx="14">
                  <c:v>2.0499999999999998</c:v>
                </c:pt>
                <c:pt idx="15">
                  <c:v>2.0499999999999998</c:v>
                </c:pt>
                <c:pt idx="16">
                  <c:v>2.0499999999999998</c:v>
                </c:pt>
                <c:pt idx="17">
                  <c:v>2.0499999999999998</c:v>
                </c:pt>
                <c:pt idx="18">
                  <c:v>2.06</c:v>
                </c:pt>
                <c:pt idx="19">
                  <c:v>2.06</c:v>
                </c:pt>
                <c:pt idx="20">
                  <c:v>2.0499999999999998</c:v>
                </c:pt>
                <c:pt idx="21">
                  <c:v>2.0499999999999998</c:v>
                </c:pt>
                <c:pt idx="22">
                  <c:v>2.0499999999999998</c:v>
                </c:pt>
                <c:pt idx="23">
                  <c:v>2.0499999999999998</c:v>
                </c:pt>
                <c:pt idx="24">
                  <c:v>2.0499999999999998</c:v>
                </c:pt>
                <c:pt idx="25">
                  <c:v>2.0499999999999998</c:v>
                </c:pt>
                <c:pt idx="26">
                  <c:v>2.0499999999999998</c:v>
                </c:pt>
                <c:pt idx="27">
                  <c:v>2.04</c:v>
                </c:pt>
                <c:pt idx="28">
                  <c:v>2.0499999999999998</c:v>
                </c:pt>
                <c:pt idx="29">
                  <c:v>2.0499999999999998</c:v>
                </c:pt>
                <c:pt idx="30">
                  <c:v>2.0499999999999998</c:v>
                </c:pt>
                <c:pt idx="31">
                  <c:v>2.0499999999999998</c:v>
                </c:pt>
                <c:pt idx="32">
                  <c:v>2.0499999999999998</c:v>
                </c:pt>
                <c:pt idx="33">
                  <c:v>2.04</c:v>
                </c:pt>
                <c:pt idx="34">
                  <c:v>2.0299999999999998</c:v>
                </c:pt>
                <c:pt idx="35">
                  <c:v>2.04</c:v>
                </c:pt>
                <c:pt idx="36">
                  <c:v>2.04</c:v>
                </c:pt>
                <c:pt idx="37">
                  <c:v>2.04</c:v>
                </c:pt>
                <c:pt idx="38">
                  <c:v>2.04</c:v>
                </c:pt>
                <c:pt idx="39">
                  <c:v>2.04</c:v>
                </c:pt>
                <c:pt idx="40">
                  <c:v>2.0299999999999998</c:v>
                </c:pt>
                <c:pt idx="41">
                  <c:v>2.0299999999999998</c:v>
                </c:pt>
                <c:pt idx="42">
                  <c:v>2.0299999999999998</c:v>
                </c:pt>
                <c:pt idx="43">
                  <c:v>2.0299999999999998</c:v>
                </c:pt>
                <c:pt idx="44">
                  <c:v>2.0299999999999998</c:v>
                </c:pt>
                <c:pt idx="45">
                  <c:v>2.0299999999999998</c:v>
                </c:pt>
                <c:pt idx="46">
                  <c:v>2.0299999999999998</c:v>
                </c:pt>
                <c:pt idx="47">
                  <c:v>2.02</c:v>
                </c:pt>
                <c:pt idx="48">
                  <c:v>2.02</c:v>
                </c:pt>
                <c:pt idx="49">
                  <c:v>2.0299999999999998</c:v>
                </c:pt>
                <c:pt idx="50">
                  <c:v>2.02</c:v>
                </c:pt>
                <c:pt idx="51">
                  <c:v>2.02</c:v>
                </c:pt>
                <c:pt idx="52">
                  <c:v>2.02</c:v>
                </c:pt>
                <c:pt idx="53">
                  <c:v>2.02</c:v>
                </c:pt>
                <c:pt idx="54">
                  <c:v>2.02</c:v>
                </c:pt>
                <c:pt idx="55">
                  <c:v>2.02</c:v>
                </c:pt>
                <c:pt idx="56">
                  <c:v>2.02</c:v>
                </c:pt>
                <c:pt idx="57">
                  <c:v>2.02</c:v>
                </c:pt>
                <c:pt idx="58">
                  <c:v>2.02</c:v>
                </c:pt>
                <c:pt idx="59">
                  <c:v>2.02</c:v>
                </c:pt>
                <c:pt idx="60">
                  <c:v>2.02</c:v>
                </c:pt>
                <c:pt idx="61">
                  <c:v>2.0099999999999998</c:v>
                </c:pt>
                <c:pt idx="62">
                  <c:v>2.0099999999999998</c:v>
                </c:pt>
                <c:pt idx="63">
                  <c:v>2.02</c:v>
                </c:pt>
                <c:pt idx="64">
                  <c:v>2.0099999999999998</c:v>
                </c:pt>
                <c:pt idx="65">
                  <c:v>2.0099999999999998</c:v>
                </c:pt>
                <c:pt idx="66">
                  <c:v>2.0099999999999998</c:v>
                </c:pt>
                <c:pt idx="67">
                  <c:v>2.0099999999999998</c:v>
                </c:pt>
                <c:pt idx="68">
                  <c:v>2</c:v>
                </c:pt>
                <c:pt idx="69">
                  <c:v>2</c:v>
                </c:pt>
                <c:pt idx="70">
                  <c:v>2</c:v>
                </c:pt>
                <c:pt idx="71">
                  <c:v>2.0099999999999998</c:v>
                </c:pt>
                <c:pt idx="72">
                  <c:v>2.0099999999999998</c:v>
                </c:pt>
                <c:pt idx="73">
                  <c:v>2</c:v>
                </c:pt>
                <c:pt idx="74">
                  <c:v>2</c:v>
                </c:pt>
                <c:pt idx="75">
                  <c:v>2</c:v>
                </c:pt>
                <c:pt idx="76">
                  <c:v>2</c:v>
                </c:pt>
                <c:pt idx="77">
                  <c:v>2.0099999999999998</c:v>
                </c:pt>
                <c:pt idx="78">
                  <c:v>2.0099999999999998</c:v>
                </c:pt>
                <c:pt idx="79">
                  <c:v>2.0099999999999998</c:v>
                </c:pt>
                <c:pt idx="80">
                  <c:v>2</c:v>
                </c:pt>
                <c:pt idx="81">
                  <c:v>2</c:v>
                </c:pt>
                <c:pt idx="82">
                  <c:v>1.99</c:v>
                </c:pt>
                <c:pt idx="83">
                  <c:v>1.99</c:v>
                </c:pt>
                <c:pt idx="84">
                  <c:v>2</c:v>
                </c:pt>
                <c:pt idx="85">
                  <c:v>2.0099999999999998</c:v>
                </c:pt>
                <c:pt idx="86">
                  <c:v>2</c:v>
                </c:pt>
                <c:pt idx="87">
                  <c:v>2</c:v>
                </c:pt>
                <c:pt idx="88">
                  <c:v>2</c:v>
                </c:pt>
                <c:pt idx="89">
                  <c:v>2</c:v>
                </c:pt>
                <c:pt idx="90">
                  <c:v>2</c:v>
                </c:pt>
                <c:pt idx="91">
                  <c:v>2</c:v>
                </c:pt>
                <c:pt idx="92">
                  <c:v>2</c:v>
                </c:pt>
                <c:pt idx="93">
                  <c:v>1.99</c:v>
                </c:pt>
                <c:pt idx="94">
                  <c:v>1.99</c:v>
                </c:pt>
                <c:pt idx="95">
                  <c:v>2</c:v>
                </c:pt>
                <c:pt idx="96">
                  <c:v>1.99</c:v>
                </c:pt>
                <c:pt idx="97">
                  <c:v>1.99</c:v>
                </c:pt>
                <c:pt idx="98">
                  <c:v>1.99</c:v>
                </c:pt>
                <c:pt idx="99">
                  <c:v>2</c:v>
                </c:pt>
                <c:pt idx="100">
                  <c:v>2</c:v>
                </c:pt>
                <c:pt idx="101">
                  <c:v>1.99</c:v>
                </c:pt>
                <c:pt idx="102">
                  <c:v>1.99</c:v>
                </c:pt>
                <c:pt idx="103">
                  <c:v>1.99</c:v>
                </c:pt>
                <c:pt idx="104">
                  <c:v>1.98</c:v>
                </c:pt>
                <c:pt idx="105">
                  <c:v>1.99</c:v>
                </c:pt>
                <c:pt idx="106">
                  <c:v>1.99</c:v>
                </c:pt>
                <c:pt idx="107">
                  <c:v>1.99</c:v>
                </c:pt>
                <c:pt idx="108">
                  <c:v>1.99</c:v>
                </c:pt>
                <c:pt idx="109">
                  <c:v>1.98</c:v>
                </c:pt>
                <c:pt idx="110">
                  <c:v>1.99</c:v>
                </c:pt>
                <c:pt idx="111">
                  <c:v>1.98</c:v>
                </c:pt>
                <c:pt idx="112">
                  <c:v>1.99</c:v>
                </c:pt>
                <c:pt idx="113">
                  <c:v>1.99</c:v>
                </c:pt>
                <c:pt idx="114">
                  <c:v>1.98</c:v>
                </c:pt>
                <c:pt idx="115">
                  <c:v>1.98</c:v>
                </c:pt>
                <c:pt idx="116">
                  <c:v>1.97</c:v>
                </c:pt>
                <c:pt idx="117">
                  <c:v>1.97</c:v>
                </c:pt>
                <c:pt idx="118">
                  <c:v>1.98</c:v>
                </c:pt>
                <c:pt idx="119">
                  <c:v>1.98</c:v>
                </c:pt>
                <c:pt idx="120">
                  <c:v>1.98</c:v>
                </c:pt>
                <c:pt idx="121">
                  <c:v>1.98</c:v>
                </c:pt>
                <c:pt idx="122">
                  <c:v>1.97</c:v>
                </c:pt>
                <c:pt idx="123">
                  <c:v>1.97</c:v>
                </c:pt>
                <c:pt idx="124">
                  <c:v>1.97</c:v>
                </c:pt>
                <c:pt idx="125">
                  <c:v>1.97</c:v>
                </c:pt>
                <c:pt idx="126">
                  <c:v>1.97</c:v>
                </c:pt>
                <c:pt idx="127">
                  <c:v>1.98</c:v>
                </c:pt>
                <c:pt idx="128">
                  <c:v>1.98</c:v>
                </c:pt>
                <c:pt idx="129">
                  <c:v>1.97</c:v>
                </c:pt>
                <c:pt idx="130">
                  <c:v>1.97</c:v>
                </c:pt>
                <c:pt idx="131">
                  <c:v>1.97</c:v>
                </c:pt>
                <c:pt idx="132">
                  <c:v>1.96</c:v>
                </c:pt>
                <c:pt idx="133">
                  <c:v>1.97</c:v>
                </c:pt>
                <c:pt idx="134">
                  <c:v>1.97</c:v>
                </c:pt>
                <c:pt idx="135">
                  <c:v>1.97</c:v>
                </c:pt>
                <c:pt idx="136">
                  <c:v>1.97</c:v>
                </c:pt>
                <c:pt idx="137">
                  <c:v>1.97</c:v>
                </c:pt>
                <c:pt idx="138">
                  <c:v>1.97</c:v>
                </c:pt>
                <c:pt idx="139">
                  <c:v>1.97</c:v>
                </c:pt>
                <c:pt idx="140">
                  <c:v>1.97</c:v>
                </c:pt>
                <c:pt idx="141">
                  <c:v>1.98</c:v>
                </c:pt>
                <c:pt idx="142">
                  <c:v>1.97</c:v>
                </c:pt>
                <c:pt idx="143">
                  <c:v>1.97</c:v>
                </c:pt>
                <c:pt idx="144">
                  <c:v>1.97</c:v>
                </c:pt>
                <c:pt idx="145">
                  <c:v>1.97</c:v>
                </c:pt>
                <c:pt idx="146">
                  <c:v>1.97</c:v>
                </c:pt>
                <c:pt idx="147">
                  <c:v>1.97</c:v>
                </c:pt>
                <c:pt idx="148">
                  <c:v>1.98</c:v>
                </c:pt>
                <c:pt idx="149">
                  <c:v>1.97</c:v>
                </c:pt>
                <c:pt idx="150">
                  <c:v>1.98</c:v>
                </c:pt>
                <c:pt idx="151">
                  <c:v>1.97</c:v>
                </c:pt>
                <c:pt idx="152">
                  <c:v>1.98</c:v>
                </c:pt>
                <c:pt idx="153">
                  <c:v>1.98</c:v>
                </c:pt>
                <c:pt idx="154">
                  <c:v>1.98</c:v>
                </c:pt>
                <c:pt idx="155">
                  <c:v>1.98</c:v>
                </c:pt>
                <c:pt idx="156">
                  <c:v>1.98</c:v>
                </c:pt>
                <c:pt idx="157">
                  <c:v>1.98</c:v>
                </c:pt>
                <c:pt idx="158">
                  <c:v>1.98</c:v>
                </c:pt>
                <c:pt idx="159">
                  <c:v>1.98</c:v>
                </c:pt>
                <c:pt idx="160">
                  <c:v>1.99</c:v>
                </c:pt>
                <c:pt idx="161">
                  <c:v>1.99</c:v>
                </c:pt>
                <c:pt idx="162">
                  <c:v>1.99</c:v>
                </c:pt>
                <c:pt idx="163">
                  <c:v>1.99</c:v>
                </c:pt>
                <c:pt idx="164">
                  <c:v>1.99</c:v>
                </c:pt>
                <c:pt idx="165">
                  <c:v>1.99</c:v>
                </c:pt>
                <c:pt idx="166">
                  <c:v>1.99</c:v>
                </c:pt>
                <c:pt idx="167">
                  <c:v>1.99</c:v>
                </c:pt>
                <c:pt idx="168">
                  <c:v>1.99</c:v>
                </c:pt>
                <c:pt idx="169">
                  <c:v>2</c:v>
                </c:pt>
                <c:pt idx="170">
                  <c:v>2</c:v>
                </c:pt>
                <c:pt idx="171">
                  <c:v>2</c:v>
                </c:pt>
                <c:pt idx="172">
                  <c:v>2</c:v>
                </c:pt>
                <c:pt idx="173">
                  <c:v>2</c:v>
                </c:pt>
                <c:pt idx="174">
                  <c:v>2</c:v>
                </c:pt>
                <c:pt idx="175">
                  <c:v>2</c:v>
                </c:pt>
                <c:pt idx="176">
                  <c:v>2.0099999999999998</c:v>
                </c:pt>
                <c:pt idx="177">
                  <c:v>2</c:v>
                </c:pt>
                <c:pt idx="178">
                  <c:v>2</c:v>
                </c:pt>
                <c:pt idx="179">
                  <c:v>1.99</c:v>
                </c:pt>
                <c:pt idx="180">
                  <c:v>1.99</c:v>
                </c:pt>
                <c:pt idx="181">
                  <c:v>1.99</c:v>
                </c:pt>
                <c:pt idx="182">
                  <c:v>2</c:v>
                </c:pt>
                <c:pt idx="183">
                  <c:v>1.99</c:v>
                </c:pt>
                <c:pt idx="184">
                  <c:v>1.99</c:v>
                </c:pt>
                <c:pt idx="185">
                  <c:v>1.99</c:v>
                </c:pt>
                <c:pt idx="186">
                  <c:v>1.99</c:v>
                </c:pt>
                <c:pt idx="187">
                  <c:v>1.98</c:v>
                </c:pt>
                <c:pt idx="188">
                  <c:v>1.98</c:v>
                </c:pt>
                <c:pt idx="189">
                  <c:v>1.99</c:v>
                </c:pt>
                <c:pt idx="190">
                  <c:v>2</c:v>
                </c:pt>
                <c:pt idx="191">
                  <c:v>2</c:v>
                </c:pt>
                <c:pt idx="192">
                  <c:v>2</c:v>
                </c:pt>
                <c:pt idx="193">
                  <c:v>2</c:v>
                </c:pt>
                <c:pt idx="194">
                  <c:v>2</c:v>
                </c:pt>
                <c:pt idx="195">
                  <c:v>1.99</c:v>
                </c:pt>
                <c:pt idx="196">
                  <c:v>2</c:v>
                </c:pt>
                <c:pt idx="197">
                  <c:v>2</c:v>
                </c:pt>
                <c:pt idx="198">
                  <c:v>2</c:v>
                </c:pt>
                <c:pt idx="199">
                  <c:v>2</c:v>
                </c:pt>
                <c:pt idx="200">
                  <c:v>2</c:v>
                </c:pt>
                <c:pt idx="201">
                  <c:v>1.99</c:v>
                </c:pt>
                <c:pt idx="202">
                  <c:v>2</c:v>
                </c:pt>
                <c:pt idx="203">
                  <c:v>2</c:v>
                </c:pt>
                <c:pt idx="204">
                  <c:v>2</c:v>
                </c:pt>
                <c:pt idx="205">
                  <c:v>1.99</c:v>
                </c:pt>
                <c:pt idx="206">
                  <c:v>1.98</c:v>
                </c:pt>
                <c:pt idx="207">
                  <c:v>1.98</c:v>
                </c:pt>
                <c:pt idx="208">
                  <c:v>1.98</c:v>
                </c:pt>
                <c:pt idx="209">
                  <c:v>1.98</c:v>
                </c:pt>
                <c:pt idx="210">
                  <c:v>1.99</c:v>
                </c:pt>
                <c:pt idx="211">
                  <c:v>1.99</c:v>
                </c:pt>
                <c:pt idx="212">
                  <c:v>1.98</c:v>
                </c:pt>
                <c:pt idx="213">
                  <c:v>1.98</c:v>
                </c:pt>
                <c:pt idx="214">
                  <c:v>1.98</c:v>
                </c:pt>
                <c:pt idx="215">
                  <c:v>1.98</c:v>
                </c:pt>
                <c:pt idx="216">
                  <c:v>1.97</c:v>
                </c:pt>
                <c:pt idx="217">
                  <c:v>1.97</c:v>
                </c:pt>
                <c:pt idx="218">
                  <c:v>1.98</c:v>
                </c:pt>
                <c:pt idx="219">
                  <c:v>1.98</c:v>
                </c:pt>
                <c:pt idx="220">
                  <c:v>1.98</c:v>
                </c:pt>
                <c:pt idx="221">
                  <c:v>1.97</c:v>
                </c:pt>
                <c:pt idx="222">
                  <c:v>1.97</c:v>
                </c:pt>
                <c:pt idx="223">
                  <c:v>1.97</c:v>
                </c:pt>
                <c:pt idx="224">
                  <c:v>1.97</c:v>
                </c:pt>
                <c:pt idx="225">
                  <c:v>1.97</c:v>
                </c:pt>
                <c:pt idx="226">
                  <c:v>1.97</c:v>
                </c:pt>
                <c:pt idx="227">
                  <c:v>1.96</c:v>
                </c:pt>
                <c:pt idx="228">
                  <c:v>1.96</c:v>
                </c:pt>
                <c:pt idx="229">
                  <c:v>1.97</c:v>
                </c:pt>
                <c:pt idx="230">
                  <c:v>1.96</c:v>
                </c:pt>
                <c:pt idx="231">
                  <c:v>1.97</c:v>
                </c:pt>
                <c:pt idx="232">
                  <c:v>1.97</c:v>
                </c:pt>
                <c:pt idx="233">
                  <c:v>1.97</c:v>
                </c:pt>
                <c:pt idx="234">
                  <c:v>1.97</c:v>
                </c:pt>
                <c:pt idx="235">
                  <c:v>1.96</c:v>
                </c:pt>
                <c:pt idx="236">
                  <c:v>1.96</c:v>
                </c:pt>
                <c:pt idx="237">
                  <c:v>1.96</c:v>
                </c:pt>
                <c:pt idx="238">
                  <c:v>1.96</c:v>
                </c:pt>
                <c:pt idx="239">
                  <c:v>1.97</c:v>
                </c:pt>
                <c:pt idx="240">
                  <c:v>1.97</c:v>
                </c:pt>
                <c:pt idx="241">
                  <c:v>1.97</c:v>
                </c:pt>
                <c:pt idx="242">
                  <c:v>1.97</c:v>
                </c:pt>
                <c:pt idx="243">
                  <c:v>1.97</c:v>
                </c:pt>
                <c:pt idx="244">
                  <c:v>1.97</c:v>
                </c:pt>
                <c:pt idx="245">
                  <c:v>1.98</c:v>
                </c:pt>
                <c:pt idx="246">
                  <c:v>1.98</c:v>
                </c:pt>
                <c:pt idx="247">
                  <c:v>1.98</c:v>
                </c:pt>
                <c:pt idx="248">
                  <c:v>1.98</c:v>
                </c:pt>
                <c:pt idx="249">
                  <c:v>1.98</c:v>
                </c:pt>
                <c:pt idx="250">
                  <c:v>1.98</c:v>
                </c:pt>
                <c:pt idx="251">
                  <c:v>1.98</c:v>
                </c:pt>
                <c:pt idx="252">
                  <c:v>1.99</c:v>
                </c:pt>
                <c:pt idx="253">
                  <c:v>1.99</c:v>
                </c:pt>
                <c:pt idx="254">
                  <c:v>1.98</c:v>
                </c:pt>
                <c:pt idx="255">
                  <c:v>1.98</c:v>
                </c:pt>
                <c:pt idx="256">
                  <c:v>1.98</c:v>
                </c:pt>
                <c:pt idx="257">
                  <c:v>1.98</c:v>
                </c:pt>
                <c:pt idx="258">
                  <c:v>1.98</c:v>
                </c:pt>
                <c:pt idx="259">
                  <c:v>1.98</c:v>
                </c:pt>
                <c:pt idx="260">
                  <c:v>1.99</c:v>
                </c:pt>
                <c:pt idx="261">
                  <c:v>1.98</c:v>
                </c:pt>
                <c:pt idx="262">
                  <c:v>1.98</c:v>
                </c:pt>
                <c:pt idx="263">
                  <c:v>1.98</c:v>
                </c:pt>
                <c:pt idx="264">
                  <c:v>1.98</c:v>
                </c:pt>
                <c:pt idx="265">
                  <c:v>1.98</c:v>
                </c:pt>
                <c:pt idx="266">
                  <c:v>1.99</c:v>
                </c:pt>
                <c:pt idx="267">
                  <c:v>1.99</c:v>
                </c:pt>
                <c:pt idx="268">
                  <c:v>1.99</c:v>
                </c:pt>
                <c:pt idx="269">
                  <c:v>1.99</c:v>
                </c:pt>
                <c:pt idx="270">
                  <c:v>1.99</c:v>
                </c:pt>
                <c:pt idx="271">
                  <c:v>1.99</c:v>
                </c:pt>
                <c:pt idx="272">
                  <c:v>1.99</c:v>
                </c:pt>
                <c:pt idx="273">
                  <c:v>2</c:v>
                </c:pt>
                <c:pt idx="274">
                  <c:v>2</c:v>
                </c:pt>
                <c:pt idx="275">
                  <c:v>2</c:v>
                </c:pt>
                <c:pt idx="276">
                  <c:v>1.99</c:v>
                </c:pt>
                <c:pt idx="277">
                  <c:v>1.99</c:v>
                </c:pt>
                <c:pt idx="278">
                  <c:v>1.99</c:v>
                </c:pt>
                <c:pt idx="279">
                  <c:v>1.99</c:v>
                </c:pt>
                <c:pt idx="280">
                  <c:v>2</c:v>
                </c:pt>
                <c:pt idx="281">
                  <c:v>2</c:v>
                </c:pt>
                <c:pt idx="282">
                  <c:v>1.99</c:v>
                </c:pt>
                <c:pt idx="283">
                  <c:v>2</c:v>
                </c:pt>
                <c:pt idx="284">
                  <c:v>1.99</c:v>
                </c:pt>
                <c:pt idx="285">
                  <c:v>1.99</c:v>
                </c:pt>
                <c:pt idx="286">
                  <c:v>1.99</c:v>
                </c:pt>
                <c:pt idx="287">
                  <c:v>2</c:v>
                </c:pt>
                <c:pt idx="288">
                  <c:v>2</c:v>
                </c:pt>
                <c:pt idx="289">
                  <c:v>2</c:v>
                </c:pt>
                <c:pt idx="290">
                  <c:v>1.99</c:v>
                </c:pt>
                <c:pt idx="291">
                  <c:v>1.99</c:v>
                </c:pt>
                <c:pt idx="292">
                  <c:v>1.99</c:v>
                </c:pt>
                <c:pt idx="293">
                  <c:v>1.99</c:v>
                </c:pt>
                <c:pt idx="294">
                  <c:v>1.99</c:v>
                </c:pt>
                <c:pt idx="295">
                  <c:v>2.0099999999999998</c:v>
                </c:pt>
                <c:pt idx="296">
                  <c:v>2</c:v>
                </c:pt>
                <c:pt idx="297">
                  <c:v>1.99</c:v>
                </c:pt>
                <c:pt idx="298">
                  <c:v>1.99</c:v>
                </c:pt>
                <c:pt idx="299">
                  <c:v>1.99</c:v>
                </c:pt>
                <c:pt idx="300">
                  <c:v>1.99</c:v>
                </c:pt>
                <c:pt idx="301">
                  <c:v>1.99</c:v>
                </c:pt>
                <c:pt idx="302">
                  <c:v>1.99</c:v>
                </c:pt>
                <c:pt idx="303">
                  <c:v>1.99</c:v>
                </c:pt>
                <c:pt idx="304">
                  <c:v>1.99</c:v>
                </c:pt>
                <c:pt idx="305">
                  <c:v>1.99</c:v>
                </c:pt>
                <c:pt idx="306">
                  <c:v>1.99</c:v>
                </c:pt>
                <c:pt idx="307">
                  <c:v>1.98</c:v>
                </c:pt>
                <c:pt idx="308">
                  <c:v>1.99</c:v>
                </c:pt>
                <c:pt idx="309">
                  <c:v>1.99</c:v>
                </c:pt>
                <c:pt idx="310">
                  <c:v>1.98</c:v>
                </c:pt>
                <c:pt idx="311">
                  <c:v>1.99</c:v>
                </c:pt>
                <c:pt idx="312">
                  <c:v>1.99</c:v>
                </c:pt>
                <c:pt idx="313">
                  <c:v>1.99</c:v>
                </c:pt>
                <c:pt idx="314">
                  <c:v>1.98</c:v>
                </c:pt>
                <c:pt idx="315">
                  <c:v>1.99</c:v>
                </c:pt>
                <c:pt idx="316">
                  <c:v>1.99</c:v>
                </c:pt>
                <c:pt idx="317">
                  <c:v>1.99</c:v>
                </c:pt>
                <c:pt idx="318">
                  <c:v>1.99</c:v>
                </c:pt>
                <c:pt idx="319">
                  <c:v>1.99</c:v>
                </c:pt>
                <c:pt idx="320">
                  <c:v>1.98</c:v>
                </c:pt>
                <c:pt idx="321">
                  <c:v>1.98</c:v>
                </c:pt>
                <c:pt idx="322">
                  <c:v>1.99</c:v>
                </c:pt>
                <c:pt idx="323">
                  <c:v>1.99</c:v>
                </c:pt>
                <c:pt idx="324">
                  <c:v>1.99</c:v>
                </c:pt>
                <c:pt idx="325">
                  <c:v>1.99</c:v>
                </c:pt>
                <c:pt idx="326">
                  <c:v>1.99</c:v>
                </c:pt>
                <c:pt idx="327">
                  <c:v>1.99</c:v>
                </c:pt>
                <c:pt idx="328">
                  <c:v>1.98</c:v>
                </c:pt>
                <c:pt idx="329">
                  <c:v>1.99</c:v>
                </c:pt>
                <c:pt idx="330">
                  <c:v>2</c:v>
                </c:pt>
                <c:pt idx="331">
                  <c:v>1.99</c:v>
                </c:pt>
                <c:pt idx="332">
                  <c:v>2</c:v>
                </c:pt>
                <c:pt idx="333">
                  <c:v>2</c:v>
                </c:pt>
                <c:pt idx="334">
                  <c:v>1.99</c:v>
                </c:pt>
                <c:pt idx="335">
                  <c:v>2</c:v>
                </c:pt>
                <c:pt idx="336">
                  <c:v>2</c:v>
                </c:pt>
                <c:pt idx="337">
                  <c:v>2</c:v>
                </c:pt>
                <c:pt idx="338">
                  <c:v>2</c:v>
                </c:pt>
                <c:pt idx="339">
                  <c:v>2</c:v>
                </c:pt>
                <c:pt idx="340">
                  <c:v>2</c:v>
                </c:pt>
                <c:pt idx="341">
                  <c:v>2</c:v>
                </c:pt>
                <c:pt idx="342">
                  <c:v>2</c:v>
                </c:pt>
                <c:pt idx="343">
                  <c:v>2</c:v>
                </c:pt>
                <c:pt idx="344">
                  <c:v>2</c:v>
                </c:pt>
                <c:pt idx="345">
                  <c:v>2</c:v>
                </c:pt>
                <c:pt idx="346">
                  <c:v>2</c:v>
                </c:pt>
                <c:pt idx="347">
                  <c:v>2.0099999999999998</c:v>
                </c:pt>
                <c:pt idx="348">
                  <c:v>2.0099999999999998</c:v>
                </c:pt>
                <c:pt idx="349">
                  <c:v>2</c:v>
                </c:pt>
                <c:pt idx="350">
                  <c:v>2.0099999999999998</c:v>
                </c:pt>
                <c:pt idx="351">
                  <c:v>2.0099999999999998</c:v>
                </c:pt>
                <c:pt idx="352">
                  <c:v>2.0099999999999998</c:v>
                </c:pt>
                <c:pt idx="353">
                  <c:v>2.0099999999999998</c:v>
                </c:pt>
                <c:pt idx="354">
                  <c:v>2.0099999999999998</c:v>
                </c:pt>
                <c:pt idx="355">
                  <c:v>2.0099999999999998</c:v>
                </c:pt>
                <c:pt idx="356">
                  <c:v>2.0099999999999998</c:v>
                </c:pt>
                <c:pt idx="357">
                  <c:v>2.0099999999999998</c:v>
                </c:pt>
                <c:pt idx="358">
                  <c:v>2.0099999999999998</c:v>
                </c:pt>
                <c:pt idx="359">
                  <c:v>2.0099999999999998</c:v>
                </c:pt>
                <c:pt idx="360">
                  <c:v>2.0099999999999998</c:v>
                </c:pt>
                <c:pt idx="361">
                  <c:v>2.0099999999999998</c:v>
                </c:pt>
                <c:pt idx="362">
                  <c:v>2.02</c:v>
                </c:pt>
                <c:pt idx="363">
                  <c:v>2.02</c:v>
                </c:pt>
                <c:pt idx="364">
                  <c:v>2.02</c:v>
                </c:pt>
              </c:numCache>
            </c:numRef>
          </c:val>
          <c:smooth val="0"/>
          <c:extLst xmlns:c15="http://schemas.microsoft.com/office/drawing/2012/chart">
            <c:ext xmlns:c16="http://schemas.microsoft.com/office/drawing/2014/chart" uri="{C3380CC4-5D6E-409C-BE32-E72D297353CC}">
              <c16:uniqueId val="{00000000-B1E8-46BE-8AD7-A9F64ACA8B80}"/>
            </c:ext>
          </c:extLst>
        </c:ser>
        <c:ser>
          <c:idx val="5"/>
          <c:order val="5"/>
          <c:tx>
            <c:strRef>
              <c:f>'YoY LH Only'!$AK$9</c:f>
              <c:strCache>
                <c:ptCount val="1"/>
                <c:pt idx="0">
                  <c:v>2025 Van Contract</c:v>
                </c:pt>
              </c:strCache>
            </c:strRef>
          </c:tx>
          <c:spPr>
            <a:ln w="28575" cap="rnd">
              <a:solidFill>
                <a:srgbClr val="7030A0"/>
              </a:solidFill>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Only'!$AK$10:$AK$374</c:f>
              <c:numCache>
                <c:formatCode>General</c:formatCode>
                <c:ptCount val="365"/>
                <c:pt idx="0">
                  <c:v>2.02</c:v>
                </c:pt>
                <c:pt idx="1">
                  <c:v>2.0299999999999998</c:v>
                </c:pt>
                <c:pt idx="2">
                  <c:v>2.0299999999999998</c:v>
                </c:pt>
                <c:pt idx="3">
                  <c:v>2.02</c:v>
                </c:pt>
                <c:pt idx="4">
                  <c:v>2.0299999999999998</c:v>
                </c:pt>
                <c:pt idx="5">
                  <c:v>2.0299999999999998</c:v>
                </c:pt>
                <c:pt idx="6">
                  <c:v>2.04</c:v>
                </c:pt>
                <c:pt idx="7">
                  <c:v>2.0299999999999998</c:v>
                </c:pt>
                <c:pt idx="8">
                  <c:v>2.0299999999999998</c:v>
                </c:pt>
                <c:pt idx="9">
                  <c:v>2.0299999999999998</c:v>
                </c:pt>
                <c:pt idx="10">
                  <c:v>2.0299999999999998</c:v>
                </c:pt>
                <c:pt idx="11">
                  <c:v>2.02</c:v>
                </c:pt>
                <c:pt idx="12">
                  <c:v>2.04</c:v>
                </c:pt>
                <c:pt idx="13">
                  <c:v>2.04</c:v>
                </c:pt>
                <c:pt idx="14">
                  <c:v>2.0299999999999998</c:v>
                </c:pt>
                <c:pt idx="15">
                  <c:v>2.0299999999999998</c:v>
                </c:pt>
                <c:pt idx="16">
                  <c:v>2.0299999999999998</c:v>
                </c:pt>
                <c:pt idx="17">
                  <c:v>2.0299999999999998</c:v>
                </c:pt>
                <c:pt idx="18">
                  <c:v>2.0299999999999998</c:v>
                </c:pt>
                <c:pt idx="19">
                  <c:v>2.0299999999999998</c:v>
                </c:pt>
                <c:pt idx="20">
                  <c:v>2.0299999999999998</c:v>
                </c:pt>
                <c:pt idx="21">
                  <c:v>2.04</c:v>
                </c:pt>
                <c:pt idx="22">
                  <c:v>2.04</c:v>
                </c:pt>
                <c:pt idx="23">
                  <c:v>2.0299999999999998</c:v>
                </c:pt>
                <c:pt idx="24">
                  <c:v>2.0299999999999998</c:v>
                </c:pt>
                <c:pt idx="25">
                  <c:v>2.0299999999999998</c:v>
                </c:pt>
                <c:pt idx="26">
                  <c:v>2.0299999999999998</c:v>
                </c:pt>
                <c:pt idx="27">
                  <c:v>2.04</c:v>
                </c:pt>
                <c:pt idx="28">
                  <c:v>2.0299999999999998</c:v>
                </c:pt>
                <c:pt idx="29">
                  <c:v>2.0299999999999998</c:v>
                </c:pt>
                <c:pt idx="30">
                  <c:v>2.0299999999999998</c:v>
                </c:pt>
                <c:pt idx="31">
                  <c:v>2.0299999999999998</c:v>
                </c:pt>
                <c:pt idx="32">
                  <c:v>2.02</c:v>
                </c:pt>
                <c:pt idx="33">
                  <c:v>2.04</c:v>
                </c:pt>
                <c:pt idx="34">
                  <c:v>2.0299999999999998</c:v>
                </c:pt>
                <c:pt idx="35">
                  <c:v>2.0299999999999998</c:v>
                </c:pt>
                <c:pt idx="36">
                  <c:v>2.0299999999999998</c:v>
                </c:pt>
                <c:pt idx="37">
                  <c:v>2.02</c:v>
                </c:pt>
                <c:pt idx="38">
                  <c:v>2.02</c:v>
                </c:pt>
                <c:pt idx="39">
                  <c:v>2.0099999999999998</c:v>
                </c:pt>
                <c:pt idx="40">
                  <c:v>2.02</c:v>
                </c:pt>
                <c:pt idx="41">
                  <c:v>2.02</c:v>
                </c:pt>
                <c:pt idx="42">
                  <c:v>2.02</c:v>
                </c:pt>
                <c:pt idx="43">
                  <c:v>2.02</c:v>
                </c:pt>
                <c:pt idx="44">
                  <c:v>2.02</c:v>
                </c:pt>
                <c:pt idx="45">
                  <c:v>2.02</c:v>
                </c:pt>
                <c:pt idx="46">
                  <c:v>2.0099999999999998</c:v>
                </c:pt>
                <c:pt idx="47">
                  <c:v>2.02</c:v>
                </c:pt>
                <c:pt idx="48">
                  <c:v>2.02</c:v>
                </c:pt>
                <c:pt idx="49">
                  <c:v>2.02</c:v>
                </c:pt>
                <c:pt idx="50">
                  <c:v>2.02</c:v>
                </c:pt>
                <c:pt idx="51">
                  <c:v>2.0099999999999998</c:v>
                </c:pt>
                <c:pt idx="52">
                  <c:v>2.0099999999999998</c:v>
                </c:pt>
                <c:pt idx="53">
                  <c:v>2.0099999999999998</c:v>
                </c:pt>
                <c:pt idx="54">
                  <c:v>2.02</c:v>
                </c:pt>
                <c:pt idx="55">
                  <c:v>2.02</c:v>
                </c:pt>
                <c:pt idx="56">
                  <c:v>2.02</c:v>
                </c:pt>
                <c:pt idx="57">
                  <c:v>2.02</c:v>
                </c:pt>
                <c:pt idx="58">
                  <c:v>2.02</c:v>
                </c:pt>
                <c:pt idx="59">
                  <c:v>2.02</c:v>
                </c:pt>
                <c:pt idx="60">
                  <c:v>2.0099999999999998</c:v>
                </c:pt>
                <c:pt idx="61">
                  <c:v>2.0099999999999998</c:v>
                </c:pt>
                <c:pt idx="62">
                  <c:v>2.02</c:v>
                </c:pt>
                <c:pt idx="63">
                  <c:v>2.0099999999999998</c:v>
                </c:pt>
                <c:pt idx="64">
                  <c:v>2.0099999999999998</c:v>
                </c:pt>
                <c:pt idx="65">
                  <c:v>2.0099999999999998</c:v>
                </c:pt>
                <c:pt idx="66">
                  <c:v>2.0099999999999998</c:v>
                </c:pt>
                <c:pt idx="67">
                  <c:v>2</c:v>
                </c:pt>
                <c:pt idx="68">
                  <c:v>2</c:v>
                </c:pt>
                <c:pt idx="69">
                  <c:v>2</c:v>
                </c:pt>
                <c:pt idx="70">
                  <c:v>2.0099999999999998</c:v>
                </c:pt>
                <c:pt idx="71">
                  <c:v>2.0099999999999998</c:v>
                </c:pt>
                <c:pt idx="72">
                  <c:v>2.0099999999999998</c:v>
                </c:pt>
                <c:pt idx="73">
                  <c:v>2</c:v>
                </c:pt>
                <c:pt idx="74">
                  <c:v>2</c:v>
                </c:pt>
                <c:pt idx="75">
                  <c:v>2</c:v>
                </c:pt>
                <c:pt idx="76">
                  <c:v>2</c:v>
                </c:pt>
                <c:pt idx="77">
                  <c:v>2.0099999999999998</c:v>
                </c:pt>
                <c:pt idx="78">
                  <c:v>2</c:v>
                </c:pt>
                <c:pt idx="79">
                  <c:v>2.0099999999999998</c:v>
                </c:pt>
                <c:pt idx="80">
                  <c:v>2</c:v>
                </c:pt>
                <c:pt idx="81">
                  <c:v>2</c:v>
                </c:pt>
                <c:pt idx="82">
                  <c:v>2</c:v>
                </c:pt>
                <c:pt idx="83">
                  <c:v>2.0099999999999998</c:v>
                </c:pt>
                <c:pt idx="84">
                  <c:v>2.0099999999999998</c:v>
                </c:pt>
                <c:pt idx="85">
                  <c:v>2.0099999999999998</c:v>
                </c:pt>
                <c:pt idx="86">
                  <c:v>2.0099999999999998</c:v>
                </c:pt>
                <c:pt idx="87">
                  <c:v>2.0099999999999998</c:v>
                </c:pt>
                <c:pt idx="88">
                  <c:v>2</c:v>
                </c:pt>
                <c:pt idx="89">
                  <c:v>2</c:v>
                </c:pt>
                <c:pt idx="90">
                  <c:v>2.0099999999999998</c:v>
                </c:pt>
                <c:pt idx="91">
                  <c:v>2.02</c:v>
                </c:pt>
                <c:pt idx="92">
                  <c:v>2</c:v>
                </c:pt>
                <c:pt idx="93">
                  <c:v>2</c:v>
                </c:pt>
                <c:pt idx="94">
                  <c:v>2</c:v>
                </c:pt>
                <c:pt idx="95">
                  <c:v>2</c:v>
                </c:pt>
                <c:pt idx="96">
                  <c:v>2</c:v>
                </c:pt>
                <c:pt idx="97">
                  <c:v>2.0099999999999998</c:v>
                </c:pt>
                <c:pt idx="98">
                  <c:v>2.0099999999999998</c:v>
                </c:pt>
                <c:pt idx="99">
                  <c:v>2.0099999999999998</c:v>
                </c:pt>
                <c:pt idx="100">
                  <c:v>2</c:v>
                </c:pt>
                <c:pt idx="101">
                  <c:v>2</c:v>
                </c:pt>
                <c:pt idx="102">
                  <c:v>2</c:v>
                </c:pt>
                <c:pt idx="103">
                  <c:v>1.99</c:v>
                </c:pt>
                <c:pt idx="104">
                  <c:v>2.0099999999999998</c:v>
                </c:pt>
                <c:pt idx="105">
                  <c:v>2</c:v>
                </c:pt>
                <c:pt idx="106">
                  <c:v>2</c:v>
                </c:pt>
                <c:pt idx="107">
                  <c:v>2</c:v>
                </c:pt>
                <c:pt idx="108">
                  <c:v>1.99</c:v>
                </c:pt>
                <c:pt idx="109">
                  <c:v>1.99</c:v>
                </c:pt>
                <c:pt idx="110">
                  <c:v>1.99</c:v>
                </c:pt>
                <c:pt idx="111">
                  <c:v>1.99</c:v>
                </c:pt>
                <c:pt idx="112">
                  <c:v>2</c:v>
                </c:pt>
                <c:pt idx="113">
                  <c:v>1.99</c:v>
                </c:pt>
                <c:pt idx="114">
                  <c:v>1.99</c:v>
                </c:pt>
                <c:pt idx="115">
                  <c:v>1.99</c:v>
                </c:pt>
                <c:pt idx="116">
                  <c:v>1.99</c:v>
                </c:pt>
                <c:pt idx="117">
                  <c:v>1.99</c:v>
                </c:pt>
                <c:pt idx="118">
                  <c:v>2</c:v>
                </c:pt>
                <c:pt idx="119">
                  <c:v>2</c:v>
                </c:pt>
                <c:pt idx="120">
                  <c:v>1.99</c:v>
                </c:pt>
                <c:pt idx="121">
                  <c:v>2</c:v>
                </c:pt>
                <c:pt idx="122">
                  <c:v>1.99</c:v>
                </c:pt>
                <c:pt idx="123">
                  <c:v>1.98</c:v>
                </c:pt>
                <c:pt idx="124">
                  <c:v>1.98</c:v>
                </c:pt>
                <c:pt idx="125">
                  <c:v>1.99</c:v>
                </c:pt>
                <c:pt idx="126">
                  <c:v>1.99</c:v>
                </c:pt>
                <c:pt idx="127">
                  <c:v>1.99</c:v>
                </c:pt>
                <c:pt idx="128">
                  <c:v>1.99</c:v>
                </c:pt>
                <c:pt idx="129">
                  <c:v>1.98</c:v>
                </c:pt>
                <c:pt idx="130">
                  <c:v>1.98</c:v>
                </c:pt>
                <c:pt idx="131">
                  <c:v>1.98</c:v>
                </c:pt>
                <c:pt idx="132">
                  <c:v>1.98</c:v>
                </c:pt>
                <c:pt idx="133">
                  <c:v>2</c:v>
                </c:pt>
                <c:pt idx="134">
                  <c:v>2</c:v>
                </c:pt>
                <c:pt idx="135">
                  <c:v>1.99</c:v>
                </c:pt>
                <c:pt idx="136">
                  <c:v>1.99</c:v>
                </c:pt>
                <c:pt idx="137">
                  <c:v>1.99</c:v>
                </c:pt>
                <c:pt idx="138">
                  <c:v>1.99</c:v>
                </c:pt>
                <c:pt idx="139">
                  <c:v>1.99</c:v>
                </c:pt>
                <c:pt idx="140">
                  <c:v>2</c:v>
                </c:pt>
                <c:pt idx="141">
                  <c:v>2</c:v>
                </c:pt>
                <c:pt idx="142">
                  <c:v>2</c:v>
                </c:pt>
                <c:pt idx="143">
                  <c:v>1.99</c:v>
                </c:pt>
                <c:pt idx="144">
                  <c:v>1.99</c:v>
                </c:pt>
                <c:pt idx="145">
                  <c:v>1.99</c:v>
                </c:pt>
                <c:pt idx="146">
                  <c:v>2</c:v>
                </c:pt>
                <c:pt idx="147">
                  <c:v>2.0099999999999998</c:v>
                </c:pt>
                <c:pt idx="148">
                  <c:v>2</c:v>
                </c:pt>
                <c:pt idx="149">
                  <c:v>2.0099999999999998</c:v>
                </c:pt>
                <c:pt idx="150">
                  <c:v>2.0099999999999998</c:v>
                </c:pt>
                <c:pt idx="151">
                  <c:v>2.0099999999999998</c:v>
                </c:pt>
                <c:pt idx="152">
                  <c:v>2.0099999999999998</c:v>
                </c:pt>
                <c:pt idx="153">
                  <c:v>2.0099999999999998</c:v>
                </c:pt>
                <c:pt idx="154">
                  <c:v>2.0099999999999998</c:v>
                </c:pt>
                <c:pt idx="155">
                  <c:v>2.0099999999999998</c:v>
                </c:pt>
                <c:pt idx="156">
                  <c:v>2.0099999999999998</c:v>
                </c:pt>
                <c:pt idx="157">
                  <c:v>2.0099999999999998</c:v>
                </c:pt>
                <c:pt idx="158">
                  <c:v>2</c:v>
                </c:pt>
                <c:pt idx="159">
                  <c:v>2.0099999999999998</c:v>
                </c:pt>
                <c:pt idx="160">
                  <c:v>2.0099999999999998</c:v>
                </c:pt>
                <c:pt idx="161">
                  <c:v>2.0099999999999998</c:v>
                </c:pt>
                <c:pt idx="162">
                  <c:v>2.0099999999999998</c:v>
                </c:pt>
                <c:pt idx="163">
                  <c:v>2.0099999999999998</c:v>
                </c:pt>
                <c:pt idx="164">
                  <c:v>2.0099999999999998</c:v>
                </c:pt>
                <c:pt idx="165">
                  <c:v>2</c:v>
                </c:pt>
                <c:pt idx="166">
                  <c:v>2</c:v>
                </c:pt>
                <c:pt idx="167">
                  <c:v>2</c:v>
                </c:pt>
                <c:pt idx="168">
                  <c:v>2</c:v>
                </c:pt>
                <c:pt idx="169">
                  <c:v>2</c:v>
                </c:pt>
                <c:pt idx="170">
                  <c:v>2</c:v>
                </c:pt>
                <c:pt idx="171">
                  <c:v>2</c:v>
                </c:pt>
                <c:pt idx="172">
                  <c:v>2</c:v>
                </c:pt>
                <c:pt idx="173">
                  <c:v>2</c:v>
                </c:pt>
                <c:pt idx="174">
                  <c:v>2</c:v>
                </c:pt>
                <c:pt idx="175">
                  <c:v>2</c:v>
                </c:pt>
                <c:pt idx="176">
                  <c:v>2</c:v>
                </c:pt>
                <c:pt idx="177">
                  <c:v>2</c:v>
                </c:pt>
                <c:pt idx="178">
                  <c:v>2</c:v>
                </c:pt>
                <c:pt idx="179">
                  <c:v>1.99</c:v>
                </c:pt>
                <c:pt idx="180">
                  <c:v>1.99</c:v>
                </c:pt>
                <c:pt idx="181">
                  <c:v>2</c:v>
                </c:pt>
                <c:pt idx="182">
                  <c:v>1.99</c:v>
                </c:pt>
                <c:pt idx="183">
                  <c:v>2</c:v>
                </c:pt>
                <c:pt idx="184">
                  <c:v>1.99</c:v>
                </c:pt>
                <c:pt idx="185">
                  <c:v>1.99</c:v>
                </c:pt>
                <c:pt idx="186">
                  <c:v>1.99</c:v>
                </c:pt>
                <c:pt idx="187">
                  <c:v>1.99</c:v>
                </c:pt>
                <c:pt idx="188">
                  <c:v>2</c:v>
                </c:pt>
                <c:pt idx="189">
                  <c:v>2</c:v>
                </c:pt>
                <c:pt idx="190">
                  <c:v>2</c:v>
                </c:pt>
                <c:pt idx="191">
                  <c:v>1.99</c:v>
                </c:pt>
                <c:pt idx="192">
                  <c:v>2</c:v>
                </c:pt>
                <c:pt idx="193">
                  <c:v>1.99</c:v>
                </c:pt>
                <c:pt idx="194">
                  <c:v>1.99</c:v>
                </c:pt>
                <c:pt idx="195">
                  <c:v>2</c:v>
                </c:pt>
                <c:pt idx="196">
                  <c:v>2</c:v>
                </c:pt>
                <c:pt idx="197">
                  <c:v>2</c:v>
                </c:pt>
                <c:pt idx="198">
                  <c:v>2</c:v>
                </c:pt>
                <c:pt idx="199">
                  <c:v>2</c:v>
                </c:pt>
                <c:pt idx="200">
                  <c:v>1.99</c:v>
                </c:pt>
                <c:pt idx="201">
                  <c:v>1.99</c:v>
                </c:pt>
                <c:pt idx="202">
                  <c:v>2</c:v>
                </c:pt>
                <c:pt idx="203">
                  <c:v>2</c:v>
                </c:pt>
                <c:pt idx="204">
                  <c:v>2</c:v>
                </c:pt>
                <c:pt idx="205">
                  <c:v>1.99</c:v>
                </c:pt>
                <c:pt idx="206">
                  <c:v>1.99</c:v>
                </c:pt>
                <c:pt idx="207">
                  <c:v>1.99</c:v>
                </c:pt>
                <c:pt idx="208">
                  <c:v>1.99</c:v>
                </c:pt>
                <c:pt idx="209">
                  <c:v>1.99</c:v>
                </c:pt>
                <c:pt idx="210">
                  <c:v>2.0099999999999998</c:v>
                </c:pt>
                <c:pt idx="211">
                  <c:v>2.0099999999999998</c:v>
                </c:pt>
                <c:pt idx="212">
                  <c:v>2</c:v>
                </c:pt>
                <c:pt idx="213">
                  <c:v>2</c:v>
                </c:pt>
                <c:pt idx="214">
                  <c:v>1.99</c:v>
                </c:pt>
                <c:pt idx="215">
                  <c:v>1.99</c:v>
                </c:pt>
                <c:pt idx="216">
                  <c:v>2</c:v>
                </c:pt>
                <c:pt idx="217">
                  <c:v>1.99</c:v>
                </c:pt>
                <c:pt idx="218">
                  <c:v>1.99</c:v>
                </c:pt>
                <c:pt idx="219">
                  <c:v>1.99</c:v>
                </c:pt>
                <c:pt idx="220">
                  <c:v>1.98</c:v>
                </c:pt>
                <c:pt idx="221">
                  <c:v>1.98</c:v>
                </c:pt>
                <c:pt idx="222">
                  <c:v>1.98</c:v>
                </c:pt>
                <c:pt idx="223">
                  <c:v>1.99</c:v>
                </c:pt>
                <c:pt idx="224">
                  <c:v>1.99</c:v>
                </c:pt>
                <c:pt idx="225">
                  <c:v>1.98</c:v>
                </c:pt>
                <c:pt idx="226">
                  <c:v>1.98</c:v>
                </c:pt>
                <c:pt idx="227">
                  <c:v>1.97</c:v>
                </c:pt>
                <c:pt idx="228">
                  <c:v>1.97</c:v>
                </c:pt>
                <c:pt idx="229">
                  <c:v>1.97</c:v>
                </c:pt>
                <c:pt idx="230">
                  <c:v>1.97</c:v>
                </c:pt>
                <c:pt idx="231">
                  <c:v>1.97</c:v>
                </c:pt>
                <c:pt idx="232">
                  <c:v>1.97</c:v>
                </c:pt>
                <c:pt idx="233">
                  <c:v>1.98</c:v>
                </c:pt>
                <c:pt idx="234">
                  <c:v>1.97</c:v>
                </c:pt>
                <c:pt idx="235">
                  <c:v>1.97</c:v>
                </c:pt>
                <c:pt idx="236">
                  <c:v>1.97</c:v>
                </c:pt>
                <c:pt idx="237">
                  <c:v>1.98</c:v>
                </c:pt>
                <c:pt idx="238">
                  <c:v>1.98</c:v>
                </c:pt>
                <c:pt idx="239">
                  <c:v>1.98</c:v>
                </c:pt>
                <c:pt idx="240">
                  <c:v>1.98</c:v>
                </c:pt>
                <c:pt idx="241">
                  <c:v>1.98</c:v>
                </c:pt>
                <c:pt idx="242">
                  <c:v>1.98</c:v>
                </c:pt>
                <c:pt idx="243">
                  <c:v>1.98</c:v>
                </c:pt>
                <c:pt idx="244">
                  <c:v>1.99</c:v>
                </c:pt>
                <c:pt idx="245">
                  <c:v>2</c:v>
                </c:pt>
                <c:pt idx="246">
                  <c:v>1.99</c:v>
                </c:pt>
                <c:pt idx="247">
                  <c:v>1.99</c:v>
                </c:pt>
                <c:pt idx="248">
                  <c:v>1.99</c:v>
                </c:pt>
                <c:pt idx="249">
                  <c:v>1.99</c:v>
                </c:pt>
                <c:pt idx="250">
                  <c:v>1.99</c:v>
                </c:pt>
                <c:pt idx="251">
                  <c:v>1.99</c:v>
                </c:pt>
                <c:pt idx="252">
                  <c:v>1.99</c:v>
                </c:pt>
                <c:pt idx="253">
                  <c:v>1.99</c:v>
                </c:pt>
                <c:pt idx="254">
                  <c:v>1.99</c:v>
                </c:pt>
                <c:pt idx="255">
                  <c:v>1.99</c:v>
                </c:pt>
                <c:pt idx="256">
                  <c:v>1.98</c:v>
                </c:pt>
                <c:pt idx="257">
                  <c:v>1.98</c:v>
                </c:pt>
                <c:pt idx="258">
                  <c:v>1.99</c:v>
                </c:pt>
                <c:pt idx="259">
                  <c:v>1.99</c:v>
                </c:pt>
                <c:pt idx="260">
                  <c:v>1.99</c:v>
                </c:pt>
                <c:pt idx="261">
                  <c:v>1.99</c:v>
                </c:pt>
                <c:pt idx="262">
                  <c:v>1.99</c:v>
                </c:pt>
                <c:pt idx="263">
                  <c:v>1.99</c:v>
                </c:pt>
                <c:pt idx="264">
                  <c:v>1.99</c:v>
                </c:pt>
                <c:pt idx="265">
                  <c:v>2</c:v>
                </c:pt>
                <c:pt idx="266">
                  <c:v>2</c:v>
                </c:pt>
                <c:pt idx="267">
                  <c:v>1.99</c:v>
                </c:pt>
                <c:pt idx="268">
                  <c:v>1.99</c:v>
                </c:pt>
                <c:pt idx="269">
                  <c:v>1.99</c:v>
                </c:pt>
                <c:pt idx="270">
                  <c:v>1.99</c:v>
                </c:pt>
                <c:pt idx="271">
                  <c:v>1.99</c:v>
                </c:pt>
                <c:pt idx="272">
                  <c:v>2</c:v>
                </c:pt>
                <c:pt idx="273">
                  <c:v>2</c:v>
                </c:pt>
                <c:pt idx="274">
                  <c:v>1.99</c:v>
                </c:pt>
                <c:pt idx="275">
                  <c:v>1.99</c:v>
                </c:pt>
                <c:pt idx="276">
                  <c:v>1.99</c:v>
                </c:pt>
                <c:pt idx="277">
                  <c:v>1.99</c:v>
                </c:pt>
                <c:pt idx="278">
                  <c:v>1.99</c:v>
                </c:pt>
                <c:pt idx="279">
                  <c:v>1.99</c:v>
                </c:pt>
                <c:pt idx="280">
                  <c:v>1.99</c:v>
                </c:pt>
                <c:pt idx="281">
                  <c:v>1.99</c:v>
                </c:pt>
                <c:pt idx="282">
                  <c:v>1.99</c:v>
                </c:pt>
                <c:pt idx="283">
                  <c:v>1.99</c:v>
                </c:pt>
                <c:pt idx="284">
                  <c:v>1.99</c:v>
                </c:pt>
                <c:pt idx="285">
                  <c:v>1.99</c:v>
                </c:pt>
                <c:pt idx="286">
                  <c:v>1.99</c:v>
                </c:pt>
                <c:pt idx="287">
                  <c:v>1.99</c:v>
                </c:pt>
                <c:pt idx="288">
                  <c:v>2</c:v>
                </c:pt>
                <c:pt idx="289">
                  <c:v>1.99</c:v>
                </c:pt>
                <c:pt idx="290">
                  <c:v>2</c:v>
                </c:pt>
                <c:pt idx="291">
                  <c:v>2</c:v>
                </c:pt>
                <c:pt idx="292">
                  <c:v>1.99</c:v>
                </c:pt>
                <c:pt idx="293">
                  <c:v>2</c:v>
                </c:pt>
                <c:pt idx="294">
                  <c:v>2</c:v>
                </c:pt>
                <c:pt idx="295">
                  <c:v>2</c:v>
                </c:pt>
                <c:pt idx="296">
                  <c:v>2</c:v>
                </c:pt>
                <c:pt idx="297">
                  <c:v>2.0099999999999998</c:v>
                </c:pt>
                <c:pt idx="298">
                  <c:v>2.0099999999999998</c:v>
                </c:pt>
                <c:pt idx="299">
                  <c:v>2.0099999999999998</c:v>
                </c:pt>
                <c:pt idx="300">
                  <c:v>2.0099999999999998</c:v>
                </c:pt>
                <c:pt idx="301">
                  <c:v>2.0099999999999998</c:v>
                </c:pt>
                <c:pt idx="302">
                  <c:v>2.0099999999999998</c:v>
                </c:pt>
                <c:pt idx="303">
                  <c:v>2.0099999999999998</c:v>
                </c:pt>
                <c:pt idx="304">
                  <c:v>2.0099999999999998</c:v>
                </c:pt>
                <c:pt idx="305">
                  <c:v>2.0099999999999998</c:v>
                </c:pt>
                <c:pt idx="306">
                  <c:v>2.0099999999999998</c:v>
                </c:pt>
                <c:pt idx="307">
                  <c:v>2.0099999999999998</c:v>
                </c:pt>
                <c:pt idx="308">
                  <c:v>2.02</c:v>
                </c:pt>
                <c:pt idx="309">
                  <c:v>2.0099999999999998</c:v>
                </c:pt>
                <c:pt idx="310">
                  <c:v>2.0099999999999998</c:v>
                </c:pt>
                <c:pt idx="311">
                  <c:v>2.0099999999999998</c:v>
                </c:pt>
                <c:pt idx="312">
                  <c:v>2.0099999999999998</c:v>
                </c:pt>
                <c:pt idx="313">
                  <c:v>2.0099999999999998</c:v>
                </c:pt>
                <c:pt idx="314">
                  <c:v>2.0099999999999998</c:v>
                </c:pt>
                <c:pt idx="315">
                  <c:v>2.0099999999999998</c:v>
                </c:pt>
                <c:pt idx="316">
                  <c:v>2.0099999999999998</c:v>
                </c:pt>
                <c:pt idx="317">
                  <c:v>2.0099999999999998</c:v>
                </c:pt>
                <c:pt idx="318">
                  <c:v>2</c:v>
                </c:pt>
                <c:pt idx="319">
                  <c:v>1.99</c:v>
                </c:pt>
                <c:pt idx="320">
                  <c:v>1.99</c:v>
                </c:pt>
                <c:pt idx="321">
                  <c:v>2</c:v>
                </c:pt>
                <c:pt idx="322">
                  <c:v>2.0099999999999998</c:v>
                </c:pt>
                <c:pt idx="323">
                  <c:v>2.0099999999999998</c:v>
                </c:pt>
                <c:pt idx="324">
                  <c:v>2.0099999999999998</c:v>
                </c:pt>
                <c:pt idx="325">
                  <c:v>2.0099999999999998</c:v>
                </c:pt>
                <c:pt idx="326">
                  <c:v>2.0099999999999998</c:v>
                </c:pt>
                <c:pt idx="327">
                  <c:v>2.0099999999999998</c:v>
                </c:pt>
                <c:pt idx="328">
                  <c:v>2.0099999999999998</c:v>
                </c:pt>
                <c:pt idx="329">
                  <c:v>2.0099999999999998</c:v>
                </c:pt>
                <c:pt idx="330">
                  <c:v>2.0099999999999998</c:v>
                </c:pt>
                <c:pt idx="331">
                  <c:v>2.0099999999999998</c:v>
                </c:pt>
                <c:pt idx="332">
                  <c:v>2.0099999999999998</c:v>
                </c:pt>
                <c:pt idx="333">
                  <c:v>2.0099999999999998</c:v>
                </c:pt>
                <c:pt idx="334">
                  <c:v>2.0099999999999998</c:v>
                </c:pt>
                <c:pt idx="335">
                  <c:v>2.0099999999999998</c:v>
                </c:pt>
                <c:pt idx="336">
                  <c:v>2.02</c:v>
                </c:pt>
                <c:pt idx="337">
                  <c:v>2.0099999999999998</c:v>
                </c:pt>
                <c:pt idx="338">
                  <c:v>2.02</c:v>
                </c:pt>
                <c:pt idx="339">
                  <c:v>2.0099999999999998</c:v>
                </c:pt>
                <c:pt idx="340">
                  <c:v>2.0099999999999998</c:v>
                </c:pt>
                <c:pt idx="341">
                  <c:v>2.0099999999999998</c:v>
                </c:pt>
                <c:pt idx="342">
                  <c:v>2.02</c:v>
                </c:pt>
                <c:pt idx="343">
                  <c:v>2.02</c:v>
                </c:pt>
                <c:pt idx="344">
                  <c:v>2.0099999999999998</c:v>
                </c:pt>
                <c:pt idx="345">
                  <c:v>2.0099999999999998</c:v>
                </c:pt>
                <c:pt idx="346">
                  <c:v>2.02</c:v>
                </c:pt>
                <c:pt idx="347">
                  <c:v>2.0099999999999998</c:v>
                </c:pt>
                <c:pt idx="348">
                  <c:v>2.0099999999999998</c:v>
                </c:pt>
                <c:pt idx="349">
                  <c:v>2.02</c:v>
                </c:pt>
                <c:pt idx="350">
                  <c:v>2.0299999999999998</c:v>
                </c:pt>
                <c:pt idx="351">
                  <c:v>2.0299999999999998</c:v>
                </c:pt>
                <c:pt idx="352">
                  <c:v>2.0299999999999998</c:v>
                </c:pt>
                <c:pt idx="353">
                  <c:v>2.0299999999999998</c:v>
                </c:pt>
                <c:pt idx="354">
                  <c:v>2.0299999999999998</c:v>
                </c:pt>
                <c:pt idx="355">
                  <c:v>2.0299999999999998</c:v>
                </c:pt>
                <c:pt idx="356">
                  <c:v>2.04</c:v>
                </c:pt>
                <c:pt idx="357">
                  <c:v>2.04</c:v>
                </c:pt>
                <c:pt idx="358">
                  <c:v>2.04</c:v>
                </c:pt>
                <c:pt idx="359">
                  <c:v>2.04</c:v>
                </c:pt>
                <c:pt idx="360">
                  <c:v>2.04</c:v>
                </c:pt>
                <c:pt idx="361">
                  <c:v>2.04</c:v>
                </c:pt>
                <c:pt idx="362">
                  <c:v>2.04</c:v>
                </c:pt>
                <c:pt idx="363">
                  <c:v>2.04</c:v>
                </c:pt>
                <c:pt idx="364">
                  <c:v>2.04</c:v>
                </c:pt>
              </c:numCache>
            </c:numRef>
          </c:val>
          <c:smooth val="0"/>
          <c:extLst xmlns:c15="http://schemas.microsoft.com/office/drawing/2012/chart">
            <c:ext xmlns:c16="http://schemas.microsoft.com/office/drawing/2014/chart" uri="{C3380CC4-5D6E-409C-BE32-E72D297353CC}">
              <c16:uniqueId val="{00000001-B1E8-46BE-8AD7-A9F64ACA8B80}"/>
            </c:ext>
          </c:extLst>
        </c:ser>
        <c:ser>
          <c:idx val="9"/>
          <c:order val="9"/>
          <c:tx>
            <c:strRef>
              <c:f>'YoY LH Only'!$AO$9</c:f>
              <c:strCache>
                <c:ptCount val="1"/>
                <c:pt idx="0">
                  <c:v>2026 Van Contract</c:v>
                </c:pt>
              </c:strCache>
            </c:strRef>
          </c:tx>
          <c:spPr>
            <a:ln w="28575" cap="rnd">
              <a:solidFill>
                <a:srgbClr val="00B0F0"/>
              </a:solidFill>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Only'!$AO$10:$AO$374</c:f>
              <c:numCache>
                <c:formatCode>General</c:formatCode>
                <c:ptCount val="365"/>
                <c:pt idx="0">
                  <c:v>2.0499999999999998</c:v>
                </c:pt>
                <c:pt idx="1">
                  <c:v>2.06</c:v>
                </c:pt>
                <c:pt idx="2">
                  <c:v>2.0499999999999998</c:v>
                </c:pt>
                <c:pt idx="3">
                  <c:v>2.06</c:v>
                </c:pt>
                <c:pt idx="4">
                  <c:v>2.06</c:v>
                </c:pt>
                <c:pt idx="5">
                  <c:v>2.0699999999999998</c:v>
                </c:pt>
                <c:pt idx="6">
                  <c:v>2.0699999999999998</c:v>
                </c:pt>
                <c:pt idx="7">
                  <c:v>2.0699999999999998</c:v>
                </c:pt>
                <c:pt idx="8">
                  <c:v>2.0699999999999998</c:v>
                </c:pt>
                <c:pt idx="9">
                  <c:v>2.08</c:v>
                </c:pt>
                <c:pt idx="10">
                  <c:v>2.08</c:v>
                </c:pt>
                <c:pt idx="11">
                  <c:v>2.09</c:v>
                </c:pt>
                <c:pt idx="12">
                  <c:v>2.09</c:v>
                </c:pt>
                <c:pt idx="13">
                  <c:v>2.09</c:v>
                </c:pt>
                <c:pt idx="14">
                  <c:v>2.09</c:v>
                </c:pt>
                <c:pt idx="15">
                  <c:v>2.09</c:v>
                </c:pt>
                <c:pt idx="16">
                  <c:v>2.09</c:v>
                </c:pt>
                <c:pt idx="17">
                  <c:v>2.09</c:v>
                </c:pt>
                <c:pt idx="18">
                  <c:v>2.09</c:v>
                </c:pt>
                <c:pt idx="19">
                  <c:v>2.09</c:v>
                </c:pt>
                <c:pt idx="20">
                  <c:v>2.09</c:v>
                </c:pt>
                <c:pt idx="21">
                  <c:v>2.09</c:v>
                </c:pt>
                <c:pt idx="22">
                  <c:v>2.09</c:v>
                </c:pt>
                <c:pt idx="23">
                  <c:v>2.09</c:v>
                </c:pt>
                <c:pt idx="24">
                  <c:v>2.09</c:v>
                </c:pt>
                <c:pt idx="25">
                  <c:v>2.09</c:v>
                </c:pt>
                <c:pt idx="26">
                  <c:v>2.09</c:v>
                </c:pt>
                <c:pt idx="27">
                  <c:v>2.09</c:v>
                </c:pt>
                <c:pt idx="28">
                  <c:v>2.09</c:v>
                </c:pt>
                <c:pt idx="29">
                  <c:v>2.09</c:v>
                </c:pt>
                <c:pt idx="30">
                  <c:v>2.09</c:v>
                </c:pt>
                <c:pt idx="31">
                  <c:v>2.09</c:v>
                </c:pt>
                <c:pt idx="32">
                  <c:v>2.08</c:v>
                </c:pt>
                <c:pt idx="33">
                  <c:v>2.1</c:v>
                </c:pt>
                <c:pt idx="34">
                  <c:v>2.08</c:v>
                </c:pt>
                <c:pt idx="35">
                  <c:v>2.08</c:v>
                </c:pt>
                <c:pt idx="36">
                  <c:v>2.08</c:v>
                </c:pt>
                <c:pt idx="37">
                  <c:v>2.08</c:v>
                </c:pt>
                <c:pt idx="38">
                  <c:v>2.08</c:v>
                </c:pt>
                <c:pt idx="39">
                  <c:v>2.08</c:v>
                </c:pt>
                <c:pt idx="40">
                  <c:v>2.08</c:v>
                </c:pt>
                <c:pt idx="41">
                  <c:v>2.08</c:v>
                </c:pt>
                <c:pt idx="42">
                  <c:v>2.08</c:v>
                </c:pt>
                <c:pt idx="43">
                  <c:v>2.08</c:v>
                </c:pt>
                <c:pt idx="44">
                  <c:v>2.08</c:v>
                </c:pt>
                <c:pt idx="45">
                  <c:v>2.08</c:v>
                </c:pt>
                <c:pt idx="46">
                  <c:v>2.08</c:v>
                </c:pt>
                <c:pt idx="47">
                  <c:v>2.09</c:v>
                </c:pt>
                <c:pt idx="48">
                  <c:v>2.09</c:v>
                </c:pt>
                <c:pt idx="49">
                  <c:v>2.09</c:v>
                </c:pt>
                <c:pt idx="50">
                  <c:v>2.09</c:v>
                </c:pt>
                <c:pt idx="51">
                  <c:v>2.09</c:v>
                </c:pt>
                <c:pt idx="52">
                  <c:v>2.09</c:v>
                </c:pt>
                <c:pt idx="53">
                  <c:v>2.09</c:v>
                </c:pt>
                <c:pt idx="54">
                  <c:v>2.09</c:v>
                </c:pt>
              </c:numCache>
            </c:numRef>
          </c:val>
          <c:smooth val="0"/>
          <c:extLst xmlns:c15="http://schemas.microsoft.com/office/drawing/2012/chart">
            <c:ext xmlns:c16="http://schemas.microsoft.com/office/drawing/2014/chart" uri="{C3380CC4-5D6E-409C-BE32-E72D297353CC}">
              <c16:uniqueId val="{00000002-B1E8-46BE-8AD7-A9F64ACA8B80}"/>
            </c:ext>
          </c:extLst>
        </c:ser>
        <c:dLbls>
          <c:showLegendKey val="0"/>
          <c:showVal val="0"/>
          <c:showCatName val="0"/>
          <c:showSerName val="0"/>
          <c:showPercent val="0"/>
          <c:showBubbleSize val="0"/>
        </c:dLbls>
        <c:smooth val="0"/>
        <c:axId val="1100353056"/>
        <c:axId val="1557044943"/>
        <c:extLst>
          <c:ext xmlns:c15="http://schemas.microsoft.com/office/drawing/2012/chart" uri="{02D57815-91ED-43cb-92C2-25804820EDAC}">
            <c15:filteredLineSeries>
              <c15:ser>
                <c:idx val="0"/>
                <c:order val="0"/>
                <c:tx>
                  <c:strRef>
                    <c:extLst>
                      <c:ext uri="{02D57815-91ED-43cb-92C2-25804820EDAC}">
                        <c15:formulaRef>
                          <c15:sqref>'YoY LH Only'!$AF$9</c15:sqref>
                        </c15:formulaRef>
                      </c:ext>
                    </c:extLst>
                    <c:strCache>
                      <c:ptCount val="1"/>
                      <c:pt idx="0">
                        <c:v>2024 Ref Contract</c:v>
                      </c:pt>
                    </c:strCache>
                  </c:strRef>
                </c:tx>
                <c:spPr>
                  <a:ln w="28575" cap="rnd">
                    <a:solidFill>
                      <a:schemeClr val="accent1"/>
                    </a:solidFill>
                    <a:round/>
                  </a:ln>
                  <a:effectLst/>
                </c:spPr>
                <c:marker>
                  <c:symbol val="none"/>
                </c:marker>
                <c:cat>
                  <c:strRef>
                    <c:extLst>
                      <c:ex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c:ext uri="{02D57815-91ED-43cb-92C2-25804820EDAC}">
                        <c15:formulaRef>
                          <c15:sqref>'YoY LH Only'!$AF$10:$AF$374</c15:sqref>
                        </c15:formulaRef>
                      </c:ext>
                    </c:extLst>
                    <c:numCache>
                      <c:formatCode>General</c:formatCode>
                      <c:ptCount val="365"/>
                      <c:pt idx="0">
                        <c:v>2.48</c:v>
                      </c:pt>
                      <c:pt idx="1">
                        <c:v>2.48</c:v>
                      </c:pt>
                      <c:pt idx="2">
                        <c:v>2.48</c:v>
                      </c:pt>
                      <c:pt idx="3">
                        <c:v>2.5</c:v>
                      </c:pt>
                      <c:pt idx="4">
                        <c:v>2.5</c:v>
                      </c:pt>
                      <c:pt idx="5">
                        <c:v>2.4900000000000002</c:v>
                      </c:pt>
                      <c:pt idx="6">
                        <c:v>2.4900000000000002</c:v>
                      </c:pt>
                      <c:pt idx="7">
                        <c:v>2.4900000000000002</c:v>
                      </c:pt>
                      <c:pt idx="8">
                        <c:v>2.4900000000000002</c:v>
                      </c:pt>
                      <c:pt idx="9">
                        <c:v>2.48</c:v>
                      </c:pt>
                      <c:pt idx="10">
                        <c:v>2.5</c:v>
                      </c:pt>
                      <c:pt idx="11">
                        <c:v>2.5</c:v>
                      </c:pt>
                      <c:pt idx="12">
                        <c:v>2.5</c:v>
                      </c:pt>
                      <c:pt idx="13">
                        <c:v>2.5099999999999998</c:v>
                      </c:pt>
                      <c:pt idx="14">
                        <c:v>2.5099999999999998</c:v>
                      </c:pt>
                      <c:pt idx="15">
                        <c:v>2.52</c:v>
                      </c:pt>
                      <c:pt idx="16">
                        <c:v>2.5099999999999998</c:v>
                      </c:pt>
                      <c:pt idx="17">
                        <c:v>2.5099999999999998</c:v>
                      </c:pt>
                      <c:pt idx="18">
                        <c:v>2.5099999999999998</c:v>
                      </c:pt>
                      <c:pt idx="19">
                        <c:v>2.5</c:v>
                      </c:pt>
                      <c:pt idx="20">
                        <c:v>2.5</c:v>
                      </c:pt>
                      <c:pt idx="21">
                        <c:v>2.5</c:v>
                      </c:pt>
                      <c:pt idx="22">
                        <c:v>2.5</c:v>
                      </c:pt>
                      <c:pt idx="23">
                        <c:v>2.5</c:v>
                      </c:pt>
                      <c:pt idx="24">
                        <c:v>2.5</c:v>
                      </c:pt>
                      <c:pt idx="25">
                        <c:v>2.5</c:v>
                      </c:pt>
                      <c:pt idx="26">
                        <c:v>2.5099999999999998</c:v>
                      </c:pt>
                      <c:pt idx="27">
                        <c:v>2.5</c:v>
                      </c:pt>
                      <c:pt idx="28">
                        <c:v>2.5099999999999998</c:v>
                      </c:pt>
                      <c:pt idx="29">
                        <c:v>2.5099999999999998</c:v>
                      </c:pt>
                      <c:pt idx="30">
                        <c:v>2.5</c:v>
                      </c:pt>
                      <c:pt idx="31">
                        <c:v>2.5099999999999998</c:v>
                      </c:pt>
                      <c:pt idx="32">
                        <c:v>2.5</c:v>
                      </c:pt>
                      <c:pt idx="33">
                        <c:v>2.5099999999999998</c:v>
                      </c:pt>
                      <c:pt idx="34">
                        <c:v>2.5</c:v>
                      </c:pt>
                      <c:pt idx="35">
                        <c:v>2.5099999999999998</c:v>
                      </c:pt>
                      <c:pt idx="36">
                        <c:v>2.52</c:v>
                      </c:pt>
                      <c:pt idx="37">
                        <c:v>2.5099999999999998</c:v>
                      </c:pt>
                      <c:pt idx="38">
                        <c:v>2.5099999999999998</c:v>
                      </c:pt>
                      <c:pt idx="39">
                        <c:v>2.5099999999999998</c:v>
                      </c:pt>
                      <c:pt idx="40">
                        <c:v>2.5</c:v>
                      </c:pt>
                      <c:pt idx="41">
                        <c:v>2.5</c:v>
                      </c:pt>
                      <c:pt idx="42">
                        <c:v>2.5</c:v>
                      </c:pt>
                      <c:pt idx="43">
                        <c:v>2.5099999999999998</c:v>
                      </c:pt>
                      <c:pt idx="44">
                        <c:v>2.5</c:v>
                      </c:pt>
                      <c:pt idx="45">
                        <c:v>2.5</c:v>
                      </c:pt>
                      <c:pt idx="46">
                        <c:v>2.5</c:v>
                      </c:pt>
                      <c:pt idx="47">
                        <c:v>2.5</c:v>
                      </c:pt>
                      <c:pt idx="48">
                        <c:v>2.5</c:v>
                      </c:pt>
                      <c:pt idx="49">
                        <c:v>2.5099999999999998</c:v>
                      </c:pt>
                      <c:pt idx="50">
                        <c:v>2.5</c:v>
                      </c:pt>
                      <c:pt idx="51">
                        <c:v>2.4900000000000002</c:v>
                      </c:pt>
                      <c:pt idx="52">
                        <c:v>2.5</c:v>
                      </c:pt>
                      <c:pt idx="53">
                        <c:v>2.4900000000000002</c:v>
                      </c:pt>
                      <c:pt idx="54">
                        <c:v>2.4900000000000002</c:v>
                      </c:pt>
                      <c:pt idx="55">
                        <c:v>2.48</c:v>
                      </c:pt>
                      <c:pt idx="56">
                        <c:v>2.4900000000000002</c:v>
                      </c:pt>
                      <c:pt idx="57">
                        <c:v>2.48</c:v>
                      </c:pt>
                      <c:pt idx="58">
                        <c:v>2.4900000000000002</c:v>
                      </c:pt>
                      <c:pt idx="59">
                        <c:v>2.5</c:v>
                      </c:pt>
                      <c:pt idx="60">
                        <c:v>2.4900000000000002</c:v>
                      </c:pt>
                      <c:pt idx="61">
                        <c:v>2.4700000000000002</c:v>
                      </c:pt>
                      <c:pt idx="62">
                        <c:v>2.4900000000000002</c:v>
                      </c:pt>
                      <c:pt idx="63">
                        <c:v>2.4900000000000002</c:v>
                      </c:pt>
                      <c:pt idx="64">
                        <c:v>2.48</c:v>
                      </c:pt>
                      <c:pt idx="65">
                        <c:v>2.4700000000000002</c:v>
                      </c:pt>
                      <c:pt idx="66">
                        <c:v>2.4700000000000002</c:v>
                      </c:pt>
                      <c:pt idx="67">
                        <c:v>2.4700000000000002</c:v>
                      </c:pt>
                      <c:pt idx="68">
                        <c:v>2.4700000000000002</c:v>
                      </c:pt>
                      <c:pt idx="69">
                        <c:v>2.4700000000000002</c:v>
                      </c:pt>
                      <c:pt idx="70">
                        <c:v>2.4700000000000002</c:v>
                      </c:pt>
                      <c:pt idx="71">
                        <c:v>2.4700000000000002</c:v>
                      </c:pt>
                      <c:pt idx="72">
                        <c:v>2.46</c:v>
                      </c:pt>
                      <c:pt idx="73">
                        <c:v>2.46</c:v>
                      </c:pt>
                      <c:pt idx="74">
                        <c:v>2.4700000000000002</c:v>
                      </c:pt>
                      <c:pt idx="75">
                        <c:v>2.46</c:v>
                      </c:pt>
                      <c:pt idx="76">
                        <c:v>2.4700000000000002</c:v>
                      </c:pt>
                      <c:pt idx="77">
                        <c:v>2.4700000000000002</c:v>
                      </c:pt>
                      <c:pt idx="78">
                        <c:v>2.4700000000000002</c:v>
                      </c:pt>
                      <c:pt idx="79">
                        <c:v>2.4700000000000002</c:v>
                      </c:pt>
                      <c:pt idx="80">
                        <c:v>2.4700000000000002</c:v>
                      </c:pt>
                      <c:pt idx="81">
                        <c:v>2.46</c:v>
                      </c:pt>
                      <c:pt idx="82">
                        <c:v>2.46</c:v>
                      </c:pt>
                      <c:pt idx="83">
                        <c:v>2.46</c:v>
                      </c:pt>
                      <c:pt idx="84">
                        <c:v>2.4700000000000002</c:v>
                      </c:pt>
                      <c:pt idx="85">
                        <c:v>2.48</c:v>
                      </c:pt>
                      <c:pt idx="86">
                        <c:v>2.4700000000000002</c:v>
                      </c:pt>
                      <c:pt idx="87">
                        <c:v>2.48</c:v>
                      </c:pt>
                      <c:pt idx="88">
                        <c:v>2.48</c:v>
                      </c:pt>
                      <c:pt idx="89">
                        <c:v>2.46</c:v>
                      </c:pt>
                      <c:pt idx="90">
                        <c:v>2.4700000000000002</c:v>
                      </c:pt>
                      <c:pt idx="91">
                        <c:v>2.4700000000000002</c:v>
                      </c:pt>
                      <c:pt idx="92">
                        <c:v>2.46</c:v>
                      </c:pt>
                      <c:pt idx="93">
                        <c:v>2.46</c:v>
                      </c:pt>
                      <c:pt idx="94">
                        <c:v>2.46</c:v>
                      </c:pt>
                      <c:pt idx="95">
                        <c:v>2.46</c:v>
                      </c:pt>
                      <c:pt idx="96">
                        <c:v>2.4500000000000002</c:v>
                      </c:pt>
                      <c:pt idx="97">
                        <c:v>2.4500000000000002</c:v>
                      </c:pt>
                      <c:pt idx="98">
                        <c:v>2.46</c:v>
                      </c:pt>
                      <c:pt idx="99">
                        <c:v>2.46</c:v>
                      </c:pt>
                      <c:pt idx="100">
                        <c:v>2.4500000000000002</c:v>
                      </c:pt>
                      <c:pt idx="101">
                        <c:v>2.4500000000000002</c:v>
                      </c:pt>
                      <c:pt idx="102">
                        <c:v>2.4500000000000002</c:v>
                      </c:pt>
                      <c:pt idx="103">
                        <c:v>2.4500000000000002</c:v>
                      </c:pt>
                      <c:pt idx="104">
                        <c:v>2.4500000000000002</c:v>
                      </c:pt>
                      <c:pt idx="105">
                        <c:v>2.4500000000000002</c:v>
                      </c:pt>
                      <c:pt idx="106">
                        <c:v>2.4500000000000002</c:v>
                      </c:pt>
                      <c:pt idx="107">
                        <c:v>2.44</c:v>
                      </c:pt>
                      <c:pt idx="108">
                        <c:v>2.4500000000000002</c:v>
                      </c:pt>
                      <c:pt idx="109">
                        <c:v>2.4500000000000002</c:v>
                      </c:pt>
                      <c:pt idx="110">
                        <c:v>2.4500000000000002</c:v>
                      </c:pt>
                      <c:pt idx="111">
                        <c:v>2.44</c:v>
                      </c:pt>
                      <c:pt idx="112">
                        <c:v>2.4500000000000002</c:v>
                      </c:pt>
                      <c:pt idx="113">
                        <c:v>2.44</c:v>
                      </c:pt>
                      <c:pt idx="114">
                        <c:v>2.44</c:v>
                      </c:pt>
                      <c:pt idx="115">
                        <c:v>2.4500000000000002</c:v>
                      </c:pt>
                      <c:pt idx="116">
                        <c:v>2.44</c:v>
                      </c:pt>
                      <c:pt idx="117">
                        <c:v>2.44</c:v>
                      </c:pt>
                      <c:pt idx="118">
                        <c:v>2.4300000000000002</c:v>
                      </c:pt>
                      <c:pt idx="119">
                        <c:v>2.44</c:v>
                      </c:pt>
                      <c:pt idx="120">
                        <c:v>2.4300000000000002</c:v>
                      </c:pt>
                      <c:pt idx="121">
                        <c:v>2.44</c:v>
                      </c:pt>
                      <c:pt idx="122">
                        <c:v>2.4300000000000002</c:v>
                      </c:pt>
                      <c:pt idx="123">
                        <c:v>2.4300000000000002</c:v>
                      </c:pt>
                      <c:pt idx="124">
                        <c:v>2.42</c:v>
                      </c:pt>
                      <c:pt idx="125">
                        <c:v>2.41</c:v>
                      </c:pt>
                      <c:pt idx="126">
                        <c:v>2.42</c:v>
                      </c:pt>
                      <c:pt idx="127">
                        <c:v>2.41</c:v>
                      </c:pt>
                      <c:pt idx="128">
                        <c:v>2.41</c:v>
                      </c:pt>
                      <c:pt idx="129">
                        <c:v>2.41</c:v>
                      </c:pt>
                      <c:pt idx="130">
                        <c:v>2.41</c:v>
                      </c:pt>
                      <c:pt idx="131">
                        <c:v>2.41</c:v>
                      </c:pt>
                      <c:pt idx="132">
                        <c:v>2.4</c:v>
                      </c:pt>
                      <c:pt idx="133">
                        <c:v>2.41</c:v>
                      </c:pt>
                      <c:pt idx="134">
                        <c:v>2.41</c:v>
                      </c:pt>
                      <c:pt idx="135">
                        <c:v>2.41</c:v>
                      </c:pt>
                      <c:pt idx="136">
                        <c:v>2.41</c:v>
                      </c:pt>
                      <c:pt idx="137">
                        <c:v>2.4</c:v>
                      </c:pt>
                      <c:pt idx="138">
                        <c:v>2.4</c:v>
                      </c:pt>
                      <c:pt idx="139">
                        <c:v>2.39</c:v>
                      </c:pt>
                      <c:pt idx="140">
                        <c:v>2.4</c:v>
                      </c:pt>
                      <c:pt idx="141">
                        <c:v>2.4</c:v>
                      </c:pt>
                      <c:pt idx="142">
                        <c:v>2.4</c:v>
                      </c:pt>
                      <c:pt idx="143">
                        <c:v>2.4</c:v>
                      </c:pt>
                      <c:pt idx="144">
                        <c:v>2.4</c:v>
                      </c:pt>
                      <c:pt idx="145">
                        <c:v>2.42</c:v>
                      </c:pt>
                      <c:pt idx="146">
                        <c:v>2.41</c:v>
                      </c:pt>
                      <c:pt idx="147">
                        <c:v>2.42</c:v>
                      </c:pt>
                      <c:pt idx="148">
                        <c:v>2.42</c:v>
                      </c:pt>
                      <c:pt idx="149">
                        <c:v>2.42</c:v>
                      </c:pt>
                      <c:pt idx="150">
                        <c:v>2.4300000000000002</c:v>
                      </c:pt>
                      <c:pt idx="151">
                        <c:v>2.34</c:v>
                      </c:pt>
                      <c:pt idx="152">
                        <c:v>2.34</c:v>
                      </c:pt>
                      <c:pt idx="153">
                        <c:v>2.33</c:v>
                      </c:pt>
                      <c:pt idx="154">
                        <c:v>2.34</c:v>
                      </c:pt>
                      <c:pt idx="155">
                        <c:v>2.34</c:v>
                      </c:pt>
                      <c:pt idx="156">
                        <c:v>2.33</c:v>
                      </c:pt>
                      <c:pt idx="157">
                        <c:v>2.33</c:v>
                      </c:pt>
                      <c:pt idx="158">
                        <c:v>2.33</c:v>
                      </c:pt>
                      <c:pt idx="159">
                        <c:v>2.33</c:v>
                      </c:pt>
                      <c:pt idx="160">
                        <c:v>2.33</c:v>
                      </c:pt>
                      <c:pt idx="161">
                        <c:v>2.33</c:v>
                      </c:pt>
                      <c:pt idx="162">
                        <c:v>2.33</c:v>
                      </c:pt>
                      <c:pt idx="163">
                        <c:v>2.33</c:v>
                      </c:pt>
                      <c:pt idx="164">
                        <c:v>2.33</c:v>
                      </c:pt>
                      <c:pt idx="165">
                        <c:v>2.33</c:v>
                      </c:pt>
                      <c:pt idx="166">
                        <c:v>2.33</c:v>
                      </c:pt>
                      <c:pt idx="167">
                        <c:v>2.33</c:v>
                      </c:pt>
                      <c:pt idx="168">
                        <c:v>2.33</c:v>
                      </c:pt>
                      <c:pt idx="169">
                        <c:v>2.33</c:v>
                      </c:pt>
                      <c:pt idx="170">
                        <c:v>2.33</c:v>
                      </c:pt>
                      <c:pt idx="171">
                        <c:v>2.33</c:v>
                      </c:pt>
                      <c:pt idx="172">
                        <c:v>2.33</c:v>
                      </c:pt>
                      <c:pt idx="173">
                        <c:v>2.33</c:v>
                      </c:pt>
                      <c:pt idx="174">
                        <c:v>2.3199999999999998</c:v>
                      </c:pt>
                      <c:pt idx="175">
                        <c:v>2.33</c:v>
                      </c:pt>
                      <c:pt idx="176">
                        <c:v>2.33</c:v>
                      </c:pt>
                      <c:pt idx="177">
                        <c:v>2.33</c:v>
                      </c:pt>
                      <c:pt idx="178">
                        <c:v>2.33</c:v>
                      </c:pt>
                      <c:pt idx="179">
                        <c:v>2.33</c:v>
                      </c:pt>
                      <c:pt idx="180">
                        <c:v>2.33</c:v>
                      </c:pt>
                      <c:pt idx="181">
                        <c:v>2.33</c:v>
                      </c:pt>
                      <c:pt idx="182">
                        <c:v>2.34</c:v>
                      </c:pt>
                      <c:pt idx="183">
                        <c:v>2.33</c:v>
                      </c:pt>
                      <c:pt idx="184">
                        <c:v>2.33</c:v>
                      </c:pt>
                      <c:pt idx="185">
                        <c:v>2.33</c:v>
                      </c:pt>
                      <c:pt idx="186">
                        <c:v>2.33</c:v>
                      </c:pt>
                      <c:pt idx="187">
                        <c:v>2.33</c:v>
                      </c:pt>
                      <c:pt idx="188">
                        <c:v>2.33</c:v>
                      </c:pt>
                      <c:pt idx="189">
                        <c:v>2.34</c:v>
                      </c:pt>
                      <c:pt idx="190">
                        <c:v>2.33</c:v>
                      </c:pt>
                      <c:pt idx="191">
                        <c:v>2.3199999999999998</c:v>
                      </c:pt>
                      <c:pt idx="192">
                        <c:v>2.3199999999999998</c:v>
                      </c:pt>
                      <c:pt idx="193">
                        <c:v>2.3199999999999998</c:v>
                      </c:pt>
                      <c:pt idx="194">
                        <c:v>2.31</c:v>
                      </c:pt>
                      <c:pt idx="195">
                        <c:v>2.31</c:v>
                      </c:pt>
                      <c:pt idx="196">
                        <c:v>2.3199999999999998</c:v>
                      </c:pt>
                      <c:pt idx="197">
                        <c:v>2.31</c:v>
                      </c:pt>
                      <c:pt idx="198">
                        <c:v>2.31</c:v>
                      </c:pt>
                      <c:pt idx="199">
                        <c:v>2.31</c:v>
                      </c:pt>
                      <c:pt idx="200">
                        <c:v>2.3199999999999998</c:v>
                      </c:pt>
                      <c:pt idx="201">
                        <c:v>2.31</c:v>
                      </c:pt>
                      <c:pt idx="202">
                        <c:v>2.3199999999999998</c:v>
                      </c:pt>
                      <c:pt idx="203">
                        <c:v>2.3199999999999998</c:v>
                      </c:pt>
                      <c:pt idx="204">
                        <c:v>2.3199999999999998</c:v>
                      </c:pt>
                      <c:pt idx="205">
                        <c:v>2.42</c:v>
                      </c:pt>
                      <c:pt idx="206">
                        <c:v>2.42</c:v>
                      </c:pt>
                      <c:pt idx="207">
                        <c:v>2.41</c:v>
                      </c:pt>
                      <c:pt idx="208">
                        <c:v>2.4</c:v>
                      </c:pt>
                      <c:pt idx="209">
                        <c:v>2.41</c:v>
                      </c:pt>
                      <c:pt idx="210">
                        <c:v>2.42</c:v>
                      </c:pt>
                      <c:pt idx="211">
                        <c:v>2.42</c:v>
                      </c:pt>
                      <c:pt idx="212">
                        <c:v>2.41</c:v>
                      </c:pt>
                      <c:pt idx="213">
                        <c:v>2.4300000000000002</c:v>
                      </c:pt>
                      <c:pt idx="214">
                        <c:v>2.4300000000000002</c:v>
                      </c:pt>
                      <c:pt idx="215">
                        <c:v>2.4300000000000002</c:v>
                      </c:pt>
                      <c:pt idx="216">
                        <c:v>2.4300000000000002</c:v>
                      </c:pt>
                      <c:pt idx="217">
                        <c:v>2.4300000000000002</c:v>
                      </c:pt>
                      <c:pt idx="218">
                        <c:v>2.42</c:v>
                      </c:pt>
                      <c:pt idx="219">
                        <c:v>2.42</c:v>
                      </c:pt>
                      <c:pt idx="220">
                        <c:v>2.42</c:v>
                      </c:pt>
                      <c:pt idx="221">
                        <c:v>2.4300000000000002</c:v>
                      </c:pt>
                      <c:pt idx="222">
                        <c:v>2.42</c:v>
                      </c:pt>
                      <c:pt idx="223">
                        <c:v>2.41</c:v>
                      </c:pt>
                      <c:pt idx="224">
                        <c:v>2.42</c:v>
                      </c:pt>
                      <c:pt idx="225">
                        <c:v>2.41</c:v>
                      </c:pt>
                      <c:pt idx="226">
                        <c:v>2.41</c:v>
                      </c:pt>
                      <c:pt idx="227">
                        <c:v>2.41</c:v>
                      </c:pt>
                      <c:pt idx="228">
                        <c:v>2.41</c:v>
                      </c:pt>
                      <c:pt idx="229">
                        <c:v>2.4</c:v>
                      </c:pt>
                      <c:pt idx="230">
                        <c:v>2.39</c:v>
                      </c:pt>
                      <c:pt idx="231">
                        <c:v>2.4</c:v>
                      </c:pt>
                      <c:pt idx="232">
                        <c:v>2.4</c:v>
                      </c:pt>
                      <c:pt idx="233">
                        <c:v>2.41</c:v>
                      </c:pt>
                      <c:pt idx="234">
                        <c:v>2.41</c:v>
                      </c:pt>
                      <c:pt idx="235">
                        <c:v>2.41</c:v>
                      </c:pt>
                      <c:pt idx="236">
                        <c:v>2.41</c:v>
                      </c:pt>
                      <c:pt idx="237">
                        <c:v>2.41</c:v>
                      </c:pt>
                      <c:pt idx="238">
                        <c:v>2.41</c:v>
                      </c:pt>
                      <c:pt idx="239">
                        <c:v>2.41</c:v>
                      </c:pt>
                      <c:pt idx="240">
                        <c:v>2.41</c:v>
                      </c:pt>
                      <c:pt idx="241">
                        <c:v>2.41</c:v>
                      </c:pt>
                      <c:pt idx="242">
                        <c:v>2.42</c:v>
                      </c:pt>
                      <c:pt idx="243">
                        <c:v>2.41</c:v>
                      </c:pt>
                      <c:pt idx="244">
                        <c:v>2.41</c:v>
                      </c:pt>
                      <c:pt idx="245">
                        <c:v>2.42</c:v>
                      </c:pt>
                      <c:pt idx="246">
                        <c:v>2.4300000000000002</c:v>
                      </c:pt>
                      <c:pt idx="247">
                        <c:v>2.42</c:v>
                      </c:pt>
                      <c:pt idx="248">
                        <c:v>2.42</c:v>
                      </c:pt>
                      <c:pt idx="249">
                        <c:v>2.42</c:v>
                      </c:pt>
                      <c:pt idx="250">
                        <c:v>2.41</c:v>
                      </c:pt>
                      <c:pt idx="251">
                        <c:v>2.41</c:v>
                      </c:pt>
                      <c:pt idx="252">
                        <c:v>2.42</c:v>
                      </c:pt>
                      <c:pt idx="253">
                        <c:v>2.4300000000000002</c:v>
                      </c:pt>
                      <c:pt idx="254">
                        <c:v>2.42</c:v>
                      </c:pt>
                      <c:pt idx="255">
                        <c:v>2.42</c:v>
                      </c:pt>
                      <c:pt idx="256">
                        <c:v>2.41</c:v>
                      </c:pt>
                      <c:pt idx="257">
                        <c:v>2.41</c:v>
                      </c:pt>
                      <c:pt idx="258">
                        <c:v>2.4</c:v>
                      </c:pt>
                      <c:pt idx="259">
                        <c:v>2.41</c:v>
                      </c:pt>
                      <c:pt idx="260">
                        <c:v>2.4300000000000002</c:v>
                      </c:pt>
                      <c:pt idx="261">
                        <c:v>2.42</c:v>
                      </c:pt>
                      <c:pt idx="262">
                        <c:v>2.42</c:v>
                      </c:pt>
                      <c:pt idx="263">
                        <c:v>2.42</c:v>
                      </c:pt>
                      <c:pt idx="264">
                        <c:v>2.41</c:v>
                      </c:pt>
                      <c:pt idx="265">
                        <c:v>2.42</c:v>
                      </c:pt>
                      <c:pt idx="266">
                        <c:v>2.42</c:v>
                      </c:pt>
                      <c:pt idx="267">
                        <c:v>2.42</c:v>
                      </c:pt>
                      <c:pt idx="268">
                        <c:v>2.41</c:v>
                      </c:pt>
                      <c:pt idx="269">
                        <c:v>2.41</c:v>
                      </c:pt>
                      <c:pt idx="270">
                        <c:v>2.42</c:v>
                      </c:pt>
                      <c:pt idx="271">
                        <c:v>2.4300000000000002</c:v>
                      </c:pt>
                      <c:pt idx="272">
                        <c:v>2.4300000000000002</c:v>
                      </c:pt>
                      <c:pt idx="273">
                        <c:v>2.44</c:v>
                      </c:pt>
                      <c:pt idx="274">
                        <c:v>2.4300000000000002</c:v>
                      </c:pt>
                      <c:pt idx="275">
                        <c:v>2.4300000000000002</c:v>
                      </c:pt>
                      <c:pt idx="276">
                        <c:v>2.4300000000000002</c:v>
                      </c:pt>
                      <c:pt idx="277">
                        <c:v>2.42</c:v>
                      </c:pt>
                      <c:pt idx="278">
                        <c:v>2.42</c:v>
                      </c:pt>
                      <c:pt idx="279">
                        <c:v>2.42</c:v>
                      </c:pt>
                      <c:pt idx="280">
                        <c:v>2.4300000000000002</c:v>
                      </c:pt>
                      <c:pt idx="281">
                        <c:v>2.4300000000000002</c:v>
                      </c:pt>
                      <c:pt idx="282">
                        <c:v>2.4300000000000002</c:v>
                      </c:pt>
                      <c:pt idx="283">
                        <c:v>2.42</c:v>
                      </c:pt>
                      <c:pt idx="284">
                        <c:v>2.4300000000000002</c:v>
                      </c:pt>
                      <c:pt idx="285">
                        <c:v>2.42</c:v>
                      </c:pt>
                      <c:pt idx="286">
                        <c:v>2.42</c:v>
                      </c:pt>
                      <c:pt idx="287">
                        <c:v>2.4300000000000002</c:v>
                      </c:pt>
                      <c:pt idx="288">
                        <c:v>2.42</c:v>
                      </c:pt>
                      <c:pt idx="289">
                        <c:v>2.41</c:v>
                      </c:pt>
                      <c:pt idx="290">
                        <c:v>2.41</c:v>
                      </c:pt>
                      <c:pt idx="291">
                        <c:v>2.42</c:v>
                      </c:pt>
                      <c:pt idx="292">
                        <c:v>2.4</c:v>
                      </c:pt>
                      <c:pt idx="293">
                        <c:v>2.4</c:v>
                      </c:pt>
                      <c:pt idx="294">
                        <c:v>2.42</c:v>
                      </c:pt>
                      <c:pt idx="295">
                        <c:v>2.42</c:v>
                      </c:pt>
                      <c:pt idx="296">
                        <c:v>2.42</c:v>
                      </c:pt>
                      <c:pt idx="297">
                        <c:v>2.41</c:v>
                      </c:pt>
                      <c:pt idx="298">
                        <c:v>2.41</c:v>
                      </c:pt>
                      <c:pt idx="299">
                        <c:v>2.4</c:v>
                      </c:pt>
                      <c:pt idx="300">
                        <c:v>2.41</c:v>
                      </c:pt>
                      <c:pt idx="301">
                        <c:v>2.42</c:v>
                      </c:pt>
                      <c:pt idx="302">
                        <c:v>2.42</c:v>
                      </c:pt>
                      <c:pt idx="303">
                        <c:v>2.42</c:v>
                      </c:pt>
                      <c:pt idx="304">
                        <c:v>2.42</c:v>
                      </c:pt>
                      <c:pt idx="305">
                        <c:v>2.42</c:v>
                      </c:pt>
                      <c:pt idx="306">
                        <c:v>2.41</c:v>
                      </c:pt>
                      <c:pt idx="307">
                        <c:v>2.4</c:v>
                      </c:pt>
                      <c:pt idx="308">
                        <c:v>2.41</c:v>
                      </c:pt>
                      <c:pt idx="309">
                        <c:v>2.42</c:v>
                      </c:pt>
                      <c:pt idx="310">
                        <c:v>2.41</c:v>
                      </c:pt>
                      <c:pt idx="311">
                        <c:v>2.41</c:v>
                      </c:pt>
                      <c:pt idx="312">
                        <c:v>2.41</c:v>
                      </c:pt>
                      <c:pt idx="313">
                        <c:v>2.4</c:v>
                      </c:pt>
                      <c:pt idx="314">
                        <c:v>2.4</c:v>
                      </c:pt>
                      <c:pt idx="315">
                        <c:v>2.41</c:v>
                      </c:pt>
                      <c:pt idx="316">
                        <c:v>2.41</c:v>
                      </c:pt>
                      <c:pt idx="317">
                        <c:v>2.39</c:v>
                      </c:pt>
                      <c:pt idx="318">
                        <c:v>2.39</c:v>
                      </c:pt>
                      <c:pt idx="319">
                        <c:v>2.38</c:v>
                      </c:pt>
                      <c:pt idx="320">
                        <c:v>2.38</c:v>
                      </c:pt>
                      <c:pt idx="321">
                        <c:v>2.37</c:v>
                      </c:pt>
                      <c:pt idx="322">
                        <c:v>2.38</c:v>
                      </c:pt>
                      <c:pt idx="323">
                        <c:v>2.4</c:v>
                      </c:pt>
                      <c:pt idx="324">
                        <c:v>2.4</c:v>
                      </c:pt>
                      <c:pt idx="325">
                        <c:v>2.4</c:v>
                      </c:pt>
                      <c:pt idx="326">
                        <c:v>2.4</c:v>
                      </c:pt>
                      <c:pt idx="327">
                        <c:v>2.39</c:v>
                      </c:pt>
                      <c:pt idx="328">
                        <c:v>2.39</c:v>
                      </c:pt>
                      <c:pt idx="329">
                        <c:v>2.4</c:v>
                      </c:pt>
                      <c:pt idx="330">
                        <c:v>2.4</c:v>
                      </c:pt>
                      <c:pt idx="331">
                        <c:v>2.4</c:v>
                      </c:pt>
                      <c:pt idx="332">
                        <c:v>2.41</c:v>
                      </c:pt>
                      <c:pt idx="333">
                        <c:v>2.4</c:v>
                      </c:pt>
                      <c:pt idx="334">
                        <c:v>2.4</c:v>
                      </c:pt>
                      <c:pt idx="335">
                        <c:v>2.4</c:v>
                      </c:pt>
                      <c:pt idx="336">
                        <c:v>2.41</c:v>
                      </c:pt>
                      <c:pt idx="337">
                        <c:v>2.41</c:v>
                      </c:pt>
                      <c:pt idx="338">
                        <c:v>2.41</c:v>
                      </c:pt>
                      <c:pt idx="339">
                        <c:v>2.41</c:v>
                      </c:pt>
                      <c:pt idx="340">
                        <c:v>2.42</c:v>
                      </c:pt>
                      <c:pt idx="341">
                        <c:v>2.41</c:v>
                      </c:pt>
                      <c:pt idx="342">
                        <c:v>2.41</c:v>
                      </c:pt>
                      <c:pt idx="343">
                        <c:v>2.42</c:v>
                      </c:pt>
                      <c:pt idx="344">
                        <c:v>2.42</c:v>
                      </c:pt>
                      <c:pt idx="345">
                        <c:v>2.4300000000000002</c:v>
                      </c:pt>
                      <c:pt idx="346">
                        <c:v>2.42</c:v>
                      </c:pt>
                      <c:pt idx="347">
                        <c:v>2.42</c:v>
                      </c:pt>
                      <c:pt idx="348">
                        <c:v>2.41</c:v>
                      </c:pt>
                      <c:pt idx="349">
                        <c:v>2.4</c:v>
                      </c:pt>
                      <c:pt idx="350">
                        <c:v>2.42</c:v>
                      </c:pt>
                      <c:pt idx="351">
                        <c:v>2.42</c:v>
                      </c:pt>
                      <c:pt idx="352">
                        <c:v>2.41</c:v>
                      </c:pt>
                      <c:pt idx="353">
                        <c:v>2.41</c:v>
                      </c:pt>
                      <c:pt idx="354">
                        <c:v>2.41</c:v>
                      </c:pt>
                      <c:pt idx="355">
                        <c:v>2.4</c:v>
                      </c:pt>
                      <c:pt idx="356">
                        <c:v>2.4</c:v>
                      </c:pt>
                      <c:pt idx="357">
                        <c:v>2.41</c:v>
                      </c:pt>
                      <c:pt idx="358">
                        <c:v>2.4</c:v>
                      </c:pt>
                      <c:pt idx="359">
                        <c:v>2.41</c:v>
                      </c:pt>
                      <c:pt idx="360">
                        <c:v>2.4</c:v>
                      </c:pt>
                      <c:pt idx="361">
                        <c:v>2.39</c:v>
                      </c:pt>
                      <c:pt idx="362">
                        <c:v>2.4</c:v>
                      </c:pt>
                      <c:pt idx="363">
                        <c:v>2.39</c:v>
                      </c:pt>
                      <c:pt idx="364">
                        <c:v>2.4</c:v>
                      </c:pt>
                    </c:numCache>
                  </c:numRef>
                </c:val>
                <c:smooth val="0"/>
                <c:extLst>
                  <c:ext xmlns:c16="http://schemas.microsoft.com/office/drawing/2014/chart" uri="{C3380CC4-5D6E-409C-BE32-E72D297353CC}">
                    <c16:uniqueId val="{00000003-B1E8-46BE-8AD7-A9F64ACA8B80}"/>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'YoY LH Only'!$AH$9</c15:sqref>
                        </c15:formulaRef>
                      </c:ext>
                    </c:extLst>
                    <c:strCache>
                      <c:ptCount val="1"/>
                      <c:pt idx="0">
                        <c:v>2024 Ref Spot</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Only'!$AH$10:$AH$374</c15:sqref>
                        </c15:formulaRef>
                      </c:ext>
                    </c:extLst>
                    <c:numCache>
                      <c:formatCode>General</c:formatCode>
                      <c:ptCount val="365"/>
                      <c:pt idx="0">
                        <c:v>2.15</c:v>
                      </c:pt>
                      <c:pt idx="1">
                        <c:v>2.15</c:v>
                      </c:pt>
                      <c:pt idx="2">
                        <c:v>2.16</c:v>
                      </c:pt>
                      <c:pt idx="3">
                        <c:v>2.13</c:v>
                      </c:pt>
                      <c:pt idx="4">
                        <c:v>2.11</c:v>
                      </c:pt>
                      <c:pt idx="5">
                        <c:v>2.09</c:v>
                      </c:pt>
                      <c:pt idx="6">
                        <c:v>2.06</c:v>
                      </c:pt>
                      <c:pt idx="7">
                        <c:v>2.0499999999999998</c:v>
                      </c:pt>
                      <c:pt idx="8">
                        <c:v>2.04</c:v>
                      </c:pt>
                      <c:pt idx="9">
                        <c:v>2.04</c:v>
                      </c:pt>
                      <c:pt idx="10">
                        <c:v>2.0499999999999998</c:v>
                      </c:pt>
                      <c:pt idx="11">
                        <c:v>2.0499999999999998</c:v>
                      </c:pt>
                      <c:pt idx="12">
                        <c:v>2.06</c:v>
                      </c:pt>
                      <c:pt idx="13">
                        <c:v>2.0499999999999998</c:v>
                      </c:pt>
                      <c:pt idx="14">
                        <c:v>2.04</c:v>
                      </c:pt>
                      <c:pt idx="15">
                        <c:v>2.04</c:v>
                      </c:pt>
                      <c:pt idx="16">
                        <c:v>2.04</c:v>
                      </c:pt>
                      <c:pt idx="17">
                        <c:v>2.04</c:v>
                      </c:pt>
                      <c:pt idx="18">
                        <c:v>2.06</c:v>
                      </c:pt>
                      <c:pt idx="19">
                        <c:v>2.09</c:v>
                      </c:pt>
                      <c:pt idx="20">
                        <c:v>2.1</c:v>
                      </c:pt>
                      <c:pt idx="21">
                        <c:v>2.1</c:v>
                      </c:pt>
                      <c:pt idx="22">
                        <c:v>2.1</c:v>
                      </c:pt>
                      <c:pt idx="23">
                        <c:v>2.09</c:v>
                      </c:pt>
                      <c:pt idx="24">
                        <c:v>2.0699999999999998</c:v>
                      </c:pt>
                      <c:pt idx="25">
                        <c:v>2.08</c:v>
                      </c:pt>
                      <c:pt idx="26">
                        <c:v>2.08</c:v>
                      </c:pt>
                      <c:pt idx="27">
                        <c:v>2.06</c:v>
                      </c:pt>
                      <c:pt idx="28">
                        <c:v>2.0499999999999998</c:v>
                      </c:pt>
                      <c:pt idx="29">
                        <c:v>2.06</c:v>
                      </c:pt>
                      <c:pt idx="30">
                        <c:v>2.06</c:v>
                      </c:pt>
                      <c:pt idx="31">
                        <c:v>2.04</c:v>
                      </c:pt>
                      <c:pt idx="32">
                        <c:v>2.04</c:v>
                      </c:pt>
                      <c:pt idx="33">
                        <c:v>2.0299999999999998</c:v>
                      </c:pt>
                      <c:pt idx="34">
                        <c:v>2.0099999999999998</c:v>
                      </c:pt>
                      <c:pt idx="35">
                        <c:v>2.0099999999999998</c:v>
                      </c:pt>
                      <c:pt idx="36">
                        <c:v>2</c:v>
                      </c:pt>
                      <c:pt idx="37">
                        <c:v>2</c:v>
                      </c:pt>
                      <c:pt idx="38">
                        <c:v>1.99</c:v>
                      </c:pt>
                      <c:pt idx="39">
                        <c:v>2.0099999999999998</c:v>
                      </c:pt>
                      <c:pt idx="40">
                        <c:v>2</c:v>
                      </c:pt>
                      <c:pt idx="41">
                        <c:v>1.98</c:v>
                      </c:pt>
                      <c:pt idx="42">
                        <c:v>1.97</c:v>
                      </c:pt>
                      <c:pt idx="43">
                        <c:v>1.95</c:v>
                      </c:pt>
                      <c:pt idx="44">
                        <c:v>1.93</c:v>
                      </c:pt>
                      <c:pt idx="45">
                        <c:v>1.92</c:v>
                      </c:pt>
                      <c:pt idx="46">
                        <c:v>1.93</c:v>
                      </c:pt>
                      <c:pt idx="47">
                        <c:v>1.93</c:v>
                      </c:pt>
                      <c:pt idx="48">
                        <c:v>1.92</c:v>
                      </c:pt>
                      <c:pt idx="49">
                        <c:v>1.9</c:v>
                      </c:pt>
                      <c:pt idx="50">
                        <c:v>1.87</c:v>
                      </c:pt>
                      <c:pt idx="51">
                        <c:v>1.85</c:v>
                      </c:pt>
                      <c:pt idx="52">
                        <c:v>1.85</c:v>
                      </c:pt>
                      <c:pt idx="53">
                        <c:v>1.85</c:v>
                      </c:pt>
                      <c:pt idx="54">
                        <c:v>1.86</c:v>
                      </c:pt>
                      <c:pt idx="55">
                        <c:v>1.84</c:v>
                      </c:pt>
                      <c:pt idx="56">
                        <c:v>1.83</c:v>
                      </c:pt>
                      <c:pt idx="57">
                        <c:v>1.83</c:v>
                      </c:pt>
                      <c:pt idx="58">
                        <c:v>1.82</c:v>
                      </c:pt>
                      <c:pt idx="59">
                        <c:v>1.81</c:v>
                      </c:pt>
                      <c:pt idx="60">
                        <c:v>1.83</c:v>
                      </c:pt>
                      <c:pt idx="61">
                        <c:v>1.85</c:v>
                      </c:pt>
                      <c:pt idx="62">
                        <c:v>1.84</c:v>
                      </c:pt>
                      <c:pt idx="63">
                        <c:v>1.84</c:v>
                      </c:pt>
                      <c:pt idx="64">
                        <c:v>1.82</c:v>
                      </c:pt>
                      <c:pt idx="65">
                        <c:v>1.81</c:v>
                      </c:pt>
                      <c:pt idx="66">
                        <c:v>1.81</c:v>
                      </c:pt>
                      <c:pt idx="67">
                        <c:v>1.82</c:v>
                      </c:pt>
                      <c:pt idx="68">
                        <c:v>1.83</c:v>
                      </c:pt>
                      <c:pt idx="69">
                        <c:v>1.82</c:v>
                      </c:pt>
                      <c:pt idx="70">
                        <c:v>1.81</c:v>
                      </c:pt>
                      <c:pt idx="71">
                        <c:v>1.81</c:v>
                      </c:pt>
                      <c:pt idx="72">
                        <c:v>1.82</c:v>
                      </c:pt>
                      <c:pt idx="73">
                        <c:v>1.82</c:v>
                      </c:pt>
                      <c:pt idx="74">
                        <c:v>1.83</c:v>
                      </c:pt>
                      <c:pt idx="75">
                        <c:v>1.84</c:v>
                      </c:pt>
                      <c:pt idx="76">
                        <c:v>1.83</c:v>
                      </c:pt>
                      <c:pt idx="77">
                        <c:v>1.83</c:v>
                      </c:pt>
                      <c:pt idx="78">
                        <c:v>1.83</c:v>
                      </c:pt>
                      <c:pt idx="79">
                        <c:v>1.82</c:v>
                      </c:pt>
                      <c:pt idx="80">
                        <c:v>1.83</c:v>
                      </c:pt>
                      <c:pt idx="81">
                        <c:v>1.83</c:v>
                      </c:pt>
                      <c:pt idx="82">
                        <c:v>1.84</c:v>
                      </c:pt>
                      <c:pt idx="83">
                        <c:v>1.82</c:v>
                      </c:pt>
                      <c:pt idx="84">
                        <c:v>1.82</c:v>
                      </c:pt>
                      <c:pt idx="85">
                        <c:v>1.81</c:v>
                      </c:pt>
                      <c:pt idx="86">
                        <c:v>1.8</c:v>
                      </c:pt>
                      <c:pt idx="87">
                        <c:v>1.8</c:v>
                      </c:pt>
                      <c:pt idx="88">
                        <c:v>1.82</c:v>
                      </c:pt>
                      <c:pt idx="89">
                        <c:v>1.85</c:v>
                      </c:pt>
                      <c:pt idx="90">
                        <c:v>1.84</c:v>
                      </c:pt>
                      <c:pt idx="91">
                        <c:v>1.83</c:v>
                      </c:pt>
                      <c:pt idx="92">
                        <c:v>1.82</c:v>
                      </c:pt>
                      <c:pt idx="93">
                        <c:v>1.82</c:v>
                      </c:pt>
                      <c:pt idx="94">
                        <c:v>1.82</c:v>
                      </c:pt>
                      <c:pt idx="95">
                        <c:v>1.82</c:v>
                      </c:pt>
                      <c:pt idx="96">
                        <c:v>1.82</c:v>
                      </c:pt>
                      <c:pt idx="97">
                        <c:v>1.8</c:v>
                      </c:pt>
                      <c:pt idx="98">
                        <c:v>1.8</c:v>
                      </c:pt>
                      <c:pt idx="99">
                        <c:v>1.78</c:v>
                      </c:pt>
                      <c:pt idx="100">
                        <c:v>1.78</c:v>
                      </c:pt>
                      <c:pt idx="101">
                        <c:v>1.78</c:v>
                      </c:pt>
                      <c:pt idx="102">
                        <c:v>1.79</c:v>
                      </c:pt>
                      <c:pt idx="103">
                        <c:v>1.8</c:v>
                      </c:pt>
                      <c:pt idx="104">
                        <c:v>1.79</c:v>
                      </c:pt>
                      <c:pt idx="105">
                        <c:v>1.79</c:v>
                      </c:pt>
                      <c:pt idx="106">
                        <c:v>1.78</c:v>
                      </c:pt>
                      <c:pt idx="107">
                        <c:v>1.76</c:v>
                      </c:pt>
                      <c:pt idx="108">
                        <c:v>1.76</c:v>
                      </c:pt>
                      <c:pt idx="109">
                        <c:v>1.77</c:v>
                      </c:pt>
                      <c:pt idx="110">
                        <c:v>1.78</c:v>
                      </c:pt>
                      <c:pt idx="111">
                        <c:v>1.77</c:v>
                      </c:pt>
                      <c:pt idx="112">
                        <c:v>1.77</c:v>
                      </c:pt>
                      <c:pt idx="113">
                        <c:v>1.76</c:v>
                      </c:pt>
                      <c:pt idx="114">
                        <c:v>1.76</c:v>
                      </c:pt>
                      <c:pt idx="115">
                        <c:v>1.77</c:v>
                      </c:pt>
                      <c:pt idx="116">
                        <c:v>1.77</c:v>
                      </c:pt>
                      <c:pt idx="117">
                        <c:v>1.79</c:v>
                      </c:pt>
                      <c:pt idx="118">
                        <c:v>1.79</c:v>
                      </c:pt>
                      <c:pt idx="119">
                        <c:v>1.79</c:v>
                      </c:pt>
                      <c:pt idx="120">
                        <c:v>1.8</c:v>
                      </c:pt>
                      <c:pt idx="121">
                        <c:v>1.79</c:v>
                      </c:pt>
                      <c:pt idx="122">
                        <c:v>1.79</c:v>
                      </c:pt>
                      <c:pt idx="123">
                        <c:v>1.81</c:v>
                      </c:pt>
                      <c:pt idx="124">
                        <c:v>1.83</c:v>
                      </c:pt>
                      <c:pt idx="125">
                        <c:v>1.83</c:v>
                      </c:pt>
                      <c:pt idx="126">
                        <c:v>1.83</c:v>
                      </c:pt>
                      <c:pt idx="127">
                        <c:v>1.84</c:v>
                      </c:pt>
                      <c:pt idx="128">
                        <c:v>1.84</c:v>
                      </c:pt>
                      <c:pt idx="129">
                        <c:v>1.83</c:v>
                      </c:pt>
                      <c:pt idx="130">
                        <c:v>1.84</c:v>
                      </c:pt>
                      <c:pt idx="131">
                        <c:v>1.86</c:v>
                      </c:pt>
                      <c:pt idx="132">
                        <c:v>1.85</c:v>
                      </c:pt>
                      <c:pt idx="133">
                        <c:v>1.85</c:v>
                      </c:pt>
                      <c:pt idx="134">
                        <c:v>1.85</c:v>
                      </c:pt>
                      <c:pt idx="135">
                        <c:v>1.85</c:v>
                      </c:pt>
                      <c:pt idx="136">
                        <c:v>1.85</c:v>
                      </c:pt>
                      <c:pt idx="137">
                        <c:v>1.88</c:v>
                      </c:pt>
                      <c:pt idx="138">
                        <c:v>1.92</c:v>
                      </c:pt>
                      <c:pt idx="139">
                        <c:v>1.92</c:v>
                      </c:pt>
                      <c:pt idx="140">
                        <c:v>1.92</c:v>
                      </c:pt>
                      <c:pt idx="141">
                        <c:v>1.94</c:v>
                      </c:pt>
                      <c:pt idx="142">
                        <c:v>1.92</c:v>
                      </c:pt>
                      <c:pt idx="143">
                        <c:v>1.92</c:v>
                      </c:pt>
                      <c:pt idx="144">
                        <c:v>1.92</c:v>
                      </c:pt>
                      <c:pt idx="145">
                        <c:v>1.94</c:v>
                      </c:pt>
                      <c:pt idx="146">
                        <c:v>1.93</c:v>
                      </c:pt>
                      <c:pt idx="147">
                        <c:v>1.93</c:v>
                      </c:pt>
                      <c:pt idx="148">
                        <c:v>1.95</c:v>
                      </c:pt>
                      <c:pt idx="149">
                        <c:v>1.94</c:v>
                      </c:pt>
                      <c:pt idx="150">
                        <c:v>1.92</c:v>
                      </c:pt>
                      <c:pt idx="151">
                        <c:v>1.91</c:v>
                      </c:pt>
                      <c:pt idx="152">
                        <c:v>1.9</c:v>
                      </c:pt>
                      <c:pt idx="153">
                        <c:v>1.89</c:v>
                      </c:pt>
                      <c:pt idx="154">
                        <c:v>1.9</c:v>
                      </c:pt>
                      <c:pt idx="155">
                        <c:v>1.89</c:v>
                      </c:pt>
                      <c:pt idx="156">
                        <c:v>1.89</c:v>
                      </c:pt>
                      <c:pt idx="157">
                        <c:v>1.9</c:v>
                      </c:pt>
                      <c:pt idx="158">
                        <c:v>1.9</c:v>
                      </c:pt>
                      <c:pt idx="159">
                        <c:v>1.92</c:v>
                      </c:pt>
                      <c:pt idx="160">
                        <c:v>1.92</c:v>
                      </c:pt>
                      <c:pt idx="161">
                        <c:v>1.91</c:v>
                      </c:pt>
                      <c:pt idx="162">
                        <c:v>1.91</c:v>
                      </c:pt>
                      <c:pt idx="163">
                        <c:v>1.9</c:v>
                      </c:pt>
                      <c:pt idx="164">
                        <c:v>1.89</c:v>
                      </c:pt>
                      <c:pt idx="165">
                        <c:v>1.9</c:v>
                      </c:pt>
                      <c:pt idx="166">
                        <c:v>1.91</c:v>
                      </c:pt>
                      <c:pt idx="167">
                        <c:v>1.91</c:v>
                      </c:pt>
                      <c:pt idx="168">
                        <c:v>1.92</c:v>
                      </c:pt>
                      <c:pt idx="169">
                        <c:v>1.92</c:v>
                      </c:pt>
                      <c:pt idx="170">
                        <c:v>1.92</c:v>
                      </c:pt>
                      <c:pt idx="171">
                        <c:v>1.91</c:v>
                      </c:pt>
                      <c:pt idx="172">
                        <c:v>1.93</c:v>
                      </c:pt>
                      <c:pt idx="173">
                        <c:v>1.96</c:v>
                      </c:pt>
                      <c:pt idx="174">
                        <c:v>1.95</c:v>
                      </c:pt>
                      <c:pt idx="175">
                        <c:v>1.94</c:v>
                      </c:pt>
                      <c:pt idx="176">
                        <c:v>1.94</c:v>
                      </c:pt>
                      <c:pt idx="177">
                        <c:v>1.93</c:v>
                      </c:pt>
                      <c:pt idx="178">
                        <c:v>1.93</c:v>
                      </c:pt>
                      <c:pt idx="179">
                        <c:v>1.95</c:v>
                      </c:pt>
                      <c:pt idx="180">
                        <c:v>1.96</c:v>
                      </c:pt>
                      <c:pt idx="181">
                        <c:v>1.96</c:v>
                      </c:pt>
                      <c:pt idx="182">
                        <c:v>1.97</c:v>
                      </c:pt>
                      <c:pt idx="183">
                        <c:v>1.98</c:v>
                      </c:pt>
                      <c:pt idx="184">
                        <c:v>1.98</c:v>
                      </c:pt>
                      <c:pt idx="185">
                        <c:v>1.98</c:v>
                      </c:pt>
                      <c:pt idx="186">
                        <c:v>1.98</c:v>
                      </c:pt>
                      <c:pt idx="187">
                        <c:v>2.02</c:v>
                      </c:pt>
                      <c:pt idx="188">
                        <c:v>1.99</c:v>
                      </c:pt>
                      <c:pt idx="189">
                        <c:v>1.98</c:v>
                      </c:pt>
                      <c:pt idx="190">
                        <c:v>1.97</c:v>
                      </c:pt>
                      <c:pt idx="191">
                        <c:v>1.95</c:v>
                      </c:pt>
                      <c:pt idx="192">
                        <c:v>1.94</c:v>
                      </c:pt>
                      <c:pt idx="193">
                        <c:v>1.94</c:v>
                      </c:pt>
                      <c:pt idx="194">
                        <c:v>1.95</c:v>
                      </c:pt>
                      <c:pt idx="195">
                        <c:v>1.95</c:v>
                      </c:pt>
                      <c:pt idx="196">
                        <c:v>1.94</c:v>
                      </c:pt>
                      <c:pt idx="197">
                        <c:v>1.94</c:v>
                      </c:pt>
                      <c:pt idx="198">
                        <c:v>1.94</c:v>
                      </c:pt>
                      <c:pt idx="199">
                        <c:v>1.92</c:v>
                      </c:pt>
                      <c:pt idx="200">
                        <c:v>1.92</c:v>
                      </c:pt>
                      <c:pt idx="201">
                        <c:v>1.96</c:v>
                      </c:pt>
                      <c:pt idx="202">
                        <c:v>1.95</c:v>
                      </c:pt>
                      <c:pt idx="203">
                        <c:v>1.95</c:v>
                      </c:pt>
                      <c:pt idx="204">
                        <c:v>1.95</c:v>
                      </c:pt>
                      <c:pt idx="205">
                        <c:v>1.9</c:v>
                      </c:pt>
                      <c:pt idx="206">
                        <c:v>1.89</c:v>
                      </c:pt>
                      <c:pt idx="207">
                        <c:v>1.89</c:v>
                      </c:pt>
                      <c:pt idx="208">
                        <c:v>1.92</c:v>
                      </c:pt>
                      <c:pt idx="209">
                        <c:v>1.91</c:v>
                      </c:pt>
                      <c:pt idx="210">
                        <c:v>1.91</c:v>
                      </c:pt>
                      <c:pt idx="211">
                        <c:v>1.91</c:v>
                      </c:pt>
                      <c:pt idx="212">
                        <c:v>1.9</c:v>
                      </c:pt>
                      <c:pt idx="213">
                        <c:v>1.9</c:v>
                      </c:pt>
                      <c:pt idx="214">
                        <c:v>1.91</c:v>
                      </c:pt>
                      <c:pt idx="215">
                        <c:v>1.94</c:v>
                      </c:pt>
                      <c:pt idx="216">
                        <c:v>1.93</c:v>
                      </c:pt>
                      <c:pt idx="217">
                        <c:v>1.93</c:v>
                      </c:pt>
                      <c:pt idx="218">
                        <c:v>1.93</c:v>
                      </c:pt>
                      <c:pt idx="219">
                        <c:v>1.92</c:v>
                      </c:pt>
                      <c:pt idx="220">
                        <c:v>1.9</c:v>
                      </c:pt>
                      <c:pt idx="221">
                        <c:v>1.92</c:v>
                      </c:pt>
                      <c:pt idx="222">
                        <c:v>1.94</c:v>
                      </c:pt>
                      <c:pt idx="223">
                        <c:v>1.94</c:v>
                      </c:pt>
                      <c:pt idx="224">
                        <c:v>1.93</c:v>
                      </c:pt>
                      <c:pt idx="225">
                        <c:v>1.93</c:v>
                      </c:pt>
                      <c:pt idx="226">
                        <c:v>1.92</c:v>
                      </c:pt>
                      <c:pt idx="227">
                        <c:v>1.92</c:v>
                      </c:pt>
                      <c:pt idx="228">
                        <c:v>1.93</c:v>
                      </c:pt>
                      <c:pt idx="229">
                        <c:v>1.95</c:v>
                      </c:pt>
                      <c:pt idx="230">
                        <c:v>1.94</c:v>
                      </c:pt>
                      <c:pt idx="231">
                        <c:v>1.94</c:v>
                      </c:pt>
                      <c:pt idx="232">
                        <c:v>1.94</c:v>
                      </c:pt>
                      <c:pt idx="233">
                        <c:v>1.92</c:v>
                      </c:pt>
                      <c:pt idx="234">
                        <c:v>1.9</c:v>
                      </c:pt>
                      <c:pt idx="235">
                        <c:v>1.9</c:v>
                      </c:pt>
                      <c:pt idx="236">
                        <c:v>1.93</c:v>
                      </c:pt>
                      <c:pt idx="237">
                        <c:v>1.93</c:v>
                      </c:pt>
                      <c:pt idx="238">
                        <c:v>1.93</c:v>
                      </c:pt>
                      <c:pt idx="239">
                        <c:v>1.93</c:v>
                      </c:pt>
                      <c:pt idx="240">
                        <c:v>1.92</c:v>
                      </c:pt>
                      <c:pt idx="241">
                        <c:v>1.91</c:v>
                      </c:pt>
                      <c:pt idx="242">
                        <c:v>1.93</c:v>
                      </c:pt>
                      <c:pt idx="243">
                        <c:v>1.97</c:v>
                      </c:pt>
                      <c:pt idx="244">
                        <c:v>1.97</c:v>
                      </c:pt>
                      <c:pt idx="245">
                        <c:v>1.96</c:v>
                      </c:pt>
                      <c:pt idx="246">
                        <c:v>1.98</c:v>
                      </c:pt>
                      <c:pt idx="247">
                        <c:v>1.96</c:v>
                      </c:pt>
                      <c:pt idx="248">
                        <c:v>1.95</c:v>
                      </c:pt>
                      <c:pt idx="249">
                        <c:v>1.95</c:v>
                      </c:pt>
                      <c:pt idx="250">
                        <c:v>1.97</c:v>
                      </c:pt>
                      <c:pt idx="251">
                        <c:v>1.96</c:v>
                      </c:pt>
                      <c:pt idx="252">
                        <c:v>1.96</c:v>
                      </c:pt>
                      <c:pt idx="253">
                        <c:v>1.95</c:v>
                      </c:pt>
                      <c:pt idx="254">
                        <c:v>1.94</c:v>
                      </c:pt>
                      <c:pt idx="255">
                        <c:v>1.92</c:v>
                      </c:pt>
                      <c:pt idx="256">
                        <c:v>1.93</c:v>
                      </c:pt>
                      <c:pt idx="257">
                        <c:v>1.95</c:v>
                      </c:pt>
                      <c:pt idx="258">
                        <c:v>1.94</c:v>
                      </c:pt>
                      <c:pt idx="259">
                        <c:v>1.93</c:v>
                      </c:pt>
                      <c:pt idx="260">
                        <c:v>1.95</c:v>
                      </c:pt>
                      <c:pt idx="261">
                        <c:v>1.94</c:v>
                      </c:pt>
                      <c:pt idx="262">
                        <c:v>1.93</c:v>
                      </c:pt>
                      <c:pt idx="263">
                        <c:v>1.93</c:v>
                      </c:pt>
                      <c:pt idx="264">
                        <c:v>1.95</c:v>
                      </c:pt>
                      <c:pt idx="265">
                        <c:v>1.93</c:v>
                      </c:pt>
                      <c:pt idx="266">
                        <c:v>1.93</c:v>
                      </c:pt>
                      <c:pt idx="267">
                        <c:v>1.93</c:v>
                      </c:pt>
                      <c:pt idx="268">
                        <c:v>1.91</c:v>
                      </c:pt>
                      <c:pt idx="269">
                        <c:v>1.9</c:v>
                      </c:pt>
                      <c:pt idx="270">
                        <c:v>1.92</c:v>
                      </c:pt>
                      <c:pt idx="271">
                        <c:v>1.93</c:v>
                      </c:pt>
                      <c:pt idx="272">
                        <c:v>1.93</c:v>
                      </c:pt>
                      <c:pt idx="273">
                        <c:v>1.93</c:v>
                      </c:pt>
                      <c:pt idx="274">
                        <c:v>1.93</c:v>
                      </c:pt>
                      <c:pt idx="275">
                        <c:v>1.91</c:v>
                      </c:pt>
                      <c:pt idx="276">
                        <c:v>1.91</c:v>
                      </c:pt>
                      <c:pt idx="277">
                        <c:v>1.92</c:v>
                      </c:pt>
                      <c:pt idx="278">
                        <c:v>1.93</c:v>
                      </c:pt>
                      <c:pt idx="279">
                        <c:v>1.93</c:v>
                      </c:pt>
                      <c:pt idx="280">
                        <c:v>1.93</c:v>
                      </c:pt>
                      <c:pt idx="281">
                        <c:v>1.92</c:v>
                      </c:pt>
                      <c:pt idx="282">
                        <c:v>1.9</c:v>
                      </c:pt>
                      <c:pt idx="283">
                        <c:v>1.9</c:v>
                      </c:pt>
                      <c:pt idx="284">
                        <c:v>1.91</c:v>
                      </c:pt>
                      <c:pt idx="285">
                        <c:v>1.93</c:v>
                      </c:pt>
                      <c:pt idx="286">
                        <c:v>1.93</c:v>
                      </c:pt>
                      <c:pt idx="287">
                        <c:v>1.92</c:v>
                      </c:pt>
                      <c:pt idx="288">
                        <c:v>1.91</c:v>
                      </c:pt>
                      <c:pt idx="289">
                        <c:v>1.92</c:v>
                      </c:pt>
                      <c:pt idx="290">
                        <c:v>1.92</c:v>
                      </c:pt>
                      <c:pt idx="291">
                        <c:v>1.93</c:v>
                      </c:pt>
                      <c:pt idx="292">
                        <c:v>1.94</c:v>
                      </c:pt>
                      <c:pt idx="293">
                        <c:v>1.94</c:v>
                      </c:pt>
                      <c:pt idx="294">
                        <c:v>1.93</c:v>
                      </c:pt>
                      <c:pt idx="295">
                        <c:v>1.93</c:v>
                      </c:pt>
                      <c:pt idx="296">
                        <c:v>1.92</c:v>
                      </c:pt>
                      <c:pt idx="297">
                        <c:v>1.91</c:v>
                      </c:pt>
                      <c:pt idx="298">
                        <c:v>1.93</c:v>
                      </c:pt>
                      <c:pt idx="299">
                        <c:v>1.94</c:v>
                      </c:pt>
                      <c:pt idx="300">
                        <c:v>1.94</c:v>
                      </c:pt>
                      <c:pt idx="301">
                        <c:v>1.94</c:v>
                      </c:pt>
                      <c:pt idx="302">
                        <c:v>1.94</c:v>
                      </c:pt>
                      <c:pt idx="303">
                        <c:v>1.94</c:v>
                      </c:pt>
                      <c:pt idx="304">
                        <c:v>1.93</c:v>
                      </c:pt>
                      <c:pt idx="305">
                        <c:v>1.95</c:v>
                      </c:pt>
                      <c:pt idx="306">
                        <c:v>1.97</c:v>
                      </c:pt>
                      <c:pt idx="307">
                        <c:v>1.98</c:v>
                      </c:pt>
                      <c:pt idx="308">
                        <c:v>1.98</c:v>
                      </c:pt>
                      <c:pt idx="309">
                        <c:v>1.99</c:v>
                      </c:pt>
                      <c:pt idx="310">
                        <c:v>1.98</c:v>
                      </c:pt>
                      <c:pt idx="311">
                        <c:v>1.99</c:v>
                      </c:pt>
                      <c:pt idx="312">
                        <c:v>1.99</c:v>
                      </c:pt>
                      <c:pt idx="313">
                        <c:v>2.0099999999999998</c:v>
                      </c:pt>
                      <c:pt idx="314">
                        <c:v>1.99</c:v>
                      </c:pt>
                      <c:pt idx="315">
                        <c:v>1.99</c:v>
                      </c:pt>
                      <c:pt idx="316">
                        <c:v>2</c:v>
                      </c:pt>
                      <c:pt idx="317">
                        <c:v>1.97</c:v>
                      </c:pt>
                      <c:pt idx="318">
                        <c:v>1.96</c:v>
                      </c:pt>
                      <c:pt idx="319">
                        <c:v>1.97</c:v>
                      </c:pt>
                      <c:pt idx="320">
                        <c:v>1.99</c:v>
                      </c:pt>
                      <c:pt idx="321">
                        <c:v>1.99</c:v>
                      </c:pt>
                      <c:pt idx="322">
                        <c:v>1.99</c:v>
                      </c:pt>
                      <c:pt idx="323">
                        <c:v>2.0099999999999998</c:v>
                      </c:pt>
                      <c:pt idx="324">
                        <c:v>2</c:v>
                      </c:pt>
                      <c:pt idx="325">
                        <c:v>2.0099999999999998</c:v>
                      </c:pt>
                      <c:pt idx="326">
                        <c:v>2.0099999999999998</c:v>
                      </c:pt>
                      <c:pt idx="327">
                        <c:v>2.04</c:v>
                      </c:pt>
                      <c:pt idx="328">
                        <c:v>2.04</c:v>
                      </c:pt>
                      <c:pt idx="329">
                        <c:v>2.04</c:v>
                      </c:pt>
                      <c:pt idx="330">
                        <c:v>2.04</c:v>
                      </c:pt>
                      <c:pt idx="331">
                        <c:v>2.0299999999999998</c:v>
                      </c:pt>
                      <c:pt idx="332">
                        <c:v>2.02</c:v>
                      </c:pt>
                      <c:pt idx="333">
                        <c:v>2.02</c:v>
                      </c:pt>
                      <c:pt idx="334">
                        <c:v>2.04</c:v>
                      </c:pt>
                      <c:pt idx="335">
                        <c:v>2.02</c:v>
                      </c:pt>
                      <c:pt idx="336">
                        <c:v>2.0099999999999998</c:v>
                      </c:pt>
                      <c:pt idx="337">
                        <c:v>1.97</c:v>
                      </c:pt>
                      <c:pt idx="338">
                        <c:v>1.96</c:v>
                      </c:pt>
                      <c:pt idx="339">
                        <c:v>2</c:v>
                      </c:pt>
                      <c:pt idx="340">
                        <c:v>2</c:v>
                      </c:pt>
                      <c:pt idx="341">
                        <c:v>2.0099999999999998</c:v>
                      </c:pt>
                      <c:pt idx="342">
                        <c:v>2.0099999999999998</c:v>
                      </c:pt>
                      <c:pt idx="343">
                        <c:v>1.99</c:v>
                      </c:pt>
                      <c:pt idx="344">
                        <c:v>1.99</c:v>
                      </c:pt>
                      <c:pt idx="345">
                        <c:v>2</c:v>
                      </c:pt>
                      <c:pt idx="346">
                        <c:v>1.98</c:v>
                      </c:pt>
                      <c:pt idx="347">
                        <c:v>1.98</c:v>
                      </c:pt>
                      <c:pt idx="348">
                        <c:v>1.98</c:v>
                      </c:pt>
                      <c:pt idx="349">
                        <c:v>1.98</c:v>
                      </c:pt>
                      <c:pt idx="350">
                        <c:v>1.97</c:v>
                      </c:pt>
                      <c:pt idx="351">
                        <c:v>1.96</c:v>
                      </c:pt>
                      <c:pt idx="352">
                        <c:v>1.96</c:v>
                      </c:pt>
                      <c:pt idx="353">
                        <c:v>1.95</c:v>
                      </c:pt>
                      <c:pt idx="354">
                        <c:v>1.98</c:v>
                      </c:pt>
                      <c:pt idx="355">
                        <c:v>2</c:v>
                      </c:pt>
                      <c:pt idx="356">
                        <c:v>2.02</c:v>
                      </c:pt>
                      <c:pt idx="357">
                        <c:v>2.0099999999999998</c:v>
                      </c:pt>
                      <c:pt idx="358">
                        <c:v>2.0299999999999998</c:v>
                      </c:pt>
                      <c:pt idx="359">
                        <c:v>2.04</c:v>
                      </c:pt>
                      <c:pt idx="360">
                        <c:v>2.04</c:v>
                      </c:pt>
                      <c:pt idx="361">
                        <c:v>2.0299999999999998</c:v>
                      </c:pt>
                      <c:pt idx="362">
                        <c:v>2.08</c:v>
                      </c:pt>
                      <c:pt idx="363">
                        <c:v>2.1</c:v>
                      </c:pt>
                      <c:pt idx="364">
                        <c:v>2.1</c:v>
                      </c:pt>
                    </c:numCache>
                  </c:numRef>
                </c:val>
                <c:smooth val="0"/>
                <c:extLst xmlns:c15="http://schemas.microsoft.com/office/drawing/2012/chart">
                  <c:ext xmlns:c16="http://schemas.microsoft.com/office/drawing/2014/chart" uri="{C3380CC4-5D6E-409C-BE32-E72D297353CC}">
                    <c16:uniqueId val="{00000004-B1E8-46BE-8AD7-A9F64ACA8B80}"/>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'YoY LH Only'!$AI$9</c15:sqref>
                        </c15:formulaRef>
                      </c:ext>
                    </c:extLst>
                    <c:strCache>
                      <c:ptCount val="1"/>
                      <c:pt idx="0">
                        <c:v>2024 Van Spot</c:v>
                      </c:pt>
                    </c:strCache>
                  </c:strRef>
                </c:tx>
                <c:spPr>
                  <a:ln w="28575" cap="rnd">
                    <a:solidFill>
                      <a:schemeClr val="bg2">
                        <a:lumMod val="75000"/>
                      </a:schemeClr>
                    </a:solidFill>
                    <a:prstDash val="solid"/>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Only'!$AI$10:$AI$374</c15:sqref>
                        </c15:formulaRef>
                      </c:ext>
                    </c:extLst>
                    <c:numCache>
                      <c:formatCode>General</c:formatCode>
                      <c:ptCount val="365"/>
                      <c:pt idx="0">
                        <c:v>1.71</c:v>
                      </c:pt>
                      <c:pt idx="1">
                        <c:v>1.71</c:v>
                      </c:pt>
                      <c:pt idx="2">
                        <c:v>1.71</c:v>
                      </c:pt>
                      <c:pt idx="3">
                        <c:v>1.7</c:v>
                      </c:pt>
                      <c:pt idx="4">
                        <c:v>1.69</c:v>
                      </c:pt>
                      <c:pt idx="5">
                        <c:v>1.7</c:v>
                      </c:pt>
                      <c:pt idx="6">
                        <c:v>1.69</c:v>
                      </c:pt>
                      <c:pt idx="7">
                        <c:v>1.69</c:v>
                      </c:pt>
                      <c:pt idx="8">
                        <c:v>1.68</c:v>
                      </c:pt>
                      <c:pt idx="9">
                        <c:v>1.68</c:v>
                      </c:pt>
                      <c:pt idx="10">
                        <c:v>1.67</c:v>
                      </c:pt>
                      <c:pt idx="11">
                        <c:v>1.67</c:v>
                      </c:pt>
                      <c:pt idx="12">
                        <c:v>1.68</c:v>
                      </c:pt>
                      <c:pt idx="13">
                        <c:v>1.68</c:v>
                      </c:pt>
                      <c:pt idx="14">
                        <c:v>1.68</c:v>
                      </c:pt>
                      <c:pt idx="15">
                        <c:v>1.68</c:v>
                      </c:pt>
                      <c:pt idx="16">
                        <c:v>1.67</c:v>
                      </c:pt>
                      <c:pt idx="17">
                        <c:v>1.67</c:v>
                      </c:pt>
                      <c:pt idx="18">
                        <c:v>1.67</c:v>
                      </c:pt>
                      <c:pt idx="19">
                        <c:v>1.7</c:v>
                      </c:pt>
                      <c:pt idx="20">
                        <c:v>1.71</c:v>
                      </c:pt>
                      <c:pt idx="21">
                        <c:v>1.7</c:v>
                      </c:pt>
                      <c:pt idx="22">
                        <c:v>1.71</c:v>
                      </c:pt>
                      <c:pt idx="23">
                        <c:v>1.71</c:v>
                      </c:pt>
                      <c:pt idx="24">
                        <c:v>1.7</c:v>
                      </c:pt>
                      <c:pt idx="25">
                        <c:v>1.71</c:v>
                      </c:pt>
                      <c:pt idx="26">
                        <c:v>1.73</c:v>
                      </c:pt>
                      <c:pt idx="27">
                        <c:v>1.72</c:v>
                      </c:pt>
                      <c:pt idx="28">
                        <c:v>1.71</c:v>
                      </c:pt>
                      <c:pt idx="29">
                        <c:v>1.71</c:v>
                      </c:pt>
                      <c:pt idx="30">
                        <c:v>1.71</c:v>
                      </c:pt>
                      <c:pt idx="31">
                        <c:v>1.69</c:v>
                      </c:pt>
                      <c:pt idx="32">
                        <c:v>1.69</c:v>
                      </c:pt>
                      <c:pt idx="33">
                        <c:v>1.69</c:v>
                      </c:pt>
                      <c:pt idx="34">
                        <c:v>1.69</c:v>
                      </c:pt>
                      <c:pt idx="35">
                        <c:v>1.68</c:v>
                      </c:pt>
                      <c:pt idx="36">
                        <c:v>1.68</c:v>
                      </c:pt>
                      <c:pt idx="37">
                        <c:v>1.67</c:v>
                      </c:pt>
                      <c:pt idx="38">
                        <c:v>1.65</c:v>
                      </c:pt>
                      <c:pt idx="39">
                        <c:v>1.64</c:v>
                      </c:pt>
                      <c:pt idx="40">
                        <c:v>1.65</c:v>
                      </c:pt>
                      <c:pt idx="41">
                        <c:v>1.65</c:v>
                      </c:pt>
                      <c:pt idx="42">
                        <c:v>1.64</c:v>
                      </c:pt>
                      <c:pt idx="43">
                        <c:v>1.63</c:v>
                      </c:pt>
                      <c:pt idx="44">
                        <c:v>1.62</c:v>
                      </c:pt>
                      <c:pt idx="45">
                        <c:v>1.61</c:v>
                      </c:pt>
                      <c:pt idx="46">
                        <c:v>1.61</c:v>
                      </c:pt>
                      <c:pt idx="47">
                        <c:v>1.61</c:v>
                      </c:pt>
                      <c:pt idx="48">
                        <c:v>1.6</c:v>
                      </c:pt>
                      <c:pt idx="49">
                        <c:v>1.59</c:v>
                      </c:pt>
                      <c:pt idx="50">
                        <c:v>1.58</c:v>
                      </c:pt>
                      <c:pt idx="51">
                        <c:v>1.56</c:v>
                      </c:pt>
                      <c:pt idx="52">
                        <c:v>1.55</c:v>
                      </c:pt>
                      <c:pt idx="53">
                        <c:v>1.56</c:v>
                      </c:pt>
                      <c:pt idx="54">
                        <c:v>1.57</c:v>
                      </c:pt>
                      <c:pt idx="55">
                        <c:v>1.56</c:v>
                      </c:pt>
                      <c:pt idx="56">
                        <c:v>1.56</c:v>
                      </c:pt>
                      <c:pt idx="57">
                        <c:v>1.55</c:v>
                      </c:pt>
                      <c:pt idx="58">
                        <c:v>1.54</c:v>
                      </c:pt>
                      <c:pt idx="59">
                        <c:v>1.54</c:v>
                      </c:pt>
                      <c:pt idx="60">
                        <c:v>1.54</c:v>
                      </c:pt>
                      <c:pt idx="61">
                        <c:v>1.57</c:v>
                      </c:pt>
                      <c:pt idx="62">
                        <c:v>1.55</c:v>
                      </c:pt>
                      <c:pt idx="63">
                        <c:v>1.55</c:v>
                      </c:pt>
                      <c:pt idx="64">
                        <c:v>1.54</c:v>
                      </c:pt>
                      <c:pt idx="65">
                        <c:v>1.55</c:v>
                      </c:pt>
                      <c:pt idx="66">
                        <c:v>1.54</c:v>
                      </c:pt>
                      <c:pt idx="67">
                        <c:v>1.54</c:v>
                      </c:pt>
                      <c:pt idx="68">
                        <c:v>1.55</c:v>
                      </c:pt>
                      <c:pt idx="69">
                        <c:v>1.54</c:v>
                      </c:pt>
                      <c:pt idx="70">
                        <c:v>1.54</c:v>
                      </c:pt>
                      <c:pt idx="71">
                        <c:v>1.53</c:v>
                      </c:pt>
                      <c:pt idx="72">
                        <c:v>1.53</c:v>
                      </c:pt>
                      <c:pt idx="73">
                        <c:v>1.52</c:v>
                      </c:pt>
                      <c:pt idx="74">
                        <c:v>1.53</c:v>
                      </c:pt>
                      <c:pt idx="75">
                        <c:v>1.54</c:v>
                      </c:pt>
                      <c:pt idx="76">
                        <c:v>1.55</c:v>
                      </c:pt>
                      <c:pt idx="77">
                        <c:v>1.54</c:v>
                      </c:pt>
                      <c:pt idx="78">
                        <c:v>1.54</c:v>
                      </c:pt>
                      <c:pt idx="79">
                        <c:v>1.53</c:v>
                      </c:pt>
                      <c:pt idx="80">
                        <c:v>1.53</c:v>
                      </c:pt>
                      <c:pt idx="81">
                        <c:v>1.54</c:v>
                      </c:pt>
                      <c:pt idx="82">
                        <c:v>1.55</c:v>
                      </c:pt>
                      <c:pt idx="83">
                        <c:v>1.54</c:v>
                      </c:pt>
                      <c:pt idx="84">
                        <c:v>1.54</c:v>
                      </c:pt>
                      <c:pt idx="85">
                        <c:v>1.52</c:v>
                      </c:pt>
                      <c:pt idx="86">
                        <c:v>1.52</c:v>
                      </c:pt>
                      <c:pt idx="87">
                        <c:v>1.52</c:v>
                      </c:pt>
                      <c:pt idx="88">
                        <c:v>1.53</c:v>
                      </c:pt>
                      <c:pt idx="89">
                        <c:v>1.55</c:v>
                      </c:pt>
                      <c:pt idx="90">
                        <c:v>1.55</c:v>
                      </c:pt>
                      <c:pt idx="91">
                        <c:v>1.54</c:v>
                      </c:pt>
                      <c:pt idx="92">
                        <c:v>1.54</c:v>
                      </c:pt>
                      <c:pt idx="93">
                        <c:v>1.54</c:v>
                      </c:pt>
                      <c:pt idx="94">
                        <c:v>1.53</c:v>
                      </c:pt>
                      <c:pt idx="95">
                        <c:v>1.54</c:v>
                      </c:pt>
                      <c:pt idx="96">
                        <c:v>1.55</c:v>
                      </c:pt>
                      <c:pt idx="97">
                        <c:v>1.55</c:v>
                      </c:pt>
                      <c:pt idx="98">
                        <c:v>1.54</c:v>
                      </c:pt>
                      <c:pt idx="99">
                        <c:v>1.52</c:v>
                      </c:pt>
                      <c:pt idx="100">
                        <c:v>1.52</c:v>
                      </c:pt>
                      <c:pt idx="101">
                        <c:v>1.52</c:v>
                      </c:pt>
                      <c:pt idx="102">
                        <c:v>1.52</c:v>
                      </c:pt>
                      <c:pt idx="103">
                        <c:v>1.54</c:v>
                      </c:pt>
                      <c:pt idx="104">
                        <c:v>1.53</c:v>
                      </c:pt>
                      <c:pt idx="105">
                        <c:v>1.53</c:v>
                      </c:pt>
                      <c:pt idx="106">
                        <c:v>1.53</c:v>
                      </c:pt>
                      <c:pt idx="107">
                        <c:v>1.52</c:v>
                      </c:pt>
                      <c:pt idx="108">
                        <c:v>1.52</c:v>
                      </c:pt>
                      <c:pt idx="109">
                        <c:v>1.52</c:v>
                      </c:pt>
                      <c:pt idx="110">
                        <c:v>1.53</c:v>
                      </c:pt>
                      <c:pt idx="111">
                        <c:v>1.52</c:v>
                      </c:pt>
                      <c:pt idx="112">
                        <c:v>1.51</c:v>
                      </c:pt>
                      <c:pt idx="113">
                        <c:v>1.51</c:v>
                      </c:pt>
                      <c:pt idx="114">
                        <c:v>1.51</c:v>
                      </c:pt>
                      <c:pt idx="115">
                        <c:v>1.5</c:v>
                      </c:pt>
                      <c:pt idx="116">
                        <c:v>1.5</c:v>
                      </c:pt>
                      <c:pt idx="117">
                        <c:v>1.51</c:v>
                      </c:pt>
                      <c:pt idx="118">
                        <c:v>1.51</c:v>
                      </c:pt>
                      <c:pt idx="119">
                        <c:v>1.51</c:v>
                      </c:pt>
                      <c:pt idx="120">
                        <c:v>1.51</c:v>
                      </c:pt>
                      <c:pt idx="121">
                        <c:v>1.5</c:v>
                      </c:pt>
                      <c:pt idx="122">
                        <c:v>1.5</c:v>
                      </c:pt>
                      <c:pt idx="123">
                        <c:v>1.51</c:v>
                      </c:pt>
                      <c:pt idx="124">
                        <c:v>1.53</c:v>
                      </c:pt>
                      <c:pt idx="125">
                        <c:v>1.52</c:v>
                      </c:pt>
                      <c:pt idx="126">
                        <c:v>1.52</c:v>
                      </c:pt>
                      <c:pt idx="127">
                        <c:v>1.51</c:v>
                      </c:pt>
                      <c:pt idx="128">
                        <c:v>1.51</c:v>
                      </c:pt>
                      <c:pt idx="129">
                        <c:v>1.5</c:v>
                      </c:pt>
                      <c:pt idx="130">
                        <c:v>1.52</c:v>
                      </c:pt>
                      <c:pt idx="131">
                        <c:v>1.52</c:v>
                      </c:pt>
                      <c:pt idx="132">
                        <c:v>1.52</c:v>
                      </c:pt>
                      <c:pt idx="133">
                        <c:v>1.52</c:v>
                      </c:pt>
                      <c:pt idx="134">
                        <c:v>1.53</c:v>
                      </c:pt>
                      <c:pt idx="135">
                        <c:v>1.53</c:v>
                      </c:pt>
                      <c:pt idx="136">
                        <c:v>1.53</c:v>
                      </c:pt>
                      <c:pt idx="137">
                        <c:v>1.55</c:v>
                      </c:pt>
                      <c:pt idx="138">
                        <c:v>1.59</c:v>
                      </c:pt>
                      <c:pt idx="139">
                        <c:v>1.59</c:v>
                      </c:pt>
                      <c:pt idx="140">
                        <c:v>1.59</c:v>
                      </c:pt>
                      <c:pt idx="141">
                        <c:v>1.6</c:v>
                      </c:pt>
                      <c:pt idx="142">
                        <c:v>1.6</c:v>
                      </c:pt>
                      <c:pt idx="143">
                        <c:v>1.59</c:v>
                      </c:pt>
                      <c:pt idx="144">
                        <c:v>1.58</c:v>
                      </c:pt>
                      <c:pt idx="145">
                        <c:v>1.6</c:v>
                      </c:pt>
                      <c:pt idx="146">
                        <c:v>1.6</c:v>
                      </c:pt>
                      <c:pt idx="147">
                        <c:v>1.6</c:v>
                      </c:pt>
                      <c:pt idx="148">
                        <c:v>1.61</c:v>
                      </c:pt>
                      <c:pt idx="149">
                        <c:v>1.6</c:v>
                      </c:pt>
                      <c:pt idx="150">
                        <c:v>1.58</c:v>
                      </c:pt>
                      <c:pt idx="151">
                        <c:v>1.58</c:v>
                      </c:pt>
                      <c:pt idx="152">
                        <c:v>1.61</c:v>
                      </c:pt>
                      <c:pt idx="153">
                        <c:v>1.61</c:v>
                      </c:pt>
                      <c:pt idx="154">
                        <c:v>1.6</c:v>
                      </c:pt>
                      <c:pt idx="155">
                        <c:v>1.6</c:v>
                      </c:pt>
                      <c:pt idx="156">
                        <c:v>1.6</c:v>
                      </c:pt>
                      <c:pt idx="157">
                        <c:v>1.6</c:v>
                      </c:pt>
                      <c:pt idx="158">
                        <c:v>1.6</c:v>
                      </c:pt>
                      <c:pt idx="159">
                        <c:v>1.61</c:v>
                      </c:pt>
                      <c:pt idx="160">
                        <c:v>1.6</c:v>
                      </c:pt>
                      <c:pt idx="161">
                        <c:v>1.6</c:v>
                      </c:pt>
                      <c:pt idx="162">
                        <c:v>1.6</c:v>
                      </c:pt>
                      <c:pt idx="163">
                        <c:v>1.59</c:v>
                      </c:pt>
                      <c:pt idx="164">
                        <c:v>1.6</c:v>
                      </c:pt>
                      <c:pt idx="165">
                        <c:v>1.59</c:v>
                      </c:pt>
                      <c:pt idx="166">
                        <c:v>1.62</c:v>
                      </c:pt>
                      <c:pt idx="167">
                        <c:v>1.62</c:v>
                      </c:pt>
                      <c:pt idx="168">
                        <c:v>1.62</c:v>
                      </c:pt>
                      <c:pt idx="169">
                        <c:v>1.61</c:v>
                      </c:pt>
                      <c:pt idx="170">
                        <c:v>1.61</c:v>
                      </c:pt>
                      <c:pt idx="171">
                        <c:v>1.61</c:v>
                      </c:pt>
                      <c:pt idx="172">
                        <c:v>1.61</c:v>
                      </c:pt>
                      <c:pt idx="173">
                        <c:v>1.64</c:v>
                      </c:pt>
                      <c:pt idx="174">
                        <c:v>1.63</c:v>
                      </c:pt>
                      <c:pt idx="175">
                        <c:v>1.62</c:v>
                      </c:pt>
                      <c:pt idx="176">
                        <c:v>1.62</c:v>
                      </c:pt>
                      <c:pt idx="177">
                        <c:v>1.62</c:v>
                      </c:pt>
                      <c:pt idx="178">
                        <c:v>1.61</c:v>
                      </c:pt>
                      <c:pt idx="179">
                        <c:v>1.62</c:v>
                      </c:pt>
                      <c:pt idx="180">
                        <c:v>1.64</c:v>
                      </c:pt>
                      <c:pt idx="181">
                        <c:v>1.64</c:v>
                      </c:pt>
                      <c:pt idx="182">
                        <c:v>1.64</c:v>
                      </c:pt>
                      <c:pt idx="183">
                        <c:v>1.65</c:v>
                      </c:pt>
                      <c:pt idx="184">
                        <c:v>1.66</c:v>
                      </c:pt>
                      <c:pt idx="185">
                        <c:v>1.65</c:v>
                      </c:pt>
                      <c:pt idx="186">
                        <c:v>1.65</c:v>
                      </c:pt>
                      <c:pt idx="187">
                        <c:v>1.66</c:v>
                      </c:pt>
                      <c:pt idx="188">
                        <c:v>1.65</c:v>
                      </c:pt>
                      <c:pt idx="189">
                        <c:v>1.64</c:v>
                      </c:pt>
                      <c:pt idx="190">
                        <c:v>1.61</c:v>
                      </c:pt>
                      <c:pt idx="191">
                        <c:v>1.6</c:v>
                      </c:pt>
                      <c:pt idx="192">
                        <c:v>1.63</c:v>
                      </c:pt>
                      <c:pt idx="193">
                        <c:v>1.62</c:v>
                      </c:pt>
                      <c:pt idx="194">
                        <c:v>1.63</c:v>
                      </c:pt>
                      <c:pt idx="195">
                        <c:v>1.62</c:v>
                      </c:pt>
                      <c:pt idx="196">
                        <c:v>1.62</c:v>
                      </c:pt>
                      <c:pt idx="197">
                        <c:v>1.61</c:v>
                      </c:pt>
                      <c:pt idx="198">
                        <c:v>1.61</c:v>
                      </c:pt>
                      <c:pt idx="199">
                        <c:v>1.6</c:v>
                      </c:pt>
                      <c:pt idx="200">
                        <c:v>1.6</c:v>
                      </c:pt>
                      <c:pt idx="201">
                        <c:v>1.61</c:v>
                      </c:pt>
                      <c:pt idx="202">
                        <c:v>1.61</c:v>
                      </c:pt>
                      <c:pt idx="203">
                        <c:v>1.6</c:v>
                      </c:pt>
                      <c:pt idx="204">
                        <c:v>1.6</c:v>
                      </c:pt>
                      <c:pt idx="205">
                        <c:v>1.58</c:v>
                      </c:pt>
                      <c:pt idx="206">
                        <c:v>1.57</c:v>
                      </c:pt>
                      <c:pt idx="207">
                        <c:v>1.58</c:v>
                      </c:pt>
                      <c:pt idx="208">
                        <c:v>1.6</c:v>
                      </c:pt>
                      <c:pt idx="209">
                        <c:v>1.59</c:v>
                      </c:pt>
                      <c:pt idx="210">
                        <c:v>1.59</c:v>
                      </c:pt>
                      <c:pt idx="211">
                        <c:v>1.59</c:v>
                      </c:pt>
                      <c:pt idx="212">
                        <c:v>1.58</c:v>
                      </c:pt>
                      <c:pt idx="213">
                        <c:v>1.58</c:v>
                      </c:pt>
                      <c:pt idx="214">
                        <c:v>1.58</c:v>
                      </c:pt>
                      <c:pt idx="215">
                        <c:v>1.59</c:v>
                      </c:pt>
                      <c:pt idx="216">
                        <c:v>1.59</c:v>
                      </c:pt>
                      <c:pt idx="217">
                        <c:v>1.59</c:v>
                      </c:pt>
                      <c:pt idx="218">
                        <c:v>1.59</c:v>
                      </c:pt>
                      <c:pt idx="219">
                        <c:v>1.58</c:v>
                      </c:pt>
                      <c:pt idx="220">
                        <c:v>1.58</c:v>
                      </c:pt>
                      <c:pt idx="221">
                        <c:v>1.58</c:v>
                      </c:pt>
                      <c:pt idx="222">
                        <c:v>1.59</c:v>
                      </c:pt>
                      <c:pt idx="223">
                        <c:v>1.59</c:v>
                      </c:pt>
                      <c:pt idx="224">
                        <c:v>1.58</c:v>
                      </c:pt>
                      <c:pt idx="225">
                        <c:v>1.57</c:v>
                      </c:pt>
                      <c:pt idx="226">
                        <c:v>1.57</c:v>
                      </c:pt>
                      <c:pt idx="227">
                        <c:v>1.56</c:v>
                      </c:pt>
                      <c:pt idx="228">
                        <c:v>1.58</c:v>
                      </c:pt>
                      <c:pt idx="229">
                        <c:v>1.59</c:v>
                      </c:pt>
                      <c:pt idx="230">
                        <c:v>1.58</c:v>
                      </c:pt>
                      <c:pt idx="231">
                        <c:v>1.58</c:v>
                      </c:pt>
                      <c:pt idx="232">
                        <c:v>1.58</c:v>
                      </c:pt>
                      <c:pt idx="233">
                        <c:v>1.57</c:v>
                      </c:pt>
                      <c:pt idx="234">
                        <c:v>1.56</c:v>
                      </c:pt>
                      <c:pt idx="235">
                        <c:v>1.56</c:v>
                      </c:pt>
                      <c:pt idx="236">
                        <c:v>1.57</c:v>
                      </c:pt>
                      <c:pt idx="237">
                        <c:v>1.57</c:v>
                      </c:pt>
                      <c:pt idx="238">
                        <c:v>1.56</c:v>
                      </c:pt>
                      <c:pt idx="239">
                        <c:v>1.56</c:v>
                      </c:pt>
                      <c:pt idx="240">
                        <c:v>1.55</c:v>
                      </c:pt>
                      <c:pt idx="241">
                        <c:v>1.55</c:v>
                      </c:pt>
                      <c:pt idx="242">
                        <c:v>1.56</c:v>
                      </c:pt>
                      <c:pt idx="243">
                        <c:v>1.59</c:v>
                      </c:pt>
                      <c:pt idx="244">
                        <c:v>1.59</c:v>
                      </c:pt>
                      <c:pt idx="245">
                        <c:v>1.59</c:v>
                      </c:pt>
                      <c:pt idx="246">
                        <c:v>1.59</c:v>
                      </c:pt>
                      <c:pt idx="247">
                        <c:v>1.58</c:v>
                      </c:pt>
                      <c:pt idx="248">
                        <c:v>1.57</c:v>
                      </c:pt>
                      <c:pt idx="249">
                        <c:v>1.57</c:v>
                      </c:pt>
                      <c:pt idx="250">
                        <c:v>1.6</c:v>
                      </c:pt>
                      <c:pt idx="251">
                        <c:v>1.59</c:v>
                      </c:pt>
                      <c:pt idx="252">
                        <c:v>1.59</c:v>
                      </c:pt>
                      <c:pt idx="253">
                        <c:v>1.58</c:v>
                      </c:pt>
                      <c:pt idx="254">
                        <c:v>1.57</c:v>
                      </c:pt>
                      <c:pt idx="255">
                        <c:v>1.57</c:v>
                      </c:pt>
                      <c:pt idx="256">
                        <c:v>1.57</c:v>
                      </c:pt>
                      <c:pt idx="257">
                        <c:v>1.59</c:v>
                      </c:pt>
                      <c:pt idx="258">
                        <c:v>1.58</c:v>
                      </c:pt>
                      <c:pt idx="259">
                        <c:v>1.58</c:v>
                      </c:pt>
                      <c:pt idx="260">
                        <c:v>1.58</c:v>
                      </c:pt>
                      <c:pt idx="261">
                        <c:v>1.56</c:v>
                      </c:pt>
                      <c:pt idx="262">
                        <c:v>1.56</c:v>
                      </c:pt>
                      <c:pt idx="263">
                        <c:v>1.56</c:v>
                      </c:pt>
                      <c:pt idx="264">
                        <c:v>1.58</c:v>
                      </c:pt>
                      <c:pt idx="265">
                        <c:v>1.58</c:v>
                      </c:pt>
                      <c:pt idx="266">
                        <c:v>1.58</c:v>
                      </c:pt>
                      <c:pt idx="267">
                        <c:v>1.57</c:v>
                      </c:pt>
                      <c:pt idx="268">
                        <c:v>1.56</c:v>
                      </c:pt>
                      <c:pt idx="269">
                        <c:v>1.55</c:v>
                      </c:pt>
                      <c:pt idx="270">
                        <c:v>1.55</c:v>
                      </c:pt>
                      <c:pt idx="271">
                        <c:v>1.57</c:v>
                      </c:pt>
                      <c:pt idx="272">
                        <c:v>1.57</c:v>
                      </c:pt>
                      <c:pt idx="273">
                        <c:v>1.57</c:v>
                      </c:pt>
                      <c:pt idx="274">
                        <c:v>1.57</c:v>
                      </c:pt>
                      <c:pt idx="275">
                        <c:v>1.58</c:v>
                      </c:pt>
                      <c:pt idx="276">
                        <c:v>1.58</c:v>
                      </c:pt>
                      <c:pt idx="277">
                        <c:v>1.6</c:v>
                      </c:pt>
                      <c:pt idx="278">
                        <c:v>1.62</c:v>
                      </c:pt>
                      <c:pt idx="279">
                        <c:v>1.61</c:v>
                      </c:pt>
                      <c:pt idx="280">
                        <c:v>1.61</c:v>
                      </c:pt>
                      <c:pt idx="281">
                        <c:v>1.6</c:v>
                      </c:pt>
                      <c:pt idx="282">
                        <c:v>1.6</c:v>
                      </c:pt>
                      <c:pt idx="283">
                        <c:v>1.59</c:v>
                      </c:pt>
                      <c:pt idx="284">
                        <c:v>1.58</c:v>
                      </c:pt>
                      <c:pt idx="285">
                        <c:v>1.6</c:v>
                      </c:pt>
                      <c:pt idx="286">
                        <c:v>1.6</c:v>
                      </c:pt>
                      <c:pt idx="287">
                        <c:v>1.6</c:v>
                      </c:pt>
                      <c:pt idx="288">
                        <c:v>1.6</c:v>
                      </c:pt>
                      <c:pt idx="289">
                        <c:v>1.6</c:v>
                      </c:pt>
                      <c:pt idx="290">
                        <c:v>1.6</c:v>
                      </c:pt>
                      <c:pt idx="291">
                        <c:v>1.61</c:v>
                      </c:pt>
                      <c:pt idx="292">
                        <c:v>1.63</c:v>
                      </c:pt>
                      <c:pt idx="293">
                        <c:v>1.62</c:v>
                      </c:pt>
                      <c:pt idx="294">
                        <c:v>1.62</c:v>
                      </c:pt>
                      <c:pt idx="295">
                        <c:v>1.61</c:v>
                      </c:pt>
                      <c:pt idx="296">
                        <c:v>1.6</c:v>
                      </c:pt>
                      <c:pt idx="297">
                        <c:v>1.6</c:v>
                      </c:pt>
                      <c:pt idx="298">
                        <c:v>1.6</c:v>
                      </c:pt>
                      <c:pt idx="299">
                        <c:v>1.62</c:v>
                      </c:pt>
                      <c:pt idx="300">
                        <c:v>1.62</c:v>
                      </c:pt>
                      <c:pt idx="301">
                        <c:v>1.61</c:v>
                      </c:pt>
                      <c:pt idx="302">
                        <c:v>1.6</c:v>
                      </c:pt>
                      <c:pt idx="303">
                        <c:v>1.6</c:v>
                      </c:pt>
                      <c:pt idx="304">
                        <c:v>1.59</c:v>
                      </c:pt>
                      <c:pt idx="305">
                        <c:v>1.6</c:v>
                      </c:pt>
                      <c:pt idx="306">
                        <c:v>1.61</c:v>
                      </c:pt>
                      <c:pt idx="307">
                        <c:v>1.62</c:v>
                      </c:pt>
                      <c:pt idx="308">
                        <c:v>1.61</c:v>
                      </c:pt>
                      <c:pt idx="309">
                        <c:v>1.61</c:v>
                      </c:pt>
                      <c:pt idx="310">
                        <c:v>1.61</c:v>
                      </c:pt>
                      <c:pt idx="311">
                        <c:v>1.62</c:v>
                      </c:pt>
                      <c:pt idx="312">
                        <c:v>1.63</c:v>
                      </c:pt>
                      <c:pt idx="313">
                        <c:v>1.63</c:v>
                      </c:pt>
                      <c:pt idx="314">
                        <c:v>1.63</c:v>
                      </c:pt>
                      <c:pt idx="315">
                        <c:v>1.63</c:v>
                      </c:pt>
                      <c:pt idx="316">
                        <c:v>1.62</c:v>
                      </c:pt>
                      <c:pt idx="317">
                        <c:v>1.62</c:v>
                      </c:pt>
                      <c:pt idx="318">
                        <c:v>1.62</c:v>
                      </c:pt>
                      <c:pt idx="319">
                        <c:v>1.62</c:v>
                      </c:pt>
                      <c:pt idx="320">
                        <c:v>1.64</c:v>
                      </c:pt>
                      <c:pt idx="321">
                        <c:v>1.63</c:v>
                      </c:pt>
                      <c:pt idx="322">
                        <c:v>1.62</c:v>
                      </c:pt>
                      <c:pt idx="323">
                        <c:v>1.62</c:v>
                      </c:pt>
                      <c:pt idx="324">
                        <c:v>1.61</c:v>
                      </c:pt>
                      <c:pt idx="325">
                        <c:v>1.6</c:v>
                      </c:pt>
                      <c:pt idx="326">
                        <c:v>1.61</c:v>
                      </c:pt>
                      <c:pt idx="327">
                        <c:v>1.63</c:v>
                      </c:pt>
                      <c:pt idx="328">
                        <c:v>1.63</c:v>
                      </c:pt>
                      <c:pt idx="329">
                        <c:v>1.63</c:v>
                      </c:pt>
                      <c:pt idx="330">
                        <c:v>1.63</c:v>
                      </c:pt>
                      <c:pt idx="331">
                        <c:v>1.63</c:v>
                      </c:pt>
                      <c:pt idx="332">
                        <c:v>1.62</c:v>
                      </c:pt>
                      <c:pt idx="333">
                        <c:v>1.64</c:v>
                      </c:pt>
                      <c:pt idx="334">
                        <c:v>1.66</c:v>
                      </c:pt>
                      <c:pt idx="335">
                        <c:v>1.66</c:v>
                      </c:pt>
                      <c:pt idx="336">
                        <c:v>1.66</c:v>
                      </c:pt>
                      <c:pt idx="337">
                        <c:v>1.63</c:v>
                      </c:pt>
                      <c:pt idx="338">
                        <c:v>1.61</c:v>
                      </c:pt>
                      <c:pt idx="339">
                        <c:v>1.65</c:v>
                      </c:pt>
                      <c:pt idx="340">
                        <c:v>1.67</c:v>
                      </c:pt>
                      <c:pt idx="341">
                        <c:v>1.68</c:v>
                      </c:pt>
                      <c:pt idx="342">
                        <c:v>1.68</c:v>
                      </c:pt>
                      <c:pt idx="343">
                        <c:v>1.68</c:v>
                      </c:pt>
                      <c:pt idx="344">
                        <c:v>1.69</c:v>
                      </c:pt>
                      <c:pt idx="345">
                        <c:v>1.68</c:v>
                      </c:pt>
                      <c:pt idx="346">
                        <c:v>1.68</c:v>
                      </c:pt>
                      <c:pt idx="347">
                        <c:v>1.68</c:v>
                      </c:pt>
                      <c:pt idx="348">
                        <c:v>1.69</c:v>
                      </c:pt>
                      <c:pt idx="349">
                        <c:v>1.69</c:v>
                      </c:pt>
                      <c:pt idx="350">
                        <c:v>1.69</c:v>
                      </c:pt>
                      <c:pt idx="351">
                        <c:v>1.7</c:v>
                      </c:pt>
                      <c:pt idx="352">
                        <c:v>1.7</c:v>
                      </c:pt>
                      <c:pt idx="353">
                        <c:v>1.69</c:v>
                      </c:pt>
                      <c:pt idx="354">
                        <c:v>1.7</c:v>
                      </c:pt>
                      <c:pt idx="355">
                        <c:v>1.73</c:v>
                      </c:pt>
                      <c:pt idx="356">
                        <c:v>1.74</c:v>
                      </c:pt>
                      <c:pt idx="357">
                        <c:v>1.74</c:v>
                      </c:pt>
                      <c:pt idx="358">
                        <c:v>1.74</c:v>
                      </c:pt>
                      <c:pt idx="359">
                        <c:v>1.74</c:v>
                      </c:pt>
                      <c:pt idx="360">
                        <c:v>1.74</c:v>
                      </c:pt>
                      <c:pt idx="361">
                        <c:v>1.74</c:v>
                      </c:pt>
                      <c:pt idx="362">
                        <c:v>1.75</c:v>
                      </c:pt>
                      <c:pt idx="363">
                        <c:v>1.75</c:v>
                      </c:pt>
                      <c:pt idx="364">
                        <c:v>1.75</c:v>
                      </c:pt>
                    </c:numCache>
                  </c:numRef>
                </c:val>
                <c:smooth val="0"/>
                <c:extLst xmlns:c15="http://schemas.microsoft.com/office/drawing/2012/chart">
                  <c:ext xmlns:c16="http://schemas.microsoft.com/office/drawing/2014/chart" uri="{C3380CC4-5D6E-409C-BE32-E72D297353CC}">
                    <c16:uniqueId val="{00000005-B1E8-46BE-8AD7-A9F64ACA8B80}"/>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'YoY LH Only'!$AJ$9</c15:sqref>
                        </c15:formulaRef>
                      </c:ext>
                    </c:extLst>
                    <c:strCache>
                      <c:ptCount val="1"/>
                      <c:pt idx="0">
                        <c:v>2025 Ref Contract</c:v>
                      </c:pt>
                    </c:strCache>
                  </c:strRef>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Only'!$AJ$10:$AJ$374</c15:sqref>
                        </c15:formulaRef>
                      </c:ext>
                    </c:extLst>
                    <c:numCache>
                      <c:formatCode>General</c:formatCode>
                      <c:ptCount val="365"/>
                      <c:pt idx="0">
                        <c:v>2.41</c:v>
                      </c:pt>
                      <c:pt idx="1">
                        <c:v>2.42</c:v>
                      </c:pt>
                      <c:pt idx="2">
                        <c:v>2.42</c:v>
                      </c:pt>
                      <c:pt idx="3">
                        <c:v>2.4300000000000002</c:v>
                      </c:pt>
                      <c:pt idx="4">
                        <c:v>2.42</c:v>
                      </c:pt>
                      <c:pt idx="5">
                        <c:v>2.4300000000000002</c:v>
                      </c:pt>
                      <c:pt idx="6">
                        <c:v>2.4300000000000002</c:v>
                      </c:pt>
                      <c:pt idx="7">
                        <c:v>2.42</c:v>
                      </c:pt>
                      <c:pt idx="8">
                        <c:v>2.4300000000000002</c:v>
                      </c:pt>
                      <c:pt idx="9">
                        <c:v>2.42</c:v>
                      </c:pt>
                      <c:pt idx="10">
                        <c:v>2.41</c:v>
                      </c:pt>
                      <c:pt idx="11">
                        <c:v>2.41</c:v>
                      </c:pt>
                      <c:pt idx="12">
                        <c:v>2.42</c:v>
                      </c:pt>
                      <c:pt idx="13">
                        <c:v>2.42</c:v>
                      </c:pt>
                      <c:pt idx="14">
                        <c:v>2.42</c:v>
                      </c:pt>
                      <c:pt idx="15">
                        <c:v>2.4300000000000002</c:v>
                      </c:pt>
                      <c:pt idx="16">
                        <c:v>2.42</c:v>
                      </c:pt>
                      <c:pt idx="17">
                        <c:v>2.42</c:v>
                      </c:pt>
                      <c:pt idx="18">
                        <c:v>2.42</c:v>
                      </c:pt>
                      <c:pt idx="19">
                        <c:v>2.4300000000000002</c:v>
                      </c:pt>
                      <c:pt idx="20">
                        <c:v>2.4300000000000002</c:v>
                      </c:pt>
                      <c:pt idx="21">
                        <c:v>2.42</c:v>
                      </c:pt>
                      <c:pt idx="22">
                        <c:v>2.42</c:v>
                      </c:pt>
                      <c:pt idx="23">
                        <c:v>2.42</c:v>
                      </c:pt>
                      <c:pt idx="24">
                        <c:v>2.42</c:v>
                      </c:pt>
                      <c:pt idx="25">
                        <c:v>2.42</c:v>
                      </c:pt>
                      <c:pt idx="26">
                        <c:v>2.42</c:v>
                      </c:pt>
                      <c:pt idx="27">
                        <c:v>2.4300000000000002</c:v>
                      </c:pt>
                      <c:pt idx="28">
                        <c:v>2.41</c:v>
                      </c:pt>
                      <c:pt idx="29">
                        <c:v>2.42</c:v>
                      </c:pt>
                      <c:pt idx="30">
                        <c:v>2.42</c:v>
                      </c:pt>
                      <c:pt idx="31">
                        <c:v>2.42</c:v>
                      </c:pt>
                      <c:pt idx="32">
                        <c:v>2.42</c:v>
                      </c:pt>
                      <c:pt idx="33">
                        <c:v>2.42</c:v>
                      </c:pt>
                      <c:pt idx="34">
                        <c:v>2.42</c:v>
                      </c:pt>
                      <c:pt idx="35">
                        <c:v>2.4</c:v>
                      </c:pt>
                      <c:pt idx="36">
                        <c:v>2.4</c:v>
                      </c:pt>
                      <c:pt idx="37">
                        <c:v>2.4</c:v>
                      </c:pt>
                      <c:pt idx="38">
                        <c:v>2.39</c:v>
                      </c:pt>
                      <c:pt idx="39">
                        <c:v>2.39</c:v>
                      </c:pt>
                      <c:pt idx="40">
                        <c:v>2.4</c:v>
                      </c:pt>
                      <c:pt idx="41">
                        <c:v>2.39</c:v>
                      </c:pt>
                      <c:pt idx="42">
                        <c:v>2.39</c:v>
                      </c:pt>
                      <c:pt idx="43">
                        <c:v>2.4</c:v>
                      </c:pt>
                      <c:pt idx="44">
                        <c:v>2.4</c:v>
                      </c:pt>
                      <c:pt idx="45">
                        <c:v>2.39</c:v>
                      </c:pt>
                      <c:pt idx="46">
                        <c:v>2.39</c:v>
                      </c:pt>
                      <c:pt idx="47">
                        <c:v>2.4</c:v>
                      </c:pt>
                      <c:pt idx="48">
                        <c:v>2.39</c:v>
                      </c:pt>
                      <c:pt idx="49">
                        <c:v>2.38</c:v>
                      </c:pt>
                      <c:pt idx="50">
                        <c:v>2.39</c:v>
                      </c:pt>
                      <c:pt idx="51">
                        <c:v>2.39</c:v>
                      </c:pt>
                      <c:pt idx="52">
                        <c:v>2.39</c:v>
                      </c:pt>
                      <c:pt idx="53">
                        <c:v>2.38</c:v>
                      </c:pt>
                      <c:pt idx="54">
                        <c:v>2.38</c:v>
                      </c:pt>
                      <c:pt idx="55">
                        <c:v>2.39</c:v>
                      </c:pt>
                      <c:pt idx="56">
                        <c:v>2.38</c:v>
                      </c:pt>
                      <c:pt idx="57">
                        <c:v>2.4</c:v>
                      </c:pt>
                      <c:pt idx="58">
                        <c:v>2.4</c:v>
                      </c:pt>
                      <c:pt idx="59">
                        <c:v>2.4</c:v>
                      </c:pt>
                      <c:pt idx="60">
                        <c:v>2.39</c:v>
                      </c:pt>
                      <c:pt idx="61">
                        <c:v>2.39</c:v>
                      </c:pt>
                      <c:pt idx="62">
                        <c:v>2.41</c:v>
                      </c:pt>
                      <c:pt idx="63">
                        <c:v>2.41</c:v>
                      </c:pt>
                      <c:pt idx="64">
                        <c:v>2.41</c:v>
                      </c:pt>
                      <c:pt idx="65">
                        <c:v>2.4</c:v>
                      </c:pt>
                      <c:pt idx="66">
                        <c:v>2.39</c:v>
                      </c:pt>
                      <c:pt idx="67">
                        <c:v>2.39</c:v>
                      </c:pt>
                      <c:pt idx="68">
                        <c:v>2.38</c:v>
                      </c:pt>
                      <c:pt idx="69">
                        <c:v>2.39</c:v>
                      </c:pt>
                      <c:pt idx="70">
                        <c:v>2.39</c:v>
                      </c:pt>
                      <c:pt idx="71">
                        <c:v>2.38</c:v>
                      </c:pt>
                      <c:pt idx="72">
                        <c:v>2.38</c:v>
                      </c:pt>
                      <c:pt idx="73">
                        <c:v>2.39</c:v>
                      </c:pt>
                      <c:pt idx="74">
                        <c:v>2.39</c:v>
                      </c:pt>
                      <c:pt idx="75">
                        <c:v>2.39</c:v>
                      </c:pt>
                      <c:pt idx="76">
                        <c:v>2.37</c:v>
                      </c:pt>
                      <c:pt idx="77">
                        <c:v>2.39</c:v>
                      </c:pt>
                      <c:pt idx="78">
                        <c:v>2.39</c:v>
                      </c:pt>
                      <c:pt idx="79">
                        <c:v>2.39</c:v>
                      </c:pt>
                      <c:pt idx="80">
                        <c:v>2.39</c:v>
                      </c:pt>
                      <c:pt idx="81">
                        <c:v>2.39</c:v>
                      </c:pt>
                      <c:pt idx="82">
                        <c:v>2.39</c:v>
                      </c:pt>
                      <c:pt idx="83">
                        <c:v>2.39</c:v>
                      </c:pt>
                      <c:pt idx="84">
                        <c:v>2.4</c:v>
                      </c:pt>
                      <c:pt idx="85">
                        <c:v>2.39</c:v>
                      </c:pt>
                      <c:pt idx="86">
                        <c:v>2.4</c:v>
                      </c:pt>
                      <c:pt idx="87">
                        <c:v>2.39</c:v>
                      </c:pt>
                      <c:pt idx="88">
                        <c:v>2.39</c:v>
                      </c:pt>
                      <c:pt idx="89">
                        <c:v>2.39</c:v>
                      </c:pt>
                      <c:pt idx="90">
                        <c:v>2.4</c:v>
                      </c:pt>
                      <c:pt idx="91">
                        <c:v>2.39</c:v>
                      </c:pt>
                      <c:pt idx="92">
                        <c:v>2.4</c:v>
                      </c:pt>
                      <c:pt idx="93">
                        <c:v>2.39</c:v>
                      </c:pt>
                      <c:pt idx="94">
                        <c:v>2.39</c:v>
                      </c:pt>
                      <c:pt idx="95">
                        <c:v>2.39</c:v>
                      </c:pt>
                      <c:pt idx="96">
                        <c:v>2.38</c:v>
                      </c:pt>
                      <c:pt idx="97">
                        <c:v>2.39</c:v>
                      </c:pt>
                      <c:pt idx="98">
                        <c:v>2.4</c:v>
                      </c:pt>
                      <c:pt idx="99">
                        <c:v>2.39</c:v>
                      </c:pt>
                      <c:pt idx="100">
                        <c:v>2.39</c:v>
                      </c:pt>
                      <c:pt idx="101">
                        <c:v>2.41</c:v>
                      </c:pt>
                      <c:pt idx="102">
                        <c:v>2.41</c:v>
                      </c:pt>
                      <c:pt idx="103">
                        <c:v>2.4</c:v>
                      </c:pt>
                      <c:pt idx="104">
                        <c:v>2.41</c:v>
                      </c:pt>
                      <c:pt idx="105">
                        <c:v>2.42</c:v>
                      </c:pt>
                      <c:pt idx="106">
                        <c:v>2.41</c:v>
                      </c:pt>
                      <c:pt idx="107">
                        <c:v>2.41</c:v>
                      </c:pt>
                      <c:pt idx="108">
                        <c:v>2.4</c:v>
                      </c:pt>
                      <c:pt idx="109">
                        <c:v>2.4</c:v>
                      </c:pt>
                      <c:pt idx="110">
                        <c:v>2.4</c:v>
                      </c:pt>
                      <c:pt idx="111">
                        <c:v>2.41</c:v>
                      </c:pt>
                      <c:pt idx="112">
                        <c:v>2.41</c:v>
                      </c:pt>
                      <c:pt idx="113">
                        <c:v>2.41</c:v>
                      </c:pt>
                      <c:pt idx="114">
                        <c:v>2.41</c:v>
                      </c:pt>
                      <c:pt idx="115">
                        <c:v>2.42</c:v>
                      </c:pt>
                      <c:pt idx="116">
                        <c:v>2.41</c:v>
                      </c:pt>
                      <c:pt idx="117">
                        <c:v>2.41</c:v>
                      </c:pt>
                      <c:pt idx="118">
                        <c:v>2.41</c:v>
                      </c:pt>
                      <c:pt idx="119">
                        <c:v>2.4</c:v>
                      </c:pt>
                      <c:pt idx="120">
                        <c:v>2.39</c:v>
                      </c:pt>
                      <c:pt idx="121">
                        <c:v>2.41</c:v>
                      </c:pt>
                      <c:pt idx="122">
                        <c:v>2.42</c:v>
                      </c:pt>
                      <c:pt idx="123">
                        <c:v>2.42</c:v>
                      </c:pt>
                      <c:pt idx="124">
                        <c:v>2.41</c:v>
                      </c:pt>
                      <c:pt idx="125">
                        <c:v>2.42</c:v>
                      </c:pt>
                      <c:pt idx="126">
                        <c:v>2.42</c:v>
                      </c:pt>
                      <c:pt idx="127">
                        <c:v>2.41</c:v>
                      </c:pt>
                      <c:pt idx="128">
                        <c:v>2.42</c:v>
                      </c:pt>
                      <c:pt idx="129">
                        <c:v>2.41</c:v>
                      </c:pt>
                      <c:pt idx="130">
                        <c:v>2.4</c:v>
                      </c:pt>
                      <c:pt idx="131">
                        <c:v>2.41</c:v>
                      </c:pt>
                      <c:pt idx="132">
                        <c:v>2.41</c:v>
                      </c:pt>
                      <c:pt idx="133">
                        <c:v>2.41</c:v>
                      </c:pt>
                      <c:pt idx="134">
                        <c:v>2.41</c:v>
                      </c:pt>
                      <c:pt idx="135">
                        <c:v>2.41</c:v>
                      </c:pt>
                      <c:pt idx="136">
                        <c:v>2.41</c:v>
                      </c:pt>
                      <c:pt idx="137">
                        <c:v>2.41</c:v>
                      </c:pt>
                      <c:pt idx="138">
                        <c:v>2.41</c:v>
                      </c:pt>
                      <c:pt idx="139">
                        <c:v>2.42</c:v>
                      </c:pt>
                      <c:pt idx="140">
                        <c:v>2.41</c:v>
                      </c:pt>
                      <c:pt idx="141">
                        <c:v>2.41</c:v>
                      </c:pt>
                      <c:pt idx="142">
                        <c:v>2.42</c:v>
                      </c:pt>
                      <c:pt idx="143">
                        <c:v>2.41</c:v>
                      </c:pt>
                      <c:pt idx="144">
                        <c:v>2.4</c:v>
                      </c:pt>
                      <c:pt idx="145">
                        <c:v>2.41</c:v>
                      </c:pt>
                      <c:pt idx="146">
                        <c:v>2.41</c:v>
                      </c:pt>
                      <c:pt idx="147">
                        <c:v>2.42</c:v>
                      </c:pt>
                      <c:pt idx="148">
                        <c:v>2.41</c:v>
                      </c:pt>
                      <c:pt idx="149">
                        <c:v>2.41</c:v>
                      </c:pt>
                      <c:pt idx="150">
                        <c:v>2.41</c:v>
                      </c:pt>
                      <c:pt idx="151">
                        <c:v>2.41</c:v>
                      </c:pt>
                      <c:pt idx="152">
                        <c:v>2.41</c:v>
                      </c:pt>
                      <c:pt idx="153">
                        <c:v>2.41</c:v>
                      </c:pt>
                      <c:pt idx="154">
                        <c:v>2.42</c:v>
                      </c:pt>
                      <c:pt idx="155">
                        <c:v>2.42</c:v>
                      </c:pt>
                      <c:pt idx="156">
                        <c:v>2.42</c:v>
                      </c:pt>
                      <c:pt idx="157">
                        <c:v>2.42</c:v>
                      </c:pt>
                      <c:pt idx="158">
                        <c:v>2.42</c:v>
                      </c:pt>
                      <c:pt idx="159">
                        <c:v>2.41</c:v>
                      </c:pt>
                      <c:pt idx="160">
                        <c:v>2.42</c:v>
                      </c:pt>
                      <c:pt idx="161">
                        <c:v>2.4300000000000002</c:v>
                      </c:pt>
                      <c:pt idx="162">
                        <c:v>2.42</c:v>
                      </c:pt>
                      <c:pt idx="163">
                        <c:v>2.42</c:v>
                      </c:pt>
                      <c:pt idx="164">
                        <c:v>2.42</c:v>
                      </c:pt>
                      <c:pt idx="165">
                        <c:v>2.42</c:v>
                      </c:pt>
                      <c:pt idx="166">
                        <c:v>2.42</c:v>
                      </c:pt>
                      <c:pt idx="167">
                        <c:v>2.4300000000000002</c:v>
                      </c:pt>
                      <c:pt idx="168">
                        <c:v>2.4300000000000002</c:v>
                      </c:pt>
                      <c:pt idx="169">
                        <c:v>2.4300000000000002</c:v>
                      </c:pt>
                      <c:pt idx="170">
                        <c:v>2.4300000000000002</c:v>
                      </c:pt>
                      <c:pt idx="171">
                        <c:v>2.4300000000000002</c:v>
                      </c:pt>
                      <c:pt idx="172">
                        <c:v>2.42</c:v>
                      </c:pt>
                      <c:pt idx="173">
                        <c:v>2.42</c:v>
                      </c:pt>
                      <c:pt idx="174">
                        <c:v>2.42</c:v>
                      </c:pt>
                      <c:pt idx="175">
                        <c:v>2.42</c:v>
                      </c:pt>
                      <c:pt idx="176">
                        <c:v>2.41</c:v>
                      </c:pt>
                      <c:pt idx="177">
                        <c:v>2.42</c:v>
                      </c:pt>
                      <c:pt idx="178">
                        <c:v>2.41</c:v>
                      </c:pt>
                      <c:pt idx="179">
                        <c:v>2.4</c:v>
                      </c:pt>
                      <c:pt idx="180">
                        <c:v>2.4</c:v>
                      </c:pt>
                      <c:pt idx="181">
                        <c:v>2.41</c:v>
                      </c:pt>
                      <c:pt idx="182">
                        <c:v>2.4</c:v>
                      </c:pt>
                      <c:pt idx="183">
                        <c:v>2.41</c:v>
                      </c:pt>
                      <c:pt idx="184">
                        <c:v>2.41</c:v>
                      </c:pt>
                      <c:pt idx="185">
                        <c:v>2.41</c:v>
                      </c:pt>
                      <c:pt idx="186">
                        <c:v>2.4</c:v>
                      </c:pt>
                      <c:pt idx="187">
                        <c:v>2.4</c:v>
                      </c:pt>
                      <c:pt idx="188">
                        <c:v>2.41</c:v>
                      </c:pt>
                      <c:pt idx="189">
                        <c:v>2.41</c:v>
                      </c:pt>
                      <c:pt idx="190">
                        <c:v>2.4</c:v>
                      </c:pt>
                      <c:pt idx="191">
                        <c:v>2.4</c:v>
                      </c:pt>
                      <c:pt idx="192">
                        <c:v>2.4</c:v>
                      </c:pt>
                      <c:pt idx="193">
                        <c:v>2.4</c:v>
                      </c:pt>
                      <c:pt idx="194">
                        <c:v>2.4</c:v>
                      </c:pt>
                      <c:pt idx="195">
                        <c:v>2.4</c:v>
                      </c:pt>
                      <c:pt idx="196">
                        <c:v>2.41</c:v>
                      </c:pt>
                      <c:pt idx="197">
                        <c:v>2.4</c:v>
                      </c:pt>
                      <c:pt idx="198">
                        <c:v>2.4</c:v>
                      </c:pt>
                      <c:pt idx="199">
                        <c:v>2.4</c:v>
                      </c:pt>
                      <c:pt idx="200">
                        <c:v>2.4</c:v>
                      </c:pt>
                      <c:pt idx="201">
                        <c:v>2.4</c:v>
                      </c:pt>
                      <c:pt idx="202">
                        <c:v>2.4</c:v>
                      </c:pt>
                      <c:pt idx="203">
                        <c:v>2.4</c:v>
                      </c:pt>
                      <c:pt idx="204">
                        <c:v>2.4</c:v>
                      </c:pt>
                      <c:pt idx="205">
                        <c:v>2.41</c:v>
                      </c:pt>
                      <c:pt idx="206">
                        <c:v>2.41</c:v>
                      </c:pt>
                      <c:pt idx="207">
                        <c:v>2.41</c:v>
                      </c:pt>
                      <c:pt idx="208">
                        <c:v>2.41</c:v>
                      </c:pt>
                      <c:pt idx="209">
                        <c:v>2.41</c:v>
                      </c:pt>
                      <c:pt idx="210">
                        <c:v>2.42</c:v>
                      </c:pt>
                      <c:pt idx="211">
                        <c:v>2.42</c:v>
                      </c:pt>
                      <c:pt idx="212">
                        <c:v>2.4300000000000002</c:v>
                      </c:pt>
                      <c:pt idx="213">
                        <c:v>2.42</c:v>
                      </c:pt>
                      <c:pt idx="214">
                        <c:v>2.41</c:v>
                      </c:pt>
                      <c:pt idx="215">
                        <c:v>2.41</c:v>
                      </c:pt>
                      <c:pt idx="216">
                        <c:v>2.41</c:v>
                      </c:pt>
                      <c:pt idx="217">
                        <c:v>2.41</c:v>
                      </c:pt>
                      <c:pt idx="218">
                        <c:v>2.41</c:v>
                      </c:pt>
                      <c:pt idx="219">
                        <c:v>2.41</c:v>
                      </c:pt>
                      <c:pt idx="220">
                        <c:v>2.4</c:v>
                      </c:pt>
                      <c:pt idx="221">
                        <c:v>2.4</c:v>
                      </c:pt>
                      <c:pt idx="222">
                        <c:v>2.4</c:v>
                      </c:pt>
                      <c:pt idx="223">
                        <c:v>2.4</c:v>
                      </c:pt>
                      <c:pt idx="224">
                        <c:v>2.4</c:v>
                      </c:pt>
                      <c:pt idx="225">
                        <c:v>2.4</c:v>
                      </c:pt>
                      <c:pt idx="226">
                        <c:v>2.4</c:v>
                      </c:pt>
                      <c:pt idx="227">
                        <c:v>2.4</c:v>
                      </c:pt>
                      <c:pt idx="228">
                        <c:v>2.39</c:v>
                      </c:pt>
                      <c:pt idx="229">
                        <c:v>2.39</c:v>
                      </c:pt>
                      <c:pt idx="230">
                        <c:v>2.4</c:v>
                      </c:pt>
                      <c:pt idx="231">
                        <c:v>2.4</c:v>
                      </c:pt>
                      <c:pt idx="232">
                        <c:v>2.4</c:v>
                      </c:pt>
                      <c:pt idx="233">
                        <c:v>2.4</c:v>
                      </c:pt>
                      <c:pt idx="234">
                        <c:v>2.4</c:v>
                      </c:pt>
                      <c:pt idx="235">
                        <c:v>2.4</c:v>
                      </c:pt>
                      <c:pt idx="236">
                        <c:v>2.39</c:v>
                      </c:pt>
                      <c:pt idx="237">
                        <c:v>2.4</c:v>
                      </c:pt>
                      <c:pt idx="238">
                        <c:v>2.41</c:v>
                      </c:pt>
                      <c:pt idx="239">
                        <c:v>2.4</c:v>
                      </c:pt>
                      <c:pt idx="240">
                        <c:v>2.4</c:v>
                      </c:pt>
                      <c:pt idx="241">
                        <c:v>2.4</c:v>
                      </c:pt>
                      <c:pt idx="242">
                        <c:v>2.4</c:v>
                      </c:pt>
                      <c:pt idx="243">
                        <c:v>2.4</c:v>
                      </c:pt>
                      <c:pt idx="244">
                        <c:v>2.4</c:v>
                      </c:pt>
                      <c:pt idx="245">
                        <c:v>2.4</c:v>
                      </c:pt>
                      <c:pt idx="246">
                        <c:v>2.39</c:v>
                      </c:pt>
                      <c:pt idx="247">
                        <c:v>2.41</c:v>
                      </c:pt>
                      <c:pt idx="248">
                        <c:v>2.41</c:v>
                      </c:pt>
                      <c:pt idx="249">
                        <c:v>2.4</c:v>
                      </c:pt>
                      <c:pt idx="250">
                        <c:v>2.4</c:v>
                      </c:pt>
                      <c:pt idx="251">
                        <c:v>2.41</c:v>
                      </c:pt>
                      <c:pt idx="252">
                        <c:v>2.4</c:v>
                      </c:pt>
                      <c:pt idx="253">
                        <c:v>2.39</c:v>
                      </c:pt>
                      <c:pt idx="254">
                        <c:v>2.4</c:v>
                      </c:pt>
                      <c:pt idx="255">
                        <c:v>2.4</c:v>
                      </c:pt>
                      <c:pt idx="256">
                        <c:v>2.39</c:v>
                      </c:pt>
                      <c:pt idx="257">
                        <c:v>2.4</c:v>
                      </c:pt>
                      <c:pt idx="258">
                        <c:v>2.41</c:v>
                      </c:pt>
                      <c:pt idx="259">
                        <c:v>2.41</c:v>
                      </c:pt>
                      <c:pt idx="260">
                        <c:v>2.41</c:v>
                      </c:pt>
                      <c:pt idx="261">
                        <c:v>2.41</c:v>
                      </c:pt>
                      <c:pt idx="262">
                        <c:v>2.41</c:v>
                      </c:pt>
                      <c:pt idx="263">
                        <c:v>2.4</c:v>
                      </c:pt>
                      <c:pt idx="264">
                        <c:v>2.4</c:v>
                      </c:pt>
                      <c:pt idx="265">
                        <c:v>2.41</c:v>
                      </c:pt>
                      <c:pt idx="266">
                        <c:v>2.41</c:v>
                      </c:pt>
                      <c:pt idx="267">
                        <c:v>2.4</c:v>
                      </c:pt>
                      <c:pt idx="268">
                        <c:v>2.4</c:v>
                      </c:pt>
                      <c:pt idx="269">
                        <c:v>2.4</c:v>
                      </c:pt>
                      <c:pt idx="270">
                        <c:v>2.4</c:v>
                      </c:pt>
                      <c:pt idx="271">
                        <c:v>2.4</c:v>
                      </c:pt>
                      <c:pt idx="272">
                        <c:v>2.4</c:v>
                      </c:pt>
                      <c:pt idx="273">
                        <c:v>2.4</c:v>
                      </c:pt>
                      <c:pt idx="274">
                        <c:v>2.4</c:v>
                      </c:pt>
                      <c:pt idx="275">
                        <c:v>2.4</c:v>
                      </c:pt>
                      <c:pt idx="276">
                        <c:v>2.41</c:v>
                      </c:pt>
                      <c:pt idx="277">
                        <c:v>2.4</c:v>
                      </c:pt>
                      <c:pt idx="278">
                        <c:v>2.4</c:v>
                      </c:pt>
                      <c:pt idx="279">
                        <c:v>2.41</c:v>
                      </c:pt>
                      <c:pt idx="280">
                        <c:v>2.41</c:v>
                      </c:pt>
                      <c:pt idx="281">
                        <c:v>2.41</c:v>
                      </c:pt>
                      <c:pt idx="282">
                        <c:v>2.4300000000000002</c:v>
                      </c:pt>
                      <c:pt idx="283">
                        <c:v>2.4300000000000002</c:v>
                      </c:pt>
                      <c:pt idx="284">
                        <c:v>2.42</c:v>
                      </c:pt>
                      <c:pt idx="285">
                        <c:v>2.42</c:v>
                      </c:pt>
                      <c:pt idx="286">
                        <c:v>2.4300000000000002</c:v>
                      </c:pt>
                      <c:pt idx="287">
                        <c:v>2.4300000000000002</c:v>
                      </c:pt>
                      <c:pt idx="288">
                        <c:v>2.44</c:v>
                      </c:pt>
                      <c:pt idx="289">
                        <c:v>2.44</c:v>
                      </c:pt>
                      <c:pt idx="290">
                        <c:v>2.4500000000000002</c:v>
                      </c:pt>
                      <c:pt idx="291">
                        <c:v>2.44</c:v>
                      </c:pt>
                      <c:pt idx="292">
                        <c:v>2.44</c:v>
                      </c:pt>
                      <c:pt idx="293">
                        <c:v>2.4500000000000002</c:v>
                      </c:pt>
                      <c:pt idx="294">
                        <c:v>2.4500000000000002</c:v>
                      </c:pt>
                      <c:pt idx="295">
                        <c:v>2.46</c:v>
                      </c:pt>
                      <c:pt idx="296">
                        <c:v>2.46</c:v>
                      </c:pt>
                      <c:pt idx="297">
                        <c:v>2.4700000000000002</c:v>
                      </c:pt>
                      <c:pt idx="298">
                        <c:v>2.46</c:v>
                      </c:pt>
                      <c:pt idx="299">
                        <c:v>2.4700000000000002</c:v>
                      </c:pt>
                      <c:pt idx="300">
                        <c:v>2.48</c:v>
                      </c:pt>
                      <c:pt idx="301">
                        <c:v>2.4700000000000002</c:v>
                      </c:pt>
                      <c:pt idx="302">
                        <c:v>2.4500000000000002</c:v>
                      </c:pt>
                      <c:pt idx="303">
                        <c:v>2.46</c:v>
                      </c:pt>
                      <c:pt idx="304">
                        <c:v>2.46</c:v>
                      </c:pt>
                      <c:pt idx="305">
                        <c:v>2.46</c:v>
                      </c:pt>
                      <c:pt idx="306">
                        <c:v>2.46</c:v>
                      </c:pt>
                      <c:pt idx="307">
                        <c:v>2.4700000000000002</c:v>
                      </c:pt>
                      <c:pt idx="308">
                        <c:v>2.4700000000000002</c:v>
                      </c:pt>
                      <c:pt idx="309">
                        <c:v>2.46</c:v>
                      </c:pt>
                      <c:pt idx="310">
                        <c:v>2.46</c:v>
                      </c:pt>
                      <c:pt idx="311">
                        <c:v>2.46</c:v>
                      </c:pt>
                      <c:pt idx="312">
                        <c:v>2.46</c:v>
                      </c:pt>
                      <c:pt idx="313">
                        <c:v>2.46</c:v>
                      </c:pt>
                      <c:pt idx="314">
                        <c:v>2.4700000000000002</c:v>
                      </c:pt>
                      <c:pt idx="315">
                        <c:v>2.46</c:v>
                      </c:pt>
                      <c:pt idx="316">
                        <c:v>2.46</c:v>
                      </c:pt>
                      <c:pt idx="317">
                        <c:v>2.46</c:v>
                      </c:pt>
                      <c:pt idx="318">
                        <c:v>2.4500000000000002</c:v>
                      </c:pt>
                      <c:pt idx="319">
                        <c:v>2.4500000000000002</c:v>
                      </c:pt>
                      <c:pt idx="320">
                        <c:v>2.44</c:v>
                      </c:pt>
                      <c:pt idx="321">
                        <c:v>2.44</c:v>
                      </c:pt>
                      <c:pt idx="322">
                        <c:v>2.4500000000000002</c:v>
                      </c:pt>
                      <c:pt idx="323">
                        <c:v>2.44</c:v>
                      </c:pt>
                      <c:pt idx="324">
                        <c:v>2.4500000000000002</c:v>
                      </c:pt>
                      <c:pt idx="325">
                        <c:v>2.4500000000000002</c:v>
                      </c:pt>
                      <c:pt idx="326">
                        <c:v>2.44</c:v>
                      </c:pt>
                      <c:pt idx="327">
                        <c:v>2.4500000000000002</c:v>
                      </c:pt>
                      <c:pt idx="328">
                        <c:v>2.4500000000000002</c:v>
                      </c:pt>
                      <c:pt idx="329">
                        <c:v>2.4500000000000002</c:v>
                      </c:pt>
                      <c:pt idx="330">
                        <c:v>2.4500000000000002</c:v>
                      </c:pt>
                      <c:pt idx="331">
                        <c:v>2.4500000000000002</c:v>
                      </c:pt>
                      <c:pt idx="332">
                        <c:v>2.4500000000000002</c:v>
                      </c:pt>
                      <c:pt idx="333">
                        <c:v>2.4500000000000002</c:v>
                      </c:pt>
                      <c:pt idx="334">
                        <c:v>2.4500000000000002</c:v>
                      </c:pt>
                      <c:pt idx="335">
                        <c:v>2.46</c:v>
                      </c:pt>
                      <c:pt idx="336">
                        <c:v>2.4500000000000002</c:v>
                      </c:pt>
                      <c:pt idx="337">
                        <c:v>2.44</c:v>
                      </c:pt>
                      <c:pt idx="338">
                        <c:v>2.4500000000000002</c:v>
                      </c:pt>
                      <c:pt idx="339">
                        <c:v>2.4500000000000002</c:v>
                      </c:pt>
                      <c:pt idx="340">
                        <c:v>2.44</c:v>
                      </c:pt>
                      <c:pt idx="341">
                        <c:v>2.44</c:v>
                      </c:pt>
                      <c:pt idx="342">
                        <c:v>2.44</c:v>
                      </c:pt>
                      <c:pt idx="343">
                        <c:v>2.4500000000000002</c:v>
                      </c:pt>
                      <c:pt idx="344">
                        <c:v>2.44</c:v>
                      </c:pt>
                      <c:pt idx="345">
                        <c:v>2.44</c:v>
                      </c:pt>
                      <c:pt idx="346">
                        <c:v>2.44</c:v>
                      </c:pt>
                      <c:pt idx="347">
                        <c:v>2.44</c:v>
                      </c:pt>
                      <c:pt idx="348">
                        <c:v>2.4300000000000002</c:v>
                      </c:pt>
                      <c:pt idx="349">
                        <c:v>2.44</c:v>
                      </c:pt>
                      <c:pt idx="350">
                        <c:v>2.4500000000000002</c:v>
                      </c:pt>
                      <c:pt idx="351">
                        <c:v>2.4500000000000002</c:v>
                      </c:pt>
                      <c:pt idx="352">
                        <c:v>2.4500000000000002</c:v>
                      </c:pt>
                      <c:pt idx="353">
                        <c:v>2.46</c:v>
                      </c:pt>
                      <c:pt idx="354">
                        <c:v>2.4500000000000002</c:v>
                      </c:pt>
                      <c:pt idx="355">
                        <c:v>2.4500000000000002</c:v>
                      </c:pt>
                      <c:pt idx="356">
                        <c:v>2.46</c:v>
                      </c:pt>
                      <c:pt idx="357">
                        <c:v>2.4500000000000002</c:v>
                      </c:pt>
                      <c:pt idx="358">
                        <c:v>2.46</c:v>
                      </c:pt>
                      <c:pt idx="359">
                        <c:v>2.4500000000000002</c:v>
                      </c:pt>
                      <c:pt idx="360">
                        <c:v>2.44</c:v>
                      </c:pt>
                      <c:pt idx="361">
                        <c:v>2.4500000000000002</c:v>
                      </c:pt>
                      <c:pt idx="362">
                        <c:v>2.4500000000000002</c:v>
                      </c:pt>
                      <c:pt idx="363">
                        <c:v>2.46</c:v>
                      </c:pt>
                      <c:pt idx="364">
                        <c:v>2.46</c:v>
                      </c:pt>
                    </c:numCache>
                  </c:numRef>
                </c:val>
                <c:smooth val="0"/>
                <c:extLst xmlns:c15="http://schemas.microsoft.com/office/drawing/2012/chart">
                  <c:ext xmlns:c16="http://schemas.microsoft.com/office/drawing/2014/chart" uri="{C3380CC4-5D6E-409C-BE32-E72D297353CC}">
                    <c16:uniqueId val="{00000006-B1E8-46BE-8AD7-A9F64ACA8B80}"/>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'YoY LH Only'!$AL$9</c15:sqref>
                        </c15:formulaRef>
                      </c:ext>
                    </c:extLst>
                    <c:strCache>
                      <c:ptCount val="1"/>
                      <c:pt idx="0">
                        <c:v>2025 Ref Spot</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Only'!$AL$10:$AL$374</c15:sqref>
                        </c15:formulaRef>
                      </c:ext>
                    </c:extLst>
                    <c:numCache>
                      <c:formatCode>General</c:formatCode>
                      <c:ptCount val="365"/>
                      <c:pt idx="0">
                        <c:v>2.16</c:v>
                      </c:pt>
                      <c:pt idx="1">
                        <c:v>2.17</c:v>
                      </c:pt>
                      <c:pt idx="2">
                        <c:v>2.1800000000000002</c:v>
                      </c:pt>
                      <c:pt idx="3">
                        <c:v>2.1800000000000002</c:v>
                      </c:pt>
                      <c:pt idx="4">
                        <c:v>2.16</c:v>
                      </c:pt>
                      <c:pt idx="5">
                        <c:v>2.14</c:v>
                      </c:pt>
                      <c:pt idx="6">
                        <c:v>2.14</c:v>
                      </c:pt>
                      <c:pt idx="7">
                        <c:v>2.11</c:v>
                      </c:pt>
                      <c:pt idx="8">
                        <c:v>2.11</c:v>
                      </c:pt>
                      <c:pt idx="9">
                        <c:v>2.13</c:v>
                      </c:pt>
                      <c:pt idx="10">
                        <c:v>2.16</c:v>
                      </c:pt>
                      <c:pt idx="11">
                        <c:v>2.16</c:v>
                      </c:pt>
                      <c:pt idx="12">
                        <c:v>2.15</c:v>
                      </c:pt>
                      <c:pt idx="13">
                        <c:v>2.17</c:v>
                      </c:pt>
                      <c:pt idx="14">
                        <c:v>2.1800000000000002</c:v>
                      </c:pt>
                      <c:pt idx="15">
                        <c:v>2.14</c:v>
                      </c:pt>
                      <c:pt idx="16">
                        <c:v>2.15</c:v>
                      </c:pt>
                      <c:pt idx="17">
                        <c:v>2.15</c:v>
                      </c:pt>
                      <c:pt idx="18">
                        <c:v>2.13</c:v>
                      </c:pt>
                      <c:pt idx="19">
                        <c:v>2.11</c:v>
                      </c:pt>
                      <c:pt idx="20">
                        <c:v>2.09</c:v>
                      </c:pt>
                      <c:pt idx="21">
                        <c:v>2.08</c:v>
                      </c:pt>
                      <c:pt idx="22">
                        <c:v>2.0699999999999998</c:v>
                      </c:pt>
                      <c:pt idx="23">
                        <c:v>2.06</c:v>
                      </c:pt>
                      <c:pt idx="24">
                        <c:v>2.0699999999999998</c:v>
                      </c:pt>
                      <c:pt idx="25">
                        <c:v>2.06</c:v>
                      </c:pt>
                      <c:pt idx="26">
                        <c:v>2.06</c:v>
                      </c:pt>
                      <c:pt idx="27">
                        <c:v>2.0299999999999998</c:v>
                      </c:pt>
                      <c:pt idx="28">
                        <c:v>2.02</c:v>
                      </c:pt>
                      <c:pt idx="29">
                        <c:v>2</c:v>
                      </c:pt>
                      <c:pt idx="30">
                        <c:v>2</c:v>
                      </c:pt>
                      <c:pt idx="31">
                        <c:v>2</c:v>
                      </c:pt>
                      <c:pt idx="32">
                        <c:v>1.99</c:v>
                      </c:pt>
                      <c:pt idx="33">
                        <c:v>1.98</c:v>
                      </c:pt>
                      <c:pt idx="34">
                        <c:v>1.98</c:v>
                      </c:pt>
                      <c:pt idx="35">
                        <c:v>1.96</c:v>
                      </c:pt>
                      <c:pt idx="36">
                        <c:v>1.94</c:v>
                      </c:pt>
                      <c:pt idx="37">
                        <c:v>1.96</c:v>
                      </c:pt>
                      <c:pt idx="38">
                        <c:v>1.97</c:v>
                      </c:pt>
                      <c:pt idx="39">
                        <c:v>1.96</c:v>
                      </c:pt>
                      <c:pt idx="40">
                        <c:v>1.95</c:v>
                      </c:pt>
                      <c:pt idx="41">
                        <c:v>1.94</c:v>
                      </c:pt>
                      <c:pt idx="42">
                        <c:v>1.92</c:v>
                      </c:pt>
                      <c:pt idx="43">
                        <c:v>1.9</c:v>
                      </c:pt>
                      <c:pt idx="44">
                        <c:v>1.9</c:v>
                      </c:pt>
                      <c:pt idx="45">
                        <c:v>1.92</c:v>
                      </c:pt>
                      <c:pt idx="46">
                        <c:v>1.9</c:v>
                      </c:pt>
                      <c:pt idx="47">
                        <c:v>1.89</c:v>
                      </c:pt>
                      <c:pt idx="48">
                        <c:v>1.89</c:v>
                      </c:pt>
                      <c:pt idx="49">
                        <c:v>1.89</c:v>
                      </c:pt>
                      <c:pt idx="50">
                        <c:v>1.88</c:v>
                      </c:pt>
                      <c:pt idx="51">
                        <c:v>1.9</c:v>
                      </c:pt>
                      <c:pt idx="52">
                        <c:v>1.92</c:v>
                      </c:pt>
                      <c:pt idx="53">
                        <c:v>1.91</c:v>
                      </c:pt>
                      <c:pt idx="54">
                        <c:v>1.9</c:v>
                      </c:pt>
                      <c:pt idx="55">
                        <c:v>1.89</c:v>
                      </c:pt>
                      <c:pt idx="56">
                        <c:v>1.87</c:v>
                      </c:pt>
                      <c:pt idx="57">
                        <c:v>1.86</c:v>
                      </c:pt>
                      <c:pt idx="58">
                        <c:v>1.87</c:v>
                      </c:pt>
                      <c:pt idx="59">
                        <c:v>1.87</c:v>
                      </c:pt>
                      <c:pt idx="60">
                        <c:v>1.87</c:v>
                      </c:pt>
                      <c:pt idx="61">
                        <c:v>1.87</c:v>
                      </c:pt>
                      <c:pt idx="62">
                        <c:v>1.86</c:v>
                      </c:pt>
                      <c:pt idx="63">
                        <c:v>1.86</c:v>
                      </c:pt>
                      <c:pt idx="64">
                        <c:v>1.86</c:v>
                      </c:pt>
                      <c:pt idx="65">
                        <c:v>1.85</c:v>
                      </c:pt>
                      <c:pt idx="66">
                        <c:v>1.85</c:v>
                      </c:pt>
                      <c:pt idx="67">
                        <c:v>1.87</c:v>
                      </c:pt>
                      <c:pt idx="68">
                        <c:v>1.86</c:v>
                      </c:pt>
                      <c:pt idx="69">
                        <c:v>1.84</c:v>
                      </c:pt>
                      <c:pt idx="70">
                        <c:v>1.83</c:v>
                      </c:pt>
                      <c:pt idx="71">
                        <c:v>1.82</c:v>
                      </c:pt>
                      <c:pt idx="72">
                        <c:v>1.81</c:v>
                      </c:pt>
                      <c:pt idx="73">
                        <c:v>1.83</c:v>
                      </c:pt>
                      <c:pt idx="74">
                        <c:v>1.84</c:v>
                      </c:pt>
                      <c:pt idx="75">
                        <c:v>1.83</c:v>
                      </c:pt>
                      <c:pt idx="76">
                        <c:v>1.83</c:v>
                      </c:pt>
                      <c:pt idx="77">
                        <c:v>1.82</c:v>
                      </c:pt>
                      <c:pt idx="78">
                        <c:v>1.81</c:v>
                      </c:pt>
                      <c:pt idx="79">
                        <c:v>1.81</c:v>
                      </c:pt>
                      <c:pt idx="80">
                        <c:v>1.82</c:v>
                      </c:pt>
                      <c:pt idx="81">
                        <c:v>1.84</c:v>
                      </c:pt>
                      <c:pt idx="82">
                        <c:v>1.83</c:v>
                      </c:pt>
                      <c:pt idx="83">
                        <c:v>1.82</c:v>
                      </c:pt>
                      <c:pt idx="84">
                        <c:v>1.81</c:v>
                      </c:pt>
                      <c:pt idx="85">
                        <c:v>1.81</c:v>
                      </c:pt>
                      <c:pt idx="86">
                        <c:v>1.81</c:v>
                      </c:pt>
                      <c:pt idx="87">
                        <c:v>1.81</c:v>
                      </c:pt>
                      <c:pt idx="88">
                        <c:v>1.83</c:v>
                      </c:pt>
                      <c:pt idx="89">
                        <c:v>1.83</c:v>
                      </c:pt>
                      <c:pt idx="90">
                        <c:v>1.83</c:v>
                      </c:pt>
                      <c:pt idx="91">
                        <c:v>1.82</c:v>
                      </c:pt>
                      <c:pt idx="92">
                        <c:v>1.81</c:v>
                      </c:pt>
                      <c:pt idx="93">
                        <c:v>1.82</c:v>
                      </c:pt>
                      <c:pt idx="94">
                        <c:v>1.83</c:v>
                      </c:pt>
                      <c:pt idx="95">
                        <c:v>1.86</c:v>
                      </c:pt>
                      <c:pt idx="96">
                        <c:v>1.85</c:v>
                      </c:pt>
                      <c:pt idx="97">
                        <c:v>1.85</c:v>
                      </c:pt>
                      <c:pt idx="98">
                        <c:v>1.83</c:v>
                      </c:pt>
                      <c:pt idx="99">
                        <c:v>1.82</c:v>
                      </c:pt>
                      <c:pt idx="100">
                        <c:v>1.82</c:v>
                      </c:pt>
                      <c:pt idx="101">
                        <c:v>1.83</c:v>
                      </c:pt>
                      <c:pt idx="102">
                        <c:v>1.84</c:v>
                      </c:pt>
                      <c:pt idx="103">
                        <c:v>1.84</c:v>
                      </c:pt>
                      <c:pt idx="104">
                        <c:v>1.83</c:v>
                      </c:pt>
                      <c:pt idx="105">
                        <c:v>1.81</c:v>
                      </c:pt>
                      <c:pt idx="106">
                        <c:v>1.8</c:v>
                      </c:pt>
                      <c:pt idx="107">
                        <c:v>1.8</c:v>
                      </c:pt>
                      <c:pt idx="108">
                        <c:v>1.82</c:v>
                      </c:pt>
                      <c:pt idx="109">
                        <c:v>1.85</c:v>
                      </c:pt>
                      <c:pt idx="110">
                        <c:v>1.85</c:v>
                      </c:pt>
                      <c:pt idx="111">
                        <c:v>1.84</c:v>
                      </c:pt>
                      <c:pt idx="112">
                        <c:v>1.83</c:v>
                      </c:pt>
                      <c:pt idx="113">
                        <c:v>1.82</c:v>
                      </c:pt>
                      <c:pt idx="114">
                        <c:v>1.82</c:v>
                      </c:pt>
                      <c:pt idx="115">
                        <c:v>1.84</c:v>
                      </c:pt>
                      <c:pt idx="116">
                        <c:v>1.86</c:v>
                      </c:pt>
                      <c:pt idx="117">
                        <c:v>1.85</c:v>
                      </c:pt>
                      <c:pt idx="118">
                        <c:v>1.84</c:v>
                      </c:pt>
                      <c:pt idx="119">
                        <c:v>1.84</c:v>
                      </c:pt>
                      <c:pt idx="120">
                        <c:v>1.84</c:v>
                      </c:pt>
                      <c:pt idx="121">
                        <c:v>1.83</c:v>
                      </c:pt>
                      <c:pt idx="122">
                        <c:v>1.85</c:v>
                      </c:pt>
                      <c:pt idx="123">
                        <c:v>1.87</c:v>
                      </c:pt>
                      <c:pt idx="124">
                        <c:v>1.86</c:v>
                      </c:pt>
                      <c:pt idx="125">
                        <c:v>1.86</c:v>
                      </c:pt>
                      <c:pt idx="126">
                        <c:v>1.87</c:v>
                      </c:pt>
                      <c:pt idx="127">
                        <c:v>1.86</c:v>
                      </c:pt>
                      <c:pt idx="128">
                        <c:v>1.85</c:v>
                      </c:pt>
                      <c:pt idx="129">
                        <c:v>1.85</c:v>
                      </c:pt>
                      <c:pt idx="130">
                        <c:v>1.87</c:v>
                      </c:pt>
                      <c:pt idx="131">
                        <c:v>1.86</c:v>
                      </c:pt>
                      <c:pt idx="132">
                        <c:v>1.85</c:v>
                      </c:pt>
                      <c:pt idx="133">
                        <c:v>1.84</c:v>
                      </c:pt>
                      <c:pt idx="134">
                        <c:v>1.84</c:v>
                      </c:pt>
                      <c:pt idx="135">
                        <c:v>1.86</c:v>
                      </c:pt>
                      <c:pt idx="136">
                        <c:v>1.9</c:v>
                      </c:pt>
                      <c:pt idx="137">
                        <c:v>1.97</c:v>
                      </c:pt>
                      <c:pt idx="138">
                        <c:v>1.98</c:v>
                      </c:pt>
                      <c:pt idx="139">
                        <c:v>1.99</c:v>
                      </c:pt>
                      <c:pt idx="140">
                        <c:v>2.0099999999999998</c:v>
                      </c:pt>
                      <c:pt idx="141">
                        <c:v>2</c:v>
                      </c:pt>
                      <c:pt idx="142">
                        <c:v>1.99</c:v>
                      </c:pt>
                      <c:pt idx="143">
                        <c:v>1.98</c:v>
                      </c:pt>
                      <c:pt idx="144">
                        <c:v>2</c:v>
                      </c:pt>
                      <c:pt idx="145">
                        <c:v>1.98</c:v>
                      </c:pt>
                      <c:pt idx="146">
                        <c:v>1.97</c:v>
                      </c:pt>
                      <c:pt idx="147">
                        <c:v>1.97</c:v>
                      </c:pt>
                      <c:pt idx="148">
                        <c:v>1.93</c:v>
                      </c:pt>
                      <c:pt idx="149">
                        <c:v>1.91</c:v>
                      </c:pt>
                      <c:pt idx="150">
                        <c:v>1.91</c:v>
                      </c:pt>
                      <c:pt idx="151">
                        <c:v>1.94</c:v>
                      </c:pt>
                      <c:pt idx="152">
                        <c:v>1.94</c:v>
                      </c:pt>
                      <c:pt idx="153">
                        <c:v>1.94</c:v>
                      </c:pt>
                      <c:pt idx="154">
                        <c:v>1.93</c:v>
                      </c:pt>
                      <c:pt idx="155">
                        <c:v>1.92</c:v>
                      </c:pt>
                      <c:pt idx="156">
                        <c:v>1.92</c:v>
                      </c:pt>
                      <c:pt idx="157">
                        <c:v>1.93</c:v>
                      </c:pt>
                      <c:pt idx="158">
                        <c:v>1.94</c:v>
                      </c:pt>
                      <c:pt idx="159">
                        <c:v>1.94</c:v>
                      </c:pt>
                      <c:pt idx="160">
                        <c:v>1.94</c:v>
                      </c:pt>
                      <c:pt idx="161">
                        <c:v>1.93</c:v>
                      </c:pt>
                      <c:pt idx="162">
                        <c:v>1.92</c:v>
                      </c:pt>
                      <c:pt idx="163">
                        <c:v>1.91</c:v>
                      </c:pt>
                      <c:pt idx="164">
                        <c:v>1.91</c:v>
                      </c:pt>
                      <c:pt idx="165">
                        <c:v>1.93</c:v>
                      </c:pt>
                      <c:pt idx="166">
                        <c:v>1.92</c:v>
                      </c:pt>
                      <c:pt idx="167">
                        <c:v>1.91</c:v>
                      </c:pt>
                      <c:pt idx="168">
                        <c:v>1.9</c:v>
                      </c:pt>
                      <c:pt idx="169">
                        <c:v>1.9</c:v>
                      </c:pt>
                      <c:pt idx="170">
                        <c:v>1.9</c:v>
                      </c:pt>
                      <c:pt idx="171">
                        <c:v>1.91</c:v>
                      </c:pt>
                      <c:pt idx="172">
                        <c:v>1.92</c:v>
                      </c:pt>
                      <c:pt idx="173">
                        <c:v>1.92</c:v>
                      </c:pt>
                      <c:pt idx="174">
                        <c:v>1.9</c:v>
                      </c:pt>
                      <c:pt idx="175">
                        <c:v>1.89</c:v>
                      </c:pt>
                      <c:pt idx="176">
                        <c:v>1.88</c:v>
                      </c:pt>
                      <c:pt idx="177">
                        <c:v>1.86</c:v>
                      </c:pt>
                      <c:pt idx="178">
                        <c:v>1.88</c:v>
                      </c:pt>
                      <c:pt idx="179">
                        <c:v>1.92</c:v>
                      </c:pt>
                      <c:pt idx="180">
                        <c:v>1.91</c:v>
                      </c:pt>
                      <c:pt idx="181">
                        <c:v>1.92</c:v>
                      </c:pt>
                      <c:pt idx="182">
                        <c:v>1.92</c:v>
                      </c:pt>
                      <c:pt idx="183">
                        <c:v>1.93</c:v>
                      </c:pt>
                      <c:pt idx="184">
                        <c:v>1.94</c:v>
                      </c:pt>
                      <c:pt idx="185">
                        <c:v>1.95</c:v>
                      </c:pt>
                      <c:pt idx="186">
                        <c:v>1.99</c:v>
                      </c:pt>
                      <c:pt idx="187">
                        <c:v>1.99</c:v>
                      </c:pt>
                      <c:pt idx="188">
                        <c:v>1.98</c:v>
                      </c:pt>
                      <c:pt idx="189">
                        <c:v>1.97</c:v>
                      </c:pt>
                      <c:pt idx="190">
                        <c:v>1.94</c:v>
                      </c:pt>
                      <c:pt idx="191">
                        <c:v>1.92</c:v>
                      </c:pt>
                      <c:pt idx="192">
                        <c:v>1.98</c:v>
                      </c:pt>
                      <c:pt idx="193">
                        <c:v>1.97</c:v>
                      </c:pt>
                      <c:pt idx="194">
                        <c:v>1.96</c:v>
                      </c:pt>
                      <c:pt idx="195">
                        <c:v>1.96</c:v>
                      </c:pt>
                      <c:pt idx="196">
                        <c:v>1.96</c:v>
                      </c:pt>
                      <c:pt idx="197">
                        <c:v>1.94</c:v>
                      </c:pt>
                      <c:pt idx="198">
                        <c:v>1.92</c:v>
                      </c:pt>
                      <c:pt idx="199">
                        <c:v>1.94</c:v>
                      </c:pt>
                      <c:pt idx="200">
                        <c:v>1.96</c:v>
                      </c:pt>
                      <c:pt idx="201">
                        <c:v>1.94</c:v>
                      </c:pt>
                      <c:pt idx="202">
                        <c:v>1.94</c:v>
                      </c:pt>
                      <c:pt idx="203">
                        <c:v>1.93</c:v>
                      </c:pt>
                      <c:pt idx="204">
                        <c:v>1.91</c:v>
                      </c:pt>
                      <c:pt idx="205">
                        <c:v>1.89</c:v>
                      </c:pt>
                      <c:pt idx="206">
                        <c:v>1.9</c:v>
                      </c:pt>
                      <c:pt idx="207">
                        <c:v>1.93</c:v>
                      </c:pt>
                      <c:pt idx="208">
                        <c:v>1.92</c:v>
                      </c:pt>
                      <c:pt idx="209">
                        <c:v>1.92</c:v>
                      </c:pt>
                      <c:pt idx="210">
                        <c:v>1.92</c:v>
                      </c:pt>
                      <c:pt idx="211">
                        <c:v>1.88</c:v>
                      </c:pt>
                      <c:pt idx="212">
                        <c:v>1.88</c:v>
                      </c:pt>
                      <c:pt idx="213">
                        <c:v>1.91</c:v>
                      </c:pt>
                      <c:pt idx="214">
                        <c:v>1.95</c:v>
                      </c:pt>
                      <c:pt idx="215">
                        <c:v>1.93</c:v>
                      </c:pt>
                      <c:pt idx="216">
                        <c:v>1.93</c:v>
                      </c:pt>
                      <c:pt idx="217">
                        <c:v>1.92</c:v>
                      </c:pt>
                      <c:pt idx="218">
                        <c:v>1.9</c:v>
                      </c:pt>
                      <c:pt idx="219">
                        <c:v>1.89</c:v>
                      </c:pt>
                      <c:pt idx="220">
                        <c:v>1.9</c:v>
                      </c:pt>
                      <c:pt idx="221">
                        <c:v>1.93</c:v>
                      </c:pt>
                      <c:pt idx="222">
                        <c:v>1.92</c:v>
                      </c:pt>
                      <c:pt idx="223">
                        <c:v>1.91</c:v>
                      </c:pt>
                      <c:pt idx="224">
                        <c:v>1.9</c:v>
                      </c:pt>
                      <c:pt idx="225">
                        <c:v>1.88</c:v>
                      </c:pt>
                      <c:pt idx="226">
                        <c:v>1.88</c:v>
                      </c:pt>
                      <c:pt idx="227">
                        <c:v>1.92</c:v>
                      </c:pt>
                      <c:pt idx="228">
                        <c:v>1.95</c:v>
                      </c:pt>
                      <c:pt idx="229">
                        <c:v>1.94</c:v>
                      </c:pt>
                      <c:pt idx="230">
                        <c:v>1.93</c:v>
                      </c:pt>
                      <c:pt idx="231">
                        <c:v>1.93</c:v>
                      </c:pt>
                      <c:pt idx="232">
                        <c:v>1.93</c:v>
                      </c:pt>
                      <c:pt idx="233">
                        <c:v>1.92</c:v>
                      </c:pt>
                      <c:pt idx="234">
                        <c:v>1.93</c:v>
                      </c:pt>
                      <c:pt idx="235">
                        <c:v>1.96</c:v>
                      </c:pt>
                      <c:pt idx="236">
                        <c:v>1.95</c:v>
                      </c:pt>
                      <c:pt idx="237">
                        <c:v>1.95</c:v>
                      </c:pt>
                      <c:pt idx="238">
                        <c:v>1.95</c:v>
                      </c:pt>
                      <c:pt idx="239">
                        <c:v>1.95</c:v>
                      </c:pt>
                      <c:pt idx="240">
                        <c:v>1.94</c:v>
                      </c:pt>
                      <c:pt idx="241">
                        <c:v>1.96</c:v>
                      </c:pt>
                      <c:pt idx="242">
                        <c:v>1.99</c:v>
                      </c:pt>
                      <c:pt idx="243">
                        <c:v>1.99</c:v>
                      </c:pt>
                      <c:pt idx="244">
                        <c:v>1.99</c:v>
                      </c:pt>
                      <c:pt idx="245">
                        <c:v>2.0099999999999998</c:v>
                      </c:pt>
                      <c:pt idx="246">
                        <c:v>2</c:v>
                      </c:pt>
                      <c:pt idx="247">
                        <c:v>1.99</c:v>
                      </c:pt>
                      <c:pt idx="248">
                        <c:v>1.98</c:v>
                      </c:pt>
                      <c:pt idx="249">
                        <c:v>2</c:v>
                      </c:pt>
                      <c:pt idx="250">
                        <c:v>2</c:v>
                      </c:pt>
                      <c:pt idx="251">
                        <c:v>2.0099999999999998</c:v>
                      </c:pt>
                      <c:pt idx="252">
                        <c:v>1.99</c:v>
                      </c:pt>
                      <c:pt idx="253">
                        <c:v>1.98</c:v>
                      </c:pt>
                      <c:pt idx="254">
                        <c:v>1.97</c:v>
                      </c:pt>
                      <c:pt idx="255">
                        <c:v>1.99</c:v>
                      </c:pt>
                      <c:pt idx="256">
                        <c:v>2</c:v>
                      </c:pt>
                      <c:pt idx="257">
                        <c:v>1.99</c:v>
                      </c:pt>
                      <c:pt idx="258">
                        <c:v>1.97</c:v>
                      </c:pt>
                      <c:pt idx="259">
                        <c:v>1.98</c:v>
                      </c:pt>
                      <c:pt idx="260">
                        <c:v>1.97</c:v>
                      </c:pt>
                      <c:pt idx="261">
                        <c:v>1.93</c:v>
                      </c:pt>
                      <c:pt idx="262">
                        <c:v>1.94</c:v>
                      </c:pt>
                      <c:pt idx="263">
                        <c:v>1.97</c:v>
                      </c:pt>
                      <c:pt idx="264">
                        <c:v>1.95</c:v>
                      </c:pt>
                      <c:pt idx="265">
                        <c:v>1.95</c:v>
                      </c:pt>
                      <c:pt idx="266">
                        <c:v>1.96</c:v>
                      </c:pt>
                      <c:pt idx="267">
                        <c:v>1.94</c:v>
                      </c:pt>
                      <c:pt idx="268">
                        <c:v>1.92</c:v>
                      </c:pt>
                      <c:pt idx="269">
                        <c:v>1.94</c:v>
                      </c:pt>
                      <c:pt idx="270">
                        <c:v>1.97</c:v>
                      </c:pt>
                      <c:pt idx="271">
                        <c:v>1.96</c:v>
                      </c:pt>
                      <c:pt idx="272">
                        <c:v>1.96</c:v>
                      </c:pt>
                      <c:pt idx="273">
                        <c:v>1.98</c:v>
                      </c:pt>
                      <c:pt idx="274">
                        <c:v>1.96</c:v>
                      </c:pt>
                      <c:pt idx="275">
                        <c:v>1.96</c:v>
                      </c:pt>
                      <c:pt idx="276">
                        <c:v>1.98</c:v>
                      </c:pt>
                      <c:pt idx="277">
                        <c:v>2.02</c:v>
                      </c:pt>
                      <c:pt idx="278">
                        <c:v>2.0099999999999998</c:v>
                      </c:pt>
                      <c:pt idx="279">
                        <c:v>2</c:v>
                      </c:pt>
                      <c:pt idx="280">
                        <c:v>2.0099999999999998</c:v>
                      </c:pt>
                      <c:pt idx="281">
                        <c:v>2.0099999999999998</c:v>
                      </c:pt>
                      <c:pt idx="282">
                        <c:v>2</c:v>
                      </c:pt>
                      <c:pt idx="283">
                        <c:v>2.0099999999999998</c:v>
                      </c:pt>
                      <c:pt idx="284">
                        <c:v>2.0299999999999998</c:v>
                      </c:pt>
                      <c:pt idx="285">
                        <c:v>2.0299999999999998</c:v>
                      </c:pt>
                      <c:pt idx="286">
                        <c:v>2.0299999999999998</c:v>
                      </c:pt>
                      <c:pt idx="287">
                        <c:v>2.0299999999999998</c:v>
                      </c:pt>
                      <c:pt idx="288">
                        <c:v>2.0099999999999998</c:v>
                      </c:pt>
                      <c:pt idx="289">
                        <c:v>2</c:v>
                      </c:pt>
                      <c:pt idx="290">
                        <c:v>2.02</c:v>
                      </c:pt>
                      <c:pt idx="291">
                        <c:v>2.0499999999999998</c:v>
                      </c:pt>
                      <c:pt idx="292">
                        <c:v>2.04</c:v>
                      </c:pt>
                      <c:pt idx="293">
                        <c:v>2.04</c:v>
                      </c:pt>
                      <c:pt idx="294">
                        <c:v>2.04</c:v>
                      </c:pt>
                      <c:pt idx="295">
                        <c:v>2.02</c:v>
                      </c:pt>
                      <c:pt idx="296">
                        <c:v>2.0099999999999998</c:v>
                      </c:pt>
                      <c:pt idx="297">
                        <c:v>2.0299999999999998</c:v>
                      </c:pt>
                      <c:pt idx="298">
                        <c:v>2.06</c:v>
                      </c:pt>
                      <c:pt idx="299">
                        <c:v>2.0699999999999998</c:v>
                      </c:pt>
                      <c:pt idx="300">
                        <c:v>2.06</c:v>
                      </c:pt>
                      <c:pt idx="301">
                        <c:v>2.06</c:v>
                      </c:pt>
                      <c:pt idx="302">
                        <c:v>2.0499999999999998</c:v>
                      </c:pt>
                      <c:pt idx="303">
                        <c:v>2.0299999999999998</c:v>
                      </c:pt>
                      <c:pt idx="304">
                        <c:v>2.04</c:v>
                      </c:pt>
                      <c:pt idx="305">
                        <c:v>2.06</c:v>
                      </c:pt>
                      <c:pt idx="306">
                        <c:v>2.06</c:v>
                      </c:pt>
                      <c:pt idx="307">
                        <c:v>2.06</c:v>
                      </c:pt>
                      <c:pt idx="308">
                        <c:v>2.0499999999999998</c:v>
                      </c:pt>
                      <c:pt idx="309">
                        <c:v>2.04</c:v>
                      </c:pt>
                      <c:pt idx="310">
                        <c:v>2.0299999999999998</c:v>
                      </c:pt>
                      <c:pt idx="311">
                        <c:v>2.0299999999999998</c:v>
                      </c:pt>
                      <c:pt idx="312">
                        <c:v>2.06</c:v>
                      </c:pt>
                      <c:pt idx="313">
                        <c:v>2.06</c:v>
                      </c:pt>
                      <c:pt idx="314">
                        <c:v>2.0499999999999998</c:v>
                      </c:pt>
                      <c:pt idx="315">
                        <c:v>2.04</c:v>
                      </c:pt>
                      <c:pt idx="316">
                        <c:v>2.02</c:v>
                      </c:pt>
                      <c:pt idx="317">
                        <c:v>2.0099999999999998</c:v>
                      </c:pt>
                      <c:pt idx="318">
                        <c:v>2.0299999999999998</c:v>
                      </c:pt>
                      <c:pt idx="319">
                        <c:v>2.04</c:v>
                      </c:pt>
                      <c:pt idx="320">
                        <c:v>2.0499999999999998</c:v>
                      </c:pt>
                      <c:pt idx="321">
                        <c:v>2.04</c:v>
                      </c:pt>
                      <c:pt idx="322">
                        <c:v>2.0299999999999998</c:v>
                      </c:pt>
                      <c:pt idx="323">
                        <c:v>2.02</c:v>
                      </c:pt>
                      <c:pt idx="324">
                        <c:v>2.02</c:v>
                      </c:pt>
                      <c:pt idx="325">
                        <c:v>2.04</c:v>
                      </c:pt>
                      <c:pt idx="326">
                        <c:v>2.0699999999999998</c:v>
                      </c:pt>
                      <c:pt idx="327">
                        <c:v>2.08</c:v>
                      </c:pt>
                      <c:pt idx="328">
                        <c:v>2.0699999999999998</c:v>
                      </c:pt>
                      <c:pt idx="329">
                        <c:v>2.08</c:v>
                      </c:pt>
                      <c:pt idx="330">
                        <c:v>2.0699999999999998</c:v>
                      </c:pt>
                      <c:pt idx="331">
                        <c:v>2.06</c:v>
                      </c:pt>
                      <c:pt idx="332">
                        <c:v>2.06</c:v>
                      </c:pt>
                      <c:pt idx="333">
                        <c:v>2.11</c:v>
                      </c:pt>
                      <c:pt idx="334">
                        <c:v>2.11</c:v>
                      </c:pt>
                      <c:pt idx="335">
                        <c:v>2.09</c:v>
                      </c:pt>
                      <c:pt idx="336">
                        <c:v>2.0699999999999998</c:v>
                      </c:pt>
                      <c:pt idx="337">
                        <c:v>2.04</c:v>
                      </c:pt>
                      <c:pt idx="338">
                        <c:v>2.08</c:v>
                      </c:pt>
                      <c:pt idx="339">
                        <c:v>2.09</c:v>
                      </c:pt>
                      <c:pt idx="340">
                        <c:v>2.11</c:v>
                      </c:pt>
                      <c:pt idx="341">
                        <c:v>2.11</c:v>
                      </c:pt>
                      <c:pt idx="342">
                        <c:v>2.1</c:v>
                      </c:pt>
                      <c:pt idx="343">
                        <c:v>2.13</c:v>
                      </c:pt>
                      <c:pt idx="344">
                        <c:v>2.13</c:v>
                      </c:pt>
                      <c:pt idx="345">
                        <c:v>2.12</c:v>
                      </c:pt>
                      <c:pt idx="346">
                        <c:v>2.13</c:v>
                      </c:pt>
                      <c:pt idx="347">
                        <c:v>2.17</c:v>
                      </c:pt>
                      <c:pt idx="348">
                        <c:v>2.17</c:v>
                      </c:pt>
                      <c:pt idx="349">
                        <c:v>2.15</c:v>
                      </c:pt>
                      <c:pt idx="350">
                        <c:v>2.16</c:v>
                      </c:pt>
                      <c:pt idx="351">
                        <c:v>2.16</c:v>
                      </c:pt>
                      <c:pt idx="352">
                        <c:v>2.16</c:v>
                      </c:pt>
                      <c:pt idx="353">
                        <c:v>2.19</c:v>
                      </c:pt>
                      <c:pt idx="354">
                        <c:v>2.25</c:v>
                      </c:pt>
                      <c:pt idx="355">
                        <c:v>2.25</c:v>
                      </c:pt>
                      <c:pt idx="356">
                        <c:v>2.2599999999999998</c:v>
                      </c:pt>
                      <c:pt idx="357">
                        <c:v>2.29</c:v>
                      </c:pt>
                      <c:pt idx="358">
                        <c:v>2.2999999999999998</c:v>
                      </c:pt>
                      <c:pt idx="359">
                        <c:v>2.3199999999999998</c:v>
                      </c:pt>
                      <c:pt idx="360">
                        <c:v>2.34</c:v>
                      </c:pt>
                      <c:pt idx="361">
                        <c:v>2.39</c:v>
                      </c:pt>
                      <c:pt idx="362">
                        <c:v>2.4</c:v>
                      </c:pt>
                      <c:pt idx="363">
                        <c:v>2.38</c:v>
                      </c:pt>
                      <c:pt idx="364">
                        <c:v>2.39</c:v>
                      </c:pt>
                    </c:numCache>
                  </c:numRef>
                </c:val>
                <c:smooth val="0"/>
                <c:extLst xmlns:c15="http://schemas.microsoft.com/office/drawing/2012/chart">
                  <c:ext xmlns:c16="http://schemas.microsoft.com/office/drawing/2014/chart" uri="{C3380CC4-5D6E-409C-BE32-E72D297353CC}">
                    <c16:uniqueId val="{00000007-B1E8-46BE-8AD7-A9F64ACA8B80}"/>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'YoY LH Only'!$AM$9</c15:sqref>
                        </c15:formulaRef>
                      </c:ext>
                    </c:extLst>
                    <c:strCache>
                      <c:ptCount val="1"/>
                      <c:pt idx="0">
                        <c:v>2025 Van Spot</c:v>
                      </c:pt>
                    </c:strCache>
                  </c:strRef>
                </c:tx>
                <c:spPr>
                  <a:ln w="28575" cap="rnd">
                    <a:solidFill>
                      <a:srgbClr val="7030A0"/>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Only'!$AM$10:$AM$374</c15:sqref>
                        </c15:formulaRef>
                      </c:ext>
                    </c:extLst>
                    <c:numCache>
                      <c:formatCode>General</c:formatCode>
                      <c:ptCount val="365"/>
                      <c:pt idx="0">
                        <c:v>1.77</c:v>
                      </c:pt>
                      <c:pt idx="1">
                        <c:v>1.77</c:v>
                      </c:pt>
                      <c:pt idx="2">
                        <c:v>1.77</c:v>
                      </c:pt>
                      <c:pt idx="3">
                        <c:v>1.77</c:v>
                      </c:pt>
                      <c:pt idx="4">
                        <c:v>1.76</c:v>
                      </c:pt>
                      <c:pt idx="5">
                        <c:v>1.76</c:v>
                      </c:pt>
                      <c:pt idx="6">
                        <c:v>1.76</c:v>
                      </c:pt>
                      <c:pt idx="7">
                        <c:v>1.75</c:v>
                      </c:pt>
                      <c:pt idx="8">
                        <c:v>1.76</c:v>
                      </c:pt>
                      <c:pt idx="9">
                        <c:v>1.78</c:v>
                      </c:pt>
                      <c:pt idx="10">
                        <c:v>1.8</c:v>
                      </c:pt>
                      <c:pt idx="11">
                        <c:v>1.79</c:v>
                      </c:pt>
                      <c:pt idx="12">
                        <c:v>1.79</c:v>
                      </c:pt>
                      <c:pt idx="13">
                        <c:v>1.81</c:v>
                      </c:pt>
                      <c:pt idx="14">
                        <c:v>1.79</c:v>
                      </c:pt>
                      <c:pt idx="15">
                        <c:v>1.78</c:v>
                      </c:pt>
                      <c:pt idx="16">
                        <c:v>1.78</c:v>
                      </c:pt>
                      <c:pt idx="17">
                        <c:v>1.78</c:v>
                      </c:pt>
                      <c:pt idx="18">
                        <c:v>1.77</c:v>
                      </c:pt>
                      <c:pt idx="19">
                        <c:v>1.76</c:v>
                      </c:pt>
                      <c:pt idx="20">
                        <c:v>1.76</c:v>
                      </c:pt>
                      <c:pt idx="21">
                        <c:v>1.74</c:v>
                      </c:pt>
                      <c:pt idx="22">
                        <c:v>1.72</c:v>
                      </c:pt>
                      <c:pt idx="23">
                        <c:v>1.71</c:v>
                      </c:pt>
                      <c:pt idx="24">
                        <c:v>1.72</c:v>
                      </c:pt>
                      <c:pt idx="25">
                        <c:v>1.72</c:v>
                      </c:pt>
                      <c:pt idx="26">
                        <c:v>1.71</c:v>
                      </c:pt>
                      <c:pt idx="27">
                        <c:v>1.69</c:v>
                      </c:pt>
                      <c:pt idx="28">
                        <c:v>1.69</c:v>
                      </c:pt>
                      <c:pt idx="29">
                        <c:v>1.68</c:v>
                      </c:pt>
                      <c:pt idx="30">
                        <c:v>1.68</c:v>
                      </c:pt>
                      <c:pt idx="31">
                        <c:v>1.7</c:v>
                      </c:pt>
                      <c:pt idx="32">
                        <c:v>1.7</c:v>
                      </c:pt>
                      <c:pt idx="33">
                        <c:v>1.68</c:v>
                      </c:pt>
                      <c:pt idx="34">
                        <c:v>1.67</c:v>
                      </c:pt>
                      <c:pt idx="35">
                        <c:v>1.66</c:v>
                      </c:pt>
                      <c:pt idx="36">
                        <c:v>1.65</c:v>
                      </c:pt>
                      <c:pt idx="37">
                        <c:v>1.64</c:v>
                      </c:pt>
                      <c:pt idx="38">
                        <c:v>1.66</c:v>
                      </c:pt>
                      <c:pt idx="39">
                        <c:v>1.65</c:v>
                      </c:pt>
                      <c:pt idx="40">
                        <c:v>1.63</c:v>
                      </c:pt>
                      <c:pt idx="41">
                        <c:v>1.63</c:v>
                      </c:pt>
                      <c:pt idx="42">
                        <c:v>1.62</c:v>
                      </c:pt>
                      <c:pt idx="43">
                        <c:v>1.61</c:v>
                      </c:pt>
                      <c:pt idx="44">
                        <c:v>1.61</c:v>
                      </c:pt>
                      <c:pt idx="45">
                        <c:v>1.63</c:v>
                      </c:pt>
                      <c:pt idx="46">
                        <c:v>1.62</c:v>
                      </c:pt>
                      <c:pt idx="47">
                        <c:v>1.62</c:v>
                      </c:pt>
                      <c:pt idx="48">
                        <c:v>1.61</c:v>
                      </c:pt>
                      <c:pt idx="49">
                        <c:v>1.6</c:v>
                      </c:pt>
                      <c:pt idx="50">
                        <c:v>1.6</c:v>
                      </c:pt>
                      <c:pt idx="51">
                        <c:v>1.6</c:v>
                      </c:pt>
                      <c:pt idx="52">
                        <c:v>1.63</c:v>
                      </c:pt>
                      <c:pt idx="53">
                        <c:v>1.62</c:v>
                      </c:pt>
                      <c:pt idx="54">
                        <c:v>1.61</c:v>
                      </c:pt>
                      <c:pt idx="55">
                        <c:v>1.62</c:v>
                      </c:pt>
                      <c:pt idx="56">
                        <c:v>1.6</c:v>
                      </c:pt>
                      <c:pt idx="57">
                        <c:v>1.6</c:v>
                      </c:pt>
                      <c:pt idx="58">
                        <c:v>1.59</c:v>
                      </c:pt>
                      <c:pt idx="59">
                        <c:v>1.59</c:v>
                      </c:pt>
                      <c:pt idx="60">
                        <c:v>1.6</c:v>
                      </c:pt>
                      <c:pt idx="61">
                        <c:v>1.6</c:v>
                      </c:pt>
                      <c:pt idx="62">
                        <c:v>1.6</c:v>
                      </c:pt>
                      <c:pt idx="63">
                        <c:v>1.6</c:v>
                      </c:pt>
                      <c:pt idx="64">
                        <c:v>1.6</c:v>
                      </c:pt>
                      <c:pt idx="65">
                        <c:v>1.59</c:v>
                      </c:pt>
                      <c:pt idx="66">
                        <c:v>1.6</c:v>
                      </c:pt>
                      <c:pt idx="67">
                        <c:v>1.61</c:v>
                      </c:pt>
                      <c:pt idx="68">
                        <c:v>1.6</c:v>
                      </c:pt>
                      <c:pt idx="69">
                        <c:v>1.6</c:v>
                      </c:pt>
                      <c:pt idx="70">
                        <c:v>1.6</c:v>
                      </c:pt>
                      <c:pt idx="71">
                        <c:v>1.58</c:v>
                      </c:pt>
                      <c:pt idx="72">
                        <c:v>1.58</c:v>
                      </c:pt>
                      <c:pt idx="73">
                        <c:v>1.58</c:v>
                      </c:pt>
                      <c:pt idx="74">
                        <c:v>1.6</c:v>
                      </c:pt>
                      <c:pt idx="75">
                        <c:v>1.6</c:v>
                      </c:pt>
                      <c:pt idx="76">
                        <c:v>1.59</c:v>
                      </c:pt>
                      <c:pt idx="77">
                        <c:v>1.58</c:v>
                      </c:pt>
                      <c:pt idx="78">
                        <c:v>1.57</c:v>
                      </c:pt>
                      <c:pt idx="79">
                        <c:v>1.57</c:v>
                      </c:pt>
                      <c:pt idx="80">
                        <c:v>1.57</c:v>
                      </c:pt>
                      <c:pt idx="81">
                        <c:v>1.59</c:v>
                      </c:pt>
                      <c:pt idx="82">
                        <c:v>1.59</c:v>
                      </c:pt>
                      <c:pt idx="83">
                        <c:v>1.59</c:v>
                      </c:pt>
                      <c:pt idx="84">
                        <c:v>1.58</c:v>
                      </c:pt>
                      <c:pt idx="85">
                        <c:v>1.57</c:v>
                      </c:pt>
                      <c:pt idx="86">
                        <c:v>1.57</c:v>
                      </c:pt>
                      <c:pt idx="87">
                        <c:v>1.57</c:v>
                      </c:pt>
                      <c:pt idx="88">
                        <c:v>1.59</c:v>
                      </c:pt>
                      <c:pt idx="89">
                        <c:v>1.59</c:v>
                      </c:pt>
                      <c:pt idx="90">
                        <c:v>1.59</c:v>
                      </c:pt>
                      <c:pt idx="91">
                        <c:v>1.59</c:v>
                      </c:pt>
                      <c:pt idx="92">
                        <c:v>1.6</c:v>
                      </c:pt>
                      <c:pt idx="93">
                        <c:v>1.6</c:v>
                      </c:pt>
                      <c:pt idx="94">
                        <c:v>1.61</c:v>
                      </c:pt>
                      <c:pt idx="95">
                        <c:v>1.62</c:v>
                      </c:pt>
                      <c:pt idx="96">
                        <c:v>1.61</c:v>
                      </c:pt>
                      <c:pt idx="97">
                        <c:v>1.61</c:v>
                      </c:pt>
                      <c:pt idx="98">
                        <c:v>1.6</c:v>
                      </c:pt>
                      <c:pt idx="99">
                        <c:v>1.6</c:v>
                      </c:pt>
                      <c:pt idx="100">
                        <c:v>1.58</c:v>
                      </c:pt>
                      <c:pt idx="101">
                        <c:v>1.58</c:v>
                      </c:pt>
                      <c:pt idx="102">
                        <c:v>1.59</c:v>
                      </c:pt>
                      <c:pt idx="103">
                        <c:v>1.58</c:v>
                      </c:pt>
                      <c:pt idx="104">
                        <c:v>1.57</c:v>
                      </c:pt>
                      <c:pt idx="105">
                        <c:v>1.57</c:v>
                      </c:pt>
                      <c:pt idx="106">
                        <c:v>1.56</c:v>
                      </c:pt>
                      <c:pt idx="107">
                        <c:v>1.55</c:v>
                      </c:pt>
                      <c:pt idx="108">
                        <c:v>1.55</c:v>
                      </c:pt>
                      <c:pt idx="109">
                        <c:v>1.57</c:v>
                      </c:pt>
                      <c:pt idx="110">
                        <c:v>1.57</c:v>
                      </c:pt>
                      <c:pt idx="111">
                        <c:v>1.56</c:v>
                      </c:pt>
                      <c:pt idx="112">
                        <c:v>1.56</c:v>
                      </c:pt>
                      <c:pt idx="113">
                        <c:v>1.55</c:v>
                      </c:pt>
                      <c:pt idx="114">
                        <c:v>1.54</c:v>
                      </c:pt>
                      <c:pt idx="115">
                        <c:v>1.56</c:v>
                      </c:pt>
                      <c:pt idx="116">
                        <c:v>1.58</c:v>
                      </c:pt>
                      <c:pt idx="117">
                        <c:v>1.57</c:v>
                      </c:pt>
                      <c:pt idx="118">
                        <c:v>1.57</c:v>
                      </c:pt>
                      <c:pt idx="119">
                        <c:v>1.56</c:v>
                      </c:pt>
                      <c:pt idx="120">
                        <c:v>1.56</c:v>
                      </c:pt>
                      <c:pt idx="121">
                        <c:v>1.56</c:v>
                      </c:pt>
                      <c:pt idx="122">
                        <c:v>1.56</c:v>
                      </c:pt>
                      <c:pt idx="123">
                        <c:v>1.58</c:v>
                      </c:pt>
                      <c:pt idx="124">
                        <c:v>1.58</c:v>
                      </c:pt>
                      <c:pt idx="125">
                        <c:v>1.57</c:v>
                      </c:pt>
                      <c:pt idx="126">
                        <c:v>1.57</c:v>
                      </c:pt>
                      <c:pt idx="127">
                        <c:v>1.56</c:v>
                      </c:pt>
                      <c:pt idx="128">
                        <c:v>1.55</c:v>
                      </c:pt>
                      <c:pt idx="129">
                        <c:v>1.55</c:v>
                      </c:pt>
                      <c:pt idx="130">
                        <c:v>1.57</c:v>
                      </c:pt>
                      <c:pt idx="131">
                        <c:v>1.57</c:v>
                      </c:pt>
                      <c:pt idx="132">
                        <c:v>1.56</c:v>
                      </c:pt>
                      <c:pt idx="133">
                        <c:v>1.56</c:v>
                      </c:pt>
                      <c:pt idx="134">
                        <c:v>1.56</c:v>
                      </c:pt>
                      <c:pt idx="135">
                        <c:v>1.57</c:v>
                      </c:pt>
                      <c:pt idx="136">
                        <c:v>1.6</c:v>
                      </c:pt>
                      <c:pt idx="137">
                        <c:v>1.66</c:v>
                      </c:pt>
                      <c:pt idx="138">
                        <c:v>1.66</c:v>
                      </c:pt>
                      <c:pt idx="139">
                        <c:v>1.66</c:v>
                      </c:pt>
                      <c:pt idx="140">
                        <c:v>1.68</c:v>
                      </c:pt>
                      <c:pt idx="141">
                        <c:v>1.67</c:v>
                      </c:pt>
                      <c:pt idx="142">
                        <c:v>1.66</c:v>
                      </c:pt>
                      <c:pt idx="143">
                        <c:v>1.65</c:v>
                      </c:pt>
                      <c:pt idx="144">
                        <c:v>1.66</c:v>
                      </c:pt>
                      <c:pt idx="145">
                        <c:v>1.65</c:v>
                      </c:pt>
                      <c:pt idx="146">
                        <c:v>1.65</c:v>
                      </c:pt>
                      <c:pt idx="147">
                        <c:v>1.64</c:v>
                      </c:pt>
                      <c:pt idx="148">
                        <c:v>1.64</c:v>
                      </c:pt>
                      <c:pt idx="149">
                        <c:v>1.61</c:v>
                      </c:pt>
                      <c:pt idx="150">
                        <c:v>1.62</c:v>
                      </c:pt>
                      <c:pt idx="151">
                        <c:v>1.66</c:v>
                      </c:pt>
                      <c:pt idx="152">
                        <c:v>1.66</c:v>
                      </c:pt>
                      <c:pt idx="153">
                        <c:v>1.65</c:v>
                      </c:pt>
                      <c:pt idx="154">
                        <c:v>1.65</c:v>
                      </c:pt>
                      <c:pt idx="155">
                        <c:v>1.64</c:v>
                      </c:pt>
                      <c:pt idx="156">
                        <c:v>1.64</c:v>
                      </c:pt>
                      <c:pt idx="157">
                        <c:v>1.64</c:v>
                      </c:pt>
                      <c:pt idx="158">
                        <c:v>1.66</c:v>
                      </c:pt>
                      <c:pt idx="159">
                        <c:v>1.65</c:v>
                      </c:pt>
                      <c:pt idx="160">
                        <c:v>1.65</c:v>
                      </c:pt>
                      <c:pt idx="161">
                        <c:v>1.64</c:v>
                      </c:pt>
                      <c:pt idx="162">
                        <c:v>1.62</c:v>
                      </c:pt>
                      <c:pt idx="163">
                        <c:v>1.62</c:v>
                      </c:pt>
                      <c:pt idx="164">
                        <c:v>1.62</c:v>
                      </c:pt>
                      <c:pt idx="165">
                        <c:v>1.65</c:v>
                      </c:pt>
                      <c:pt idx="166">
                        <c:v>1.64</c:v>
                      </c:pt>
                      <c:pt idx="167">
                        <c:v>1.64</c:v>
                      </c:pt>
                      <c:pt idx="168">
                        <c:v>1.63</c:v>
                      </c:pt>
                      <c:pt idx="169">
                        <c:v>1.61</c:v>
                      </c:pt>
                      <c:pt idx="170">
                        <c:v>1.61</c:v>
                      </c:pt>
                      <c:pt idx="171">
                        <c:v>1.61</c:v>
                      </c:pt>
                      <c:pt idx="172">
                        <c:v>1.63</c:v>
                      </c:pt>
                      <c:pt idx="173">
                        <c:v>1.62</c:v>
                      </c:pt>
                      <c:pt idx="174">
                        <c:v>1.62</c:v>
                      </c:pt>
                      <c:pt idx="175">
                        <c:v>1.6</c:v>
                      </c:pt>
                      <c:pt idx="176">
                        <c:v>1.59</c:v>
                      </c:pt>
                      <c:pt idx="177">
                        <c:v>1.58</c:v>
                      </c:pt>
                      <c:pt idx="178">
                        <c:v>1.59</c:v>
                      </c:pt>
                      <c:pt idx="179">
                        <c:v>1.62</c:v>
                      </c:pt>
                      <c:pt idx="180">
                        <c:v>1.61</c:v>
                      </c:pt>
                      <c:pt idx="181">
                        <c:v>1.6</c:v>
                      </c:pt>
                      <c:pt idx="182">
                        <c:v>1.6</c:v>
                      </c:pt>
                      <c:pt idx="183">
                        <c:v>1.61</c:v>
                      </c:pt>
                      <c:pt idx="184">
                        <c:v>1.62</c:v>
                      </c:pt>
                      <c:pt idx="185">
                        <c:v>1.62</c:v>
                      </c:pt>
                      <c:pt idx="186">
                        <c:v>1.66</c:v>
                      </c:pt>
                      <c:pt idx="187">
                        <c:v>1.66</c:v>
                      </c:pt>
                      <c:pt idx="188">
                        <c:v>1.65</c:v>
                      </c:pt>
                      <c:pt idx="189">
                        <c:v>1.65</c:v>
                      </c:pt>
                      <c:pt idx="190">
                        <c:v>1.61</c:v>
                      </c:pt>
                      <c:pt idx="191">
                        <c:v>1.62</c:v>
                      </c:pt>
                      <c:pt idx="192">
                        <c:v>1.67</c:v>
                      </c:pt>
                      <c:pt idx="193">
                        <c:v>1.66</c:v>
                      </c:pt>
                      <c:pt idx="194">
                        <c:v>1.65</c:v>
                      </c:pt>
                      <c:pt idx="195">
                        <c:v>1.64</c:v>
                      </c:pt>
                      <c:pt idx="196">
                        <c:v>1.64</c:v>
                      </c:pt>
                      <c:pt idx="197">
                        <c:v>1.61</c:v>
                      </c:pt>
                      <c:pt idx="198">
                        <c:v>1.6</c:v>
                      </c:pt>
                      <c:pt idx="199">
                        <c:v>1.61</c:v>
                      </c:pt>
                      <c:pt idx="200">
                        <c:v>1.63</c:v>
                      </c:pt>
                      <c:pt idx="201">
                        <c:v>1.62</c:v>
                      </c:pt>
                      <c:pt idx="202">
                        <c:v>1.62</c:v>
                      </c:pt>
                      <c:pt idx="203">
                        <c:v>1.61</c:v>
                      </c:pt>
                      <c:pt idx="204">
                        <c:v>1.6</c:v>
                      </c:pt>
                      <c:pt idx="205">
                        <c:v>1.59</c:v>
                      </c:pt>
                      <c:pt idx="206">
                        <c:v>1.59</c:v>
                      </c:pt>
                      <c:pt idx="207">
                        <c:v>1.61</c:v>
                      </c:pt>
                      <c:pt idx="208">
                        <c:v>1.61</c:v>
                      </c:pt>
                      <c:pt idx="209">
                        <c:v>1.6</c:v>
                      </c:pt>
                      <c:pt idx="210">
                        <c:v>1.6</c:v>
                      </c:pt>
                      <c:pt idx="211">
                        <c:v>1.58</c:v>
                      </c:pt>
                      <c:pt idx="212">
                        <c:v>1.59</c:v>
                      </c:pt>
                      <c:pt idx="213">
                        <c:v>1.59</c:v>
                      </c:pt>
                      <c:pt idx="214">
                        <c:v>1.62</c:v>
                      </c:pt>
                      <c:pt idx="215">
                        <c:v>1.61</c:v>
                      </c:pt>
                      <c:pt idx="216">
                        <c:v>1.6</c:v>
                      </c:pt>
                      <c:pt idx="217">
                        <c:v>1.6</c:v>
                      </c:pt>
                      <c:pt idx="218">
                        <c:v>1.59</c:v>
                      </c:pt>
                      <c:pt idx="219">
                        <c:v>1.58</c:v>
                      </c:pt>
                      <c:pt idx="220">
                        <c:v>1.59</c:v>
                      </c:pt>
                      <c:pt idx="221">
                        <c:v>1.61</c:v>
                      </c:pt>
                      <c:pt idx="222">
                        <c:v>1.6</c:v>
                      </c:pt>
                      <c:pt idx="223">
                        <c:v>1.59</c:v>
                      </c:pt>
                      <c:pt idx="224">
                        <c:v>1.58</c:v>
                      </c:pt>
                      <c:pt idx="225">
                        <c:v>1.57</c:v>
                      </c:pt>
                      <c:pt idx="226">
                        <c:v>1.57</c:v>
                      </c:pt>
                      <c:pt idx="227">
                        <c:v>1.58</c:v>
                      </c:pt>
                      <c:pt idx="228">
                        <c:v>1.61</c:v>
                      </c:pt>
                      <c:pt idx="229">
                        <c:v>1.61</c:v>
                      </c:pt>
                      <c:pt idx="230">
                        <c:v>1.6</c:v>
                      </c:pt>
                      <c:pt idx="231">
                        <c:v>1.59</c:v>
                      </c:pt>
                      <c:pt idx="232">
                        <c:v>1.58</c:v>
                      </c:pt>
                      <c:pt idx="233">
                        <c:v>1.58</c:v>
                      </c:pt>
                      <c:pt idx="234">
                        <c:v>1.59</c:v>
                      </c:pt>
                      <c:pt idx="235">
                        <c:v>1.62</c:v>
                      </c:pt>
                      <c:pt idx="236">
                        <c:v>1.6</c:v>
                      </c:pt>
                      <c:pt idx="237">
                        <c:v>1.59</c:v>
                      </c:pt>
                      <c:pt idx="238">
                        <c:v>1.59</c:v>
                      </c:pt>
                      <c:pt idx="239">
                        <c:v>1.58</c:v>
                      </c:pt>
                      <c:pt idx="240">
                        <c:v>1.58</c:v>
                      </c:pt>
                      <c:pt idx="241">
                        <c:v>1.6</c:v>
                      </c:pt>
                      <c:pt idx="242">
                        <c:v>1.63</c:v>
                      </c:pt>
                      <c:pt idx="243">
                        <c:v>1.63</c:v>
                      </c:pt>
                      <c:pt idx="244">
                        <c:v>1.62</c:v>
                      </c:pt>
                      <c:pt idx="245">
                        <c:v>1.63</c:v>
                      </c:pt>
                      <c:pt idx="246">
                        <c:v>1.62</c:v>
                      </c:pt>
                      <c:pt idx="247">
                        <c:v>1.61</c:v>
                      </c:pt>
                      <c:pt idx="248">
                        <c:v>1.61</c:v>
                      </c:pt>
                      <c:pt idx="249">
                        <c:v>1.64</c:v>
                      </c:pt>
                      <c:pt idx="250">
                        <c:v>1.64</c:v>
                      </c:pt>
                      <c:pt idx="251">
                        <c:v>1.63</c:v>
                      </c:pt>
                      <c:pt idx="252">
                        <c:v>1.61</c:v>
                      </c:pt>
                      <c:pt idx="253">
                        <c:v>1.61</c:v>
                      </c:pt>
                      <c:pt idx="254">
                        <c:v>1.6</c:v>
                      </c:pt>
                      <c:pt idx="255">
                        <c:v>1.61</c:v>
                      </c:pt>
                      <c:pt idx="256">
                        <c:v>1.62</c:v>
                      </c:pt>
                      <c:pt idx="257">
                        <c:v>1.62</c:v>
                      </c:pt>
                      <c:pt idx="258">
                        <c:v>1.61</c:v>
                      </c:pt>
                      <c:pt idx="259">
                        <c:v>1.61</c:v>
                      </c:pt>
                      <c:pt idx="260">
                        <c:v>1.6</c:v>
                      </c:pt>
                      <c:pt idx="261">
                        <c:v>1.58</c:v>
                      </c:pt>
                      <c:pt idx="262">
                        <c:v>1.58</c:v>
                      </c:pt>
                      <c:pt idx="263">
                        <c:v>1.61</c:v>
                      </c:pt>
                      <c:pt idx="264">
                        <c:v>1.61</c:v>
                      </c:pt>
                      <c:pt idx="265">
                        <c:v>1.61</c:v>
                      </c:pt>
                      <c:pt idx="266">
                        <c:v>1.61</c:v>
                      </c:pt>
                      <c:pt idx="267">
                        <c:v>1.6</c:v>
                      </c:pt>
                      <c:pt idx="268">
                        <c:v>1.59</c:v>
                      </c:pt>
                      <c:pt idx="269">
                        <c:v>1.61</c:v>
                      </c:pt>
                      <c:pt idx="270">
                        <c:v>1.63</c:v>
                      </c:pt>
                      <c:pt idx="271">
                        <c:v>1.63</c:v>
                      </c:pt>
                      <c:pt idx="272">
                        <c:v>1.62</c:v>
                      </c:pt>
                      <c:pt idx="273">
                        <c:v>1.62</c:v>
                      </c:pt>
                      <c:pt idx="274">
                        <c:v>1.61</c:v>
                      </c:pt>
                      <c:pt idx="275">
                        <c:v>1.61</c:v>
                      </c:pt>
                      <c:pt idx="276">
                        <c:v>1.63</c:v>
                      </c:pt>
                      <c:pt idx="277">
                        <c:v>1.66</c:v>
                      </c:pt>
                      <c:pt idx="278">
                        <c:v>1.66</c:v>
                      </c:pt>
                      <c:pt idx="279">
                        <c:v>1.65</c:v>
                      </c:pt>
                      <c:pt idx="280">
                        <c:v>1.66</c:v>
                      </c:pt>
                      <c:pt idx="281">
                        <c:v>1.65</c:v>
                      </c:pt>
                      <c:pt idx="282">
                        <c:v>1.65</c:v>
                      </c:pt>
                      <c:pt idx="283">
                        <c:v>1.65</c:v>
                      </c:pt>
                      <c:pt idx="284">
                        <c:v>1.67</c:v>
                      </c:pt>
                      <c:pt idx="285">
                        <c:v>1.66</c:v>
                      </c:pt>
                      <c:pt idx="286">
                        <c:v>1.65</c:v>
                      </c:pt>
                      <c:pt idx="287">
                        <c:v>1.65</c:v>
                      </c:pt>
                      <c:pt idx="288">
                        <c:v>1.65</c:v>
                      </c:pt>
                      <c:pt idx="289">
                        <c:v>1.64</c:v>
                      </c:pt>
                      <c:pt idx="290">
                        <c:v>1.65</c:v>
                      </c:pt>
                      <c:pt idx="291">
                        <c:v>1.68</c:v>
                      </c:pt>
                      <c:pt idx="292">
                        <c:v>1.67</c:v>
                      </c:pt>
                      <c:pt idx="293">
                        <c:v>1.66</c:v>
                      </c:pt>
                      <c:pt idx="294">
                        <c:v>1.66</c:v>
                      </c:pt>
                      <c:pt idx="295">
                        <c:v>1.65</c:v>
                      </c:pt>
                      <c:pt idx="296">
                        <c:v>1.65</c:v>
                      </c:pt>
                      <c:pt idx="297">
                        <c:v>1.66</c:v>
                      </c:pt>
                      <c:pt idx="298">
                        <c:v>1.68</c:v>
                      </c:pt>
                      <c:pt idx="299">
                        <c:v>1.67</c:v>
                      </c:pt>
                      <c:pt idx="300">
                        <c:v>1.67</c:v>
                      </c:pt>
                      <c:pt idx="301">
                        <c:v>1.67</c:v>
                      </c:pt>
                      <c:pt idx="302">
                        <c:v>1.66</c:v>
                      </c:pt>
                      <c:pt idx="303">
                        <c:v>1.65</c:v>
                      </c:pt>
                      <c:pt idx="304">
                        <c:v>1.65</c:v>
                      </c:pt>
                      <c:pt idx="305">
                        <c:v>1.67</c:v>
                      </c:pt>
                      <c:pt idx="306">
                        <c:v>1.66</c:v>
                      </c:pt>
                      <c:pt idx="307">
                        <c:v>1.66</c:v>
                      </c:pt>
                      <c:pt idx="308">
                        <c:v>1.66</c:v>
                      </c:pt>
                      <c:pt idx="309">
                        <c:v>1.65</c:v>
                      </c:pt>
                      <c:pt idx="310">
                        <c:v>1.64</c:v>
                      </c:pt>
                      <c:pt idx="311">
                        <c:v>1.66</c:v>
                      </c:pt>
                      <c:pt idx="312">
                        <c:v>1.66</c:v>
                      </c:pt>
                      <c:pt idx="313">
                        <c:v>1.65</c:v>
                      </c:pt>
                      <c:pt idx="314">
                        <c:v>1.65</c:v>
                      </c:pt>
                      <c:pt idx="315">
                        <c:v>1.65</c:v>
                      </c:pt>
                      <c:pt idx="316">
                        <c:v>1.64</c:v>
                      </c:pt>
                      <c:pt idx="317">
                        <c:v>1.63</c:v>
                      </c:pt>
                      <c:pt idx="318">
                        <c:v>1.64</c:v>
                      </c:pt>
                      <c:pt idx="319">
                        <c:v>1.65</c:v>
                      </c:pt>
                      <c:pt idx="320">
                        <c:v>1.64</c:v>
                      </c:pt>
                      <c:pt idx="321">
                        <c:v>1.63</c:v>
                      </c:pt>
                      <c:pt idx="322">
                        <c:v>1.63</c:v>
                      </c:pt>
                      <c:pt idx="323">
                        <c:v>1.62</c:v>
                      </c:pt>
                      <c:pt idx="324">
                        <c:v>1.62</c:v>
                      </c:pt>
                      <c:pt idx="325">
                        <c:v>1.63</c:v>
                      </c:pt>
                      <c:pt idx="326">
                        <c:v>1.65</c:v>
                      </c:pt>
                      <c:pt idx="327">
                        <c:v>1.65</c:v>
                      </c:pt>
                      <c:pt idx="328">
                        <c:v>1.65</c:v>
                      </c:pt>
                      <c:pt idx="329">
                        <c:v>1.65</c:v>
                      </c:pt>
                      <c:pt idx="330">
                        <c:v>1.65</c:v>
                      </c:pt>
                      <c:pt idx="331">
                        <c:v>1.66</c:v>
                      </c:pt>
                      <c:pt idx="332">
                        <c:v>1.66</c:v>
                      </c:pt>
                      <c:pt idx="333">
                        <c:v>1.71</c:v>
                      </c:pt>
                      <c:pt idx="334">
                        <c:v>1.72</c:v>
                      </c:pt>
                      <c:pt idx="335">
                        <c:v>1.71</c:v>
                      </c:pt>
                      <c:pt idx="336">
                        <c:v>1.7</c:v>
                      </c:pt>
                      <c:pt idx="337">
                        <c:v>1.69</c:v>
                      </c:pt>
                      <c:pt idx="338">
                        <c:v>1.73</c:v>
                      </c:pt>
                      <c:pt idx="339">
                        <c:v>1.75</c:v>
                      </c:pt>
                      <c:pt idx="340">
                        <c:v>1.76</c:v>
                      </c:pt>
                      <c:pt idx="341">
                        <c:v>1.76</c:v>
                      </c:pt>
                      <c:pt idx="342">
                        <c:v>1.77</c:v>
                      </c:pt>
                      <c:pt idx="343">
                        <c:v>1.79</c:v>
                      </c:pt>
                      <c:pt idx="344">
                        <c:v>1.78</c:v>
                      </c:pt>
                      <c:pt idx="345">
                        <c:v>1.78</c:v>
                      </c:pt>
                      <c:pt idx="346">
                        <c:v>1.8</c:v>
                      </c:pt>
                      <c:pt idx="347">
                        <c:v>1.84</c:v>
                      </c:pt>
                      <c:pt idx="348">
                        <c:v>1.84</c:v>
                      </c:pt>
                      <c:pt idx="349">
                        <c:v>1.84</c:v>
                      </c:pt>
                      <c:pt idx="350">
                        <c:v>1.85</c:v>
                      </c:pt>
                      <c:pt idx="351">
                        <c:v>1.84</c:v>
                      </c:pt>
                      <c:pt idx="352">
                        <c:v>1.85</c:v>
                      </c:pt>
                      <c:pt idx="353">
                        <c:v>1.87</c:v>
                      </c:pt>
                      <c:pt idx="354">
                        <c:v>1.9</c:v>
                      </c:pt>
                      <c:pt idx="355">
                        <c:v>1.91</c:v>
                      </c:pt>
                      <c:pt idx="356">
                        <c:v>1.91</c:v>
                      </c:pt>
                      <c:pt idx="357">
                        <c:v>1.93</c:v>
                      </c:pt>
                      <c:pt idx="358">
                        <c:v>1.94</c:v>
                      </c:pt>
                      <c:pt idx="359">
                        <c:v>1.95</c:v>
                      </c:pt>
                      <c:pt idx="360">
                        <c:v>1.96</c:v>
                      </c:pt>
                      <c:pt idx="361">
                        <c:v>2</c:v>
                      </c:pt>
                      <c:pt idx="362">
                        <c:v>1.99</c:v>
                      </c:pt>
                      <c:pt idx="363">
                        <c:v>1.98</c:v>
                      </c:pt>
                      <c:pt idx="364">
                        <c:v>1.95</c:v>
                      </c:pt>
                    </c:numCache>
                  </c:numRef>
                </c:val>
                <c:smooth val="0"/>
                <c:extLst xmlns:c15="http://schemas.microsoft.com/office/drawing/2012/chart">
                  <c:ext xmlns:c16="http://schemas.microsoft.com/office/drawing/2014/chart" uri="{C3380CC4-5D6E-409C-BE32-E72D297353CC}">
                    <c16:uniqueId val="{00000008-B1E8-46BE-8AD7-A9F64ACA8B80}"/>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'YoY LH Only'!$AN$9</c15:sqref>
                        </c15:formulaRef>
                      </c:ext>
                    </c:extLst>
                    <c:strCache>
                      <c:ptCount val="1"/>
                      <c:pt idx="0">
                        <c:v>2026 Ref Contract</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Only'!$AN$10:$AN$374</c15:sqref>
                        </c15:formulaRef>
                      </c:ext>
                    </c:extLst>
                    <c:numCache>
                      <c:formatCode>General</c:formatCode>
                      <c:ptCount val="365"/>
                      <c:pt idx="0">
                        <c:v>2.4700000000000002</c:v>
                      </c:pt>
                      <c:pt idx="1">
                        <c:v>2.4700000000000002</c:v>
                      </c:pt>
                      <c:pt idx="2">
                        <c:v>2.4700000000000002</c:v>
                      </c:pt>
                      <c:pt idx="3">
                        <c:v>2.4700000000000002</c:v>
                      </c:pt>
                      <c:pt idx="4">
                        <c:v>2.4900000000000002</c:v>
                      </c:pt>
                      <c:pt idx="5">
                        <c:v>2.4900000000000002</c:v>
                      </c:pt>
                      <c:pt idx="6">
                        <c:v>2.48</c:v>
                      </c:pt>
                      <c:pt idx="7">
                        <c:v>2.4900000000000002</c:v>
                      </c:pt>
                      <c:pt idx="8">
                        <c:v>2.4900000000000002</c:v>
                      </c:pt>
                      <c:pt idx="9">
                        <c:v>2.5</c:v>
                      </c:pt>
                      <c:pt idx="10">
                        <c:v>2.5099999999999998</c:v>
                      </c:pt>
                      <c:pt idx="11">
                        <c:v>2.5099999999999998</c:v>
                      </c:pt>
                      <c:pt idx="12">
                        <c:v>2.5099999999999998</c:v>
                      </c:pt>
                      <c:pt idx="13">
                        <c:v>2.5</c:v>
                      </c:pt>
                      <c:pt idx="14">
                        <c:v>2.5</c:v>
                      </c:pt>
                      <c:pt idx="15">
                        <c:v>2.5099999999999998</c:v>
                      </c:pt>
                      <c:pt idx="16">
                        <c:v>2.5</c:v>
                      </c:pt>
                      <c:pt idx="17">
                        <c:v>2.5099999999999998</c:v>
                      </c:pt>
                      <c:pt idx="18">
                        <c:v>2.5099999999999998</c:v>
                      </c:pt>
                      <c:pt idx="19">
                        <c:v>2.5</c:v>
                      </c:pt>
                      <c:pt idx="20">
                        <c:v>2.5</c:v>
                      </c:pt>
                      <c:pt idx="21">
                        <c:v>2.5</c:v>
                      </c:pt>
                      <c:pt idx="22">
                        <c:v>2.5</c:v>
                      </c:pt>
                      <c:pt idx="23">
                        <c:v>2.5</c:v>
                      </c:pt>
                      <c:pt idx="24">
                        <c:v>2.5</c:v>
                      </c:pt>
                      <c:pt idx="25">
                        <c:v>2.5</c:v>
                      </c:pt>
                      <c:pt idx="26">
                        <c:v>2.5</c:v>
                      </c:pt>
                      <c:pt idx="27">
                        <c:v>2.5</c:v>
                      </c:pt>
                      <c:pt idx="28">
                        <c:v>2.5</c:v>
                      </c:pt>
                      <c:pt idx="29">
                        <c:v>2.5099999999999998</c:v>
                      </c:pt>
                      <c:pt idx="30">
                        <c:v>2.5099999999999998</c:v>
                      </c:pt>
                      <c:pt idx="31">
                        <c:v>2.5099999999999998</c:v>
                      </c:pt>
                      <c:pt idx="32">
                        <c:v>2.52</c:v>
                      </c:pt>
                      <c:pt idx="33">
                        <c:v>2.52</c:v>
                      </c:pt>
                      <c:pt idx="34">
                        <c:v>2.5099999999999998</c:v>
                      </c:pt>
                      <c:pt idx="35">
                        <c:v>2.52</c:v>
                      </c:pt>
                      <c:pt idx="36">
                        <c:v>2.5</c:v>
                      </c:pt>
                      <c:pt idx="37">
                        <c:v>2.5</c:v>
                      </c:pt>
                      <c:pt idx="38">
                        <c:v>2.5099999999999998</c:v>
                      </c:pt>
                      <c:pt idx="39">
                        <c:v>2.5099999999999998</c:v>
                      </c:pt>
                      <c:pt idx="40">
                        <c:v>2.5099999999999998</c:v>
                      </c:pt>
                      <c:pt idx="41">
                        <c:v>2.5099999999999998</c:v>
                      </c:pt>
                      <c:pt idx="42">
                        <c:v>2.52</c:v>
                      </c:pt>
                      <c:pt idx="43">
                        <c:v>2.52</c:v>
                      </c:pt>
                      <c:pt idx="44">
                        <c:v>2.52</c:v>
                      </c:pt>
                      <c:pt idx="45">
                        <c:v>2.5099999999999998</c:v>
                      </c:pt>
                      <c:pt idx="46">
                        <c:v>2.52</c:v>
                      </c:pt>
                      <c:pt idx="47">
                        <c:v>2.52</c:v>
                      </c:pt>
                      <c:pt idx="48">
                        <c:v>2.52</c:v>
                      </c:pt>
                      <c:pt idx="49">
                        <c:v>2.5299999999999998</c:v>
                      </c:pt>
                      <c:pt idx="50">
                        <c:v>2.52</c:v>
                      </c:pt>
                      <c:pt idx="51">
                        <c:v>2.52</c:v>
                      </c:pt>
                      <c:pt idx="52">
                        <c:v>2.5099999999999998</c:v>
                      </c:pt>
                      <c:pt idx="53">
                        <c:v>2.52</c:v>
                      </c:pt>
                      <c:pt idx="54">
                        <c:v>2.5299999999999998</c:v>
                      </c:pt>
                    </c:numCache>
                  </c:numRef>
                </c:val>
                <c:smooth val="0"/>
                <c:extLst xmlns:c15="http://schemas.microsoft.com/office/drawing/2012/chart">
                  <c:ext xmlns:c16="http://schemas.microsoft.com/office/drawing/2014/chart" uri="{C3380CC4-5D6E-409C-BE32-E72D297353CC}">
                    <c16:uniqueId val="{00000009-B1E8-46BE-8AD7-A9F64ACA8B80}"/>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'YoY LH Only'!$AP$9</c15:sqref>
                        </c15:formulaRef>
                      </c:ext>
                    </c:extLst>
                    <c:strCache>
                      <c:ptCount val="1"/>
                      <c:pt idx="0">
                        <c:v>2026 Ref Spot</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Only'!$AP$10:$AP$374</c15:sqref>
                        </c15:formulaRef>
                      </c:ext>
                    </c:extLst>
                    <c:numCache>
                      <c:formatCode>General</c:formatCode>
                      <c:ptCount val="365"/>
                      <c:pt idx="0">
                        <c:v>2.44</c:v>
                      </c:pt>
                      <c:pt idx="1">
                        <c:v>2.46</c:v>
                      </c:pt>
                      <c:pt idx="2">
                        <c:v>2.5099999999999998</c:v>
                      </c:pt>
                      <c:pt idx="3">
                        <c:v>2.5</c:v>
                      </c:pt>
                      <c:pt idx="4">
                        <c:v>2.48</c:v>
                      </c:pt>
                      <c:pt idx="5">
                        <c:v>2.48</c:v>
                      </c:pt>
                      <c:pt idx="6">
                        <c:v>2.46</c:v>
                      </c:pt>
                      <c:pt idx="7">
                        <c:v>2.44</c:v>
                      </c:pt>
                      <c:pt idx="8">
                        <c:v>2.44</c:v>
                      </c:pt>
                      <c:pt idx="9">
                        <c:v>2.4500000000000002</c:v>
                      </c:pt>
                      <c:pt idx="10">
                        <c:v>2.4500000000000002</c:v>
                      </c:pt>
                      <c:pt idx="11">
                        <c:v>2.44</c:v>
                      </c:pt>
                      <c:pt idx="12">
                        <c:v>2.4700000000000002</c:v>
                      </c:pt>
                      <c:pt idx="13">
                        <c:v>2.44</c:v>
                      </c:pt>
                      <c:pt idx="14">
                        <c:v>2.4</c:v>
                      </c:pt>
                      <c:pt idx="15">
                        <c:v>2.4</c:v>
                      </c:pt>
                      <c:pt idx="16">
                        <c:v>2.39</c:v>
                      </c:pt>
                      <c:pt idx="17">
                        <c:v>2.36</c:v>
                      </c:pt>
                      <c:pt idx="18">
                        <c:v>2.35</c:v>
                      </c:pt>
                      <c:pt idx="19">
                        <c:v>2.3199999999999998</c:v>
                      </c:pt>
                      <c:pt idx="20">
                        <c:v>2.2799999999999998</c:v>
                      </c:pt>
                      <c:pt idx="21">
                        <c:v>2.27</c:v>
                      </c:pt>
                      <c:pt idx="22">
                        <c:v>2.27</c:v>
                      </c:pt>
                      <c:pt idx="23">
                        <c:v>2.2799999999999998</c:v>
                      </c:pt>
                      <c:pt idx="24">
                        <c:v>2.29</c:v>
                      </c:pt>
                      <c:pt idx="25">
                        <c:v>2.29</c:v>
                      </c:pt>
                      <c:pt idx="26">
                        <c:v>2.29</c:v>
                      </c:pt>
                      <c:pt idx="27">
                        <c:v>2.2999999999999998</c:v>
                      </c:pt>
                      <c:pt idx="28">
                        <c:v>2.2999999999999998</c:v>
                      </c:pt>
                      <c:pt idx="29">
                        <c:v>2.35</c:v>
                      </c:pt>
                      <c:pt idx="30">
                        <c:v>2.4</c:v>
                      </c:pt>
                      <c:pt idx="31">
                        <c:v>2.42</c:v>
                      </c:pt>
                      <c:pt idx="32">
                        <c:v>2.4300000000000002</c:v>
                      </c:pt>
                      <c:pt idx="33">
                        <c:v>2.44</c:v>
                      </c:pt>
                      <c:pt idx="34">
                        <c:v>2.46</c:v>
                      </c:pt>
                      <c:pt idx="35">
                        <c:v>2.48</c:v>
                      </c:pt>
                      <c:pt idx="36">
                        <c:v>2.5099999999999998</c:v>
                      </c:pt>
                      <c:pt idx="37">
                        <c:v>2.5299999999999998</c:v>
                      </c:pt>
                      <c:pt idx="38">
                        <c:v>2.52</c:v>
                      </c:pt>
                      <c:pt idx="39">
                        <c:v>2.5099999999999998</c:v>
                      </c:pt>
                      <c:pt idx="40">
                        <c:v>2.5299999999999998</c:v>
                      </c:pt>
                      <c:pt idx="41">
                        <c:v>2.5099999999999998</c:v>
                      </c:pt>
                      <c:pt idx="42">
                        <c:v>2.48</c:v>
                      </c:pt>
                      <c:pt idx="43">
                        <c:v>2.4700000000000002</c:v>
                      </c:pt>
                      <c:pt idx="44">
                        <c:v>2.4700000000000002</c:v>
                      </c:pt>
                      <c:pt idx="45">
                        <c:v>2.46</c:v>
                      </c:pt>
                      <c:pt idx="46">
                        <c:v>2.44</c:v>
                      </c:pt>
                      <c:pt idx="47">
                        <c:v>2.44</c:v>
                      </c:pt>
                      <c:pt idx="48">
                        <c:v>2.41</c:v>
                      </c:pt>
                      <c:pt idx="49">
                        <c:v>2.39</c:v>
                      </c:pt>
                      <c:pt idx="50">
                        <c:v>2.4</c:v>
                      </c:pt>
                      <c:pt idx="51">
                        <c:v>2.4</c:v>
                      </c:pt>
                      <c:pt idx="52">
                        <c:v>2.38</c:v>
                      </c:pt>
                      <c:pt idx="53">
                        <c:v>2.37</c:v>
                      </c:pt>
                      <c:pt idx="54">
                        <c:v>2.36</c:v>
                      </c:pt>
                    </c:numCache>
                  </c:numRef>
                </c:val>
                <c:smooth val="0"/>
                <c:extLst xmlns:c15="http://schemas.microsoft.com/office/drawing/2012/chart">
                  <c:ext xmlns:c16="http://schemas.microsoft.com/office/drawing/2014/chart" uri="{C3380CC4-5D6E-409C-BE32-E72D297353CC}">
                    <c16:uniqueId val="{0000000A-B1E8-46BE-8AD7-A9F64ACA8B80}"/>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'YoY LH Only'!$AQ$9</c15:sqref>
                        </c15:formulaRef>
                      </c:ext>
                    </c:extLst>
                    <c:strCache>
                      <c:ptCount val="1"/>
                      <c:pt idx="0">
                        <c:v>2026 Van Spot</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Only'!$AQ$10:$AQ$374</c15:sqref>
                        </c15:formulaRef>
                      </c:ext>
                    </c:extLst>
                    <c:numCache>
                      <c:formatCode>General</c:formatCode>
                      <c:ptCount val="365"/>
                      <c:pt idx="0">
                        <c:v>1.98</c:v>
                      </c:pt>
                      <c:pt idx="1">
                        <c:v>1.99</c:v>
                      </c:pt>
                      <c:pt idx="2">
                        <c:v>2</c:v>
                      </c:pt>
                      <c:pt idx="3">
                        <c:v>1.99</c:v>
                      </c:pt>
                      <c:pt idx="4">
                        <c:v>1.98</c:v>
                      </c:pt>
                      <c:pt idx="5">
                        <c:v>1.98</c:v>
                      </c:pt>
                      <c:pt idx="6">
                        <c:v>1.96</c:v>
                      </c:pt>
                      <c:pt idx="7">
                        <c:v>1.96</c:v>
                      </c:pt>
                      <c:pt idx="8">
                        <c:v>1.97</c:v>
                      </c:pt>
                      <c:pt idx="9">
                        <c:v>1.97</c:v>
                      </c:pt>
                      <c:pt idx="10">
                        <c:v>1.96</c:v>
                      </c:pt>
                      <c:pt idx="11">
                        <c:v>1.96</c:v>
                      </c:pt>
                      <c:pt idx="12">
                        <c:v>1.95</c:v>
                      </c:pt>
                      <c:pt idx="13">
                        <c:v>1.93</c:v>
                      </c:pt>
                      <c:pt idx="14">
                        <c:v>1.92</c:v>
                      </c:pt>
                      <c:pt idx="15">
                        <c:v>1.92</c:v>
                      </c:pt>
                      <c:pt idx="16">
                        <c:v>1.92</c:v>
                      </c:pt>
                      <c:pt idx="17">
                        <c:v>1.91</c:v>
                      </c:pt>
                      <c:pt idx="18">
                        <c:v>1.91</c:v>
                      </c:pt>
                      <c:pt idx="19">
                        <c:v>1.89</c:v>
                      </c:pt>
                      <c:pt idx="20">
                        <c:v>1.87</c:v>
                      </c:pt>
                      <c:pt idx="21">
                        <c:v>1.85</c:v>
                      </c:pt>
                      <c:pt idx="22">
                        <c:v>1.85</c:v>
                      </c:pt>
                      <c:pt idx="23">
                        <c:v>1.85</c:v>
                      </c:pt>
                      <c:pt idx="24">
                        <c:v>1.85</c:v>
                      </c:pt>
                      <c:pt idx="25">
                        <c:v>1.85</c:v>
                      </c:pt>
                      <c:pt idx="26">
                        <c:v>1.85</c:v>
                      </c:pt>
                      <c:pt idx="27">
                        <c:v>1.85</c:v>
                      </c:pt>
                      <c:pt idx="28">
                        <c:v>1.86</c:v>
                      </c:pt>
                      <c:pt idx="29">
                        <c:v>1.9</c:v>
                      </c:pt>
                      <c:pt idx="30">
                        <c:v>1.94</c:v>
                      </c:pt>
                      <c:pt idx="31">
                        <c:v>1.95</c:v>
                      </c:pt>
                      <c:pt idx="32">
                        <c:v>1.96</c:v>
                      </c:pt>
                      <c:pt idx="33">
                        <c:v>1.96</c:v>
                      </c:pt>
                      <c:pt idx="34">
                        <c:v>1.97</c:v>
                      </c:pt>
                      <c:pt idx="35">
                        <c:v>1.98</c:v>
                      </c:pt>
                      <c:pt idx="36">
                        <c:v>2</c:v>
                      </c:pt>
                      <c:pt idx="37">
                        <c:v>2.02</c:v>
                      </c:pt>
                      <c:pt idx="38">
                        <c:v>2.0099999999999998</c:v>
                      </c:pt>
                      <c:pt idx="39">
                        <c:v>2</c:v>
                      </c:pt>
                      <c:pt idx="40">
                        <c:v>2</c:v>
                      </c:pt>
                      <c:pt idx="41">
                        <c:v>1.99</c:v>
                      </c:pt>
                      <c:pt idx="42">
                        <c:v>1.98</c:v>
                      </c:pt>
                      <c:pt idx="43">
                        <c:v>1.98</c:v>
                      </c:pt>
                      <c:pt idx="44">
                        <c:v>2</c:v>
                      </c:pt>
                      <c:pt idx="45">
                        <c:v>1.99</c:v>
                      </c:pt>
                      <c:pt idx="46">
                        <c:v>1.98</c:v>
                      </c:pt>
                      <c:pt idx="47">
                        <c:v>1.99</c:v>
                      </c:pt>
                      <c:pt idx="48">
                        <c:v>1.97</c:v>
                      </c:pt>
                      <c:pt idx="49">
                        <c:v>1.96</c:v>
                      </c:pt>
                      <c:pt idx="50">
                        <c:v>1.97</c:v>
                      </c:pt>
                      <c:pt idx="51">
                        <c:v>1.98</c:v>
                      </c:pt>
                      <c:pt idx="52">
                        <c:v>1.97</c:v>
                      </c:pt>
                      <c:pt idx="53">
                        <c:v>1.97</c:v>
                      </c:pt>
                      <c:pt idx="54">
                        <c:v>1.97</c:v>
                      </c:pt>
                    </c:numCache>
                  </c:numRef>
                </c:val>
                <c:smooth val="0"/>
                <c:extLst xmlns:c15="http://schemas.microsoft.com/office/drawing/2012/chart">
                  <c:ext xmlns:c16="http://schemas.microsoft.com/office/drawing/2014/chart" uri="{C3380CC4-5D6E-409C-BE32-E72D297353CC}">
                    <c16:uniqueId val="{0000000B-B1E8-46BE-8AD7-A9F64ACA8B80}"/>
                  </c:ext>
                </c:extLst>
              </c15:ser>
            </c15:filteredLineSeries>
          </c:ext>
        </c:extLst>
      </c:lineChart>
      <c:catAx>
        <c:axId val="110035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7044943"/>
        <c:crosses val="autoZero"/>
        <c:auto val="1"/>
        <c:lblAlgn val="ctr"/>
        <c:lblOffset val="100"/>
        <c:noMultiLvlLbl val="0"/>
      </c:catAx>
      <c:valAx>
        <c:axId val="1557044943"/>
        <c:scaling>
          <c:orientation val="minMax"/>
          <c:min val="1.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0353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US On-Highway Diesel Fuel Price</a:t>
            </a:r>
          </a:p>
          <a:p>
            <a:pPr>
              <a:defRPr/>
            </a:pPr>
            <a:r>
              <a:rPr lang="en-US" dirty="0"/>
              <a:t>Y/Y Comparison</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2"/>
          <c:tx>
            <c:strRef>
              <c:f>'Weekly DOE'!$AO$1</c:f>
              <c:strCache>
                <c:ptCount val="1"/>
                <c:pt idx="0">
                  <c:v>2024 DOE</c:v>
                </c:pt>
              </c:strCache>
            </c:strRef>
          </c:tx>
          <c:spPr>
            <a:ln w="34925" cap="rnd">
              <a:solidFill>
                <a:schemeClr val="accent3"/>
              </a:solidFill>
              <a:round/>
            </a:ln>
            <a:effectLst>
              <a:outerShdw blurRad="44450" dist="13970" dir="5400000" algn="ctr" rotWithShape="0">
                <a:srgbClr val="000000">
                  <a:alpha val="45000"/>
                </a:srgbClr>
              </a:outerShdw>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DOE'!$AO$2:$AO$54</c:f>
              <c:numCache>
                <c:formatCode>"$"#,##0.00</c:formatCode>
                <c:ptCount val="53"/>
                <c:pt idx="0">
                  <c:v>3.8759999999999999</c:v>
                </c:pt>
                <c:pt idx="1">
                  <c:v>3.8279999999999998</c:v>
                </c:pt>
                <c:pt idx="2">
                  <c:v>3.863</c:v>
                </c:pt>
                <c:pt idx="3">
                  <c:v>3.8380000000000001</c:v>
                </c:pt>
                <c:pt idx="4">
                  <c:v>3.867</c:v>
                </c:pt>
                <c:pt idx="5">
                  <c:v>3.899</c:v>
                </c:pt>
                <c:pt idx="6">
                  <c:v>4.109</c:v>
                </c:pt>
                <c:pt idx="7">
                  <c:v>4.109</c:v>
                </c:pt>
                <c:pt idx="8">
                  <c:v>4.0579999999999998</c:v>
                </c:pt>
                <c:pt idx="9">
                  <c:v>4.0220000000000002</c:v>
                </c:pt>
                <c:pt idx="10">
                  <c:v>4.0039999999999996</c:v>
                </c:pt>
                <c:pt idx="11">
                  <c:v>4.0279999999999996</c:v>
                </c:pt>
                <c:pt idx="12">
                  <c:v>4.0339999999999998</c:v>
                </c:pt>
                <c:pt idx="13">
                  <c:v>3.996</c:v>
                </c:pt>
                <c:pt idx="14">
                  <c:v>4.0609999999999999</c:v>
                </c:pt>
                <c:pt idx="15">
                  <c:v>4.0149999999999997</c:v>
                </c:pt>
                <c:pt idx="16">
                  <c:v>3.9929999999999999</c:v>
                </c:pt>
                <c:pt idx="17">
                  <c:v>3.9470000000000001</c:v>
                </c:pt>
                <c:pt idx="18">
                  <c:v>3.8940000000000001</c:v>
                </c:pt>
                <c:pt idx="19">
                  <c:v>3.8479999999999999</c:v>
                </c:pt>
                <c:pt idx="20">
                  <c:v>3.7890000000000001</c:v>
                </c:pt>
                <c:pt idx="21">
                  <c:v>3.758</c:v>
                </c:pt>
                <c:pt idx="22">
                  <c:v>3.726</c:v>
                </c:pt>
                <c:pt idx="23">
                  <c:v>3.6579999999999999</c:v>
                </c:pt>
                <c:pt idx="24">
                  <c:v>3.7349999999999999</c:v>
                </c:pt>
                <c:pt idx="25">
                  <c:v>3.7690000000000001</c:v>
                </c:pt>
                <c:pt idx="26">
                  <c:v>3.8130000000000002</c:v>
                </c:pt>
                <c:pt idx="27">
                  <c:v>3.8650000000000002</c:v>
                </c:pt>
                <c:pt idx="28">
                  <c:v>3.8260000000000001</c:v>
                </c:pt>
                <c:pt idx="29">
                  <c:v>3.7789999999999999</c:v>
                </c:pt>
                <c:pt idx="30">
                  <c:v>3.7679999999999998</c:v>
                </c:pt>
                <c:pt idx="31">
                  <c:v>3.7549999999999999</c:v>
                </c:pt>
                <c:pt idx="32">
                  <c:v>3.7040000000000002</c:v>
                </c:pt>
                <c:pt idx="33">
                  <c:v>3.6880000000000002</c:v>
                </c:pt>
                <c:pt idx="34">
                  <c:v>3.6509999999999998</c:v>
                </c:pt>
                <c:pt idx="35">
                  <c:v>3.625</c:v>
                </c:pt>
                <c:pt idx="36">
                  <c:v>3.5550000000000002</c:v>
                </c:pt>
                <c:pt idx="37">
                  <c:v>3.5259999999999998</c:v>
                </c:pt>
                <c:pt idx="38">
                  <c:v>3.5390000000000001</c:v>
                </c:pt>
                <c:pt idx="39">
                  <c:v>3.544</c:v>
                </c:pt>
                <c:pt idx="40">
                  <c:v>3.5840000000000001</c:v>
                </c:pt>
                <c:pt idx="41">
                  <c:v>3.6309999999999998</c:v>
                </c:pt>
                <c:pt idx="42">
                  <c:v>3.5529999999999999</c:v>
                </c:pt>
                <c:pt idx="43">
                  <c:v>3.573</c:v>
                </c:pt>
                <c:pt idx="44">
                  <c:v>3.536</c:v>
                </c:pt>
                <c:pt idx="45">
                  <c:v>3.5209999999999999</c:v>
                </c:pt>
                <c:pt idx="46">
                  <c:v>3.4910000000000001</c:v>
                </c:pt>
                <c:pt idx="47">
                  <c:v>3.5390000000000001</c:v>
                </c:pt>
                <c:pt idx="48">
                  <c:v>3.54</c:v>
                </c:pt>
                <c:pt idx="49">
                  <c:v>3.4580000000000002</c:v>
                </c:pt>
                <c:pt idx="50">
                  <c:v>3.4940000000000002</c:v>
                </c:pt>
                <c:pt idx="51">
                  <c:v>3.476</c:v>
                </c:pt>
                <c:pt idx="52">
                  <c:v>3.5030000000000001</c:v>
                </c:pt>
              </c:numCache>
            </c:numRef>
          </c:val>
          <c:smooth val="0"/>
          <c:extLst>
            <c:ext xmlns:c16="http://schemas.microsoft.com/office/drawing/2014/chart" uri="{C3380CC4-5D6E-409C-BE32-E72D297353CC}">
              <c16:uniqueId val="{00000000-41BB-4E4D-B2C8-E82104048F8E}"/>
            </c:ext>
          </c:extLst>
        </c:ser>
        <c:ser>
          <c:idx val="4"/>
          <c:order val="4"/>
          <c:tx>
            <c:strRef>
              <c:f>'Weekly DOE'!$AQ$1</c:f>
              <c:strCache>
                <c:ptCount val="1"/>
                <c:pt idx="0">
                  <c:v>2025 DOE</c:v>
                </c:pt>
              </c:strCache>
            </c:strRef>
          </c:tx>
          <c:spPr>
            <a:ln w="34925" cap="rnd">
              <a:solidFill>
                <a:schemeClr val="accent5"/>
              </a:solidFill>
              <a:round/>
            </a:ln>
            <a:effectLst>
              <a:outerShdw blurRad="44450" dist="13970" dir="5400000" algn="ctr" rotWithShape="0">
                <a:srgbClr val="000000">
                  <a:alpha val="45000"/>
                </a:srgbClr>
              </a:outerShdw>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DOE'!$AQ$2:$AQ$54</c:f>
              <c:numCache>
                <c:formatCode>"$"#,##0.00</c:formatCode>
                <c:ptCount val="53"/>
                <c:pt idx="0" formatCode="General">
                  <c:v>3.5609999999999999</c:v>
                </c:pt>
                <c:pt idx="1">
                  <c:v>3.6019999999999999</c:v>
                </c:pt>
                <c:pt idx="2">
                  <c:v>3.7149999999999999</c:v>
                </c:pt>
                <c:pt idx="3">
                  <c:v>3.6589999999999998</c:v>
                </c:pt>
                <c:pt idx="4">
                  <c:v>3.66</c:v>
                </c:pt>
                <c:pt idx="5">
                  <c:v>3.665</c:v>
                </c:pt>
                <c:pt idx="6" formatCode="General">
                  <c:v>3.665</c:v>
                </c:pt>
                <c:pt idx="7" formatCode="General">
                  <c:v>3.677</c:v>
                </c:pt>
                <c:pt idx="8" formatCode="General">
                  <c:v>3.6970000000000001</c:v>
                </c:pt>
                <c:pt idx="9" formatCode="General">
                  <c:v>3.6349999999999998</c:v>
                </c:pt>
                <c:pt idx="10" formatCode="General">
                  <c:v>3.5819999999999999</c:v>
                </c:pt>
                <c:pt idx="11" formatCode="General">
                  <c:v>3.5489999999999999</c:v>
                </c:pt>
                <c:pt idx="12" formatCode="General">
                  <c:v>3.5670000000000002</c:v>
                </c:pt>
                <c:pt idx="13" formatCode="General">
                  <c:v>3.5920000000000001</c:v>
                </c:pt>
                <c:pt idx="14" formatCode="General">
                  <c:v>3.6389999999999998</c:v>
                </c:pt>
                <c:pt idx="15" formatCode="General">
                  <c:v>3.5790000000000002</c:v>
                </c:pt>
                <c:pt idx="16" formatCode="General">
                  <c:v>3.5339999999999998</c:v>
                </c:pt>
                <c:pt idx="17" formatCode="General">
                  <c:v>3.5139999999999998</c:v>
                </c:pt>
                <c:pt idx="18" formatCode="General">
                  <c:v>3.4969999999999999</c:v>
                </c:pt>
                <c:pt idx="19" formatCode="General">
                  <c:v>3.476</c:v>
                </c:pt>
                <c:pt idx="20">
                  <c:v>3.536</c:v>
                </c:pt>
                <c:pt idx="21">
                  <c:v>3.4870000000000001</c:v>
                </c:pt>
                <c:pt idx="22">
                  <c:v>3.4510000000000001</c:v>
                </c:pt>
                <c:pt idx="23">
                  <c:v>3.4710000000000001</c:v>
                </c:pt>
                <c:pt idx="24">
                  <c:v>3.5710000000000002</c:v>
                </c:pt>
                <c:pt idx="25">
                  <c:v>3.7749999999999999</c:v>
                </c:pt>
                <c:pt idx="26">
                  <c:v>3.7269999999999999</c:v>
                </c:pt>
                <c:pt idx="27">
                  <c:v>3.7389999999999999</c:v>
                </c:pt>
                <c:pt idx="28">
                  <c:v>3.758</c:v>
                </c:pt>
                <c:pt idx="29">
                  <c:v>3.8119999999999998</c:v>
                </c:pt>
                <c:pt idx="30">
                  <c:v>3.8050000000000002</c:v>
                </c:pt>
                <c:pt idx="31">
                  <c:v>3.8</c:v>
                </c:pt>
                <c:pt idx="32">
                  <c:v>3.754</c:v>
                </c:pt>
                <c:pt idx="33">
                  <c:v>3.7130000000000001</c:v>
                </c:pt>
                <c:pt idx="34">
                  <c:v>3.7080000000000002</c:v>
                </c:pt>
                <c:pt idx="35">
                  <c:v>3.734</c:v>
                </c:pt>
                <c:pt idx="36">
                  <c:v>3.766</c:v>
                </c:pt>
                <c:pt idx="37">
                  <c:v>3.7389999999999999</c:v>
                </c:pt>
                <c:pt idx="38">
                  <c:v>3.7490000000000001</c:v>
                </c:pt>
                <c:pt idx="39">
                  <c:v>3.754</c:v>
                </c:pt>
                <c:pt idx="40" formatCode="General">
                  <c:v>3.7109999999999999</c:v>
                </c:pt>
                <c:pt idx="41" formatCode="General">
                  <c:v>3.665</c:v>
                </c:pt>
                <c:pt idx="42" formatCode="General">
                  <c:v>3.62</c:v>
                </c:pt>
                <c:pt idx="43" formatCode="General">
                  <c:v>3.718</c:v>
                </c:pt>
                <c:pt idx="44" formatCode="General">
                  <c:v>3.7530000000000001</c:v>
                </c:pt>
                <c:pt idx="45">
                  <c:v>3.8370000000000002</c:v>
                </c:pt>
                <c:pt idx="46">
                  <c:v>3.8679999999999999</c:v>
                </c:pt>
                <c:pt idx="47">
                  <c:v>3.831</c:v>
                </c:pt>
                <c:pt idx="48">
                  <c:v>3.758</c:v>
                </c:pt>
                <c:pt idx="49">
                  <c:v>3.665</c:v>
                </c:pt>
                <c:pt idx="50">
                  <c:v>3.6070000000000002</c:v>
                </c:pt>
                <c:pt idx="51">
                  <c:v>3.544</c:v>
                </c:pt>
                <c:pt idx="52">
                  <c:v>3.5</c:v>
                </c:pt>
              </c:numCache>
            </c:numRef>
          </c:val>
          <c:smooth val="0"/>
          <c:extLst>
            <c:ext xmlns:c16="http://schemas.microsoft.com/office/drawing/2014/chart" uri="{C3380CC4-5D6E-409C-BE32-E72D297353CC}">
              <c16:uniqueId val="{00000001-41BB-4E4D-B2C8-E82104048F8E}"/>
            </c:ext>
          </c:extLst>
        </c:ser>
        <c:ser>
          <c:idx val="5"/>
          <c:order val="5"/>
          <c:tx>
            <c:strRef>
              <c:f>'Weekly DOE'!$AR$1</c:f>
              <c:strCache>
                <c:ptCount val="1"/>
                <c:pt idx="0">
                  <c:v>Date</c:v>
                </c:pt>
              </c:strCache>
            </c:strRef>
          </c:tx>
          <c:spPr>
            <a:ln w="34925" cap="rnd">
              <a:solidFill>
                <a:schemeClr val="accent6"/>
              </a:solidFill>
              <a:round/>
            </a:ln>
            <a:effectLst>
              <a:outerShdw blurRad="44450" dist="13970" dir="5400000" algn="ctr" rotWithShape="0">
                <a:srgbClr val="000000">
                  <a:alpha val="45000"/>
                </a:srgbClr>
              </a:outerShdw>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DOE'!$AR$2:$AR$54</c:f>
              <c:numCache>
                <c:formatCode>m/d/yyyy</c:formatCode>
                <c:ptCount val="53"/>
                <c:pt idx="0">
                  <c:v>46027</c:v>
                </c:pt>
                <c:pt idx="1">
                  <c:v>46034</c:v>
                </c:pt>
                <c:pt idx="2">
                  <c:v>46041</c:v>
                </c:pt>
                <c:pt idx="3">
                  <c:v>46048</c:v>
                </c:pt>
                <c:pt idx="4">
                  <c:v>46055</c:v>
                </c:pt>
                <c:pt idx="5">
                  <c:v>46062</c:v>
                </c:pt>
                <c:pt idx="6">
                  <c:v>46069</c:v>
                </c:pt>
              </c:numCache>
            </c:numRef>
          </c:val>
          <c:smooth val="0"/>
          <c:extLst>
            <c:ext xmlns:c16="http://schemas.microsoft.com/office/drawing/2014/chart" uri="{C3380CC4-5D6E-409C-BE32-E72D297353CC}">
              <c16:uniqueId val="{00000002-41BB-4E4D-B2C8-E82104048F8E}"/>
            </c:ext>
          </c:extLst>
        </c:ser>
        <c:ser>
          <c:idx val="6"/>
          <c:order val="6"/>
          <c:tx>
            <c:strRef>
              <c:f>'Weekly DOE'!$AS$1</c:f>
              <c:strCache>
                <c:ptCount val="1"/>
                <c:pt idx="0">
                  <c:v>2026 DOE</c:v>
                </c:pt>
              </c:strCache>
            </c:strRef>
          </c:tx>
          <c:spPr>
            <a:ln w="34925" cap="rnd">
              <a:solidFill>
                <a:schemeClr val="accent1">
                  <a:lumMod val="60000"/>
                </a:schemeClr>
              </a:solidFill>
              <a:round/>
            </a:ln>
            <a:effectLst>
              <a:outerShdw blurRad="44450" dist="13970" dir="5400000" algn="ctr" rotWithShape="0">
                <a:srgbClr val="000000">
                  <a:alpha val="45000"/>
                </a:srgbClr>
              </a:outerShdw>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DOE'!$AS$2:$AS$54</c:f>
              <c:numCache>
                <c:formatCode>_("$"* #,##0.00_);_("$"* \(#,##0.00\);_("$"* "-"??_);_(@_)</c:formatCode>
                <c:ptCount val="53"/>
                <c:pt idx="0">
                  <c:v>3.4769999999999999</c:v>
                </c:pt>
                <c:pt idx="1">
                  <c:v>3.4590000000000001</c:v>
                </c:pt>
                <c:pt idx="2" formatCode="General">
                  <c:v>3.53</c:v>
                </c:pt>
                <c:pt idx="3" formatCode="General">
                  <c:v>3.6240000000000001</c:v>
                </c:pt>
                <c:pt idx="4" formatCode="General">
                  <c:v>3.681</c:v>
                </c:pt>
                <c:pt idx="5" formatCode="General">
                  <c:v>3.6880000000000002</c:v>
                </c:pt>
                <c:pt idx="6" formatCode="General">
                  <c:v>3.7109999999999999</c:v>
                </c:pt>
              </c:numCache>
            </c:numRef>
          </c:val>
          <c:smooth val="0"/>
          <c:extLst>
            <c:ext xmlns:c16="http://schemas.microsoft.com/office/drawing/2014/chart" uri="{C3380CC4-5D6E-409C-BE32-E72D297353CC}">
              <c16:uniqueId val="{00000003-41BB-4E4D-B2C8-E82104048F8E}"/>
            </c:ext>
          </c:extLst>
        </c:ser>
        <c:dLbls>
          <c:showLegendKey val="0"/>
          <c:showVal val="0"/>
          <c:showCatName val="0"/>
          <c:showSerName val="0"/>
          <c:showPercent val="0"/>
          <c:showBubbleSize val="0"/>
        </c:dLbls>
        <c:smooth val="0"/>
        <c:axId val="2016927248"/>
        <c:axId val="2016922672"/>
        <c:extLst>
          <c:ext xmlns:c15="http://schemas.microsoft.com/office/drawing/2012/chart" uri="{02D57815-91ED-43cb-92C2-25804820EDAC}">
            <c15:filteredLineSeries>
              <c15:ser>
                <c:idx val="0"/>
                <c:order val="0"/>
                <c:tx>
                  <c:strRef>
                    <c:extLst>
                      <c:ext uri="{02D57815-91ED-43cb-92C2-25804820EDAC}">
                        <c15:formulaRef>
                          <c15:sqref>'Weekly DOE'!$AM$1</c15:sqref>
                        </c15:formulaRef>
                      </c:ext>
                    </c:extLst>
                    <c:strCache>
                      <c:ptCount val="1"/>
                      <c:pt idx="0">
                        <c:v>2023 DOE</c:v>
                      </c:pt>
                    </c:strCache>
                  </c:strRef>
                </c:tx>
                <c:spPr>
                  <a:ln w="34925" cap="rnd">
                    <a:solidFill>
                      <a:schemeClr val="accent1"/>
                    </a:solidFill>
                    <a:round/>
                  </a:ln>
                  <a:effectLst>
                    <a:outerShdw blurRad="44450" dist="13970" dir="5400000" algn="ctr" rotWithShape="0">
                      <a:srgbClr val="000000">
                        <a:alpha val="45000"/>
                      </a:srgbClr>
                    </a:outerShdw>
                  </a:effectLst>
                </c:spPr>
                <c:marker>
                  <c:symbol val="none"/>
                </c:marker>
                <c:cat>
                  <c:numRef>
                    <c:extLst>
                      <c:ext uri="{02D57815-91ED-43cb-92C2-25804820EDAC}">
                        <c15:formulaRef>
                          <c15:sqref>'Weekly DOE'!$AI$2:$AI$54</c15:sqref>
                        </c15:formulaRef>
                      </c:ext>
                    </c:extLst>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extLst>
                      <c:ext uri="{02D57815-91ED-43cb-92C2-25804820EDAC}">
                        <c15:formulaRef>
                          <c15:sqref>'Weekly DOE'!$AM$2:$AM$54</c15:sqref>
                        </c15:formulaRef>
                      </c:ext>
                    </c:extLst>
                    <c:numCache>
                      <c:formatCode>"$"#,##0.00</c:formatCode>
                      <c:ptCount val="53"/>
                      <c:pt idx="0">
                        <c:v>4.5830000000000002</c:v>
                      </c:pt>
                      <c:pt idx="1">
                        <c:v>4.5490000000000004</c:v>
                      </c:pt>
                      <c:pt idx="2">
                        <c:v>4.524</c:v>
                      </c:pt>
                      <c:pt idx="3">
                        <c:v>4.6040000000000001</c:v>
                      </c:pt>
                      <c:pt idx="4">
                        <c:v>4.6219999999999999</c:v>
                      </c:pt>
                      <c:pt idx="5">
                        <c:v>4.5389999999999997</c:v>
                      </c:pt>
                      <c:pt idx="6">
                        <c:v>4.444</c:v>
                      </c:pt>
                      <c:pt idx="7">
                        <c:v>4.3760000000000003</c:v>
                      </c:pt>
                      <c:pt idx="8">
                        <c:v>4.2939999999999996</c:v>
                      </c:pt>
                      <c:pt idx="9">
                        <c:v>4.282</c:v>
                      </c:pt>
                      <c:pt idx="10">
                        <c:v>4.2469999999999999</c:v>
                      </c:pt>
                      <c:pt idx="11">
                        <c:v>4.1849999999999996</c:v>
                      </c:pt>
                      <c:pt idx="12">
                        <c:v>4.1280000000000001</c:v>
                      </c:pt>
                      <c:pt idx="13">
                        <c:v>4.1050000000000004</c:v>
                      </c:pt>
                      <c:pt idx="14">
                        <c:v>4.0979999999999999</c:v>
                      </c:pt>
                      <c:pt idx="15">
                        <c:v>4.1159999999999997</c:v>
                      </c:pt>
                      <c:pt idx="16">
                        <c:v>4.077</c:v>
                      </c:pt>
                      <c:pt idx="17">
                        <c:v>4.0179999999999998</c:v>
                      </c:pt>
                      <c:pt idx="18">
                        <c:v>3.9220000000000002</c:v>
                      </c:pt>
                      <c:pt idx="19">
                        <c:v>3.8969999999999998</c:v>
                      </c:pt>
                      <c:pt idx="20">
                        <c:v>3.883</c:v>
                      </c:pt>
                      <c:pt idx="21">
                        <c:v>3.855</c:v>
                      </c:pt>
                      <c:pt idx="22">
                        <c:v>3.7970000000000002</c:v>
                      </c:pt>
                      <c:pt idx="23">
                        <c:v>3.794</c:v>
                      </c:pt>
                      <c:pt idx="24">
                        <c:v>3.8149999999999999</c:v>
                      </c:pt>
                      <c:pt idx="25">
                        <c:v>3.8010000000000002</c:v>
                      </c:pt>
                      <c:pt idx="26">
                        <c:v>3.7669999999999999</c:v>
                      </c:pt>
                      <c:pt idx="27">
                        <c:v>3.806</c:v>
                      </c:pt>
                      <c:pt idx="28">
                        <c:v>3.806</c:v>
                      </c:pt>
                      <c:pt idx="29">
                        <c:v>3.9049999999999998</c:v>
                      </c:pt>
                      <c:pt idx="30">
                        <c:v>4.1269999999999998</c:v>
                      </c:pt>
                      <c:pt idx="31">
                        <c:v>4.2389999999999999</c:v>
                      </c:pt>
                      <c:pt idx="32">
                        <c:v>4.3780000000000001</c:v>
                      </c:pt>
                      <c:pt idx="33">
                        <c:v>4.3890000000000002</c:v>
                      </c:pt>
                      <c:pt idx="34">
                        <c:v>4.4749999999999996</c:v>
                      </c:pt>
                      <c:pt idx="35">
                        <c:v>4.492</c:v>
                      </c:pt>
                      <c:pt idx="36">
                        <c:v>4.54</c:v>
                      </c:pt>
                      <c:pt idx="37">
                        <c:v>4.633</c:v>
                      </c:pt>
                      <c:pt idx="38">
                        <c:v>4.5860000000000003</c:v>
                      </c:pt>
                      <c:pt idx="39">
                        <c:v>4.593</c:v>
                      </c:pt>
                      <c:pt idx="40">
                        <c:v>4.4980000000000002</c:v>
                      </c:pt>
                      <c:pt idx="41">
                        <c:v>4.444</c:v>
                      </c:pt>
                      <c:pt idx="42">
                        <c:v>4.5449999999999999</c:v>
                      </c:pt>
                      <c:pt idx="43">
                        <c:v>4.4539999999999997</c:v>
                      </c:pt>
                      <c:pt idx="44">
                        <c:v>4.3659999999999997</c:v>
                      </c:pt>
                      <c:pt idx="45">
                        <c:v>4.2939999999999996</c:v>
                      </c:pt>
                      <c:pt idx="46">
                        <c:v>4.2089999999999996</c:v>
                      </c:pt>
                      <c:pt idx="47">
                        <c:v>4.1459999999999999</c:v>
                      </c:pt>
                      <c:pt idx="48">
                        <c:v>4.0919999999999996</c:v>
                      </c:pt>
                      <c:pt idx="49">
                        <c:v>3.9870000000000001</c:v>
                      </c:pt>
                      <c:pt idx="50">
                        <c:v>3.8940000000000001</c:v>
                      </c:pt>
                      <c:pt idx="51">
                        <c:v>3.9140000000000001</c:v>
                      </c:pt>
                      <c:pt idx="52">
                        <c:v>3.8759999999999999</c:v>
                      </c:pt>
                    </c:numCache>
                  </c:numRef>
                </c:val>
                <c:smooth val="0"/>
                <c:extLst>
                  <c:ext xmlns:c16="http://schemas.microsoft.com/office/drawing/2014/chart" uri="{C3380CC4-5D6E-409C-BE32-E72D297353CC}">
                    <c16:uniqueId val="{00000004-41BB-4E4D-B2C8-E82104048F8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'Weekly DOE'!$AN$1</c15:sqref>
                        </c15:formulaRef>
                      </c:ext>
                    </c:extLst>
                    <c:strCache>
                      <c:ptCount val="1"/>
                      <c:pt idx="0">
                        <c:v>Date</c:v>
                      </c:pt>
                    </c:strCache>
                  </c:strRef>
                </c:tx>
                <c:spPr>
                  <a:ln w="34925" cap="rnd">
                    <a:solidFill>
                      <a:schemeClr val="accent2"/>
                    </a:solidFill>
                    <a:round/>
                  </a:ln>
                  <a:effectLst>
                    <a:outerShdw blurRad="44450" dist="13970" dir="5400000" algn="ctr" rotWithShape="0">
                      <a:srgbClr val="000000">
                        <a:alpha val="45000"/>
                      </a:srgbClr>
                    </a:outerShdw>
                  </a:effectLst>
                </c:spPr>
                <c:marker>
                  <c:symbol val="none"/>
                </c:marker>
                <c:cat>
                  <c:numRef>
                    <c:extLst xmlns:c15="http://schemas.microsoft.com/office/drawing/2012/chart">
                      <c:ext xmlns:c15="http://schemas.microsoft.com/office/drawing/2012/chart" uri="{02D57815-91ED-43cb-92C2-25804820EDAC}">
                        <c15:formulaRef>
                          <c15:sqref>'Weekly DOE'!$AI$2:$AI$54</c15:sqref>
                        </c15:formulaRef>
                      </c:ext>
                    </c:extLst>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extLst xmlns:c15="http://schemas.microsoft.com/office/drawing/2012/chart">
                      <c:ext xmlns:c15="http://schemas.microsoft.com/office/drawing/2012/chart" uri="{02D57815-91ED-43cb-92C2-25804820EDAC}">
                        <c15:formulaRef>
                          <c15:sqref>'Weekly DOE'!$AN$2:$AN$54</c15:sqref>
                        </c15:formulaRef>
                      </c:ext>
                    </c:extLst>
                    <c:numCache>
                      <c:formatCode>m/d/yyyy</c:formatCode>
                      <c:ptCount val="53"/>
                      <c:pt idx="0">
                        <c:v>45292</c:v>
                      </c:pt>
                      <c:pt idx="1">
                        <c:v>45299</c:v>
                      </c:pt>
                      <c:pt idx="2">
                        <c:v>45306</c:v>
                      </c:pt>
                      <c:pt idx="3">
                        <c:v>45313</c:v>
                      </c:pt>
                      <c:pt idx="4">
                        <c:v>45320</c:v>
                      </c:pt>
                      <c:pt idx="5">
                        <c:v>45327</c:v>
                      </c:pt>
                      <c:pt idx="6">
                        <c:v>45334</c:v>
                      </c:pt>
                      <c:pt idx="7">
                        <c:v>45341</c:v>
                      </c:pt>
                      <c:pt idx="8">
                        <c:v>45348</c:v>
                      </c:pt>
                      <c:pt idx="9">
                        <c:v>45355</c:v>
                      </c:pt>
                      <c:pt idx="10">
                        <c:v>45362</c:v>
                      </c:pt>
                      <c:pt idx="11">
                        <c:v>45369</c:v>
                      </c:pt>
                      <c:pt idx="12">
                        <c:v>45376</c:v>
                      </c:pt>
                      <c:pt idx="13">
                        <c:v>45383</c:v>
                      </c:pt>
                      <c:pt idx="14">
                        <c:v>45390</c:v>
                      </c:pt>
                      <c:pt idx="15">
                        <c:v>45397</c:v>
                      </c:pt>
                      <c:pt idx="16">
                        <c:v>45404</c:v>
                      </c:pt>
                      <c:pt idx="17">
                        <c:v>45411</c:v>
                      </c:pt>
                      <c:pt idx="18">
                        <c:v>45418</c:v>
                      </c:pt>
                      <c:pt idx="19">
                        <c:v>45425</c:v>
                      </c:pt>
                      <c:pt idx="20">
                        <c:v>45432</c:v>
                      </c:pt>
                      <c:pt idx="21">
                        <c:v>45439</c:v>
                      </c:pt>
                      <c:pt idx="22">
                        <c:v>45446</c:v>
                      </c:pt>
                      <c:pt idx="23">
                        <c:v>45453</c:v>
                      </c:pt>
                      <c:pt idx="24">
                        <c:v>45460</c:v>
                      </c:pt>
                      <c:pt idx="25">
                        <c:v>45467</c:v>
                      </c:pt>
                      <c:pt idx="26">
                        <c:v>45474</c:v>
                      </c:pt>
                      <c:pt idx="27">
                        <c:v>45481</c:v>
                      </c:pt>
                      <c:pt idx="28">
                        <c:v>45488</c:v>
                      </c:pt>
                      <c:pt idx="29">
                        <c:v>45495</c:v>
                      </c:pt>
                      <c:pt idx="30">
                        <c:v>45502</c:v>
                      </c:pt>
                      <c:pt idx="31">
                        <c:v>45509</c:v>
                      </c:pt>
                      <c:pt idx="32">
                        <c:v>45516</c:v>
                      </c:pt>
                      <c:pt idx="33">
                        <c:v>45523</c:v>
                      </c:pt>
                      <c:pt idx="34">
                        <c:v>45530</c:v>
                      </c:pt>
                      <c:pt idx="35">
                        <c:v>45537</c:v>
                      </c:pt>
                      <c:pt idx="36">
                        <c:v>45544</c:v>
                      </c:pt>
                      <c:pt idx="37">
                        <c:v>45551</c:v>
                      </c:pt>
                      <c:pt idx="38">
                        <c:v>45558</c:v>
                      </c:pt>
                      <c:pt idx="39">
                        <c:v>45565</c:v>
                      </c:pt>
                      <c:pt idx="40">
                        <c:v>45572</c:v>
                      </c:pt>
                      <c:pt idx="41">
                        <c:v>45579</c:v>
                      </c:pt>
                      <c:pt idx="42">
                        <c:v>45586</c:v>
                      </c:pt>
                      <c:pt idx="43">
                        <c:v>45593</c:v>
                      </c:pt>
                      <c:pt idx="44">
                        <c:v>45600</c:v>
                      </c:pt>
                      <c:pt idx="45">
                        <c:v>45607</c:v>
                      </c:pt>
                      <c:pt idx="46">
                        <c:v>45614</c:v>
                      </c:pt>
                      <c:pt idx="47">
                        <c:v>45621</c:v>
                      </c:pt>
                      <c:pt idx="48">
                        <c:v>45628</c:v>
                      </c:pt>
                      <c:pt idx="49" formatCode="&quot;$&quot;#,##0.00">
                        <c:v>45635</c:v>
                      </c:pt>
                      <c:pt idx="50" formatCode="&quot;$&quot;#,##0.00">
                        <c:v>45642</c:v>
                      </c:pt>
                      <c:pt idx="51" formatCode="&quot;$&quot;#,##0.00">
                        <c:v>45649</c:v>
                      </c:pt>
                      <c:pt idx="52" formatCode="&quot;$&quot;#,##0.00">
                        <c:v>45656</c:v>
                      </c:pt>
                    </c:numCache>
                  </c:numRef>
                </c:val>
                <c:smooth val="0"/>
                <c:extLst xmlns:c15="http://schemas.microsoft.com/office/drawing/2012/chart">
                  <c:ext xmlns:c16="http://schemas.microsoft.com/office/drawing/2014/chart" uri="{C3380CC4-5D6E-409C-BE32-E72D297353CC}">
                    <c16:uniqueId val="{00000005-41BB-4E4D-B2C8-E82104048F8E}"/>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'Weekly DOE'!$AP$1</c15:sqref>
                        </c15:formulaRef>
                      </c:ext>
                    </c:extLst>
                    <c:strCache>
                      <c:ptCount val="1"/>
                      <c:pt idx="0">
                        <c:v>Date</c:v>
                      </c:pt>
                    </c:strCache>
                  </c:strRef>
                </c:tx>
                <c:spPr>
                  <a:ln w="34925" cap="rnd">
                    <a:solidFill>
                      <a:schemeClr val="accent4"/>
                    </a:solidFill>
                    <a:round/>
                  </a:ln>
                  <a:effectLst>
                    <a:outerShdw blurRad="44450" dist="13970" dir="5400000" algn="ctr" rotWithShape="0">
                      <a:srgbClr val="000000">
                        <a:alpha val="45000"/>
                      </a:srgbClr>
                    </a:outerShdw>
                  </a:effectLst>
                </c:spPr>
                <c:marker>
                  <c:symbol val="none"/>
                </c:marker>
                <c:cat>
                  <c:numRef>
                    <c:extLst xmlns:c15="http://schemas.microsoft.com/office/drawing/2012/chart">
                      <c:ext xmlns:c15="http://schemas.microsoft.com/office/drawing/2012/chart" uri="{02D57815-91ED-43cb-92C2-25804820EDAC}">
                        <c15:formulaRef>
                          <c15:sqref>'Weekly DOE'!$AI$2:$AI$54</c15:sqref>
                        </c15:formulaRef>
                      </c:ext>
                    </c:extLst>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extLst xmlns:c15="http://schemas.microsoft.com/office/drawing/2012/chart">
                      <c:ext xmlns:c15="http://schemas.microsoft.com/office/drawing/2012/chart" uri="{02D57815-91ED-43cb-92C2-25804820EDAC}">
                        <c15:formulaRef>
                          <c15:sqref>'Weekly DOE'!$AP$2:$AP$54</c15:sqref>
                        </c15:formulaRef>
                      </c:ext>
                    </c:extLst>
                    <c:numCache>
                      <c:formatCode>m/d/yyyy</c:formatCode>
                      <c:ptCount val="53"/>
                      <c:pt idx="0">
                        <c:v>45663</c:v>
                      </c:pt>
                      <c:pt idx="1">
                        <c:v>45670</c:v>
                      </c:pt>
                      <c:pt idx="2">
                        <c:v>45677</c:v>
                      </c:pt>
                      <c:pt idx="3">
                        <c:v>45684</c:v>
                      </c:pt>
                      <c:pt idx="4">
                        <c:v>45691</c:v>
                      </c:pt>
                      <c:pt idx="5">
                        <c:v>45698</c:v>
                      </c:pt>
                      <c:pt idx="6">
                        <c:v>45698</c:v>
                      </c:pt>
                      <c:pt idx="7">
                        <c:v>45705</c:v>
                      </c:pt>
                      <c:pt idx="8">
                        <c:v>45712</c:v>
                      </c:pt>
                      <c:pt idx="9">
                        <c:v>45719</c:v>
                      </c:pt>
                      <c:pt idx="10">
                        <c:v>45726</c:v>
                      </c:pt>
                      <c:pt idx="11">
                        <c:v>45733</c:v>
                      </c:pt>
                      <c:pt idx="12">
                        <c:v>45740</c:v>
                      </c:pt>
                      <c:pt idx="13">
                        <c:v>45747</c:v>
                      </c:pt>
                      <c:pt idx="14">
                        <c:v>45754</c:v>
                      </c:pt>
                      <c:pt idx="15">
                        <c:v>45761</c:v>
                      </c:pt>
                      <c:pt idx="16">
                        <c:v>45768</c:v>
                      </c:pt>
                      <c:pt idx="17">
                        <c:v>45775</c:v>
                      </c:pt>
                      <c:pt idx="18">
                        <c:v>45782</c:v>
                      </c:pt>
                      <c:pt idx="19">
                        <c:v>45789</c:v>
                      </c:pt>
                      <c:pt idx="20">
                        <c:v>45796</c:v>
                      </c:pt>
                      <c:pt idx="21">
                        <c:v>45803</c:v>
                      </c:pt>
                      <c:pt idx="22">
                        <c:v>45810</c:v>
                      </c:pt>
                      <c:pt idx="23">
                        <c:v>45817</c:v>
                      </c:pt>
                      <c:pt idx="24">
                        <c:v>45824</c:v>
                      </c:pt>
                      <c:pt idx="25">
                        <c:v>45831</c:v>
                      </c:pt>
                      <c:pt idx="26">
                        <c:v>45838</c:v>
                      </c:pt>
                      <c:pt idx="27">
                        <c:v>45845</c:v>
                      </c:pt>
                      <c:pt idx="28">
                        <c:v>45852</c:v>
                      </c:pt>
                      <c:pt idx="29">
                        <c:v>45859</c:v>
                      </c:pt>
                      <c:pt idx="30">
                        <c:v>45866</c:v>
                      </c:pt>
                      <c:pt idx="31">
                        <c:v>45873</c:v>
                      </c:pt>
                      <c:pt idx="32">
                        <c:v>45880</c:v>
                      </c:pt>
                      <c:pt idx="33">
                        <c:v>45887</c:v>
                      </c:pt>
                      <c:pt idx="34">
                        <c:v>45894</c:v>
                      </c:pt>
                      <c:pt idx="35">
                        <c:v>45901</c:v>
                      </c:pt>
                      <c:pt idx="36">
                        <c:v>45908</c:v>
                      </c:pt>
                      <c:pt idx="37">
                        <c:v>45915</c:v>
                      </c:pt>
                      <c:pt idx="38">
                        <c:v>45922</c:v>
                      </c:pt>
                      <c:pt idx="39">
                        <c:v>45929</c:v>
                      </c:pt>
                      <c:pt idx="40">
                        <c:v>45936</c:v>
                      </c:pt>
                      <c:pt idx="41">
                        <c:v>45943</c:v>
                      </c:pt>
                      <c:pt idx="42">
                        <c:v>45950</c:v>
                      </c:pt>
                      <c:pt idx="43">
                        <c:v>45957</c:v>
                      </c:pt>
                      <c:pt idx="44">
                        <c:v>45964</c:v>
                      </c:pt>
                      <c:pt idx="45">
                        <c:v>45971</c:v>
                      </c:pt>
                      <c:pt idx="46">
                        <c:v>45978</c:v>
                      </c:pt>
                      <c:pt idx="47">
                        <c:v>45985</c:v>
                      </c:pt>
                      <c:pt idx="48">
                        <c:v>45992</c:v>
                      </c:pt>
                      <c:pt idx="49">
                        <c:v>45999</c:v>
                      </c:pt>
                      <c:pt idx="50">
                        <c:v>46006</c:v>
                      </c:pt>
                      <c:pt idx="51">
                        <c:v>46013</c:v>
                      </c:pt>
                      <c:pt idx="52">
                        <c:v>46020</c:v>
                      </c:pt>
                    </c:numCache>
                  </c:numRef>
                </c:val>
                <c:smooth val="0"/>
                <c:extLst xmlns:c15="http://schemas.microsoft.com/office/drawing/2012/chart">
                  <c:ext xmlns:c16="http://schemas.microsoft.com/office/drawing/2014/chart" uri="{C3380CC4-5D6E-409C-BE32-E72D297353CC}">
                    <c16:uniqueId val="{00000006-41BB-4E4D-B2C8-E82104048F8E}"/>
                  </c:ext>
                </c:extLst>
              </c15:ser>
            </c15:filteredLineSeries>
          </c:ext>
        </c:extLst>
      </c:lineChart>
      <c:catAx>
        <c:axId val="2016927248"/>
        <c:scaling>
          <c:orientation val="minMax"/>
        </c:scaling>
        <c:delete val="0"/>
        <c:axPos val="b"/>
        <c:numFmt formatCode="0" sourceLinked="0"/>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6922672"/>
        <c:crosses val="autoZero"/>
        <c:auto val="0"/>
        <c:lblAlgn val="ctr"/>
        <c:lblOffset val="100"/>
        <c:tickMarkSkip val="1"/>
        <c:noMultiLvlLbl val="1"/>
      </c:catAx>
      <c:valAx>
        <c:axId val="2016922672"/>
        <c:scaling>
          <c:orientation val="minMax"/>
          <c:max val="4.5"/>
          <c:min val="3"/>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6927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b="0" i="0">
                <a:latin typeface="Arial" panose="020B0604020202020204" pitchFamily="34" charset="0"/>
              </a:defRPr>
            </a:lvl1pPr>
          </a:lstStyle>
          <a:p>
            <a:fld id="{75B69D8D-142B-8E4F-AB95-219AD8DDB656}" type="datetimeFigureOut">
              <a:rPr lang="en-US" smtClean="0"/>
              <a:pPr/>
              <a:t>2/26/2026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b="0" i="0">
                <a:latin typeface="Arial" panose="020B0604020202020204" pitchFamily="34" charset="0"/>
              </a:defRPr>
            </a:lvl1pPr>
          </a:lstStyle>
          <a:p>
            <a:fld id="{6992038A-54D9-9B4C-84A0-53B2A9D17FA4}" type="slidenum">
              <a:rPr lang="en-US" smtClean="0"/>
              <a:pPr/>
              <a:t>‹#›</a:t>
            </a:fld>
            <a:endParaRPr lang="en-US"/>
          </a:p>
        </p:txBody>
      </p:sp>
    </p:spTree>
    <p:extLst>
      <p:ext uri="{BB962C8B-B14F-4D97-AF65-F5344CB8AC3E}">
        <p14:creationId xmlns:p14="http://schemas.microsoft.com/office/powerpoint/2010/main" val="502551980"/>
      </p:ext>
    </p:extLst>
  </p:cSld>
  <p:clrMap bg1="lt1" tx1="dk1" bg2="lt2" tx2="dk2" accent1="accent1" accent2="accent2" accent3="accent3" accent4="accent4" accent5="accent5" accent6="accent6" hlink="hlink" folHlink="folHlink"/>
  <p:notesStyle>
    <a:lvl1pPr marL="0" algn="l" defTabSz="1097214" rtl="0" eaLnBrk="1" latinLnBrk="0" hangingPunct="1">
      <a:defRPr sz="1440" b="0" i="0" kern="1200">
        <a:solidFill>
          <a:schemeClr val="tx1"/>
        </a:solidFill>
        <a:latin typeface="Arial" panose="020B0604020202020204" pitchFamily="34" charset="0"/>
        <a:ea typeface="+mn-ea"/>
        <a:cs typeface="+mn-cs"/>
      </a:defRPr>
    </a:lvl1pPr>
    <a:lvl2pPr marL="548606" algn="l" defTabSz="1097214" rtl="0" eaLnBrk="1" latinLnBrk="0" hangingPunct="1">
      <a:defRPr sz="1440" b="0" i="0" kern="1200">
        <a:solidFill>
          <a:schemeClr val="tx1"/>
        </a:solidFill>
        <a:latin typeface="Arial" panose="020B0604020202020204" pitchFamily="34" charset="0"/>
        <a:ea typeface="+mn-ea"/>
        <a:cs typeface="+mn-cs"/>
      </a:defRPr>
    </a:lvl2pPr>
    <a:lvl3pPr marL="1097214" algn="l" defTabSz="1097214" rtl="0" eaLnBrk="1" latinLnBrk="0" hangingPunct="1">
      <a:defRPr sz="1440" b="0" i="0" kern="1200">
        <a:solidFill>
          <a:schemeClr val="tx1"/>
        </a:solidFill>
        <a:latin typeface="Arial" panose="020B0604020202020204" pitchFamily="34" charset="0"/>
        <a:ea typeface="+mn-ea"/>
        <a:cs typeface="+mn-cs"/>
      </a:defRPr>
    </a:lvl3pPr>
    <a:lvl4pPr marL="1645820" algn="l" defTabSz="1097214" rtl="0" eaLnBrk="1" latinLnBrk="0" hangingPunct="1">
      <a:defRPr sz="1440" b="0" i="0" kern="1200">
        <a:solidFill>
          <a:schemeClr val="tx1"/>
        </a:solidFill>
        <a:latin typeface="Arial" panose="020B0604020202020204" pitchFamily="34" charset="0"/>
        <a:ea typeface="+mn-ea"/>
        <a:cs typeface="+mn-cs"/>
      </a:defRPr>
    </a:lvl4pPr>
    <a:lvl5pPr marL="2194428" algn="l" defTabSz="1097214" rtl="0" eaLnBrk="1" latinLnBrk="0" hangingPunct="1">
      <a:defRPr sz="1440" b="0" i="0" kern="1200">
        <a:solidFill>
          <a:schemeClr val="tx1"/>
        </a:solidFill>
        <a:latin typeface="Arial" panose="020B0604020202020204" pitchFamily="34" charset="0"/>
        <a:ea typeface="+mn-ea"/>
        <a:cs typeface="+mn-cs"/>
      </a:defRPr>
    </a:lvl5pPr>
    <a:lvl6pPr marL="2743034" algn="l" defTabSz="1097214" rtl="0" eaLnBrk="1" latinLnBrk="0" hangingPunct="1">
      <a:defRPr sz="1440" kern="1200">
        <a:solidFill>
          <a:schemeClr val="tx1"/>
        </a:solidFill>
        <a:latin typeface="+mn-lt"/>
        <a:ea typeface="+mn-ea"/>
        <a:cs typeface="+mn-cs"/>
      </a:defRPr>
    </a:lvl6pPr>
    <a:lvl7pPr marL="3291642" algn="l" defTabSz="1097214" rtl="0" eaLnBrk="1" latinLnBrk="0" hangingPunct="1">
      <a:defRPr sz="1440" kern="1200">
        <a:solidFill>
          <a:schemeClr val="tx1"/>
        </a:solidFill>
        <a:latin typeface="+mn-lt"/>
        <a:ea typeface="+mn-ea"/>
        <a:cs typeface="+mn-cs"/>
      </a:defRPr>
    </a:lvl7pPr>
    <a:lvl8pPr marL="3840250" algn="l" defTabSz="1097214" rtl="0" eaLnBrk="1" latinLnBrk="0" hangingPunct="1">
      <a:defRPr sz="1440" kern="1200">
        <a:solidFill>
          <a:schemeClr val="tx1"/>
        </a:solidFill>
        <a:latin typeface="+mn-lt"/>
        <a:ea typeface="+mn-ea"/>
        <a:cs typeface="+mn-cs"/>
      </a:defRPr>
    </a:lvl8pPr>
    <a:lvl9pPr marL="4388856" algn="l" defTabSz="1097214"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92038A-54D9-9B4C-84A0-53B2A9D17FA4}" type="slidenum">
              <a:rPr lang="en-US" smtClean="0"/>
              <a:pPr/>
              <a:t>1</a:t>
            </a:fld>
            <a:endParaRPr lang="en-US"/>
          </a:p>
        </p:txBody>
      </p:sp>
    </p:spTree>
    <p:extLst>
      <p:ext uri="{BB962C8B-B14F-4D97-AF65-F5344CB8AC3E}">
        <p14:creationId xmlns:p14="http://schemas.microsoft.com/office/powerpoint/2010/main" val="58507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54C82-CE85-B1D3-6174-C1001B730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E9253-2E8E-930A-7B55-05B5EE9B3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3C85C-CFBB-BA60-C075-9D10115B7850}"/>
              </a:ext>
            </a:extLst>
          </p:cNvPr>
          <p:cNvSpPr>
            <a:spLocks noGrp="1"/>
          </p:cNvSpPr>
          <p:nvPr>
            <p:ph type="body" idx="1"/>
          </p:nvPr>
        </p:nvSpPr>
        <p:spPr/>
        <p:txBody>
          <a:bodyPr/>
          <a:lstStyle/>
          <a:p>
            <a:pPr marL="0" marR="0" lvl="0" indent="0" algn="l" defTabSz="1097214" rtl="0" eaLnBrk="1" fontAlgn="auto" latinLnBrk="0" hangingPunct="1">
              <a:lnSpc>
                <a:spcPct val="100000"/>
              </a:lnSpc>
              <a:spcBef>
                <a:spcPts val="0"/>
              </a:spcBef>
              <a:spcAft>
                <a:spcPts val="0"/>
              </a:spcAft>
              <a:buClrTx/>
              <a:buSzTx/>
              <a:buFontTx/>
              <a:buNone/>
              <a:tabLst/>
              <a:defRPr/>
            </a:pPr>
            <a:r>
              <a:rPr lang="en-US"/>
              <a:t>External</a:t>
            </a:r>
          </a:p>
          <a:p>
            <a:endParaRPr lang="en-US"/>
          </a:p>
        </p:txBody>
      </p:sp>
      <p:sp>
        <p:nvSpPr>
          <p:cNvPr id="4" name="Slide Number Placeholder 3">
            <a:extLst>
              <a:ext uri="{FF2B5EF4-FFF2-40B4-BE49-F238E27FC236}">
                <a16:creationId xmlns:a16="http://schemas.microsoft.com/office/drawing/2014/main" id="{ABCBA232-B7A6-BC4F-5715-ACEE8524FEC7}"/>
              </a:ext>
            </a:extLst>
          </p:cNvPr>
          <p:cNvSpPr>
            <a:spLocks noGrp="1"/>
          </p:cNvSpPr>
          <p:nvPr>
            <p:ph type="sldNum" sz="quarter" idx="5"/>
          </p:nvPr>
        </p:nvSpPr>
        <p:spPr/>
        <p:txBody>
          <a:bodyPr/>
          <a:lstStyle/>
          <a:p>
            <a:fld id="{6992038A-54D9-9B4C-84A0-53B2A9D17FA4}" type="slidenum">
              <a:rPr lang="en-US" smtClean="0"/>
              <a:pPr/>
              <a:t>4</a:t>
            </a:fld>
            <a:endParaRPr lang="en-US"/>
          </a:p>
        </p:txBody>
      </p:sp>
    </p:spTree>
    <p:extLst>
      <p:ext uri="{BB962C8B-B14F-4D97-AF65-F5344CB8AC3E}">
        <p14:creationId xmlns:p14="http://schemas.microsoft.com/office/powerpoint/2010/main" val="3719833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3.xml"/><Relationship Id="rId5" Type="http://schemas.openxmlformats.org/officeDocument/2006/relationships/image" Target="../media/image80.svg"/><Relationship Id="rId4" Type="http://schemas.openxmlformats.org/officeDocument/2006/relationships/image" Target="../media/image79.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3.xml"/><Relationship Id="rId5" Type="http://schemas.openxmlformats.org/officeDocument/2006/relationships/image" Target="../media/image80.svg"/><Relationship Id="rId4" Type="http://schemas.openxmlformats.org/officeDocument/2006/relationships/image" Target="../media/image79.png"/></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svg"/><Relationship Id="rId7" Type="http://schemas.openxmlformats.org/officeDocument/2006/relationships/image" Target="../media/image15.svg"/><Relationship Id="rId2" Type="http://schemas.openxmlformats.org/officeDocument/2006/relationships/image" Target="../media/image77.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82.sv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Master" Target="../slideMasters/slideMaster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4.xml"/><Relationship Id="rId5" Type="http://schemas.openxmlformats.org/officeDocument/2006/relationships/image" Target="../media/image89.svg"/><Relationship Id="rId4" Type="http://schemas.openxmlformats.org/officeDocument/2006/relationships/image" Target="../media/image88.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9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5.xml"/><Relationship Id="rId5" Type="http://schemas.openxmlformats.org/officeDocument/2006/relationships/image" Target="../media/image98.svg"/><Relationship Id="rId4" Type="http://schemas.openxmlformats.org/officeDocument/2006/relationships/image" Target="../media/image97.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35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3.sv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26" Type="http://schemas.openxmlformats.org/officeDocument/2006/relationships/image" Target="../media/image3.emf"/><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xml"/><Relationship Id="rId4" Type="http://schemas.openxmlformats.org/officeDocument/2006/relationships/image" Target="../media/image54.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xml"/><Relationship Id="rId4" Type="http://schemas.openxmlformats.org/officeDocument/2006/relationships/image" Target="../media/image54.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4.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8.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4.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72.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2.svg"/><Relationship Id="rId7" Type="http://schemas.openxmlformats.org/officeDocument/2006/relationships/image" Target="../media/image7.svg"/><Relationship Id="rId2" Type="http://schemas.openxmlformats.org/officeDocument/2006/relationships/image" Target="../media/image7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4.svg"/><Relationship Id="rId3" Type="http://schemas.openxmlformats.org/officeDocument/2006/relationships/image" Target="../media/image13.svg"/><Relationship Id="rId7" Type="http://schemas.openxmlformats.org/officeDocument/2006/relationships/image" Target="../media/image5.svg"/><Relationship Id="rId12" Type="http://schemas.openxmlformats.org/officeDocument/2006/relationships/image" Target="../media/image7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a:extLst>
              <a:ext uri="{FF2B5EF4-FFF2-40B4-BE49-F238E27FC236}">
                <a16:creationId xmlns:a16="http://schemas.microsoft.com/office/drawing/2014/main" id="{20BD0933-91C9-E672-F491-3BF4D2DD7CA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9ACC9852-1ACB-6363-9410-191306EC60B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73961930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pic>
        <p:nvPicPr>
          <p:cNvPr id="3" name="ArcBest Icon">
            <a:extLst>
              <a:ext uri="{FF2B5EF4-FFF2-40B4-BE49-F238E27FC236}">
                <a16:creationId xmlns:a16="http://schemas.microsoft.com/office/drawing/2014/main" id="{7568C2F9-7889-204F-BBCD-01E60AB15AD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09856137"/>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10445642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24014933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22820285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36258595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3133397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9051054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5251373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34230604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24580596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3608647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6" name="ArcBest Icon">
            <a:extLst>
              <a:ext uri="{FF2B5EF4-FFF2-40B4-BE49-F238E27FC236}">
                <a16:creationId xmlns:a16="http://schemas.microsoft.com/office/drawing/2014/main" id="{B63CCEA4-47BB-92B5-C26A-EF4FCDB79EB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636905337"/>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5809389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833899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213048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3286893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5975875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9006125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3663712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129951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870337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948419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7" name="ArcBest Icon">
            <a:extLst>
              <a:ext uri="{FF2B5EF4-FFF2-40B4-BE49-F238E27FC236}">
                <a16:creationId xmlns:a16="http://schemas.microsoft.com/office/drawing/2014/main" id="{5FAF4E6B-990D-73D0-E4A5-775C301EEA0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502144690"/>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3607141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34100858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3850176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24245934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8231362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274591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9415677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42593089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4078655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015113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pic>
        <p:nvPicPr>
          <p:cNvPr id="7" name="ArcBest Icon">
            <a:extLst>
              <a:ext uri="{FF2B5EF4-FFF2-40B4-BE49-F238E27FC236}">
                <a16:creationId xmlns:a16="http://schemas.microsoft.com/office/drawing/2014/main" id="{B70F8520-33E6-7C31-054D-AB33250807A9}"/>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854201842"/>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13139364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23354429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5571275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226162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309073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8299206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23642254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40169577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133434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2668100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pic>
        <p:nvPicPr>
          <p:cNvPr id="5" name="ArcBest Icon">
            <a:extLst>
              <a:ext uri="{FF2B5EF4-FFF2-40B4-BE49-F238E27FC236}">
                <a16:creationId xmlns:a16="http://schemas.microsoft.com/office/drawing/2014/main" id="{7025E85D-94F8-D712-C076-9CA0A4DF6E8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510101018"/>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2213309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5212212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488301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6127318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36155303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34733169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3514552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2517238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42073297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631466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pic>
        <p:nvPicPr>
          <p:cNvPr id="17" name="ArcBest Icon">
            <a:extLst>
              <a:ext uri="{FF2B5EF4-FFF2-40B4-BE49-F238E27FC236}">
                <a16:creationId xmlns:a16="http://schemas.microsoft.com/office/drawing/2014/main" id="{64A92B80-92A2-F62E-7945-A6FCE3614A19}"/>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079065272"/>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577699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7215278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8582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4057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8551000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2767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8490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316157950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014808752"/>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016373774"/>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5" name="ArcBest Icon">
            <a:extLst>
              <a:ext uri="{FF2B5EF4-FFF2-40B4-BE49-F238E27FC236}">
                <a16:creationId xmlns:a16="http://schemas.microsoft.com/office/drawing/2014/main" id="{E7F7365B-C217-E540-3514-9D8B3A48268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50432122"/>
      </p:ext>
    </p:extLst>
  </p:cSld>
  <p:clrMapOvr>
    <a:masterClrMapping/>
  </p:clrMapOvr>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372799533"/>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32360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5085199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9371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0B66EDF-7DA0-4BE5-9790-9ABD50EC2B4D}"/>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7433825" y="2806506"/>
            <a:ext cx="7196575" cy="5423096"/>
          </a:xfrm>
          <a:prstGeom prst="rect">
            <a:avLst/>
          </a:prstGeom>
        </p:spPr>
      </p:pic>
      <p:pic>
        <p:nvPicPr>
          <p:cNvPr id="6" name="Graphic 5">
            <a:extLst>
              <a:ext uri="{FF2B5EF4-FFF2-40B4-BE49-F238E27FC236}">
                <a16:creationId xmlns:a16="http://schemas.microsoft.com/office/drawing/2014/main" id="{51B612AF-B62D-2D4D-908B-D3131880A9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521" y="1229674"/>
            <a:ext cx="6287118" cy="599486"/>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4" name="Rectangle 3">
            <a:extLst>
              <a:ext uri="{FF2B5EF4-FFF2-40B4-BE49-F238E27FC236}">
                <a16:creationId xmlns:a16="http://schemas.microsoft.com/office/drawing/2014/main" id="{656960E3-D384-DADC-3368-65297F5D8A2D}"/>
              </a:ext>
            </a:extLst>
          </p:cNvPr>
          <p:cNvSpPr/>
          <p:nvPr/>
        </p:nvSpPr>
        <p:spPr>
          <a:xfrm>
            <a:off x="213631" y="7635241"/>
            <a:ext cx="517889"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410593000"/>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D908548-AF1F-FE46-E04B-AF559576FAFB}"/>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8287766" y="3450006"/>
            <a:ext cx="6342634" cy="477959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2147162995"/>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ustomer Meeting Title - Light Logo">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0B12A4AE-377A-DEE0-1D62-C4FBD12193A4}"/>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8287766" y="3450006"/>
            <a:ext cx="6342634" cy="477959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203921" y="7635241"/>
            <a:ext cx="527599"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4677891" y="1013338"/>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006808" y="1154480"/>
            <a:ext cx="495234" cy="466576"/>
          </a:xfrm>
          <a:prstGeom prst="rect">
            <a:avLst/>
          </a:prstGeom>
        </p:spPr>
        <p:txBody>
          <a:bodyPr vert="horz" wrap="none" lIns="109728" tIns="54864" rIns="109728" bIns="54864" rtlCol="0" anchor="ctr">
            <a:normAutofit/>
          </a:bodyPr>
          <a:lstStyle/>
          <a:p>
            <a:pPr algn="ctr"/>
            <a:r>
              <a:rPr lang="en-US" sz="2160" b="1"/>
              <a:t>+</a:t>
            </a:r>
          </a:p>
        </p:txBody>
      </p:sp>
      <p:grpSp>
        <p:nvGrpSpPr>
          <p:cNvPr id="19" name="Group 18">
            <a:extLst>
              <a:ext uri="{FF2B5EF4-FFF2-40B4-BE49-F238E27FC236}">
                <a16:creationId xmlns:a16="http://schemas.microsoft.com/office/drawing/2014/main" id="{FE83F176-3E3B-009D-FCC0-C5F5EA764F43}"/>
              </a:ext>
            </a:extLst>
          </p:cNvPr>
          <p:cNvGrpSpPr/>
          <p:nvPr/>
        </p:nvGrpSpPr>
        <p:grpSpPr>
          <a:xfrm>
            <a:off x="731520" y="1013338"/>
            <a:ext cx="3182350" cy="916415"/>
            <a:chOff x="609600" y="844448"/>
            <a:chExt cx="2651958" cy="763679"/>
          </a:xfrm>
        </p:grpSpPr>
        <p:pic>
          <p:nvPicPr>
            <p:cNvPr id="4" name="Graphic 3">
              <a:extLst>
                <a:ext uri="{FF2B5EF4-FFF2-40B4-BE49-F238E27FC236}">
                  <a16:creationId xmlns:a16="http://schemas.microsoft.com/office/drawing/2014/main" id="{2E3FBC07-C9E3-6957-074A-2CAEE5A45CEA}"/>
                </a:ext>
              </a:extLst>
            </p:cNvPr>
            <p:cNvPicPr>
              <a:picLocks noChangeAspect="1"/>
            </p:cNvPicPr>
            <p:nvPr/>
          </p:nvPicPr>
          <p:blipFill>
            <a:blip r:embed="rId4">
              <a:extLst>
                <a:ext uri="{96DAC541-7B7A-43D3-8B79-37D633B846F1}">
                  <asvg:svgBlip xmlns:asvg="http://schemas.microsoft.com/office/drawing/2016/SVG/main" r:embed="rId5"/>
                </a:ext>
              </a:extLst>
            </a:blip>
            <a:srcRect l="13627" t="-26368" r="58007"/>
            <a:stretch>
              <a:fillRect/>
            </a:stretch>
          </p:blipFill>
          <p:spPr>
            <a:xfrm>
              <a:off x="1365255" y="844448"/>
              <a:ext cx="1218096" cy="517420"/>
            </a:xfrm>
            <a:prstGeom prst="rect">
              <a:avLst/>
            </a:prstGeom>
          </p:spPr>
        </p:pic>
        <p:pic>
          <p:nvPicPr>
            <p:cNvPr id="14" name="Graphic 13">
              <a:extLst>
                <a:ext uri="{FF2B5EF4-FFF2-40B4-BE49-F238E27FC236}">
                  <a16:creationId xmlns:a16="http://schemas.microsoft.com/office/drawing/2014/main" id="{AFC8FECA-4B94-6841-6BAE-B5991F2A4159}"/>
                </a:ext>
              </a:extLst>
            </p:cNvPr>
            <p:cNvPicPr>
              <a:picLocks noChangeAspect="1"/>
            </p:cNvPicPr>
            <p:nvPr/>
          </p:nvPicPr>
          <p:blipFill>
            <a:blip r:embed="rId4">
              <a:extLst>
                <a:ext uri="{96DAC541-7B7A-43D3-8B79-37D633B846F1}">
                  <asvg:svgBlip xmlns:asvg="http://schemas.microsoft.com/office/drawing/2016/SVG/main" r:embed="rId5"/>
                </a:ext>
              </a:extLst>
            </a:blip>
            <a:srcRect l="41574" t="15099" r="-1"/>
            <a:stretch>
              <a:fillRect/>
            </a:stretch>
          </p:blipFill>
          <p:spPr>
            <a:xfrm>
              <a:off x="1389532" y="1289978"/>
              <a:ext cx="1872026" cy="259375"/>
            </a:xfrm>
            <a:prstGeom prst="rect">
              <a:avLst/>
            </a:prstGeom>
          </p:spPr>
        </p:pic>
        <p:pic>
          <p:nvPicPr>
            <p:cNvPr id="18" name="Graphic 17">
              <a:extLst>
                <a:ext uri="{FF2B5EF4-FFF2-40B4-BE49-F238E27FC236}">
                  <a16:creationId xmlns:a16="http://schemas.microsoft.com/office/drawing/2014/main" id="{E612D8B5-CCEE-86DE-70D2-0C508437B79E}"/>
                </a:ext>
              </a:extLst>
            </p:cNvPr>
            <p:cNvPicPr>
              <a:picLocks noChangeAspect="1"/>
            </p:cNvPicPr>
            <p:nvPr/>
          </p:nvPicPr>
          <p:blipFill>
            <a:blip r:embed="rId4">
              <a:extLst>
                <a:ext uri="{96DAC541-7B7A-43D3-8B79-37D633B846F1}">
                  <asvg:svgBlip xmlns:asvg="http://schemas.microsoft.com/office/drawing/2016/SVG/main" r:embed="rId5"/>
                </a:ext>
              </a:extLst>
            </a:blip>
            <a:srcRect l="-628" t="-15213" r="85929" b="-20718"/>
            <a:stretch>
              <a:fillRect/>
            </a:stretch>
          </p:blipFill>
          <p:spPr>
            <a:xfrm>
              <a:off x="609600" y="931088"/>
              <a:ext cx="767794" cy="677039"/>
            </a:xfrm>
            <a:prstGeom prst="rect">
              <a:avLst/>
            </a:prstGeom>
          </p:spPr>
        </p:pic>
      </p:grpSp>
    </p:spTree>
    <p:extLst>
      <p:ext uri="{BB962C8B-B14F-4D97-AF65-F5344CB8AC3E}">
        <p14:creationId xmlns:p14="http://schemas.microsoft.com/office/powerpoint/2010/main" val="460540481"/>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Customer Meeting Title - Light Logo">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FF1D240-B3CE-131C-B7A9-9C95FEFF632C}"/>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8287766" y="3450006"/>
            <a:ext cx="6342634" cy="4779595"/>
          </a:xfrm>
          <a:prstGeom prst="rect">
            <a:avLst/>
          </a:prstGeom>
        </p:spPr>
      </p:pic>
      <p:sp>
        <p:nvSpPr>
          <p:cNvPr id="21" name="Rectangle 20">
            <a:extLst>
              <a:ext uri="{FF2B5EF4-FFF2-40B4-BE49-F238E27FC236}">
                <a16:creationId xmlns:a16="http://schemas.microsoft.com/office/drawing/2014/main" id="{BE61E418-E92C-F5DE-D833-4579D4FD726E}"/>
              </a:ext>
            </a:extLst>
          </p:cNvPr>
          <p:cNvSpPr/>
          <p:nvPr/>
        </p:nvSpPr>
        <p:spPr>
          <a:xfrm>
            <a:off x="9710" y="-199"/>
            <a:ext cx="7214860" cy="1481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0" name="Graphic 19">
            <a:extLst>
              <a:ext uri="{FF2B5EF4-FFF2-40B4-BE49-F238E27FC236}">
                <a16:creationId xmlns:a16="http://schemas.microsoft.com/office/drawing/2014/main" id="{67BD8DBA-2196-11BE-5E3D-6C46F48531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148615" y="-201"/>
            <a:ext cx="2211400" cy="1481986"/>
          </a:xfrm>
          <a:prstGeom prst="rect">
            <a:avLst/>
          </a:prstGeom>
        </p:spPr>
      </p:pic>
      <p:sp>
        <p:nvSpPr>
          <p:cNvPr id="19" name="Rectangle 18">
            <a:extLst>
              <a:ext uri="{FF2B5EF4-FFF2-40B4-BE49-F238E27FC236}">
                <a16:creationId xmlns:a16="http://schemas.microsoft.com/office/drawing/2014/main" id="{870ABC2E-3498-447E-B20C-5AE6A59F1E76}"/>
              </a:ext>
            </a:extLst>
          </p:cNvPr>
          <p:cNvSpPr/>
          <p:nvPr/>
        </p:nvSpPr>
        <p:spPr>
          <a:xfrm>
            <a:off x="-1" y="1"/>
            <a:ext cx="7148615" cy="14164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6" name="Graphic 15">
            <a:extLst>
              <a:ext uri="{FF2B5EF4-FFF2-40B4-BE49-F238E27FC236}">
                <a16:creationId xmlns:a16="http://schemas.microsoft.com/office/drawing/2014/main" id="{39FB2EAB-EE02-D659-70F3-A5AC3F54C7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138905" y="0"/>
            <a:ext cx="2113639" cy="1416470"/>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145658" y="7635241"/>
            <a:ext cx="585862"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4852572" y="362737"/>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181488" y="503879"/>
            <a:ext cx="495234" cy="466576"/>
          </a:xfrm>
          <a:prstGeom prst="rect">
            <a:avLst/>
          </a:prstGeom>
        </p:spPr>
        <p:txBody>
          <a:bodyPr vert="horz" wrap="none" lIns="109728" tIns="54864" rIns="109728" bIns="54864" rtlCol="0" anchor="ctr">
            <a:normAutofit/>
          </a:bodyPr>
          <a:lstStyle/>
          <a:p>
            <a:pPr algn="ctr"/>
            <a:r>
              <a:rPr lang="en-US" sz="2160" b="1">
                <a:solidFill>
                  <a:schemeClr val="bg1"/>
                </a:solidFill>
              </a:rPr>
              <a:t>+</a:t>
            </a:r>
          </a:p>
        </p:txBody>
      </p:sp>
      <p:grpSp>
        <p:nvGrpSpPr>
          <p:cNvPr id="4" name="Group 3">
            <a:extLst>
              <a:ext uri="{FF2B5EF4-FFF2-40B4-BE49-F238E27FC236}">
                <a16:creationId xmlns:a16="http://schemas.microsoft.com/office/drawing/2014/main" id="{BBB57FA3-D2AF-1857-B860-022ABDEE31CE}"/>
              </a:ext>
            </a:extLst>
          </p:cNvPr>
          <p:cNvGrpSpPr/>
          <p:nvPr/>
        </p:nvGrpSpPr>
        <p:grpSpPr>
          <a:xfrm>
            <a:off x="731520" y="232778"/>
            <a:ext cx="3182350" cy="916415"/>
            <a:chOff x="609600" y="844448"/>
            <a:chExt cx="2651958" cy="763679"/>
          </a:xfrm>
          <a:solidFill>
            <a:schemeClr val="bg1"/>
          </a:solidFill>
        </p:grpSpPr>
        <p:pic>
          <p:nvPicPr>
            <p:cNvPr id="6" name="Graphic 5">
              <a:extLst>
                <a:ext uri="{FF2B5EF4-FFF2-40B4-BE49-F238E27FC236}">
                  <a16:creationId xmlns:a16="http://schemas.microsoft.com/office/drawing/2014/main" id="{C0D78294-702E-57E9-5A76-67EA3AD08C83}"/>
                </a:ext>
              </a:extLst>
            </p:cNvPr>
            <p:cNvPicPr>
              <a:picLocks noChangeAspect="1"/>
            </p:cNvPicPr>
            <p:nvPr/>
          </p:nvPicPr>
          <p:blipFill>
            <a:blip r:embed="rId8">
              <a:extLst>
                <a:ext uri="{96DAC541-7B7A-43D3-8B79-37D633B846F1}">
                  <asvg:svgBlip xmlns:asvg="http://schemas.microsoft.com/office/drawing/2016/SVG/main" r:embed="rId9"/>
                </a:ext>
              </a:extLst>
            </a:blip>
            <a:srcRect l="13627" t="-26368" r="58007"/>
            <a:stretch>
              <a:fillRect/>
            </a:stretch>
          </p:blipFill>
          <p:spPr>
            <a:xfrm>
              <a:off x="1365255" y="844448"/>
              <a:ext cx="1218096" cy="517420"/>
            </a:xfrm>
            <a:prstGeom prst="rect">
              <a:avLst/>
            </a:prstGeom>
          </p:spPr>
        </p:pic>
        <p:pic>
          <p:nvPicPr>
            <p:cNvPr id="7" name="Graphic 6">
              <a:extLst>
                <a:ext uri="{FF2B5EF4-FFF2-40B4-BE49-F238E27FC236}">
                  <a16:creationId xmlns:a16="http://schemas.microsoft.com/office/drawing/2014/main" id="{953E6C89-A57C-89BC-3785-DEEB993563A1}"/>
                </a:ext>
              </a:extLst>
            </p:cNvPr>
            <p:cNvPicPr>
              <a:picLocks noChangeAspect="1"/>
            </p:cNvPicPr>
            <p:nvPr/>
          </p:nvPicPr>
          <p:blipFill>
            <a:blip r:embed="rId8">
              <a:extLst>
                <a:ext uri="{96DAC541-7B7A-43D3-8B79-37D633B846F1}">
                  <asvg:svgBlip xmlns:asvg="http://schemas.microsoft.com/office/drawing/2016/SVG/main" r:embed="rId9"/>
                </a:ext>
              </a:extLst>
            </a:blip>
            <a:srcRect l="41574" t="15099" r="-1"/>
            <a:stretch>
              <a:fillRect/>
            </a:stretch>
          </p:blipFill>
          <p:spPr>
            <a:xfrm>
              <a:off x="1389532" y="1289978"/>
              <a:ext cx="1872026" cy="259375"/>
            </a:xfrm>
            <a:prstGeom prst="rect">
              <a:avLst/>
            </a:prstGeom>
          </p:spPr>
        </p:pic>
        <p:pic>
          <p:nvPicPr>
            <p:cNvPr id="14" name="Graphic 13">
              <a:extLst>
                <a:ext uri="{FF2B5EF4-FFF2-40B4-BE49-F238E27FC236}">
                  <a16:creationId xmlns:a16="http://schemas.microsoft.com/office/drawing/2014/main" id="{B396C974-D424-46E6-FAD4-59672053A7A6}"/>
                </a:ext>
              </a:extLst>
            </p:cNvPr>
            <p:cNvPicPr>
              <a:picLocks noChangeAspect="1"/>
            </p:cNvPicPr>
            <p:nvPr/>
          </p:nvPicPr>
          <p:blipFill>
            <a:blip r:embed="rId8">
              <a:extLst>
                <a:ext uri="{96DAC541-7B7A-43D3-8B79-37D633B846F1}">
                  <asvg:svgBlip xmlns:asvg="http://schemas.microsoft.com/office/drawing/2016/SVG/main" r:embed="rId9"/>
                </a:ext>
              </a:extLst>
            </a:blip>
            <a:srcRect l="-628" t="-15213" r="85929" b="-20718"/>
            <a:stretch>
              <a:fillRect/>
            </a:stretch>
          </p:blipFill>
          <p:spPr>
            <a:xfrm>
              <a:off x="609600" y="931088"/>
              <a:ext cx="767794" cy="677039"/>
            </a:xfrm>
            <a:prstGeom prst="rect">
              <a:avLst/>
            </a:prstGeom>
          </p:spPr>
        </p:pic>
      </p:grpSp>
    </p:spTree>
    <p:extLst>
      <p:ext uri="{BB962C8B-B14F-4D97-AF65-F5344CB8AC3E}">
        <p14:creationId xmlns:p14="http://schemas.microsoft.com/office/powerpoint/2010/main" val="3301520987"/>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37432393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2615830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7" name="ArcBest Icon">
            <a:extLst>
              <a:ext uri="{FF2B5EF4-FFF2-40B4-BE49-F238E27FC236}">
                <a16:creationId xmlns:a16="http://schemas.microsoft.com/office/drawing/2014/main" id="{F1C6D908-4F5D-D5C1-E47E-1BC2B093A0B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057159207"/>
      </p:ext>
    </p:extLst>
  </p:cSld>
  <p:clrMapOvr>
    <a:masterClrMapping/>
  </p:clrMapOvr>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41262246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15284306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36915298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0340211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2609958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3100071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41785806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30386720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0802712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132074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endParaRPr lang="en-US"/>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9" name="ArcBest Icon">
            <a:extLst>
              <a:ext uri="{FF2B5EF4-FFF2-40B4-BE49-F238E27FC236}">
                <a16:creationId xmlns:a16="http://schemas.microsoft.com/office/drawing/2014/main" id="{029A7A15-1896-4273-33FA-95D67730F96C}"/>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272318834"/>
      </p:ext>
    </p:extLst>
  </p:cSld>
  <p:clrMapOvr>
    <a:masterClrMapping/>
  </p:clrMapOvr>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6744315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9679300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7627226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3697931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10001674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9665395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3074198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5601644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1462342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972479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6" name="ArcBest Icon">
            <a:extLst>
              <a:ext uri="{FF2B5EF4-FFF2-40B4-BE49-F238E27FC236}">
                <a16:creationId xmlns:a16="http://schemas.microsoft.com/office/drawing/2014/main" id="{7AF3678B-6A5E-D86C-2E02-F06D1486DB4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157301649"/>
      </p:ext>
    </p:extLst>
  </p:cSld>
  <p:clrMapOvr>
    <a:masterClrMapping/>
  </p:clrMapOvr>
  <p:hf sldNum="0"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3684508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12330780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4777995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7335481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7844632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28238713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4189245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27977393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26600299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49065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pic>
        <p:nvPicPr>
          <p:cNvPr id="5" name="Graphic 4">
            <a:extLst>
              <a:ext uri="{FF2B5EF4-FFF2-40B4-BE49-F238E27FC236}">
                <a16:creationId xmlns:a16="http://schemas.microsoft.com/office/drawing/2014/main" id="{E4741DDB-DB89-717D-EB06-53A80AD71A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824" y="1164190"/>
            <a:ext cx="1987888" cy="372002"/>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3492631066"/>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8" name="ArcBest Icon">
            <a:extLst>
              <a:ext uri="{FF2B5EF4-FFF2-40B4-BE49-F238E27FC236}">
                <a16:creationId xmlns:a16="http://schemas.microsoft.com/office/drawing/2014/main" id="{AF3EE09E-9681-5F15-A2FD-3AF7CCE4EE8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40647527"/>
      </p:ext>
    </p:extLst>
  </p:cSld>
  <p:clrMapOvr>
    <a:masterClrMapping/>
  </p:clrMapOvr>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4917231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9383826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7778521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767512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14538677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3424902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6204920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19158427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7309539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170370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11" name="ArcBest Icon">
            <a:extLst>
              <a:ext uri="{FF2B5EF4-FFF2-40B4-BE49-F238E27FC236}">
                <a16:creationId xmlns:a16="http://schemas.microsoft.com/office/drawing/2014/main" id="{2D7D1AA5-17EB-13A4-DBFA-5084AD412670}"/>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51553444"/>
      </p:ext>
    </p:extLst>
  </p:cSld>
  <p:clrMapOvr>
    <a:masterClrMapping/>
  </p:clrMapOvr>
  <p:hf sldNum="0"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6651215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2323983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12652783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0601102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4097047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35870050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9924211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8152897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4587472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918885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endParaRPr lang="en-US"/>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pic>
        <p:nvPicPr>
          <p:cNvPr id="7" name="ArcBest Icon">
            <a:extLst>
              <a:ext uri="{FF2B5EF4-FFF2-40B4-BE49-F238E27FC236}">
                <a16:creationId xmlns:a16="http://schemas.microsoft.com/office/drawing/2014/main" id="{CB991C14-60CD-4DD1-0139-E595495DF64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111285457"/>
      </p:ext>
    </p:extLst>
  </p:cSld>
  <p:clrMapOvr>
    <a:masterClrMapping/>
  </p:clrMapOvr>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7705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19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7630065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4021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7639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64852308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2575910635"/>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088279129"/>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04376902"/>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93206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endParaRPr lang="en-US"/>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7" name="ArcBest Icon">
            <a:extLst>
              <a:ext uri="{FF2B5EF4-FFF2-40B4-BE49-F238E27FC236}">
                <a16:creationId xmlns:a16="http://schemas.microsoft.com/office/drawing/2014/main" id="{25CA9505-B8F0-40C5-B481-FA61F5B270A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016174090"/>
      </p:ext>
    </p:extLst>
  </p:cSld>
  <p:clrMapOvr>
    <a:masterClrMapping/>
  </p:clrMapOvr>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9570344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9222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B47A594-524C-5B1D-39CA-BECDD3F20F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8" name="Graphic 7">
            <a:extLst>
              <a:ext uri="{FF2B5EF4-FFF2-40B4-BE49-F238E27FC236}">
                <a16:creationId xmlns:a16="http://schemas.microsoft.com/office/drawing/2014/main" id="{37F4AD87-1CDB-0A06-3AD6-46FBBAF40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9" name="Graphic 8">
            <a:extLst>
              <a:ext uri="{FF2B5EF4-FFF2-40B4-BE49-F238E27FC236}">
                <a16:creationId xmlns:a16="http://schemas.microsoft.com/office/drawing/2014/main" id="{58C05EAB-722B-6F45-B2C5-9A35EA0489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pic>
        <p:nvPicPr>
          <p:cNvPr id="4" name="Picture 3">
            <a:extLst>
              <a:ext uri="{FF2B5EF4-FFF2-40B4-BE49-F238E27FC236}">
                <a16:creationId xmlns:a16="http://schemas.microsoft.com/office/drawing/2014/main" id="{089D02D8-0FCA-7EAD-FD37-5CDA81551165}"/>
              </a:ext>
            </a:extLst>
          </p:cNvPr>
          <p:cNvPicPr>
            <a:picLocks noChangeAspect="1"/>
          </p:cNvPicPr>
          <p:nvPr/>
        </p:nvPicPr>
        <p:blipFill>
          <a:blip r:embed="rId8"/>
          <a:stretch>
            <a:fillRect/>
          </a:stretch>
        </p:blipFill>
        <p:spPr>
          <a:xfrm>
            <a:off x="731521" y="1177728"/>
            <a:ext cx="5084064" cy="586301"/>
          </a:xfrm>
          <a:prstGeom prst="rect">
            <a:avLst/>
          </a:prstGeom>
        </p:spPr>
      </p:pic>
      <p:sp>
        <p:nvSpPr>
          <p:cNvPr id="5" name="Rectangle 4">
            <a:extLst>
              <a:ext uri="{FF2B5EF4-FFF2-40B4-BE49-F238E27FC236}">
                <a16:creationId xmlns:a16="http://schemas.microsoft.com/office/drawing/2014/main" id="{04648F12-586E-FED0-678C-0D208B6DCAAD}"/>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774592722"/>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0CED781-254C-8503-1BE7-D9AE66DB52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82701" y="3873944"/>
            <a:ext cx="5647699" cy="4355656"/>
          </a:xfrm>
          <a:prstGeom prst="rect">
            <a:avLst/>
          </a:prstGeom>
        </p:spPr>
      </p:pic>
      <p:pic>
        <p:nvPicPr>
          <p:cNvPr id="6" name="Graphic 5">
            <a:extLst>
              <a:ext uri="{FF2B5EF4-FFF2-40B4-BE49-F238E27FC236}">
                <a16:creationId xmlns:a16="http://schemas.microsoft.com/office/drawing/2014/main" id="{A772CB85-B6FF-1203-7D60-0CAE15CE70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13880" y="5216605"/>
            <a:ext cx="3416521" cy="301299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2633450573"/>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15645717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634136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8392129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23159352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35780108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109701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pic>
        <p:nvPicPr>
          <p:cNvPr id="5" name="ArcBest Icon">
            <a:extLst>
              <a:ext uri="{FF2B5EF4-FFF2-40B4-BE49-F238E27FC236}">
                <a16:creationId xmlns:a16="http://schemas.microsoft.com/office/drawing/2014/main" id="{893CBCE8-4EAC-CB5F-1083-CD7F5B7A230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476575191"/>
      </p:ext>
    </p:extLst>
  </p:cSld>
  <p:clrMapOvr>
    <a:masterClrMapping/>
  </p:clrMapOvr>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53754821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21832444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750496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20194204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977138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2480230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41279770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4097524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1041467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961104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5" name="ArcBest Icon">
            <a:extLst>
              <a:ext uri="{FF2B5EF4-FFF2-40B4-BE49-F238E27FC236}">
                <a16:creationId xmlns:a16="http://schemas.microsoft.com/office/drawing/2014/main" id="{250F96BA-2584-5C54-D50C-1985904953E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32600650"/>
      </p:ext>
    </p:extLst>
  </p:cSld>
  <p:clrMapOvr>
    <a:masterClrMapping/>
  </p:clrMapOvr>
  <p:hf sldNum="0" hdr="0" ftr="0" dt="0"/>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17681775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0034730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6797001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2069885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0404733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43999314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7410137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131094015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4399364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23590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3" name="ArcBest Icon">
            <a:extLst>
              <a:ext uri="{FF2B5EF4-FFF2-40B4-BE49-F238E27FC236}">
                <a16:creationId xmlns:a16="http://schemas.microsoft.com/office/drawing/2014/main" id="{CF4676F9-9F91-5600-DC2A-D2106E49853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923625097"/>
      </p:ext>
    </p:extLst>
  </p:cSld>
  <p:clrMapOvr>
    <a:masterClrMapping/>
  </p:clrMapOvr>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1412250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3408717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5545290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7999027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30715155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383103745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224216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6731716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0200593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42024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pic>
        <p:nvPicPr>
          <p:cNvPr id="3" name="ArcBest Icon">
            <a:extLst>
              <a:ext uri="{FF2B5EF4-FFF2-40B4-BE49-F238E27FC236}">
                <a16:creationId xmlns:a16="http://schemas.microsoft.com/office/drawing/2014/main" id="{4A5381BD-5BEE-8AC8-2D63-AFF1A89C615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58991044"/>
      </p:ext>
    </p:extLst>
  </p:cSld>
  <p:clrMapOvr>
    <a:masterClrMapping/>
  </p:clrMapOvr>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37462364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9880107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810597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8227906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4435037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8446572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6201776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2391534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16984476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3074227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0CC98029-2B8B-CE8E-FD22-EFA71A5DA01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538885435"/>
      </p:ext>
    </p:extLst>
  </p:cSld>
  <p:clrMapOvr>
    <a:masterClrMapping/>
  </p:clrMapOvr>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4559390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40105782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21241501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637022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7906275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6297867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778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2902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42316502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981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pic>
        <p:nvPicPr>
          <p:cNvPr id="2" name="ArcBest Icon">
            <a:extLst>
              <a:ext uri="{FF2B5EF4-FFF2-40B4-BE49-F238E27FC236}">
                <a16:creationId xmlns:a16="http://schemas.microsoft.com/office/drawing/2014/main" id="{70CC151A-EE41-A4A8-3097-6E215F342D7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933020691"/>
      </p:ext>
    </p:extLst>
  </p:cSld>
  <p:clrMapOvr>
    <a:masterClrMapping/>
  </p:clrMapOvr>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5024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1539686967"/>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224066870"/>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8561242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2970772638"/>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16807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450331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62886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2F3E949-38B0-22D4-5775-B6908727A0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871" y="1161190"/>
            <a:ext cx="4284697" cy="472381"/>
          </a:xfrm>
          <a:prstGeom prst="rect">
            <a:avLst/>
          </a:prstGeom>
        </p:spPr>
      </p:pic>
      <p:pic>
        <p:nvPicPr>
          <p:cNvPr id="7" name="Graphic 6">
            <a:extLst>
              <a:ext uri="{FF2B5EF4-FFF2-40B4-BE49-F238E27FC236}">
                <a16:creationId xmlns:a16="http://schemas.microsoft.com/office/drawing/2014/main" id="{E45DD0F8-8051-1C91-3707-967F9D64A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71852" y="4903162"/>
            <a:ext cx="9301145" cy="3169140"/>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5" name="Rectangle 4">
            <a:extLst>
              <a:ext uri="{FF2B5EF4-FFF2-40B4-BE49-F238E27FC236}">
                <a16:creationId xmlns:a16="http://schemas.microsoft.com/office/drawing/2014/main" id="{5C63FCA6-D724-00FF-96AA-38BBEBB2EDD8}"/>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263288614"/>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FCD747E-7A6E-DB36-43E2-779E65DDB9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8408" y="5427089"/>
            <a:ext cx="7486474" cy="255083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570125021"/>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0F77BC8-A41C-A114-D6F8-7A2EAB29E018}"/>
              </a:ext>
            </a:extLst>
          </p:cNvPr>
          <p:cNvGrpSpPr/>
          <p:nvPr/>
        </p:nvGrpSpPr>
        <p:grpSpPr>
          <a:xfrm>
            <a:off x="6921432" y="3063378"/>
            <a:ext cx="7708969" cy="5166221"/>
            <a:chOff x="2469487" y="342388"/>
            <a:chExt cx="9722513" cy="6515611"/>
          </a:xfrm>
        </p:grpSpPr>
        <p:pic>
          <p:nvPicPr>
            <p:cNvPr id="4" name="Graphic 3">
              <a:extLst>
                <a:ext uri="{FF2B5EF4-FFF2-40B4-BE49-F238E27FC236}">
                  <a16:creationId xmlns:a16="http://schemas.microsoft.com/office/drawing/2014/main" id="{FDFE0D61-CA75-337D-0847-D16507A0AB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9487" y="342388"/>
              <a:ext cx="9722513" cy="6515611"/>
            </a:xfrm>
            <a:prstGeom prst="rect">
              <a:avLst/>
            </a:prstGeom>
          </p:spPr>
        </p:pic>
        <p:pic>
          <p:nvPicPr>
            <p:cNvPr id="5" name="Graphic 4">
              <a:extLst>
                <a:ext uri="{FF2B5EF4-FFF2-40B4-BE49-F238E27FC236}">
                  <a16:creationId xmlns:a16="http://schemas.microsoft.com/office/drawing/2014/main" id="{A6B4BC08-B9C1-1306-44C3-E14C0EC736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9150" y="1364669"/>
              <a:ext cx="7122850" cy="5493330"/>
            </a:xfrm>
            <a:prstGeom prst="rect">
              <a:avLst/>
            </a:prstGeom>
          </p:spPr>
        </p:pic>
        <p:pic>
          <p:nvPicPr>
            <p:cNvPr id="7" name="Graphic 6">
              <a:extLst>
                <a:ext uri="{FF2B5EF4-FFF2-40B4-BE49-F238E27FC236}">
                  <a16:creationId xmlns:a16="http://schemas.microsoft.com/office/drawing/2014/main" id="{77497B58-EBCC-2176-7078-37113C4803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3101" y="3058026"/>
              <a:ext cx="4308899" cy="3799973"/>
            </a:xfrm>
            <a:prstGeom prst="rect">
              <a:avLst/>
            </a:prstGeom>
          </p:spPr>
        </p:pic>
      </p:grpSp>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endParaRPr lang="en-US"/>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pic>
        <p:nvPicPr>
          <p:cNvPr id="3" name="ArcBest Icon">
            <a:extLst>
              <a:ext uri="{FF2B5EF4-FFF2-40B4-BE49-F238E27FC236}">
                <a16:creationId xmlns:a16="http://schemas.microsoft.com/office/drawing/2014/main" id="{D96DE387-15AD-01FE-92EE-86E062D26768}"/>
              </a:ext>
              <a:ext uri="{C183D7F6-B498-43B3-948B-1728B52AA6E4}">
                <adec:decorative xmlns:adec="http://schemas.microsoft.com/office/drawing/2017/decorative" val="1"/>
              </a:ext>
            </a:extLst>
          </p:cNvPr>
          <p:cNvPicPr/>
          <p:nvPr/>
        </p:nvPicPr>
        <p:blipFill>
          <a:blip r:embed="rId8"/>
          <a:stretch>
            <a:fillRect/>
          </a:stretch>
        </p:blipFill>
        <p:spPr>
          <a:xfrm>
            <a:off x="320040" y="7738825"/>
            <a:ext cx="285472" cy="216457"/>
          </a:xfrm>
          <a:prstGeom prst="rect">
            <a:avLst/>
          </a:prstGeom>
        </p:spPr>
      </p:pic>
    </p:spTree>
    <p:extLst>
      <p:ext uri="{BB962C8B-B14F-4D97-AF65-F5344CB8AC3E}">
        <p14:creationId xmlns:p14="http://schemas.microsoft.com/office/powerpoint/2010/main" val="98590539"/>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 name="ArcBest Icon">
            <a:extLst>
              <a:ext uri="{FF2B5EF4-FFF2-40B4-BE49-F238E27FC236}">
                <a16:creationId xmlns:a16="http://schemas.microsoft.com/office/drawing/2014/main" id="{6ABC99C0-50BB-5943-F230-8872F0B19BF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61682462"/>
      </p:ext>
    </p:extLst>
  </p:cSld>
  <p:clrMapOvr>
    <a:masterClrMapping/>
  </p:clrMapOvr>
  <p:hf sldNum="0" hdr="0" ftr="0" dt="0"/>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108293235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197221179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70972134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11284103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13978872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40409735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69981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14168935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443918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3210930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5" name="ArcBest Icon">
            <a:extLst>
              <a:ext uri="{FF2B5EF4-FFF2-40B4-BE49-F238E27FC236}">
                <a16:creationId xmlns:a16="http://schemas.microsoft.com/office/drawing/2014/main" id="{9E317296-B1C3-758F-8012-0FA437A534F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222493832"/>
      </p:ext>
    </p:extLst>
  </p:cSld>
  <p:clrMapOvr>
    <a:masterClrMapping/>
  </p:clrMapOvr>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8170812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272787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091411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58145455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66130359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3196903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149393528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7486943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17462171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909107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2" name="ArcBest Icon">
            <a:extLst>
              <a:ext uri="{FF2B5EF4-FFF2-40B4-BE49-F238E27FC236}">
                <a16:creationId xmlns:a16="http://schemas.microsoft.com/office/drawing/2014/main" id="{7E6511CD-5122-485E-4EFE-98FE9DEDB5A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903124905"/>
      </p:ext>
    </p:extLst>
  </p:cSld>
  <p:clrMapOvr>
    <a:masterClrMapping/>
  </p:clrMapOvr>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5120626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7121432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6240022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237884465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57157387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6146502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45496639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36660320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075319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3231508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endParaRPr lang="en-US"/>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pic>
        <p:nvPicPr>
          <p:cNvPr id="9" name="ArcBest Icon">
            <a:extLst>
              <a:ext uri="{FF2B5EF4-FFF2-40B4-BE49-F238E27FC236}">
                <a16:creationId xmlns:a16="http://schemas.microsoft.com/office/drawing/2014/main" id="{B180895A-3DEA-7004-496B-82E0C914BD0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13224474"/>
      </p:ext>
    </p:extLst>
  </p:cSld>
  <p:clrMapOvr>
    <a:masterClrMapping/>
  </p:clrMapOvr>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407302510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286039116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9727451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1995529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076232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20994173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3574756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436096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1133296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3409653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endParaRPr lang="en-US"/>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4" name="ArcBest Icon">
            <a:extLst>
              <a:ext uri="{FF2B5EF4-FFF2-40B4-BE49-F238E27FC236}">
                <a16:creationId xmlns:a16="http://schemas.microsoft.com/office/drawing/2014/main" id="{00B64D9F-0B31-CFF1-3E79-1414C0BA47D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127844498"/>
      </p:ext>
    </p:extLst>
  </p:cSld>
  <p:clrMapOvr>
    <a:masterClrMapping/>
  </p:clrMapOvr>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7725891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5609150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3008319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59673934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19443630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28264658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6828484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5324858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5"/>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5"/>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297011909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120358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pic>
        <p:nvPicPr>
          <p:cNvPr id="10" name="ArcBest Icon">
            <a:extLst>
              <a:ext uri="{FF2B5EF4-FFF2-40B4-BE49-F238E27FC236}">
                <a16:creationId xmlns:a16="http://schemas.microsoft.com/office/drawing/2014/main" id="{4FB9AA36-CD10-ED8E-DBFF-6D28EFD832E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04489618"/>
      </p:ext>
    </p:extLst>
  </p:cSld>
  <p:clrMapOvr>
    <a:masterClrMapping/>
  </p:clrMapOvr>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80311381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30616321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02261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5032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28444829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0959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62577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395247884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76332639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798337644"/>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pic>
        <p:nvPicPr>
          <p:cNvPr id="7" name="ArcBest Icon">
            <a:extLst>
              <a:ext uri="{FF2B5EF4-FFF2-40B4-BE49-F238E27FC236}">
                <a16:creationId xmlns:a16="http://schemas.microsoft.com/office/drawing/2014/main" id="{F03C13AB-0FB9-B76A-1D30-A7590BC7286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587199722"/>
      </p:ext>
    </p:extLst>
  </p:cSld>
  <p:clrMapOvr>
    <a:masterClrMapping/>
  </p:clrMapOvr>
  <p:hf sldNum="0" hdr="0" ftr="0" dt="0"/>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854982135"/>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040053"/>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16"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0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16"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0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632583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11" name="ArcBest Icon">
            <a:extLst>
              <a:ext uri="{FF2B5EF4-FFF2-40B4-BE49-F238E27FC236}">
                <a16:creationId xmlns:a16="http://schemas.microsoft.com/office/drawing/2014/main" id="{A1E4E4CF-2833-917B-FF05-7733B3073B8A}"/>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628313640"/>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endParaRPr lang="en-US"/>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EF31B9F2-4B8F-0CDD-D82C-D196C90AD802}"/>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97130676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endParaRPr lang="en-US"/>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56F96B26-86F5-3687-7F77-0E899E735C6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3746521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er Meeting Title - Light Logo">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6" name="Graphic 5">
            <a:extLst>
              <a:ext uri="{FF2B5EF4-FFF2-40B4-BE49-F238E27FC236}">
                <a16:creationId xmlns:a16="http://schemas.microsoft.com/office/drawing/2014/main" id="{B7FBD23E-1CF9-9C26-AD8A-FAA418BB1F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7" name="Graphic 6">
            <a:extLst>
              <a:ext uri="{FF2B5EF4-FFF2-40B4-BE49-F238E27FC236}">
                <a16:creationId xmlns:a16="http://schemas.microsoft.com/office/drawing/2014/main" id="{416A14A2-308A-8C9B-4031-6C3A7DF8D3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pic>
        <p:nvPicPr>
          <p:cNvPr id="5" name="Graphic 4">
            <a:extLst>
              <a:ext uri="{FF2B5EF4-FFF2-40B4-BE49-F238E27FC236}">
                <a16:creationId xmlns:a16="http://schemas.microsoft.com/office/drawing/2014/main" id="{E4741DDB-DB89-717D-EB06-53A80AD71A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824" y="1164190"/>
            <a:ext cx="1987888" cy="372002"/>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3742345" y="1013338"/>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3071261" y="1154480"/>
            <a:ext cx="495234" cy="466576"/>
          </a:xfrm>
          <a:prstGeom prst="rect">
            <a:avLst/>
          </a:prstGeom>
        </p:spPr>
        <p:txBody>
          <a:bodyPr vert="horz" wrap="none" lIns="109728" tIns="54864" rIns="109728" bIns="54864" rtlCol="0" anchor="ctr">
            <a:normAutofit/>
          </a:bodyPr>
          <a:lstStyle/>
          <a:p>
            <a:pPr algn="ctr"/>
            <a:r>
              <a:rPr lang="en-US" sz="2160" b="1"/>
              <a:t>+</a:t>
            </a:r>
          </a:p>
        </p:txBody>
      </p:sp>
    </p:spTree>
    <p:extLst>
      <p:ext uri="{BB962C8B-B14F-4D97-AF65-F5344CB8AC3E}">
        <p14:creationId xmlns:p14="http://schemas.microsoft.com/office/powerpoint/2010/main" val="1064964425"/>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6" name="ArcBest Icon">
            <a:extLst>
              <a:ext uri="{FF2B5EF4-FFF2-40B4-BE49-F238E27FC236}">
                <a16:creationId xmlns:a16="http://schemas.microsoft.com/office/drawing/2014/main" id="{B0D78C9E-E3D9-BC29-9486-B4DC7F845D9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1166586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A81E5AB1-8A54-4066-8B4D-DDE948BD1A76}"/>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308513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endParaRPr lang="en-US"/>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pic>
        <p:nvPicPr>
          <p:cNvPr id="2" name="ArcBest Icon">
            <a:extLst>
              <a:ext uri="{FF2B5EF4-FFF2-40B4-BE49-F238E27FC236}">
                <a16:creationId xmlns:a16="http://schemas.microsoft.com/office/drawing/2014/main" id="{135FF165-ADF3-1F5C-A065-29EC2DA1A4C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991456171"/>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endParaRPr lang="en-US"/>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2" name="ArcBest Icon">
            <a:extLst>
              <a:ext uri="{FF2B5EF4-FFF2-40B4-BE49-F238E27FC236}">
                <a16:creationId xmlns:a16="http://schemas.microsoft.com/office/drawing/2014/main" id="{540FD70A-B1B6-69C1-A87F-DADC81F4BC7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618488697"/>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endParaRPr lang="en-US"/>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3" name="ArcBest Icon">
            <a:extLst>
              <a:ext uri="{FF2B5EF4-FFF2-40B4-BE49-F238E27FC236}">
                <a16:creationId xmlns:a16="http://schemas.microsoft.com/office/drawing/2014/main" id="{EDA54769-8151-6037-7F63-98775C1B931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206536660"/>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pic>
        <p:nvPicPr>
          <p:cNvPr id="2" name="ArcBest Icon">
            <a:extLst>
              <a:ext uri="{FF2B5EF4-FFF2-40B4-BE49-F238E27FC236}">
                <a16:creationId xmlns:a16="http://schemas.microsoft.com/office/drawing/2014/main" id="{8C3CD494-6218-623C-79E7-3E9ABB0255A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30473321"/>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5" name="ArcBest Icon">
            <a:extLst>
              <a:ext uri="{FF2B5EF4-FFF2-40B4-BE49-F238E27FC236}">
                <a16:creationId xmlns:a16="http://schemas.microsoft.com/office/drawing/2014/main" id="{69787639-82D0-F8BC-3CEF-D8D647C41169}"/>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034648985"/>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pic>
        <p:nvPicPr>
          <p:cNvPr id="2" name="ArcBest Icon">
            <a:extLst>
              <a:ext uri="{FF2B5EF4-FFF2-40B4-BE49-F238E27FC236}">
                <a16:creationId xmlns:a16="http://schemas.microsoft.com/office/drawing/2014/main" id="{F7A979E0-13C2-2D3D-3EE6-92524F4A3A2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881835809"/>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endParaRPr lang="en-US"/>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3" name="ArcBest Icon">
            <a:extLst>
              <a:ext uri="{FF2B5EF4-FFF2-40B4-BE49-F238E27FC236}">
                <a16:creationId xmlns:a16="http://schemas.microsoft.com/office/drawing/2014/main" id="{7E63FBDF-14A1-3706-5553-CAE22A18C31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724528103"/>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4F83A45C-A2EB-D714-0CAD-09596CE616F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57110175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er Meeting Title - Light Log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61E418-E92C-F5DE-D833-4579D4FD726E}"/>
              </a:ext>
            </a:extLst>
          </p:cNvPr>
          <p:cNvSpPr/>
          <p:nvPr/>
        </p:nvSpPr>
        <p:spPr>
          <a:xfrm>
            <a:off x="9710" y="-199"/>
            <a:ext cx="6418602" cy="1481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0" name="Graphic 19">
            <a:extLst>
              <a:ext uri="{FF2B5EF4-FFF2-40B4-BE49-F238E27FC236}">
                <a16:creationId xmlns:a16="http://schemas.microsoft.com/office/drawing/2014/main" id="{67BD8DBA-2196-11BE-5E3D-6C46F48531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848923" y="-201"/>
            <a:ext cx="2211400" cy="1481986"/>
          </a:xfrm>
          <a:prstGeom prst="rect">
            <a:avLst/>
          </a:prstGeom>
        </p:spPr>
      </p:pic>
      <p:sp>
        <p:nvSpPr>
          <p:cNvPr id="19" name="Rectangle 18">
            <a:extLst>
              <a:ext uri="{FF2B5EF4-FFF2-40B4-BE49-F238E27FC236}">
                <a16:creationId xmlns:a16="http://schemas.microsoft.com/office/drawing/2014/main" id="{870ABC2E-3498-447E-B20C-5AE6A59F1E76}"/>
              </a:ext>
            </a:extLst>
          </p:cNvPr>
          <p:cNvSpPr/>
          <p:nvPr/>
        </p:nvSpPr>
        <p:spPr>
          <a:xfrm>
            <a:off x="0" y="1"/>
            <a:ext cx="5839212" cy="14164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6" name="Graphic 15">
            <a:extLst>
              <a:ext uri="{FF2B5EF4-FFF2-40B4-BE49-F238E27FC236}">
                <a16:creationId xmlns:a16="http://schemas.microsoft.com/office/drawing/2014/main" id="{39FB2EAB-EE02-D659-70F3-A5AC3F54C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839212" y="0"/>
            <a:ext cx="2113639" cy="1416470"/>
          </a:xfrm>
          <a:prstGeom prst="rect">
            <a:avLst/>
          </a:prstGeom>
        </p:spPr>
      </p:pic>
      <p:grpSp>
        <p:nvGrpSpPr>
          <p:cNvPr id="8" name="Group 7">
            <a:extLst>
              <a:ext uri="{FF2B5EF4-FFF2-40B4-BE49-F238E27FC236}">
                <a16:creationId xmlns:a16="http://schemas.microsoft.com/office/drawing/2014/main" id="{CB86B42C-F454-1969-660C-CC5DDBC45F4E}"/>
              </a:ext>
            </a:extLst>
          </p:cNvPr>
          <p:cNvGrpSpPr/>
          <p:nvPr/>
        </p:nvGrpSpPr>
        <p:grpSpPr>
          <a:xfrm>
            <a:off x="4982558" y="1764029"/>
            <a:ext cx="9647843" cy="6465570"/>
            <a:chOff x="2469487" y="342388"/>
            <a:chExt cx="9722513" cy="6515611"/>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69487" y="342388"/>
              <a:ext cx="9722513" cy="6515611"/>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9150" y="1364669"/>
              <a:ext cx="7122850" cy="5493330"/>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83101" y="3058025"/>
              <a:ext cx="4308899" cy="3799974"/>
            </a:xfrm>
            <a:prstGeom prst="rect">
              <a:avLst/>
            </a:prstGeom>
          </p:spPr>
        </p:pic>
      </p:grpSp>
      <p:pic>
        <p:nvPicPr>
          <p:cNvPr id="5" name="Graphic 4">
            <a:extLst>
              <a:ext uri="{FF2B5EF4-FFF2-40B4-BE49-F238E27FC236}">
                <a16:creationId xmlns:a16="http://schemas.microsoft.com/office/drawing/2014/main" id="{E4741DDB-DB89-717D-EB06-53A80AD71AB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7824" y="513589"/>
            <a:ext cx="1987888" cy="372002"/>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3742345" y="362737"/>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3071261" y="503879"/>
            <a:ext cx="495234" cy="466576"/>
          </a:xfrm>
          <a:prstGeom prst="rect">
            <a:avLst/>
          </a:prstGeom>
        </p:spPr>
        <p:txBody>
          <a:bodyPr vert="horz" wrap="none" lIns="109728" tIns="54864" rIns="109728" bIns="54864" rtlCol="0" anchor="ctr">
            <a:normAutofit/>
          </a:bodyPr>
          <a:lstStyle/>
          <a:p>
            <a:pPr algn="ctr"/>
            <a:r>
              <a:rPr lang="en-US" sz="2160" b="1">
                <a:solidFill>
                  <a:schemeClr val="bg1"/>
                </a:solidFill>
              </a:rPr>
              <a:t>+</a:t>
            </a:r>
          </a:p>
        </p:txBody>
      </p:sp>
    </p:spTree>
    <p:extLst>
      <p:ext uri="{BB962C8B-B14F-4D97-AF65-F5344CB8AC3E}">
        <p14:creationId xmlns:p14="http://schemas.microsoft.com/office/powerpoint/2010/main" val="3792989631"/>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pic>
        <p:nvPicPr>
          <p:cNvPr id="2" name="ArcBest Icon">
            <a:extLst>
              <a:ext uri="{FF2B5EF4-FFF2-40B4-BE49-F238E27FC236}">
                <a16:creationId xmlns:a16="http://schemas.microsoft.com/office/drawing/2014/main" id="{1E784438-AA12-4639-E88D-1B8F659FC50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02123327"/>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B6CD2270-2833-A607-7E8A-E2E5E673A196}"/>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54543790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15903DA0-30A2-9BEA-BB7B-3FFA9880EC3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5659177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524453D0-6FEF-3B80-2183-BBBAC533F1B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01816420"/>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pic>
        <p:nvPicPr>
          <p:cNvPr id="8" name="ArcBest Icon">
            <a:extLst>
              <a:ext uri="{FF2B5EF4-FFF2-40B4-BE49-F238E27FC236}">
                <a16:creationId xmlns:a16="http://schemas.microsoft.com/office/drawing/2014/main" id="{041AD823-C4BC-84B3-2017-A8D39AE4146B}"/>
              </a:ext>
              <a:ext uri="{C183D7F6-B498-43B3-948B-1728B52AA6E4}">
                <adec:decorative xmlns:adec="http://schemas.microsoft.com/office/drawing/2017/decorative" val="1"/>
              </a:ext>
            </a:extLst>
          </p:cNvPr>
          <p:cNvPicPr/>
          <p:nvPr/>
        </p:nvPicPr>
        <p:blipFill>
          <a:blip r:embed="rId26"/>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568084432"/>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43102660"/>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pic>
        <p:nvPicPr>
          <p:cNvPr id="3" name="ArcBest Icon">
            <a:extLst>
              <a:ext uri="{FF2B5EF4-FFF2-40B4-BE49-F238E27FC236}">
                <a16:creationId xmlns:a16="http://schemas.microsoft.com/office/drawing/2014/main" id="{15B6E5B3-2EA1-6FCD-A31C-3B009A36EE7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723813297"/>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6925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ArcBest Icon">
            <a:extLst>
              <a:ext uri="{FF2B5EF4-FFF2-40B4-BE49-F238E27FC236}">
                <a16:creationId xmlns:a16="http://schemas.microsoft.com/office/drawing/2014/main" id="{880BAB8D-DFF9-591B-434F-0FDBD8D318B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6809552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ArcBest Icon">
            <a:extLst>
              <a:ext uri="{FF2B5EF4-FFF2-40B4-BE49-F238E27FC236}">
                <a16:creationId xmlns:a16="http://schemas.microsoft.com/office/drawing/2014/main" id="{D1506B08-A8B6-6DD3-477F-060E316F98E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9158600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pic>
        <p:nvPicPr>
          <p:cNvPr id="2" name="ArcBest Icon">
            <a:extLst>
              <a:ext uri="{FF2B5EF4-FFF2-40B4-BE49-F238E27FC236}">
                <a16:creationId xmlns:a16="http://schemas.microsoft.com/office/drawing/2014/main" id="{C861687D-3249-5157-18F1-5C48469983C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19234447"/>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pic>
        <p:nvPicPr>
          <p:cNvPr id="2" name="ArcBest Icon">
            <a:extLst>
              <a:ext uri="{FF2B5EF4-FFF2-40B4-BE49-F238E27FC236}">
                <a16:creationId xmlns:a16="http://schemas.microsoft.com/office/drawing/2014/main" id="{462678EC-C82F-1522-5249-6000714CF4D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798513399"/>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ArcBest Icon">
            <a:extLst>
              <a:ext uri="{FF2B5EF4-FFF2-40B4-BE49-F238E27FC236}">
                <a16:creationId xmlns:a16="http://schemas.microsoft.com/office/drawing/2014/main" id="{3015E267-F8DA-B289-D856-FB5D6797A94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610906147"/>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ArcBest Icon">
            <a:extLst>
              <a:ext uri="{FF2B5EF4-FFF2-40B4-BE49-F238E27FC236}">
                <a16:creationId xmlns:a16="http://schemas.microsoft.com/office/drawing/2014/main" id="{98358793-BC96-D992-D157-78752292643A}"/>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444930968"/>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1753478636"/>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969860923"/>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41275494"/>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258740605"/>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370024"/>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Tree>
    <p:extLst>
      <p:ext uri="{BB962C8B-B14F-4D97-AF65-F5344CB8AC3E}">
        <p14:creationId xmlns:p14="http://schemas.microsoft.com/office/powerpoint/2010/main" val="4000568346"/>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Truckloa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63633F-7921-D859-E267-4345D79AA9E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33275"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0" y="0"/>
            <a:ext cx="11982734"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113657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1044268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8" name="Title 1">
            <a:extLst>
              <a:ext uri="{FF2B5EF4-FFF2-40B4-BE49-F238E27FC236}">
                <a16:creationId xmlns:a16="http://schemas.microsoft.com/office/drawing/2014/main" id="{B9CEB65A-7E65-9B5F-8918-F71494440E3D}"/>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413307287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pic>
        <p:nvPicPr>
          <p:cNvPr id="2" name="ArcBest Icon">
            <a:extLst>
              <a:ext uri="{FF2B5EF4-FFF2-40B4-BE49-F238E27FC236}">
                <a16:creationId xmlns:a16="http://schemas.microsoft.com/office/drawing/2014/main" id="{0B2C97CC-9483-A81F-5A4D-A5692207D21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973534413"/>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Image">
    <p:bg>
      <p:bgPr>
        <a:solidFill>
          <a:schemeClr val="bg1"/>
        </a:solidFill>
        <a:effectLst/>
      </p:bgPr>
    </p:bg>
    <p:spTree>
      <p:nvGrpSpPr>
        <p:cNvPr id="1" name=""/>
        <p:cNvGrpSpPr/>
        <p:nvPr/>
      </p:nvGrpSpPr>
      <p:grpSpPr>
        <a:xfrm>
          <a:off x="0" y="0"/>
          <a:ext cx="0" cy="0"/>
          <a:chOff x="0" y="0"/>
          <a:chExt cx="0" cy="0"/>
        </a:xfrm>
      </p:grpSpPr>
      <p:sp>
        <p:nvSpPr>
          <p:cNvPr id="4" name="Picture Placeholder 18">
            <a:extLst>
              <a:ext uri="{FF2B5EF4-FFF2-40B4-BE49-F238E27FC236}">
                <a16:creationId xmlns:a16="http://schemas.microsoft.com/office/drawing/2014/main" id="{7CD293EE-F018-75F9-5995-99651AFD2739}"/>
              </a:ext>
            </a:extLst>
          </p:cNvPr>
          <p:cNvSpPr>
            <a:spLocks noGrp="1"/>
          </p:cNvSpPr>
          <p:nvPr>
            <p:ph type="pic" sz="quarter" idx="13"/>
          </p:nvPr>
        </p:nvSpPr>
        <p:spPr>
          <a:xfrm>
            <a:off x="5675695" y="563631"/>
            <a:ext cx="8952554" cy="7665968"/>
          </a:xfrm>
          <a:custGeom>
            <a:avLst/>
            <a:gdLst>
              <a:gd name="connsiteX0" fmla="*/ 8952554 w 8952554"/>
              <a:gd name="connsiteY0" fmla="*/ 40 h 7665968"/>
              <a:gd name="connsiteX1" fmla="*/ 8952554 w 8952554"/>
              <a:gd name="connsiteY1" fmla="*/ 7665968 h 7665968"/>
              <a:gd name="connsiteX2" fmla="*/ 0 w 8952554"/>
              <a:gd name="connsiteY2" fmla="*/ 7665968 h 7665968"/>
              <a:gd name="connsiteX3" fmla="*/ 3699775 w 8952554"/>
              <a:gd name="connsiteY3" fmla="*/ 3461524 h 7665968"/>
              <a:gd name="connsiteX4" fmla="*/ 8952554 w 8952554"/>
              <a:gd name="connsiteY4" fmla="*/ 40 h 766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2554" h="7665968">
                <a:moveTo>
                  <a:pt x="8952554" y="40"/>
                </a:moveTo>
                <a:lnTo>
                  <a:pt x="8952554" y="7665968"/>
                </a:lnTo>
                <a:lnTo>
                  <a:pt x="0" y="7665968"/>
                </a:lnTo>
                <a:cubicBezTo>
                  <a:pt x="708960" y="6917151"/>
                  <a:pt x="2094808" y="5441511"/>
                  <a:pt x="3699775" y="3461524"/>
                </a:cubicBezTo>
                <a:cubicBezTo>
                  <a:pt x="5304741" y="1481538"/>
                  <a:pt x="6538655" y="-8822"/>
                  <a:pt x="8952554" y="40"/>
                </a:cubicBezTo>
                <a:close/>
              </a:path>
            </a:pathLst>
          </a:custGeom>
          <a:blipFill dpi="0" rotWithShape="1">
            <a:blip r:embed="rId2"/>
            <a:srcRect/>
            <a:tile tx="-2832100" ty="0" sx="100000" sy="100000" flip="none" algn="b"/>
          </a:blipFill>
        </p:spPr>
        <p:txBody>
          <a:bodyPr wrap="square">
            <a:noAutofit/>
          </a:bodyPr>
          <a:lstStyle>
            <a:lvl1pPr>
              <a:defRPr b="0" i="0">
                <a:latin typeface="+mn-lt"/>
              </a:defRPr>
            </a:lvl1pPr>
          </a:lstStyle>
          <a:p>
            <a:r>
              <a:rPr lang="en-US"/>
              <a:t>Click icon to add picture</a:t>
            </a:r>
          </a:p>
        </p:txBody>
      </p:sp>
      <p:sp>
        <p:nvSpPr>
          <p:cNvPr id="9" name="Slide Number Placeholder 8">
            <a:extLst>
              <a:ext uri="{FF2B5EF4-FFF2-40B4-BE49-F238E27FC236}">
                <a16:creationId xmlns:a16="http://schemas.microsoft.com/office/drawing/2014/main" id="{3423BCBD-7D3C-B3FD-EA5E-97CBA9679DF7}"/>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2" name="Title 1"/>
          <p:cNvSpPr>
            <a:spLocks noGrp="1"/>
          </p:cNvSpPr>
          <p:nvPr>
            <p:ph type="title" hasCustomPrompt="1"/>
          </p:nvPr>
        </p:nvSpPr>
        <p:spPr>
          <a:xfrm>
            <a:off x="603504" y="1081812"/>
            <a:ext cx="8522208" cy="692497"/>
          </a:xfrm>
        </p:spPr>
        <p:txBody>
          <a:bodyPr wrap="square" anchor="t">
            <a:spAutoFit/>
          </a:bodyPr>
          <a:lstStyle>
            <a:lvl1pPr>
              <a:defRPr sz="5000" b="1">
                <a:solidFill>
                  <a:schemeClr val="accent1"/>
                </a:solidFill>
              </a:defRPr>
            </a:lvl1pPr>
          </a:lstStyle>
          <a:p>
            <a:r>
              <a:rPr lang="en-US"/>
              <a:t>Master title style</a:t>
            </a:r>
          </a:p>
        </p:txBody>
      </p:sp>
      <p:sp>
        <p:nvSpPr>
          <p:cNvPr id="5" name="Text Placeholder 4">
            <a:extLst>
              <a:ext uri="{FF2B5EF4-FFF2-40B4-BE49-F238E27FC236}">
                <a16:creationId xmlns:a16="http://schemas.microsoft.com/office/drawing/2014/main" id="{EE4D911D-BA59-4AF8-D2AE-544174215227}"/>
              </a:ext>
            </a:extLst>
          </p:cNvPr>
          <p:cNvSpPr>
            <a:spLocks noGrp="1"/>
          </p:cNvSpPr>
          <p:nvPr>
            <p:ph type="body" sz="quarter" idx="17"/>
          </p:nvPr>
        </p:nvSpPr>
        <p:spPr>
          <a:xfrm>
            <a:off x="603504" y="2145572"/>
            <a:ext cx="8522208" cy="4877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F0F7BBD1-C5F3-2DF3-AEE2-31BCADD720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157431433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rder_TopTitle_2-Column">
    <p:bg>
      <p:bgPr>
        <a:solidFill>
          <a:schemeClr val="bg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06ADEF45-7915-2EF2-70E8-80089CDFC0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2387598"/>
          </a:xfrm>
          <a:prstGeom prst="rect">
            <a:avLst/>
          </a:prstGeom>
        </p:spPr>
      </p:pic>
      <p:sp>
        <p:nvSpPr>
          <p:cNvPr id="12" name="Rectangle 11">
            <a:extLst>
              <a:ext uri="{FF2B5EF4-FFF2-40B4-BE49-F238E27FC236}">
                <a16:creationId xmlns:a16="http://schemas.microsoft.com/office/drawing/2014/main" id="{5DE5F545-D05F-814E-A830-4146FEA58B23}"/>
              </a:ext>
            </a:extLst>
          </p:cNvPr>
          <p:cNvSpPr/>
          <p:nvPr/>
        </p:nvSpPr>
        <p:spPr>
          <a:xfrm>
            <a:off x="306324" y="304800"/>
            <a:ext cx="14017752"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p:nvPr>
        </p:nvSpPr>
        <p:spPr>
          <a:xfrm>
            <a:off x="601352" y="304800"/>
            <a:ext cx="13425544" cy="1384300"/>
          </a:xfrm>
        </p:spPr>
        <p:txBody>
          <a:bodyPr>
            <a:normAutofit/>
          </a:bodyPr>
          <a:lstStyle>
            <a:lvl1pPr algn="ctr">
              <a:defRPr sz="5000" b="1">
                <a:solidFill>
                  <a:schemeClr val="tx1"/>
                </a:solidFill>
              </a:defRPr>
            </a:lvl1pPr>
          </a:lstStyle>
          <a:p>
            <a:r>
              <a:rPr lang="en-US"/>
              <a:t>Click to edit Master title style</a:t>
            </a:r>
          </a:p>
        </p:txBody>
      </p:sp>
      <p:sp>
        <p:nvSpPr>
          <p:cNvPr id="8" name="Slide Number Placeholder 7">
            <a:extLst>
              <a:ext uri="{FF2B5EF4-FFF2-40B4-BE49-F238E27FC236}">
                <a16:creationId xmlns:a16="http://schemas.microsoft.com/office/drawing/2014/main" id="{38933E87-1C74-CBAE-0EF9-C5129E8CF798}"/>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10" name="Content Placeholder 12">
            <a:extLst>
              <a:ext uri="{FF2B5EF4-FFF2-40B4-BE49-F238E27FC236}">
                <a16:creationId xmlns:a16="http://schemas.microsoft.com/office/drawing/2014/main" id="{8AF18E5B-1EA6-5B98-FEF3-05DFCF9D343B}"/>
              </a:ext>
            </a:extLst>
          </p:cNvPr>
          <p:cNvSpPr>
            <a:spLocks noGrp="1"/>
          </p:cNvSpPr>
          <p:nvPr>
            <p:ph sz="quarter" idx="10"/>
          </p:nvPr>
        </p:nvSpPr>
        <p:spPr>
          <a:xfrm>
            <a:off x="601352" y="1816418"/>
            <a:ext cx="6412096" cy="5206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2">
            <a:extLst>
              <a:ext uri="{FF2B5EF4-FFF2-40B4-BE49-F238E27FC236}">
                <a16:creationId xmlns:a16="http://schemas.microsoft.com/office/drawing/2014/main" id="{79DFCDDA-DEA4-D000-A669-2D354405CFFC}"/>
              </a:ext>
            </a:extLst>
          </p:cNvPr>
          <p:cNvSpPr>
            <a:spLocks noGrp="1"/>
          </p:cNvSpPr>
          <p:nvPr>
            <p:ph sz="quarter" idx="11"/>
          </p:nvPr>
        </p:nvSpPr>
        <p:spPr>
          <a:xfrm>
            <a:off x="7616952" y="1816418"/>
            <a:ext cx="6412096" cy="5206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BE2CBA24-E8E3-E074-3FF5-E442AFC6D9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52679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go And Title">
    <p:bg>
      <p:bgRef idx="1001">
        <a:schemeClr val="bg2"/>
      </p:bgRef>
    </p:bg>
    <p:spTree>
      <p:nvGrpSpPr>
        <p:cNvPr id="1" name=""/>
        <p:cNvGrpSpPr/>
        <p:nvPr/>
      </p:nvGrpSpPr>
      <p:grpSpPr>
        <a:xfrm>
          <a:off x="0" y="0"/>
          <a:ext cx="0" cy="0"/>
          <a:chOff x="0" y="0"/>
          <a:chExt cx="0" cy="0"/>
        </a:xfrm>
      </p:grpSpPr>
      <p:pic>
        <p:nvPicPr>
          <p:cNvPr id="2" name="Topographic Texture">
            <a:extLst>
              <a:ext uri="{FF2B5EF4-FFF2-40B4-BE49-F238E27FC236}">
                <a16:creationId xmlns:a16="http://schemas.microsoft.com/office/drawing/2014/main" id="{D164821D-29E6-7AE9-32C1-B0861B0EDAB7}"/>
              </a:ext>
            </a:extLst>
          </p:cNvPr>
          <p:cNvPicPr>
            <a:picLocks noChangeAspect="1"/>
          </p:cNvPicPr>
          <p:nvPr userDrawn="1"/>
        </p:nvPicPr>
        <p:blipFill>
          <a:blip r:embed="rId2"/>
          <a:stretch/>
        </p:blipFill>
        <p:spPr>
          <a:xfrm>
            <a:off x="0" y="0"/>
            <a:ext cx="14630400" cy="8229600"/>
          </a:xfrm>
          <a:prstGeom prst="rect">
            <a:avLst/>
          </a:prstGeom>
        </p:spPr>
      </p:pic>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63876" y="2694894"/>
            <a:ext cx="6102647" cy="1145481"/>
          </a:xfrm>
          <a:prstGeom prst="rect">
            <a:avLst/>
          </a:prstGeom>
        </p:spPr>
      </p:pic>
      <p:sp>
        <p:nvSpPr>
          <p:cNvPr id="4" name="Title 7">
            <a:extLst>
              <a:ext uri="{FF2B5EF4-FFF2-40B4-BE49-F238E27FC236}">
                <a16:creationId xmlns:a16="http://schemas.microsoft.com/office/drawing/2014/main" id="{C42C468B-20B9-7775-5FFC-2F3F2EC51D71}"/>
              </a:ext>
            </a:extLst>
          </p:cNvPr>
          <p:cNvSpPr>
            <a:spLocks noGrp="1"/>
          </p:cNvSpPr>
          <p:nvPr>
            <p:ph type="title"/>
          </p:nvPr>
        </p:nvSpPr>
        <p:spPr>
          <a:xfrm>
            <a:off x="3163710" y="4114800"/>
            <a:ext cx="8302977" cy="1590676"/>
          </a:xfrm>
        </p:spPr>
        <p:txBody>
          <a:bodyPr anchor="ctr">
            <a:normAutofit/>
          </a:bodyPr>
          <a:lstStyle>
            <a:lvl1pPr algn="ctr">
              <a:defRPr sz="3600"/>
            </a:lvl1pPr>
          </a:lstStyle>
          <a:p>
            <a:r>
              <a:rPr lang="en-US"/>
              <a:t>Click to edit Master title style</a:t>
            </a:r>
          </a:p>
        </p:txBody>
      </p:sp>
    </p:spTree>
    <p:extLst>
      <p:ext uri="{BB962C8B-B14F-4D97-AF65-F5344CB8AC3E}">
        <p14:creationId xmlns:p14="http://schemas.microsoft.com/office/powerpoint/2010/main" val="11048848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63876" y="3542059"/>
            <a:ext cx="6102647" cy="1145481"/>
          </a:xfrm>
          <a:prstGeom prst="rect">
            <a:avLst/>
          </a:prstGeom>
        </p:spPr>
      </p:pic>
    </p:spTree>
    <p:extLst>
      <p:ext uri="{BB962C8B-B14F-4D97-AF65-F5344CB8AC3E}">
        <p14:creationId xmlns:p14="http://schemas.microsoft.com/office/powerpoint/2010/main" val="7210166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pening Title Slide - Dark">
    <p:bg>
      <p:bgRef idx="1001">
        <a:schemeClr val="bg2"/>
      </p:bgRef>
    </p:bg>
    <p:spTree>
      <p:nvGrpSpPr>
        <p:cNvPr id="1" name=""/>
        <p:cNvGrpSpPr/>
        <p:nvPr/>
      </p:nvGrpSpPr>
      <p:grpSpPr>
        <a:xfrm>
          <a:off x="0" y="0"/>
          <a:ext cx="0" cy="0"/>
          <a:chOff x="0" y="0"/>
          <a:chExt cx="0" cy="0"/>
        </a:xfrm>
      </p:grpSpPr>
      <p:pic>
        <p:nvPicPr>
          <p:cNvPr id="2" name="Topographic Texture">
            <a:extLst>
              <a:ext uri="{FF2B5EF4-FFF2-40B4-BE49-F238E27FC236}">
                <a16:creationId xmlns:a16="http://schemas.microsoft.com/office/drawing/2014/main" id="{D164821D-29E6-7AE9-32C1-B0861B0EDAB7}"/>
              </a:ext>
            </a:extLst>
          </p:cNvPr>
          <p:cNvPicPr>
            <a:picLocks noChangeAspect="1"/>
          </p:cNvPicPr>
          <p:nvPr userDrawn="1"/>
        </p:nvPicPr>
        <p:blipFill>
          <a:blip r:embed="rId2"/>
          <a:stretch/>
        </p:blipFill>
        <p:spPr>
          <a:xfrm>
            <a:off x="0" y="0"/>
            <a:ext cx="14630400" cy="8229600"/>
          </a:xfrm>
          <a:prstGeom prst="rect">
            <a:avLst/>
          </a:prstGeom>
        </p:spPr>
      </p:pic>
      <p:sp>
        <p:nvSpPr>
          <p:cNvPr id="58" name="Content Placeholder 57">
            <a:extLst>
              <a:ext uri="{FF2B5EF4-FFF2-40B4-BE49-F238E27FC236}">
                <a16:creationId xmlns:a16="http://schemas.microsoft.com/office/drawing/2014/main" id="{C973CF2C-93FF-5044-931C-D5DFA140DE20}"/>
              </a:ext>
            </a:extLst>
          </p:cNvPr>
          <p:cNvSpPr>
            <a:spLocks noGrp="1"/>
          </p:cNvSpPr>
          <p:nvPr>
            <p:ph sz="quarter" idx="10" hasCustomPrompt="1"/>
          </p:nvPr>
        </p:nvSpPr>
        <p:spPr>
          <a:xfrm>
            <a:off x="1215753" y="6750329"/>
            <a:ext cx="6305509" cy="646112"/>
          </a:xfrm>
          <a:prstGeom prst="rect">
            <a:avLst/>
          </a:prstGeom>
        </p:spPr>
        <p:txBody>
          <a:bodyPr>
            <a:normAutofit/>
          </a:bodyPr>
          <a:lstStyle>
            <a:lvl1pPr marL="0" indent="0">
              <a:buNone/>
              <a:defRPr sz="1800"/>
            </a:lvl1pPr>
            <a:lvl2pPr marL="548640" indent="0">
              <a:buNone/>
              <a:defRPr sz="2000"/>
            </a:lvl2pPr>
          </a:lstStyle>
          <a:p>
            <a:pPr lvl="0"/>
            <a:r>
              <a:rPr lang="en-US"/>
              <a:t>Month Day, Year</a:t>
            </a:r>
          </a:p>
        </p:txBody>
      </p:sp>
      <p:sp>
        <p:nvSpPr>
          <p:cNvPr id="3" name="Subtitle 2"/>
          <p:cNvSpPr>
            <a:spLocks noGrp="1"/>
          </p:cNvSpPr>
          <p:nvPr>
            <p:ph type="subTitle" idx="1"/>
          </p:nvPr>
        </p:nvSpPr>
        <p:spPr>
          <a:xfrm>
            <a:off x="1215743" y="5325288"/>
            <a:ext cx="6305129" cy="419282"/>
          </a:xfrm>
          <a:prstGeom prst="rect">
            <a:avLst/>
          </a:prstGeom>
        </p:spPr>
        <p:txBody>
          <a:bodyPr wrap="square">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a:t>
            </a:r>
          </a:p>
        </p:txBody>
      </p:sp>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16152" y="1229818"/>
            <a:ext cx="1607610" cy="301752"/>
          </a:xfrm>
          <a:prstGeom prst="rect">
            <a:avLst/>
          </a:prstGeom>
        </p:spPr>
      </p:pic>
      <p:sp>
        <p:nvSpPr>
          <p:cNvPr id="8" name="Title 7">
            <a:extLst>
              <a:ext uri="{FF2B5EF4-FFF2-40B4-BE49-F238E27FC236}">
                <a16:creationId xmlns:a16="http://schemas.microsoft.com/office/drawing/2014/main" id="{B2A03CC6-6F34-751F-B0E3-C41D406A5CCC}"/>
              </a:ext>
            </a:extLst>
          </p:cNvPr>
          <p:cNvSpPr>
            <a:spLocks noGrp="1"/>
          </p:cNvSpPr>
          <p:nvPr>
            <p:ph type="title"/>
          </p:nvPr>
        </p:nvSpPr>
        <p:spPr>
          <a:xfrm>
            <a:off x="1215344" y="3450051"/>
            <a:ext cx="6305509" cy="1590676"/>
          </a:xfrm>
        </p:spPr>
        <p:txBody>
          <a:bodyPr anchor="b"/>
          <a:lstStyle/>
          <a:p>
            <a:r>
              <a:rPr lang="en-US"/>
              <a:t>Click to edit Master title style</a:t>
            </a:r>
          </a:p>
        </p:txBody>
      </p:sp>
    </p:spTree>
    <p:extLst>
      <p:ext uri="{BB962C8B-B14F-4D97-AF65-F5344CB8AC3E}">
        <p14:creationId xmlns:p14="http://schemas.microsoft.com/office/powerpoint/2010/main" val="12952586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pening Title Slide - Light">
    <p:bg>
      <p:bgPr>
        <a:solidFill>
          <a:schemeClr val="tx1"/>
        </a:solidFill>
        <a:effectLst/>
      </p:bgPr>
    </p:bg>
    <p:spTree>
      <p:nvGrpSpPr>
        <p:cNvPr id="1" name=""/>
        <p:cNvGrpSpPr/>
        <p:nvPr/>
      </p:nvGrpSpPr>
      <p:grpSpPr>
        <a:xfrm>
          <a:off x="0" y="0"/>
          <a:ext cx="0" cy="0"/>
          <a:chOff x="0" y="0"/>
          <a:chExt cx="0" cy="0"/>
        </a:xfrm>
      </p:grpSpPr>
      <p:sp>
        <p:nvSpPr>
          <p:cNvPr id="58" name="Content Placeholder 57">
            <a:extLst>
              <a:ext uri="{FF2B5EF4-FFF2-40B4-BE49-F238E27FC236}">
                <a16:creationId xmlns:a16="http://schemas.microsoft.com/office/drawing/2014/main" id="{C973CF2C-93FF-5044-931C-D5DFA140DE20}"/>
              </a:ext>
            </a:extLst>
          </p:cNvPr>
          <p:cNvSpPr>
            <a:spLocks noGrp="1"/>
          </p:cNvSpPr>
          <p:nvPr>
            <p:ph sz="quarter" idx="10" hasCustomPrompt="1"/>
          </p:nvPr>
        </p:nvSpPr>
        <p:spPr>
          <a:xfrm>
            <a:off x="1215753" y="6750329"/>
            <a:ext cx="6305509" cy="646112"/>
          </a:xfrm>
          <a:prstGeom prst="rect">
            <a:avLst/>
          </a:prstGeom>
        </p:spPr>
        <p:txBody>
          <a:bodyPr>
            <a:normAutofit/>
          </a:bodyPr>
          <a:lstStyle>
            <a:lvl1pPr marL="0" indent="0">
              <a:buNone/>
              <a:defRPr sz="1800">
                <a:solidFill>
                  <a:schemeClr val="bg1"/>
                </a:solidFill>
              </a:defRPr>
            </a:lvl1pPr>
            <a:lvl2pPr marL="548640" indent="0">
              <a:buNone/>
              <a:defRPr sz="2000"/>
            </a:lvl2pPr>
          </a:lstStyle>
          <a:p>
            <a:pPr lvl="0"/>
            <a:r>
              <a:rPr lang="en-US"/>
              <a:t>Month Day, Year</a:t>
            </a:r>
          </a:p>
        </p:txBody>
      </p:sp>
      <p:sp>
        <p:nvSpPr>
          <p:cNvPr id="3" name="Subtitle 2"/>
          <p:cNvSpPr>
            <a:spLocks noGrp="1"/>
          </p:cNvSpPr>
          <p:nvPr>
            <p:ph type="subTitle" idx="1"/>
          </p:nvPr>
        </p:nvSpPr>
        <p:spPr>
          <a:xfrm>
            <a:off x="1215743" y="5325288"/>
            <a:ext cx="6305129" cy="419282"/>
          </a:xfrm>
          <a:prstGeom prst="rect">
            <a:avLst/>
          </a:prstGeom>
        </p:spPr>
        <p:txBody>
          <a:bodyPr wrap="square">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a:t>
            </a:r>
          </a:p>
        </p:txBody>
      </p:sp>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6152" y="1229818"/>
            <a:ext cx="1607610" cy="301752"/>
          </a:xfrm>
          <a:prstGeom prst="rect">
            <a:avLst/>
          </a:prstGeom>
        </p:spPr>
      </p:pic>
      <p:sp>
        <p:nvSpPr>
          <p:cNvPr id="8" name="Title 7">
            <a:extLst>
              <a:ext uri="{FF2B5EF4-FFF2-40B4-BE49-F238E27FC236}">
                <a16:creationId xmlns:a16="http://schemas.microsoft.com/office/drawing/2014/main" id="{B2A03CC6-6F34-751F-B0E3-C41D406A5CCC}"/>
              </a:ext>
            </a:extLst>
          </p:cNvPr>
          <p:cNvSpPr>
            <a:spLocks noGrp="1"/>
          </p:cNvSpPr>
          <p:nvPr>
            <p:ph type="title"/>
          </p:nvPr>
        </p:nvSpPr>
        <p:spPr>
          <a:xfrm>
            <a:off x="1215344" y="3450051"/>
            <a:ext cx="6305509" cy="1590676"/>
          </a:xfrm>
        </p:spPr>
        <p:txBody>
          <a:bodyPr anchor="b"/>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067603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Managed Solutions">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F30A38-DD7D-5F04-8AD2-10A1DE1FF4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2913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0" y="0"/>
            <a:ext cx="1402259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2675870"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1215224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2" name="Title 1"/>
          <p:cNvSpPr>
            <a:spLocks noGrp="1"/>
          </p:cNvSpPr>
          <p:nvPr>
            <p:ph type="title" hasCustomPrompt="1"/>
          </p:nvPr>
        </p:nvSpPr>
        <p:spPr>
          <a:xfrm>
            <a:off x="499346" y="1081812"/>
            <a:ext cx="8522208" cy="692497"/>
          </a:xfrm>
        </p:spPr>
        <p:txBody>
          <a:bodyPr anchor="t">
            <a:spAutoFit/>
          </a:bodyPr>
          <a:lstStyle>
            <a:lvl1pPr>
              <a:defRPr sz="5000" b="1">
                <a:solidFill>
                  <a:schemeClr val="accent1"/>
                </a:solidFill>
              </a:defRPr>
            </a:lvl1pPr>
          </a:lstStyle>
          <a:p>
            <a:r>
              <a:rPr lang="en-US"/>
              <a:t>Master title style</a:t>
            </a:r>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84302683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International">
    <p:bg>
      <p:bgPr>
        <a:solidFill>
          <a:schemeClr val="bg1"/>
        </a:solidFill>
        <a:effectLst/>
      </p:bgPr>
    </p:bg>
    <p:spTree>
      <p:nvGrpSpPr>
        <p:cNvPr id="1" name=""/>
        <p:cNvGrpSpPr/>
        <p:nvPr/>
      </p:nvGrpSpPr>
      <p:grpSpPr>
        <a:xfrm>
          <a:off x="0" y="0"/>
          <a:ext cx="0" cy="0"/>
          <a:chOff x="0" y="0"/>
          <a:chExt cx="0" cy="0"/>
        </a:xfrm>
      </p:grpSpPr>
      <p:pic>
        <p:nvPicPr>
          <p:cNvPr id="5" name="Picture 4" descr="A large ship in the water&#10;&#10;Description automatically generated with low confidence">
            <a:extLst>
              <a:ext uri="{FF2B5EF4-FFF2-40B4-BE49-F238E27FC236}">
                <a16:creationId xmlns:a16="http://schemas.microsoft.com/office/drawing/2014/main" id="{18B768A5-47E7-6972-CF7D-E8AB24C5BA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0" y="0"/>
            <a:ext cx="1402259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2675870"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1215224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11" name="Title 1">
            <a:extLst>
              <a:ext uri="{FF2B5EF4-FFF2-40B4-BE49-F238E27FC236}">
                <a16:creationId xmlns:a16="http://schemas.microsoft.com/office/drawing/2014/main" id="{D1292441-D389-410E-1A3B-FA3C689F43F1}"/>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4150032812"/>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Product Launch">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BAFD3E09-C5D3-D32B-2063-8FD640CC34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148057279"/>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LTL">
    <p:bg>
      <p:bgPr>
        <a:solidFill>
          <a:schemeClr val="bg1"/>
        </a:solidFill>
        <a:effectLst/>
      </p:bgPr>
    </p:bg>
    <p:spTree>
      <p:nvGrpSpPr>
        <p:cNvPr id="1" name=""/>
        <p:cNvGrpSpPr/>
        <p:nvPr/>
      </p:nvGrpSpPr>
      <p:grpSpPr>
        <a:xfrm>
          <a:off x="0" y="0"/>
          <a:ext cx="0" cy="0"/>
          <a:chOff x="0" y="0"/>
          <a:chExt cx="0" cy="0"/>
        </a:xfrm>
      </p:grpSpPr>
      <p:pic>
        <p:nvPicPr>
          <p:cNvPr id="5" name="Picture 4" descr="A truck parked in front of a building&#10;&#10;Description automatically generated with low confidence">
            <a:extLst>
              <a:ext uri="{FF2B5EF4-FFF2-40B4-BE49-F238E27FC236}">
                <a16:creationId xmlns:a16="http://schemas.microsoft.com/office/drawing/2014/main" id="{72D105DC-6CD8-B8AF-2AB1-B180498138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175538721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pic>
        <p:nvPicPr>
          <p:cNvPr id="2" name="ArcBest Icon">
            <a:extLst>
              <a:ext uri="{FF2B5EF4-FFF2-40B4-BE49-F238E27FC236}">
                <a16:creationId xmlns:a16="http://schemas.microsoft.com/office/drawing/2014/main" id="{B66AC486-DD2C-613F-C1E7-94D3FBBACD5C}"/>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597176985"/>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Retail">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D105DC-6CD8-B8AF-2AB1-B180498138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29686"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3075520442"/>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Exped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D105DC-6CD8-B8AF-2AB1-B180498138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28972"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2439919543"/>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Temperature-Sensitiv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804F2A-D89D-4BF3-44CE-39545AE619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4644048" cy="8229601"/>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3133343535"/>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eft Title">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BAEF50D8-40E8-945E-7D74-7ABF787BAE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10" name="Rectangle 9">
            <a:extLst>
              <a:ext uri="{FF2B5EF4-FFF2-40B4-BE49-F238E27FC236}">
                <a16:creationId xmlns:a16="http://schemas.microsoft.com/office/drawing/2014/main" id="{64CDB739-1449-3648-ABC9-77A1A1CB3114}"/>
              </a:ext>
            </a:extLst>
          </p:cNvPr>
          <p:cNvSpPr/>
          <p:nvPr userDrawn="1"/>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3" name="Content Placeholder 6">
            <a:extLst>
              <a:ext uri="{FF2B5EF4-FFF2-40B4-BE49-F238E27FC236}">
                <a16:creationId xmlns:a16="http://schemas.microsoft.com/office/drawing/2014/main" id="{3455BCE8-8D47-F399-0FEA-153C2456374E}"/>
              </a:ext>
            </a:extLst>
          </p:cNvPr>
          <p:cNvSpPr>
            <a:spLocks noGrp="1"/>
          </p:cNvSpPr>
          <p:nvPr>
            <p:ph sz="quarter" idx="14"/>
          </p:nvPr>
        </p:nvSpPr>
        <p:spPr>
          <a:xfrm>
            <a:off x="5130418" y="603504"/>
            <a:ext cx="8896478" cy="7022592"/>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7C05C11A-5E3B-68E7-3311-A46E8F0D26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20595463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Left Titl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64CDB739-1449-3648-ABC9-77A1A1CB3114}"/>
              </a:ext>
            </a:extLst>
          </p:cNvPr>
          <p:cNvSpPr/>
          <p:nvPr userDrawn="1"/>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Content Placeholder 9">
            <a:extLst>
              <a:ext uri="{FF2B5EF4-FFF2-40B4-BE49-F238E27FC236}">
                <a16:creationId xmlns:a16="http://schemas.microsoft.com/office/drawing/2014/main" id="{38721A5A-144E-79F7-E30B-A8EA78A5EEAD}"/>
              </a:ext>
            </a:extLst>
          </p:cNvPr>
          <p:cNvSpPr txBox="1">
            <a:spLocks/>
          </p:cNvSpPr>
          <p:nvPr userDrawn="1"/>
        </p:nvSpPr>
        <p:spPr>
          <a:xfrm>
            <a:off x="4526913" y="272955"/>
            <a:ext cx="9803235" cy="7710985"/>
          </a:xfrm>
          <a:prstGeom prst="rect">
            <a:avLst/>
          </a:prstGeom>
          <a:solidFill>
            <a:schemeClr val="bg1"/>
          </a:solidFill>
        </p:spPr>
        <p:txBody>
          <a:bodyPr wrap="square" lIns="301752" tIns="246888" rIns="301752" bIns="301752" anchor="t">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Work Sans" pitchFamily="2" charset="77"/>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Work Sans" pitchFamily="2" charset="77"/>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Work Sans" pitchFamily="2" charset="77"/>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Work Sans" pitchFamily="2" charset="77"/>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Work Sans" pitchFamily="2" charset="77"/>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lvl="1" indent="0">
              <a:lnSpc>
                <a:spcPct val="130000"/>
              </a:lnSpc>
              <a:spcBef>
                <a:spcPts val="1200"/>
              </a:spcBef>
              <a:buNone/>
              <a:defRPr/>
            </a:pPr>
            <a:endParaRPr lang="en-US" sz="1800">
              <a:solidFill>
                <a:srgbClr val="003C71"/>
              </a:solidFill>
              <a:latin typeface="Arial" panose="020B0604020202020204" pitchFamily="34" charset="0"/>
            </a:endParaRPr>
          </a:p>
        </p:txBody>
      </p:sp>
      <p:pic>
        <p:nvPicPr>
          <p:cNvPr id="5" name="Topographic Texture">
            <a:extLst>
              <a:ext uri="{FF2B5EF4-FFF2-40B4-BE49-F238E27FC236}">
                <a16:creationId xmlns:a16="http://schemas.microsoft.com/office/drawing/2014/main" id="{BAEF50D8-40E8-945E-7D74-7ABF787BAE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2" name="Title 1"/>
          <p:cNvSpPr>
            <a:spLocks noGrp="1"/>
          </p:cNvSpPr>
          <p:nvPr>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3" name="Content Placeholder 6">
            <a:extLst>
              <a:ext uri="{FF2B5EF4-FFF2-40B4-BE49-F238E27FC236}">
                <a16:creationId xmlns:a16="http://schemas.microsoft.com/office/drawing/2014/main" id="{3455BCE8-8D47-F399-0FEA-153C2456374E}"/>
              </a:ext>
            </a:extLst>
          </p:cNvPr>
          <p:cNvSpPr>
            <a:spLocks noGrp="1"/>
          </p:cNvSpPr>
          <p:nvPr>
            <p:ph sz="quarter" idx="14"/>
          </p:nvPr>
        </p:nvSpPr>
        <p:spPr>
          <a:xfrm>
            <a:off x="5130418" y="603504"/>
            <a:ext cx="8896478" cy="7022592"/>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7C05C11A-5E3B-68E7-3311-A46E8F0D26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3189359873"/>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eft Title 4x3 Grid">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8D003D35-BE92-6A40-93CD-E3111B4322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p:ph type="subTitle" idx="13" hasCustomPrompt="1"/>
          </p:nvPr>
        </p:nvSpPr>
        <p:spPr>
          <a:xfrm>
            <a:off x="603504" y="3917877"/>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userDrawn="1">
            <p:ph type="sldNum" sz="quarter" idx="16"/>
          </p:nvPr>
        </p:nvSpPr>
        <p:spPr/>
        <p:txBody>
          <a:bodyPr/>
          <a:lstStyle/>
          <a:p>
            <a:fld id="{45D03248-4848-7044-88F9-C9D9A721DD3D}" type="slidenum">
              <a:rPr lang="en-US" smtClean="0"/>
              <a:pPr/>
              <a:t>‹#›</a:t>
            </a:fld>
            <a:endParaRPr lang="en-US"/>
          </a:p>
        </p:txBody>
      </p:sp>
      <p:sp>
        <p:nvSpPr>
          <p:cNvPr id="325" name="Rectangle 324">
            <a:extLst>
              <a:ext uri="{FF2B5EF4-FFF2-40B4-BE49-F238E27FC236}">
                <a16:creationId xmlns:a16="http://schemas.microsoft.com/office/drawing/2014/main" id="{6355815A-0851-0FE4-7522-767D3A8CC17E}"/>
              </a:ext>
            </a:extLst>
          </p:cNvPr>
          <p:cNvSpPr>
            <a:spLocks/>
          </p:cNvSpPr>
          <p:nvPr userDrawn="1"/>
        </p:nvSpPr>
        <p:spPr>
          <a:xfrm>
            <a:off x="5140226"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6" name="Rectangle 325">
            <a:extLst>
              <a:ext uri="{FF2B5EF4-FFF2-40B4-BE49-F238E27FC236}">
                <a16:creationId xmlns:a16="http://schemas.microsoft.com/office/drawing/2014/main" id="{79F506AD-7FAA-F153-2B42-B8CB4E9737D4}"/>
              </a:ext>
            </a:extLst>
          </p:cNvPr>
          <p:cNvSpPr>
            <a:spLocks/>
          </p:cNvSpPr>
          <p:nvPr userDrawn="1"/>
        </p:nvSpPr>
        <p:spPr>
          <a:xfrm>
            <a:off x="6288272"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7" name="Rectangle 326">
            <a:extLst>
              <a:ext uri="{FF2B5EF4-FFF2-40B4-BE49-F238E27FC236}">
                <a16:creationId xmlns:a16="http://schemas.microsoft.com/office/drawing/2014/main" id="{75787B2B-08E6-F33B-BF4D-6F7DCDE14B22}"/>
              </a:ext>
            </a:extLst>
          </p:cNvPr>
          <p:cNvSpPr>
            <a:spLocks/>
          </p:cNvSpPr>
          <p:nvPr userDrawn="1"/>
        </p:nvSpPr>
        <p:spPr>
          <a:xfrm>
            <a:off x="7436318"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8" name="Rectangle 327">
            <a:extLst>
              <a:ext uri="{FF2B5EF4-FFF2-40B4-BE49-F238E27FC236}">
                <a16:creationId xmlns:a16="http://schemas.microsoft.com/office/drawing/2014/main" id="{870DE2D2-1137-CF4B-44F1-F22288D15939}"/>
              </a:ext>
            </a:extLst>
          </p:cNvPr>
          <p:cNvSpPr>
            <a:spLocks/>
          </p:cNvSpPr>
          <p:nvPr userDrawn="1"/>
        </p:nvSpPr>
        <p:spPr>
          <a:xfrm>
            <a:off x="8584364"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9" name="Rectangle 328">
            <a:extLst>
              <a:ext uri="{FF2B5EF4-FFF2-40B4-BE49-F238E27FC236}">
                <a16:creationId xmlns:a16="http://schemas.microsoft.com/office/drawing/2014/main" id="{F26FB6F8-78BD-70A9-D1FF-200DE082EABA}"/>
              </a:ext>
            </a:extLst>
          </p:cNvPr>
          <p:cNvSpPr>
            <a:spLocks/>
          </p:cNvSpPr>
          <p:nvPr userDrawn="1"/>
        </p:nvSpPr>
        <p:spPr>
          <a:xfrm>
            <a:off x="9732410"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0" name="Rectangle 329">
            <a:extLst>
              <a:ext uri="{FF2B5EF4-FFF2-40B4-BE49-F238E27FC236}">
                <a16:creationId xmlns:a16="http://schemas.microsoft.com/office/drawing/2014/main" id="{68FA8E17-3822-F516-400E-81B29A35F20C}"/>
              </a:ext>
            </a:extLst>
          </p:cNvPr>
          <p:cNvSpPr>
            <a:spLocks/>
          </p:cNvSpPr>
          <p:nvPr userDrawn="1"/>
        </p:nvSpPr>
        <p:spPr>
          <a:xfrm>
            <a:off x="10880455"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1" name="Rectangle 330">
            <a:extLst>
              <a:ext uri="{FF2B5EF4-FFF2-40B4-BE49-F238E27FC236}">
                <a16:creationId xmlns:a16="http://schemas.microsoft.com/office/drawing/2014/main" id="{E66208DB-F5CA-B66F-C929-F86EA7DC1AD3}"/>
              </a:ext>
            </a:extLst>
          </p:cNvPr>
          <p:cNvSpPr>
            <a:spLocks/>
          </p:cNvSpPr>
          <p:nvPr userDrawn="1"/>
        </p:nvSpPr>
        <p:spPr>
          <a:xfrm>
            <a:off x="12028501"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2" name="Rectangle 331">
            <a:extLst>
              <a:ext uri="{FF2B5EF4-FFF2-40B4-BE49-F238E27FC236}">
                <a16:creationId xmlns:a16="http://schemas.microsoft.com/office/drawing/2014/main" id="{B3F2B032-8A4C-487F-E599-B01061B87CF6}"/>
              </a:ext>
            </a:extLst>
          </p:cNvPr>
          <p:cNvSpPr>
            <a:spLocks/>
          </p:cNvSpPr>
          <p:nvPr userDrawn="1"/>
        </p:nvSpPr>
        <p:spPr>
          <a:xfrm>
            <a:off x="13176548"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3" name="Rectangle 332">
            <a:extLst>
              <a:ext uri="{FF2B5EF4-FFF2-40B4-BE49-F238E27FC236}">
                <a16:creationId xmlns:a16="http://schemas.microsoft.com/office/drawing/2014/main" id="{19D447AD-02F1-BE9A-FB3F-493FDD264719}"/>
              </a:ext>
            </a:extLst>
          </p:cNvPr>
          <p:cNvSpPr>
            <a:spLocks/>
          </p:cNvSpPr>
          <p:nvPr userDrawn="1"/>
        </p:nvSpPr>
        <p:spPr>
          <a:xfrm>
            <a:off x="5140226"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4" name="Rectangle 333">
            <a:extLst>
              <a:ext uri="{FF2B5EF4-FFF2-40B4-BE49-F238E27FC236}">
                <a16:creationId xmlns:a16="http://schemas.microsoft.com/office/drawing/2014/main" id="{EF73C3A2-BC37-0647-C022-57A9FD3B4AAC}"/>
              </a:ext>
            </a:extLst>
          </p:cNvPr>
          <p:cNvSpPr>
            <a:spLocks/>
          </p:cNvSpPr>
          <p:nvPr userDrawn="1"/>
        </p:nvSpPr>
        <p:spPr>
          <a:xfrm>
            <a:off x="6288272"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5" name="Rectangle 334">
            <a:extLst>
              <a:ext uri="{FF2B5EF4-FFF2-40B4-BE49-F238E27FC236}">
                <a16:creationId xmlns:a16="http://schemas.microsoft.com/office/drawing/2014/main" id="{A9D304F2-722D-9B44-CA27-3DDD41FA60DC}"/>
              </a:ext>
            </a:extLst>
          </p:cNvPr>
          <p:cNvSpPr>
            <a:spLocks/>
          </p:cNvSpPr>
          <p:nvPr userDrawn="1"/>
        </p:nvSpPr>
        <p:spPr>
          <a:xfrm>
            <a:off x="7436318"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6" name="Rectangle 335">
            <a:extLst>
              <a:ext uri="{FF2B5EF4-FFF2-40B4-BE49-F238E27FC236}">
                <a16:creationId xmlns:a16="http://schemas.microsoft.com/office/drawing/2014/main" id="{535CDEB7-6C6F-A230-F34A-E43CC600486D}"/>
              </a:ext>
            </a:extLst>
          </p:cNvPr>
          <p:cNvSpPr>
            <a:spLocks/>
          </p:cNvSpPr>
          <p:nvPr userDrawn="1"/>
        </p:nvSpPr>
        <p:spPr>
          <a:xfrm>
            <a:off x="8584364"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7" name="Rectangle 336">
            <a:extLst>
              <a:ext uri="{FF2B5EF4-FFF2-40B4-BE49-F238E27FC236}">
                <a16:creationId xmlns:a16="http://schemas.microsoft.com/office/drawing/2014/main" id="{08D37282-4603-8B60-E3FD-0B260EE1C579}"/>
              </a:ext>
            </a:extLst>
          </p:cNvPr>
          <p:cNvSpPr>
            <a:spLocks/>
          </p:cNvSpPr>
          <p:nvPr userDrawn="1"/>
        </p:nvSpPr>
        <p:spPr>
          <a:xfrm>
            <a:off x="9732410"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8" name="Rectangle 337">
            <a:extLst>
              <a:ext uri="{FF2B5EF4-FFF2-40B4-BE49-F238E27FC236}">
                <a16:creationId xmlns:a16="http://schemas.microsoft.com/office/drawing/2014/main" id="{29A993C1-C87E-EF5A-E92B-21C3DFF58A30}"/>
              </a:ext>
            </a:extLst>
          </p:cNvPr>
          <p:cNvSpPr>
            <a:spLocks/>
          </p:cNvSpPr>
          <p:nvPr userDrawn="1"/>
        </p:nvSpPr>
        <p:spPr>
          <a:xfrm>
            <a:off x="10880455"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9" name="Rectangle 338">
            <a:extLst>
              <a:ext uri="{FF2B5EF4-FFF2-40B4-BE49-F238E27FC236}">
                <a16:creationId xmlns:a16="http://schemas.microsoft.com/office/drawing/2014/main" id="{C539DC92-9875-7E96-A171-7517C824AA74}"/>
              </a:ext>
            </a:extLst>
          </p:cNvPr>
          <p:cNvSpPr>
            <a:spLocks/>
          </p:cNvSpPr>
          <p:nvPr userDrawn="1"/>
        </p:nvSpPr>
        <p:spPr>
          <a:xfrm>
            <a:off x="12028501"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0" name="Rectangle 339">
            <a:extLst>
              <a:ext uri="{FF2B5EF4-FFF2-40B4-BE49-F238E27FC236}">
                <a16:creationId xmlns:a16="http://schemas.microsoft.com/office/drawing/2014/main" id="{396F8BE5-C2BA-5BBF-557E-C326C49D9255}"/>
              </a:ext>
            </a:extLst>
          </p:cNvPr>
          <p:cNvSpPr>
            <a:spLocks/>
          </p:cNvSpPr>
          <p:nvPr userDrawn="1"/>
        </p:nvSpPr>
        <p:spPr>
          <a:xfrm>
            <a:off x="13176548"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1" name="Rectangle 340">
            <a:extLst>
              <a:ext uri="{FF2B5EF4-FFF2-40B4-BE49-F238E27FC236}">
                <a16:creationId xmlns:a16="http://schemas.microsoft.com/office/drawing/2014/main" id="{33AA77A8-3E67-742F-FD40-910F08F8DCE8}"/>
              </a:ext>
            </a:extLst>
          </p:cNvPr>
          <p:cNvSpPr>
            <a:spLocks/>
          </p:cNvSpPr>
          <p:nvPr userDrawn="1"/>
        </p:nvSpPr>
        <p:spPr>
          <a:xfrm>
            <a:off x="5140226"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2" name="Rectangle 341">
            <a:extLst>
              <a:ext uri="{FF2B5EF4-FFF2-40B4-BE49-F238E27FC236}">
                <a16:creationId xmlns:a16="http://schemas.microsoft.com/office/drawing/2014/main" id="{FB45DBE8-618A-4CEF-2FCB-FDA5C6AB3315}"/>
              </a:ext>
            </a:extLst>
          </p:cNvPr>
          <p:cNvSpPr>
            <a:spLocks/>
          </p:cNvSpPr>
          <p:nvPr userDrawn="1"/>
        </p:nvSpPr>
        <p:spPr>
          <a:xfrm>
            <a:off x="6288272"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3" name="Rectangle 342">
            <a:extLst>
              <a:ext uri="{FF2B5EF4-FFF2-40B4-BE49-F238E27FC236}">
                <a16:creationId xmlns:a16="http://schemas.microsoft.com/office/drawing/2014/main" id="{F596B7AA-4B48-551D-C335-00BDCD691AE4}"/>
              </a:ext>
            </a:extLst>
          </p:cNvPr>
          <p:cNvSpPr>
            <a:spLocks/>
          </p:cNvSpPr>
          <p:nvPr userDrawn="1"/>
        </p:nvSpPr>
        <p:spPr>
          <a:xfrm>
            <a:off x="7436318"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4" name="Rectangle 343">
            <a:extLst>
              <a:ext uri="{FF2B5EF4-FFF2-40B4-BE49-F238E27FC236}">
                <a16:creationId xmlns:a16="http://schemas.microsoft.com/office/drawing/2014/main" id="{073C7AC6-955B-BDE8-B390-A0BC4265405D}"/>
              </a:ext>
            </a:extLst>
          </p:cNvPr>
          <p:cNvSpPr>
            <a:spLocks/>
          </p:cNvSpPr>
          <p:nvPr userDrawn="1"/>
        </p:nvSpPr>
        <p:spPr>
          <a:xfrm>
            <a:off x="8584364"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5" name="Rectangle 344">
            <a:extLst>
              <a:ext uri="{FF2B5EF4-FFF2-40B4-BE49-F238E27FC236}">
                <a16:creationId xmlns:a16="http://schemas.microsoft.com/office/drawing/2014/main" id="{AFD9FA18-902C-6C9D-03B5-8DDD45595C20}"/>
              </a:ext>
            </a:extLst>
          </p:cNvPr>
          <p:cNvSpPr>
            <a:spLocks/>
          </p:cNvSpPr>
          <p:nvPr userDrawn="1"/>
        </p:nvSpPr>
        <p:spPr>
          <a:xfrm>
            <a:off x="9732410"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6" name="Rectangle 345">
            <a:extLst>
              <a:ext uri="{FF2B5EF4-FFF2-40B4-BE49-F238E27FC236}">
                <a16:creationId xmlns:a16="http://schemas.microsoft.com/office/drawing/2014/main" id="{9A472B35-A178-862C-990D-B2AC5F777722}"/>
              </a:ext>
            </a:extLst>
          </p:cNvPr>
          <p:cNvSpPr>
            <a:spLocks/>
          </p:cNvSpPr>
          <p:nvPr userDrawn="1"/>
        </p:nvSpPr>
        <p:spPr>
          <a:xfrm>
            <a:off x="10880455"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7" name="Rectangle 346">
            <a:extLst>
              <a:ext uri="{FF2B5EF4-FFF2-40B4-BE49-F238E27FC236}">
                <a16:creationId xmlns:a16="http://schemas.microsoft.com/office/drawing/2014/main" id="{65157E03-4460-A78B-7651-B422D2ACB949}"/>
              </a:ext>
            </a:extLst>
          </p:cNvPr>
          <p:cNvSpPr>
            <a:spLocks/>
          </p:cNvSpPr>
          <p:nvPr userDrawn="1"/>
        </p:nvSpPr>
        <p:spPr>
          <a:xfrm>
            <a:off x="12028501"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8" name="Rectangle 347">
            <a:extLst>
              <a:ext uri="{FF2B5EF4-FFF2-40B4-BE49-F238E27FC236}">
                <a16:creationId xmlns:a16="http://schemas.microsoft.com/office/drawing/2014/main" id="{AC62F400-D045-405D-A9F9-A621FA4E494C}"/>
              </a:ext>
            </a:extLst>
          </p:cNvPr>
          <p:cNvSpPr>
            <a:spLocks/>
          </p:cNvSpPr>
          <p:nvPr userDrawn="1"/>
        </p:nvSpPr>
        <p:spPr>
          <a:xfrm>
            <a:off x="13176548"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9" name="Rectangle 348">
            <a:extLst>
              <a:ext uri="{FF2B5EF4-FFF2-40B4-BE49-F238E27FC236}">
                <a16:creationId xmlns:a16="http://schemas.microsoft.com/office/drawing/2014/main" id="{7CE39600-BB66-FE1C-DCB8-D8A47345A861}"/>
              </a:ext>
            </a:extLst>
          </p:cNvPr>
          <p:cNvSpPr>
            <a:spLocks/>
          </p:cNvSpPr>
          <p:nvPr userDrawn="1"/>
        </p:nvSpPr>
        <p:spPr>
          <a:xfrm>
            <a:off x="5140226"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0" name="Rectangle 349">
            <a:extLst>
              <a:ext uri="{FF2B5EF4-FFF2-40B4-BE49-F238E27FC236}">
                <a16:creationId xmlns:a16="http://schemas.microsoft.com/office/drawing/2014/main" id="{E14DFCD7-FC49-785C-1FEF-AEAA5064D7B5}"/>
              </a:ext>
            </a:extLst>
          </p:cNvPr>
          <p:cNvSpPr>
            <a:spLocks/>
          </p:cNvSpPr>
          <p:nvPr userDrawn="1"/>
        </p:nvSpPr>
        <p:spPr>
          <a:xfrm>
            <a:off x="6288272"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1" name="Rectangle 350">
            <a:extLst>
              <a:ext uri="{FF2B5EF4-FFF2-40B4-BE49-F238E27FC236}">
                <a16:creationId xmlns:a16="http://schemas.microsoft.com/office/drawing/2014/main" id="{16683ED0-B80B-9769-52C5-616644AE4130}"/>
              </a:ext>
            </a:extLst>
          </p:cNvPr>
          <p:cNvSpPr>
            <a:spLocks/>
          </p:cNvSpPr>
          <p:nvPr userDrawn="1"/>
        </p:nvSpPr>
        <p:spPr>
          <a:xfrm>
            <a:off x="7436318"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2" name="Rectangle 351">
            <a:extLst>
              <a:ext uri="{FF2B5EF4-FFF2-40B4-BE49-F238E27FC236}">
                <a16:creationId xmlns:a16="http://schemas.microsoft.com/office/drawing/2014/main" id="{B92BBDFF-1503-EF64-3337-4AFDDAD7ACBF}"/>
              </a:ext>
            </a:extLst>
          </p:cNvPr>
          <p:cNvSpPr>
            <a:spLocks/>
          </p:cNvSpPr>
          <p:nvPr userDrawn="1"/>
        </p:nvSpPr>
        <p:spPr>
          <a:xfrm>
            <a:off x="8584364"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3" name="Rectangle 352">
            <a:extLst>
              <a:ext uri="{FF2B5EF4-FFF2-40B4-BE49-F238E27FC236}">
                <a16:creationId xmlns:a16="http://schemas.microsoft.com/office/drawing/2014/main" id="{A78984EE-49B8-F1CE-E2EA-18FD4F903CBE}"/>
              </a:ext>
            </a:extLst>
          </p:cNvPr>
          <p:cNvSpPr>
            <a:spLocks/>
          </p:cNvSpPr>
          <p:nvPr userDrawn="1"/>
        </p:nvSpPr>
        <p:spPr>
          <a:xfrm>
            <a:off x="9732410"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4" name="Rectangle 353">
            <a:extLst>
              <a:ext uri="{FF2B5EF4-FFF2-40B4-BE49-F238E27FC236}">
                <a16:creationId xmlns:a16="http://schemas.microsoft.com/office/drawing/2014/main" id="{901EAFBA-4A9C-31FC-BBBD-FEE8B4E8E7D6}"/>
              </a:ext>
            </a:extLst>
          </p:cNvPr>
          <p:cNvSpPr>
            <a:spLocks/>
          </p:cNvSpPr>
          <p:nvPr userDrawn="1"/>
        </p:nvSpPr>
        <p:spPr>
          <a:xfrm>
            <a:off x="10880455"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5" name="Rectangle 354">
            <a:extLst>
              <a:ext uri="{FF2B5EF4-FFF2-40B4-BE49-F238E27FC236}">
                <a16:creationId xmlns:a16="http://schemas.microsoft.com/office/drawing/2014/main" id="{72AD3FDF-0B81-E892-0BE6-32BAAD8BA1D0}"/>
              </a:ext>
            </a:extLst>
          </p:cNvPr>
          <p:cNvSpPr>
            <a:spLocks/>
          </p:cNvSpPr>
          <p:nvPr userDrawn="1"/>
        </p:nvSpPr>
        <p:spPr>
          <a:xfrm>
            <a:off x="12028501"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6" name="Rectangle 355">
            <a:extLst>
              <a:ext uri="{FF2B5EF4-FFF2-40B4-BE49-F238E27FC236}">
                <a16:creationId xmlns:a16="http://schemas.microsoft.com/office/drawing/2014/main" id="{EB324597-6F21-385F-B3EE-618AA9988CB5}"/>
              </a:ext>
            </a:extLst>
          </p:cNvPr>
          <p:cNvSpPr>
            <a:spLocks/>
          </p:cNvSpPr>
          <p:nvPr userDrawn="1"/>
        </p:nvSpPr>
        <p:spPr>
          <a:xfrm>
            <a:off x="13176548"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7" name="Rectangle 356">
            <a:extLst>
              <a:ext uri="{FF2B5EF4-FFF2-40B4-BE49-F238E27FC236}">
                <a16:creationId xmlns:a16="http://schemas.microsoft.com/office/drawing/2014/main" id="{9E1DBFAF-C3C3-C385-79A9-0F9C85B8BCB5}"/>
              </a:ext>
            </a:extLst>
          </p:cNvPr>
          <p:cNvSpPr>
            <a:spLocks/>
          </p:cNvSpPr>
          <p:nvPr userDrawn="1"/>
        </p:nvSpPr>
        <p:spPr>
          <a:xfrm>
            <a:off x="5140226"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8" name="Rectangle 357">
            <a:extLst>
              <a:ext uri="{FF2B5EF4-FFF2-40B4-BE49-F238E27FC236}">
                <a16:creationId xmlns:a16="http://schemas.microsoft.com/office/drawing/2014/main" id="{55926591-EC21-128B-240D-A1142D25CF5E}"/>
              </a:ext>
            </a:extLst>
          </p:cNvPr>
          <p:cNvSpPr>
            <a:spLocks/>
          </p:cNvSpPr>
          <p:nvPr userDrawn="1"/>
        </p:nvSpPr>
        <p:spPr>
          <a:xfrm>
            <a:off x="6288272"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9" name="Rectangle 358">
            <a:extLst>
              <a:ext uri="{FF2B5EF4-FFF2-40B4-BE49-F238E27FC236}">
                <a16:creationId xmlns:a16="http://schemas.microsoft.com/office/drawing/2014/main" id="{EC1F60E1-31D3-0A56-0CFC-734C5E806538}"/>
              </a:ext>
            </a:extLst>
          </p:cNvPr>
          <p:cNvSpPr>
            <a:spLocks/>
          </p:cNvSpPr>
          <p:nvPr userDrawn="1"/>
        </p:nvSpPr>
        <p:spPr>
          <a:xfrm>
            <a:off x="7436318"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0" name="Rectangle 359">
            <a:extLst>
              <a:ext uri="{FF2B5EF4-FFF2-40B4-BE49-F238E27FC236}">
                <a16:creationId xmlns:a16="http://schemas.microsoft.com/office/drawing/2014/main" id="{93DAA50C-5449-9341-7C99-0669CBFFAF73}"/>
              </a:ext>
            </a:extLst>
          </p:cNvPr>
          <p:cNvSpPr>
            <a:spLocks/>
          </p:cNvSpPr>
          <p:nvPr userDrawn="1"/>
        </p:nvSpPr>
        <p:spPr>
          <a:xfrm>
            <a:off x="8584364"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1" name="Rectangle 360">
            <a:extLst>
              <a:ext uri="{FF2B5EF4-FFF2-40B4-BE49-F238E27FC236}">
                <a16:creationId xmlns:a16="http://schemas.microsoft.com/office/drawing/2014/main" id="{5A2DE737-EED2-213E-3C59-0A9A3855D1A5}"/>
              </a:ext>
            </a:extLst>
          </p:cNvPr>
          <p:cNvSpPr>
            <a:spLocks/>
          </p:cNvSpPr>
          <p:nvPr userDrawn="1"/>
        </p:nvSpPr>
        <p:spPr>
          <a:xfrm>
            <a:off x="9732410"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2" name="Rectangle 361">
            <a:extLst>
              <a:ext uri="{FF2B5EF4-FFF2-40B4-BE49-F238E27FC236}">
                <a16:creationId xmlns:a16="http://schemas.microsoft.com/office/drawing/2014/main" id="{0550AD51-70C3-69E1-D73F-A9FF3C7379EC}"/>
              </a:ext>
            </a:extLst>
          </p:cNvPr>
          <p:cNvSpPr>
            <a:spLocks/>
          </p:cNvSpPr>
          <p:nvPr userDrawn="1"/>
        </p:nvSpPr>
        <p:spPr>
          <a:xfrm>
            <a:off x="10880455"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3" name="Rectangle 362">
            <a:extLst>
              <a:ext uri="{FF2B5EF4-FFF2-40B4-BE49-F238E27FC236}">
                <a16:creationId xmlns:a16="http://schemas.microsoft.com/office/drawing/2014/main" id="{742D46C1-78AA-5094-FD68-595EAB733E49}"/>
              </a:ext>
            </a:extLst>
          </p:cNvPr>
          <p:cNvSpPr>
            <a:spLocks/>
          </p:cNvSpPr>
          <p:nvPr userDrawn="1"/>
        </p:nvSpPr>
        <p:spPr>
          <a:xfrm>
            <a:off x="12028501"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4" name="Rectangle 363">
            <a:extLst>
              <a:ext uri="{FF2B5EF4-FFF2-40B4-BE49-F238E27FC236}">
                <a16:creationId xmlns:a16="http://schemas.microsoft.com/office/drawing/2014/main" id="{E247CC47-CE47-498C-163C-300C54E15A15}"/>
              </a:ext>
            </a:extLst>
          </p:cNvPr>
          <p:cNvSpPr>
            <a:spLocks/>
          </p:cNvSpPr>
          <p:nvPr userDrawn="1"/>
        </p:nvSpPr>
        <p:spPr>
          <a:xfrm>
            <a:off x="13176548"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5" name="Rectangle 364">
            <a:extLst>
              <a:ext uri="{FF2B5EF4-FFF2-40B4-BE49-F238E27FC236}">
                <a16:creationId xmlns:a16="http://schemas.microsoft.com/office/drawing/2014/main" id="{029B542B-0023-FBDD-6CD9-F5F07E11CF77}"/>
              </a:ext>
            </a:extLst>
          </p:cNvPr>
          <p:cNvSpPr>
            <a:spLocks/>
          </p:cNvSpPr>
          <p:nvPr userDrawn="1"/>
        </p:nvSpPr>
        <p:spPr>
          <a:xfrm>
            <a:off x="5140226"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6" name="Rectangle 365">
            <a:extLst>
              <a:ext uri="{FF2B5EF4-FFF2-40B4-BE49-F238E27FC236}">
                <a16:creationId xmlns:a16="http://schemas.microsoft.com/office/drawing/2014/main" id="{A2E36E03-CDF1-D3DC-BB5B-9D0472A63A32}"/>
              </a:ext>
            </a:extLst>
          </p:cNvPr>
          <p:cNvSpPr>
            <a:spLocks/>
          </p:cNvSpPr>
          <p:nvPr userDrawn="1"/>
        </p:nvSpPr>
        <p:spPr>
          <a:xfrm>
            <a:off x="6288272"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7" name="Rectangle 366">
            <a:extLst>
              <a:ext uri="{FF2B5EF4-FFF2-40B4-BE49-F238E27FC236}">
                <a16:creationId xmlns:a16="http://schemas.microsoft.com/office/drawing/2014/main" id="{91F5EA0D-AB78-9DA8-74F7-20D4B09EE78E}"/>
              </a:ext>
            </a:extLst>
          </p:cNvPr>
          <p:cNvSpPr>
            <a:spLocks/>
          </p:cNvSpPr>
          <p:nvPr userDrawn="1"/>
        </p:nvSpPr>
        <p:spPr>
          <a:xfrm>
            <a:off x="7436318"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8" name="Rectangle 367">
            <a:extLst>
              <a:ext uri="{FF2B5EF4-FFF2-40B4-BE49-F238E27FC236}">
                <a16:creationId xmlns:a16="http://schemas.microsoft.com/office/drawing/2014/main" id="{D1DC26AF-C85D-47E0-E563-C6C597692CEE}"/>
              </a:ext>
            </a:extLst>
          </p:cNvPr>
          <p:cNvSpPr>
            <a:spLocks/>
          </p:cNvSpPr>
          <p:nvPr userDrawn="1"/>
        </p:nvSpPr>
        <p:spPr>
          <a:xfrm>
            <a:off x="8584364"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9" name="Rectangle 368">
            <a:extLst>
              <a:ext uri="{FF2B5EF4-FFF2-40B4-BE49-F238E27FC236}">
                <a16:creationId xmlns:a16="http://schemas.microsoft.com/office/drawing/2014/main" id="{BA30FD04-A943-73DF-8B45-7CBFDE8C38BF}"/>
              </a:ext>
            </a:extLst>
          </p:cNvPr>
          <p:cNvSpPr>
            <a:spLocks/>
          </p:cNvSpPr>
          <p:nvPr userDrawn="1"/>
        </p:nvSpPr>
        <p:spPr>
          <a:xfrm>
            <a:off x="9732410"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0" name="Rectangle 369">
            <a:extLst>
              <a:ext uri="{FF2B5EF4-FFF2-40B4-BE49-F238E27FC236}">
                <a16:creationId xmlns:a16="http://schemas.microsoft.com/office/drawing/2014/main" id="{93B32E9B-3518-4968-672B-8DB369C9FC9F}"/>
              </a:ext>
            </a:extLst>
          </p:cNvPr>
          <p:cNvSpPr>
            <a:spLocks/>
          </p:cNvSpPr>
          <p:nvPr userDrawn="1"/>
        </p:nvSpPr>
        <p:spPr>
          <a:xfrm>
            <a:off x="10880455"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1" name="Rectangle 370">
            <a:extLst>
              <a:ext uri="{FF2B5EF4-FFF2-40B4-BE49-F238E27FC236}">
                <a16:creationId xmlns:a16="http://schemas.microsoft.com/office/drawing/2014/main" id="{179EC718-6BCC-E984-4F23-7E46CDAB4684}"/>
              </a:ext>
            </a:extLst>
          </p:cNvPr>
          <p:cNvSpPr>
            <a:spLocks/>
          </p:cNvSpPr>
          <p:nvPr userDrawn="1"/>
        </p:nvSpPr>
        <p:spPr>
          <a:xfrm>
            <a:off x="12028501"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2" name="Rectangle 371">
            <a:extLst>
              <a:ext uri="{FF2B5EF4-FFF2-40B4-BE49-F238E27FC236}">
                <a16:creationId xmlns:a16="http://schemas.microsoft.com/office/drawing/2014/main" id="{160FA445-69D9-DF2B-CE10-305AA89114F3}"/>
              </a:ext>
            </a:extLst>
          </p:cNvPr>
          <p:cNvSpPr>
            <a:spLocks/>
          </p:cNvSpPr>
          <p:nvPr userDrawn="1"/>
        </p:nvSpPr>
        <p:spPr>
          <a:xfrm>
            <a:off x="13176548"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7" name="Content Placeholder 69">
            <a:extLst>
              <a:ext uri="{FF2B5EF4-FFF2-40B4-BE49-F238E27FC236}">
                <a16:creationId xmlns:a16="http://schemas.microsoft.com/office/drawing/2014/main" id="{876A2FC9-976F-0E35-CC67-DA61ACB728E1}"/>
              </a:ext>
            </a:extLst>
          </p:cNvPr>
          <p:cNvSpPr>
            <a:spLocks noGrp="1"/>
          </p:cNvSpPr>
          <p:nvPr>
            <p:ph sz="quarter" idx="18"/>
          </p:nvPr>
        </p:nvSpPr>
        <p:spPr>
          <a:xfrm>
            <a:off x="5140227"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78" name="Content Placeholder 69">
            <a:extLst>
              <a:ext uri="{FF2B5EF4-FFF2-40B4-BE49-F238E27FC236}">
                <a16:creationId xmlns:a16="http://schemas.microsoft.com/office/drawing/2014/main" id="{E81CFB79-AED1-10E8-074A-A69AEF41FEA7}"/>
              </a:ext>
            </a:extLst>
          </p:cNvPr>
          <p:cNvSpPr>
            <a:spLocks noGrp="1"/>
          </p:cNvSpPr>
          <p:nvPr>
            <p:ph sz="quarter" idx="19"/>
          </p:nvPr>
        </p:nvSpPr>
        <p:spPr>
          <a:xfrm>
            <a:off x="7436319"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79" name="Content Placeholder 69">
            <a:extLst>
              <a:ext uri="{FF2B5EF4-FFF2-40B4-BE49-F238E27FC236}">
                <a16:creationId xmlns:a16="http://schemas.microsoft.com/office/drawing/2014/main" id="{41C0A5A9-1487-62A4-D2CD-98A33498209F}"/>
              </a:ext>
            </a:extLst>
          </p:cNvPr>
          <p:cNvSpPr>
            <a:spLocks noGrp="1"/>
          </p:cNvSpPr>
          <p:nvPr>
            <p:ph sz="quarter" idx="20"/>
          </p:nvPr>
        </p:nvSpPr>
        <p:spPr>
          <a:xfrm>
            <a:off x="9732411"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0" name="Content Placeholder 69">
            <a:extLst>
              <a:ext uri="{FF2B5EF4-FFF2-40B4-BE49-F238E27FC236}">
                <a16:creationId xmlns:a16="http://schemas.microsoft.com/office/drawing/2014/main" id="{F87D07E2-82A6-03D7-95E2-89B9964DC596}"/>
              </a:ext>
            </a:extLst>
          </p:cNvPr>
          <p:cNvSpPr>
            <a:spLocks noGrp="1"/>
          </p:cNvSpPr>
          <p:nvPr>
            <p:ph sz="quarter" idx="21"/>
          </p:nvPr>
        </p:nvSpPr>
        <p:spPr>
          <a:xfrm>
            <a:off x="12028503"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1" name="Content Placeholder 69">
            <a:extLst>
              <a:ext uri="{FF2B5EF4-FFF2-40B4-BE49-F238E27FC236}">
                <a16:creationId xmlns:a16="http://schemas.microsoft.com/office/drawing/2014/main" id="{41C82BA7-D965-33C3-83F0-9781F9931148}"/>
              </a:ext>
            </a:extLst>
          </p:cNvPr>
          <p:cNvSpPr>
            <a:spLocks noGrp="1"/>
          </p:cNvSpPr>
          <p:nvPr>
            <p:ph sz="quarter" idx="22"/>
          </p:nvPr>
        </p:nvSpPr>
        <p:spPr>
          <a:xfrm>
            <a:off x="5140227"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2" name="Content Placeholder 69">
            <a:extLst>
              <a:ext uri="{FF2B5EF4-FFF2-40B4-BE49-F238E27FC236}">
                <a16:creationId xmlns:a16="http://schemas.microsoft.com/office/drawing/2014/main" id="{674CA21F-C6D3-5D1D-846A-536ED1F5FEA1}"/>
              </a:ext>
            </a:extLst>
          </p:cNvPr>
          <p:cNvSpPr>
            <a:spLocks noGrp="1"/>
          </p:cNvSpPr>
          <p:nvPr>
            <p:ph sz="quarter" idx="23"/>
          </p:nvPr>
        </p:nvSpPr>
        <p:spPr>
          <a:xfrm>
            <a:off x="7436319"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3" name="Content Placeholder 69">
            <a:extLst>
              <a:ext uri="{FF2B5EF4-FFF2-40B4-BE49-F238E27FC236}">
                <a16:creationId xmlns:a16="http://schemas.microsoft.com/office/drawing/2014/main" id="{F6A25FA8-99D1-D500-39D5-9DE650370BED}"/>
              </a:ext>
            </a:extLst>
          </p:cNvPr>
          <p:cNvSpPr>
            <a:spLocks noGrp="1"/>
          </p:cNvSpPr>
          <p:nvPr>
            <p:ph sz="quarter" idx="24"/>
          </p:nvPr>
        </p:nvSpPr>
        <p:spPr>
          <a:xfrm>
            <a:off x="9732411"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4" name="Content Placeholder 69">
            <a:extLst>
              <a:ext uri="{FF2B5EF4-FFF2-40B4-BE49-F238E27FC236}">
                <a16:creationId xmlns:a16="http://schemas.microsoft.com/office/drawing/2014/main" id="{2058B115-F932-E79A-998E-F9A56C1369A7}"/>
              </a:ext>
            </a:extLst>
          </p:cNvPr>
          <p:cNvSpPr>
            <a:spLocks noGrp="1"/>
          </p:cNvSpPr>
          <p:nvPr>
            <p:ph sz="quarter" idx="25"/>
          </p:nvPr>
        </p:nvSpPr>
        <p:spPr>
          <a:xfrm>
            <a:off x="12028503"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5" name="Content Placeholder 69">
            <a:extLst>
              <a:ext uri="{FF2B5EF4-FFF2-40B4-BE49-F238E27FC236}">
                <a16:creationId xmlns:a16="http://schemas.microsoft.com/office/drawing/2014/main" id="{6CA68713-30EB-4DCF-F20E-EF976CB32557}"/>
              </a:ext>
            </a:extLst>
          </p:cNvPr>
          <p:cNvSpPr>
            <a:spLocks noGrp="1"/>
          </p:cNvSpPr>
          <p:nvPr>
            <p:ph sz="quarter" idx="26"/>
          </p:nvPr>
        </p:nvSpPr>
        <p:spPr>
          <a:xfrm>
            <a:off x="5140227"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6" name="Content Placeholder 69">
            <a:extLst>
              <a:ext uri="{FF2B5EF4-FFF2-40B4-BE49-F238E27FC236}">
                <a16:creationId xmlns:a16="http://schemas.microsoft.com/office/drawing/2014/main" id="{D9D70EDD-570C-480A-570E-13F76C278FD2}"/>
              </a:ext>
            </a:extLst>
          </p:cNvPr>
          <p:cNvSpPr>
            <a:spLocks noGrp="1"/>
          </p:cNvSpPr>
          <p:nvPr>
            <p:ph sz="quarter" idx="27"/>
          </p:nvPr>
        </p:nvSpPr>
        <p:spPr>
          <a:xfrm>
            <a:off x="7436319"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7" name="Content Placeholder 69">
            <a:extLst>
              <a:ext uri="{FF2B5EF4-FFF2-40B4-BE49-F238E27FC236}">
                <a16:creationId xmlns:a16="http://schemas.microsoft.com/office/drawing/2014/main" id="{9BF903D5-5D5B-6F76-9BB7-18F89B492996}"/>
              </a:ext>
            </a:extLst>
          </p:cNvPr>
          <p:cNvSpPr>
            <a:spLocks noGrp="1"/>
          </p:cNvSpPr>
          <p:nvPr>
            <p:ph sz="quarter" idx="28"/>
          </p:nvPr>
        </p:nvSpPr>
        <p:spPr>
          <a:xfrm>
            <a:off x="9732411"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8" name="Content Placeholder 69">
            <a:extLst>
              <a:ext uri="{FF2B5EF4-FFF2-40B4-BE49-F238E27FC236}">
                <a16:creationId xmlns:a16="http://schemas.microsoft.com/office/drawing/2014/main" id="{2AD61F6B-937B-1A0C-1C8C-52C01DEDD52D}"/>
              </a:ext>
            </a:extLst>
          </p:cNvPr>
          <p:cNvSpPr>
            <a:spLocks noGrp="1"/>
          </p:cNvSpPr>
          <p:nvPr>
            <p:ph sz="quarter" idx="29"/>
          </p:nvPr>
        </p:nvSpPr>
        <p:spPr>
          <a:xfrm>
            <a:off x="12028503"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3" name="ArcBest Logo" descr="A picture containing text, clock&#10;&#10;Description automatically generated">
            <a:extLst>
              <a:ext uri="{FF2B5EF4-FFF2-40B4-BE49-F238E27FC236}">
                <a16:creationId xmlns:a16="http://schemas.microsoft.com/office/drawing/2014/main" id="{A7F09F8E-4738-5625-17E4-F1D8C001DF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13730629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eft Title 3x2 Grid">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F6A427D4-7FB7-6F30-ADA6-8ADCD6017A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userDrawn="1">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userDrawn="1">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userDrawn="1">
            <p:ph type="sldNum" sz="quarter" idx="16"/>
          </p:nvPr>
        </p:nvSpPr>
        <p:spPr/>
        <p:txBody>
          <a:bodyPr/>
          <a:lstStyle/>
          <a:p>
            <a:fld id="{45D03248-4848-7044-88F9-C9D9A721DD3D}" type="slidenum">
              <a:rPr lang="en-US" smtClean="0"/>
              <a:pPr/>
              <a:t>‹#›</a:t>
            </a:fld>
            <a:endParaRPr lang="en-US"/>
          </a:p>
        </p:txBody>
      </p:sp>
      <p:sp>
        <p:nvSpPr>
          <p:cNvPr id="53" name="Rectangle 52">
            <a:extLst>
              <a:ext uri="{FF2B5EF4-FFF2-40B4-BE49-F238E27FC236}">
                <a16:creationId xmlns:a16="http://schemas.microsoft.com/office/drawing/2014/main" id="{0CFC5C51-2035-0135-AB0E-DEDED55DDEE3}"/>
              </a:ext>
            </a:extLst>
          </p:cNvPr>
          <p:cNvSpPr>
            <a:spLocks/>
          </p:cNvSpPr>
          <p:nvPr userDrawn="1"/>
        </p:nvSpPr>
        <p:spPr>
          <a:xfrm>
            <a:off x="5140226"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extLst>
              <a:ext uri="{FF2B5EF4-FFF2-40B4-BE49-F238E27FC236}">
                <a16:creationId xmlns:a16="http://schemas.microsoft.com/office/drawing/2014/main" id="{A97E9A4C-5764-03F9-2362-88BC7B70409E}"/>
              </a:ext>
            </a:extLst>
          </p:cNvPr>
          <p:cNvSpPr>
            <a:spLocks/>
          </p:cNvSpPr>
          <p:nvPr userDrawn="1"/>
        </p:nvSpPr>
        <p:spPr>
          <a:xfrm>
            <a:off x="6670954"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5" name="Rectangle 54">
            <a:extLst>
              <a:ext uri="{FF2B5EF4-FFF2-40B4-BE49-F238E27FC236}">
                <a16:creationId xmlns:a16="http://schemas.microsoft.com/office/drawing/2014/main" id="{EF7CD3C3-A93D-DD95-622B-B23DA6D899DD}"/>
              </a:ext>
            </a:extLst>
          </p:cNvPr>
          <p:cNvSpPr>
            <a:spLocks/>
          </p:cNvSpPr>
          <p:nvPr userDrawn="1"/>
        </p:nvSpPr>
        <p:spPr>
          <a:xfrm>
            <a:off x="8201682"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6" name="Rectangle 55">
            <a:extLst>
              <a:ext uri="{FF2B5EF4-FFF2-40B4-BE49-F238E27FC236}">
                <a16:creationId xmlns:a16="http://schemas.microsoft.com/office/drawing/2014/main" id="{B6A33D2C-A99F-17ED-0F8B-631172D58BC1}"/>
              </a:ext>
            </a:extLst>
          </p:cNvPr>
          <p:cNvSpPr>
            <a:spLocks/>
          </p:cNvSpPr>
          <p:nvPr userDrawn="1"/>
        </p:nvSpPr>
        <p:spPr>
          <a:xfrm>
            <a:off x="9732411"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7" name="Rectangle 56">
            <a:extLst>
              <a:ext uri="{FF2B5EF4-FFF2-40B4-BE49-F238E27FC236}">
                <a16:creationId xmlns:a16="http://schemas.microsoft.com/office/drawing/2014/main" id="{28FD1C64-F344-BFE1-020C-71486A2B172E}"/>
              </a:ext>
            </a:extLst>
          </p:cNvPr>
          <p:cNvSpPr>
            <a:spLocks/>
          </p:cNvSpPr>
          <p:nvPr userDrawn="1"/>
        </p:nvSpPr>
        <p:spPr>
          <a:xfrm>
            <a:off x="11263138"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3" name="Rectangle 62">
            <a:extLst>
              <a:ext uri="{FF2B5EF4-FFF2-40B4-BE49-F238E27FC236}">
                <a16:creationId xmlns:a16="http://schemas.microsoft.com/office/drawing/2014/main" id="{1D072C04-7D83-8FD4-8010-867CD3EDE9A3}"/>
              </a:ext>
            </a:extLst>
          </p:cNvPr>
          <p:cNvSpPr>
            <a:spLocks/>
          </p:cNvSpPr>
          <p:nvPr userDrawn="1"/>
        </p:nvSpPr>
        <p:spPr>
          <a:xfrm>
            <a:off x="12793866"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7" name="Rectangle 66">
            <a:extLst>
              <a:ext uri="{FF2B5EF4-FFF2-40B4-BE49-F238E27FC236}">
                <a16:creationId xmlns:a16="http://schemas.microsoft.com/office/drawing/2014/main" id="{D1CD32CD-1995-6512-2B6F-4E8625EA78D8}"/>
              </a:ext>
            </a:extLst>
          </p:cNvPr>
          <p:cNvSpPr>
            <a:spLocks/>
          </p:cNvSpPr>
          <p:nvPr userDrawn="1"/>
        </p:nvSpPr>
        <p:spPr>
          <a:xfrm>
            <a:off x="5140226"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8" name="Rectangle 67">
            <a:extLst>
              <a:ext uri="{FF2B5EF4-FFF2-40B4-BE49-F238E27FC236}">
                <a16:creationId xmlns:a16="http://schemas.microsoft.com/office/drawing/2014/main" id="{9BDFF2EA-2638-0CC6-CB1B-51451BB2852A}"/>
              </a:ext>
            </a:extLst>
          </p:cNvPr>
          <p:cNvSpPr>
            <a:spLocks/>
          </p:cNvSpPr>
          <p:nvPr userDrawn="1"/>
        </p:nvSpPr>
        <p:spPr>
          <a:xfrm>
            <a:off x="6670954"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9" name="Rectangle 68">
            <a:extLst>
              <a:ext uri="{FF2B5EF4-FFF2-40B4-BE49-F238E27FC236}">
                <a16:creationId xmlns:a16="http://schemas.microsoft.com/office/drawing/2014/main" id="{F86E5343-4DE0-F387-3DD6-1C29BC01987C}"/>
              </a:ext>
            </a:extLst>
          </p:cNvPr>
          <p:cNvSpPr>
            <a:spLocks/>
          </p:cNvSpPr>
          <p:nvPr userDrawn="1"/>
        </p:nvSpPr>
        <p:spPr>
          <a:xfrm>
            <a:off x="8201682"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0" name="Rectangle 69">
            <a:extLst>
              <a:ext uri="{FF2B5EF4-FFF2-40B4-BE49-F238E27FC236}">
                <a16:creationId xmlns:a16="http://schemas.microsoft.com/office/drawing/2014/main" id="{EC8C08AB-68DA-35BC-A97C-448B5EBEFCC6}"/>
              </a:ext>
            </a:extLst>
          </p:cNvPr>
          <p:cNvSpPr>
            <a:spLocks/>
          </p:cNvSpPr>
          <p:nvPr userDrawn="1"/>
        </p:nvSpPr>
        <p:spPr>
          <a:xfrm>
            <a:off x="9732411"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1" name="Rectangle 70">
            <a:extLst>
              <a:ext uri="{FF2B5EF4-FFF2-40B4-BE49-F238E27FC236}">
                <a16:creationId xmlns:a16="http://schemas.microsoft.com/office/drawing/2014/main" id="{09B9023B-CB21-300E-07E5-B47DC1627C3F}"/>
              </a:ext>
            </a:extLst>
          </p:cNvPr>
          <p:cNvSpPr>
            <a:spLocks/>
          </p:cNvSpPr>
          <p:nvPr userDrawn="1"/>
        </p:nvSpPr>
        <p:spPr>
          <a:xfrm>
            <a:off x="11263138"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3" name="Rectangle 92">
            <a:extLst>
              <a:ext uri="{FF2B5EF4-FFF2-40B4-BE49-F238E27FC236}">
                <a16:creationId xmlns:a16="http://schemas.microsoft.com/office/drawing/2014/main" id="{B8C4553E-873E-A268-E280-381AF4731B5F}"/>
              </a:ext>
            </a:extLst>
          </p:cNvPr>
          <p:cNvSpPr>
            <a:spLocks/>
          </p:cNvSpPr>
          <p:nvPr userDrawn="1"/>
        </p:nvSpPr>
        <p:spPr>
          <a:xfrm>
            <a:off x="12793866"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4" name="Rectangle 93">
            <a:extLst>
              <a:ext uri="{FF2B5EF4-FFF2-40B4-BE49-F238E27FC236}">
                <a16:creationId xmlns:a16="http://schemas.microsoft.com/office/drawing/2014/main" id="{AFEF2C5D-0D99-EAE8-7FF4-BD5B1417F1E9}"/>
              </a:ext>
            </a:extLst>
          </p:cNvPr>
          <p:cNvSpPr>
            <a:spLocks/>
          </p:cNvSpPr>
          <p:nvPr userDrawn="1"/>
        </p:nvSpPr>
        <p:spPr>
          <a:xfrm>
            <a:off x="5140226"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5" name="Rectangle 94">
            <a:extLst>
              <a:ext uri="{FF2B5EF4-FFF2-40B4-BE49-F238E27FC236}">
                <a16:creationId xmlns:a16="http://schemas.microsoft.com/office/drawing/2014/main" id="{643EEE0D-6F42-9895-9FAB-DC3DDC8D3E45}"/>
              </a:ext>
            </a:extLst>
          </p:cNvPr>
          <p:cNvSpPr>
            <a:spLocks/>
          </p:cNvSpPr>
          <p:nvPr userDrawn="1"/>
        </p:nvSpPr>
        <p:spPr>
          <a:xfrm>
            <a:off x="6670954"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6" name="Rectangle 95">
            <a:extLst>
              <a:ext uri="{FF2B5EF4-FFF2-40B4-BE49-F238E27FC236}">
                <a16:creationId xmlns:a16="http://schemas.microsoft.com/office/drawing/2014/main" id="{9D1CD863-8058-0C86-C913-5BC81DE9ECD2}"/>
              </a:ext>
            </a:extLst>
          </p:cNvPr>
          <p:cNvSpPr>
            <a:spLocks/>
          </p:cNvSpPr>
          <p:nvPr userDrawn="1"/>
        </p:nvSpPr>
        <p:spPr>
          <a:xfrm>
            <a:off x="8201682"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7" name="Rectangle 96">
            <a:extLst>
              <a:ext uri="{FF2B5EF4-FFF2-40B4-BE49-F238E27FC236}">
                <a16:creationId xmlns:a16="http://schemas.microsoft.com/office/drawing/2014/main" id="{3CAB21AB-1066-53E6-A875-77C22783C0F8}"/>
              </a:ext>
            </a:extLst>
          </p:cNvPr>
          <p:cNvSpPr>
            <a:spLocks/>
          </p:cNvSpPr>
          <p:nvPr userDrawn="1"/>
        </p:nvSpPr>
        <p:spPr>
          <a:xfrm>
            <a:off x="9732411"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8" name="Rectangle 97">
            <a:extLst>
              <a:ext uri="{FF2B5EF4-FFF2-40B4-BE49-F238E27FC236}">
                <a16:creationId xmlns:a16="http://schemas.microsoft.com/office/drawing/2014/main" id="{BC18CD2B-2C22-BB42-EA43-2E09633802C6}"/>
              </a:ext>
            </a:extLst>
          </p:cNvPr>
          <p:cNvSpPr>
            <a:spLocks/>
          </p:cNvSpPr>
          <p:nvPr userDrawn="1"/>
        </p:nvSpPr>
        <p:spPr>
          <a:xfrm>
            <a:off x="11263138"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9" name="Rectangle 98">
            <a:extLst>
              <a:ext uri="{FF2B5EF4-FFF2-40B4-BE49-F238E27FC236}">
                <a16:creationId xmlns:a16="http://schemas.microsoft.com/office/drawing/2014/main" id="{4CEDCB87-4D0F-1EDC-1E7A-11FE2ED78C3A}"/>
              </a:ext>
            </a:extLst>
          </p:cNvPr>
          <p:cNvSpPr>
            <a:spLocks/>
          </p:cNvSpPr>
          <p:nvPr userDrawn="1"/>
        </p:nvSpPr>
        <p:spPr>
          <a:xfrm>
            <a:off x="12793866"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0" name="Rectangle 99">
            <a:extLst>
              <a:ext uri="{FF2B5EF4-FFF2-40B4-BE49-F238E27FC236}">
                <a16:creationId xmlns:a16="http://schemas.microsoft.com/office/drawing/2014/main" id="{4DDCD687-9AC3-8F26-AAF4-5977676B03C5}"/>
              </a:ext>
            </a:extLst>
          </p:cNvPr>
          <p:cNvSpPr>
            <a:spLocks/>
          </p:cNvSpPr>
          <p:nvPr userDrawn="1"/>
        </p:nvSpPr>
        <p:spPr>
          <a:xfrm>
            <a:off x="5140226"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1" name="Rectangle 100">
            <a:extLst>
              <a:ext uri="{FF2B5EF4-FFF2-40B4-BE49-F238E27FC236}">
                <a16:creationId xmlns:a16="http://schemas.microsoft.com/office/drawing/2014/main" id="{D718BA4F-0780-409E-2B58-4C9BA575C33B}"/>
              </a:ext>
            </a:extLst>
          </p:cNvPr>
          <p:cNvSpPr>
            <a:spLocks/>
          </p:cNvSpPr>
          <p:nvPr userDrawn="1"/>
        </p:nvSpPr>
        <p:spPr>
          <a:xfrm>
            <a:off x="6670954"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2" name="Rectangle 101">
            <a:extLst>
              <a:ext uri="{FF2B5EF4-FFF2-40B4-BE49-F238E27FC236}">
                <a16:creationId xmlns:a16="http://schemas.microsoft.com/office/drawing/2014/main" id="{A334D1D2-AF7F-7A54-880E-D60FD27AEA35}"/>
              </a:ext>
            </a:extLst>
          </p:cNvPr>
          <p:cNvSpPr>
            <a:spLocks/>
          </p:cNvSpPr>
          <p:nvPr userDrawn="1"/>
        </p:nvSpPr>
        <p:spPr>
          <a:xfrm>
            <a:off x="8201682"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3" name="Rectangle 102">
            <a:extLst>
              <a:ext uri="{FF2B5EF4-FFF2-40B4-BE49-F238E27FC236}">
                <a16:creationId xmlns:a16="http://schemas.microsoft.com/office/drawing/2014/main" id="{2D7B59C1-86C4-0B00-FAEB-BF13F056E5A4}"/>
              </a:ext>
            </a:extLst>
          </p:cNvPr>
          <p:cNvSpPr>
            <a:spLocks/>
          </p:cNvSpPr>
          <p:nvPr userDrawn="1"/>
        </p:nvSpPr>
        <p:spPr>
          <a:xfrm>
            <a:off x="9732411"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4" name="Rectangle 103">
            <a:extLst>
              <a:ext uri="{FF2B5EF4-FFF2-40B4-BE49-F238E27FC236}">
                <a16:creationId xmlns:a16="http://schemas.microsoft.com/office/drawing/2014/main" id="{93C45CC0-60DB-6AF9-AB55-09B9FB690B19}"/>
              </a:ext>
            </a:extLst>
          </p:cNvPr>
          <p:cNvSpPr>
            <a:spLocks/>
          </p:cNvSpPr>
          <p:nvPr userDrawn="1"/>
        </p:nvSpPr>
        <p:spPr>
          <a:xfrm>
            <a:off x="11263138"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5" name="Rectangle 104">
            <a:extLst>
              <a:ext uri="{FF2B5EF4-FFF2-40B4-BE49-F238E27FC236}">
                <a16:creationId xmlns:a16="http://schemas.microsoft.com/office/drawing/2014/main" id="{60B9628F-5DDF-73D6-799D-CCB019CA4208}"/>
              </a:ext>
            </a:extLst>
          </p:cNvPr>
          <p:cNvSpPr>
            <a:spLocks/>
          </p:cNvSpPr>
          <p:nvPr userDrawn="1"/>
        </p:nvSpPr>
        <p:spPr>
          <a:xfrm>
            <a:off x="12793866"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2" name="Content Placeholder 69">
            <a:extLst>
              <a:ext uri="{FF2B5EF4-FFF2-40B4-BE49-F238E27FC236}">
                <a16:creationId xmlns:a16="http://schemas.microsoft.com/office/drawing/2014/main" id="{0B96E309-228F-1E08-3FCE-853B038A6595}"/>
              </a:ext>
            </a:extLst>
          </p:cNvPr>
          <p:cNvSpPr>
            <a:spLocks noGrp="1"/>
          </p:cNvSpPr>
          <p:nvPr>
            <p:ph sz="quarter" idx="18"/>
          </p:nvPr>
        </p:nvSpPr>
        <p:spPr>
          <a:xfrm>
            <a:off x="5140226" y="603504"/>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3" name="Content Placeholder 69">
            <a:extLst>
              <a:ext uri="{FF2B5EF4-FFF2-40B4-BE49-F238E27FC236}">
                <a16:creationId xmlns:a16="http://schemas.microsoft.com/office/drawing/2014/main" id="{3F645191-9A35-0A42-6642-37F3C851CA0C}"/>
              </a:ext>
            </a:extLst>
          </p:cNvPr>
          <p:cNvSpPr>
            <a:spLocks noGrp="1"/>
          </p:cNvSpPr>
          <p:nvPr>
            <p:ph sz="quarter" idx="19"/>
          </p:nvPr>
        </p:nvSpPr>
        <p:spPr>
          <a:xfrm>
            <a:off x="8201682" y="603504"/>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4" name="Content Placeholder 69">
            <a:extLst>
              <a:ext uri="{FF2B5EF4-FFF2-40B4-BE49-F238E27FC236}">
                <a16:creationId xmlns:a16="http://schemas.microsoft.com/office/drawing/2014/main" id="{32AC6E76-5424-4B9A-D15C-194AC20ADE59}"/>
              </a:ext>
            </a:extLst>
          </p:cNvPr>
          <p:cNvSpPr>
            <a:spLocks noGrp="1"/>
          </p:cNvSpPr>
          <p:nvPr>
            <p:ph sz="quarter" idx="20"/>
          </p:nvPr>
        </p:nvSpPr>
        <p:spPr>
          <a:xfrm>
            <a:off x="11263138" y="603504"/>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5" name="Content Placeholder 69">
            <a:extLst>
              <a:ext uri="{FF2B5EF4-FFF2-40B4-BE49-F238E27FC236}">
                <a16:creationId xmlns:a16="http://schemas.microsoft.com/office/drawing/2014/main" id="{50B942A7-0911-FE20-1793-EE05FA6FFFE6}"/>
              </a:ext>
            </a:extLst>
          </p:cNvPr>
          <p:cNvSpPr>
            <a:spLocks noGrp="1"/>
          </p:cNvSpPr>
          <p:nvPr>
            <p:ph sz="quarter" idx="21"/>
          </p:nvPr>
        </p:nvSpPr>
        <p:spPr>
          <a:xfrm>
            <a:off x="5140226" y="4265676"/>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6" name="Content Placeholder 69">
            <a:extLst>
              <a:ext uri="{FF2B5EF4-FFF2-40B4-BE49-F238E27FC236}">
                <a16:creationId xmlns:a16="http://schemas.microsoft.com/office/drawing/2014/main" id="{AD56CBAA-D6CD-F4CC-7ADC-13B6B1F388CB}"/>
              </a:ext>
            </a:extLst>
          </p:cNvPr>
          <p:cNvSpPr>
            <a:spLocks noGrp="1"/>
          </p:cNvSpPr>
          <p:nvPr>
            <p:ph sz="quarter" idx="22"/>
          </p:nvPr>
        </p:nvSpPr>
        <p:spPr>
          <a:xfrm>
            <a:off x="8201682" y="4265676"/>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7" name="Content Placeholder 69">
            <a:extLst>
              <a:ext uri="{FF2B5EF4-FFF2-40B4-BE49-F238E27FC236}">
                <a16:creationId xmlns:a16="http://schemas.microsoft.com/office/drawing/2014/main" id="{BEECD253-5DEA-FF0A-90D1-EBB03B83EEF9}"/>
              </a:ext>
            </a:extLst>
          </p:cNvPr>
          <p:cNvSpPr>
            <a:spLocks noGrp="1"/>
          </p:cNvSpPr>
          <p:nvPr>
            <p:ph sz="quarter" idx="23"/>
          </p:nvPr>
        </p:nvSpPr>
        <p:spPr>
          <a:xfrm>
            <a:off x="11263138" y="4265676"/>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3" name="ArcBest Logo" descr="A picture containing text, clock&#10;&#10;Description automatically generated">
            <a:extLst>
              <a:ext uri="{FF2B5EF4-FFF2-40B4-BE49-F238E27FC236}">
                <a16:creationId xmlns:a16="http://schemas.microsoft.com/office/drawing/2014/main" id="{D4AB7EBD-2B8F-D1DC-AFD9-10DB3D274B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343314126"/>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eft Title 6x5 Grid">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D339FC10-FBF3-2036-A4E4-5971A5667F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userDrawn="1">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userDrawn="1">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userDrawn="1">
            <p:ph type="sldNum" sz="quarter" idx="16"/>
          </p:nvPr>
        </p:nvSpPr>
        <p:spPr/>
        <p:txBody>
          <a:bodyPr/>
          <a:lstStyle/>
          <a:p>
            <a:fld id="{45D03248-4848-7044-88F9-C9D9A721DD3D}" type="slidenum">
              <a:rPr lang="en-US" smtClean="0"/>
              <a:pPr/>
              <a:t>‹#›</a:t>
            </a:fld>
            <a:endParaRPr lang="en-US"/>
          </a:p>
        </p:txBody>
      </p:sp>
      <p:sp>
        <p:nvSpPr>
          <p:cNvPr id="26" name="Rectangle 25">
            <a:extLst>
              <a:ext uri="{FF2B5EF4-FFF2-40B4-BE49-F238E27FC236}">
                <a16:creationId xmlns:a16="http://schemas.microsoft.com/office/drawing/2014/main" id="{21F0E9F6-5E0C-DDF4-853A-4DAE8D4D830E}"/>
              </a:ext>
            </a:extLst>
          </p:cNvPr>
          <p:cNvSpPr>
            <a:spLocks/>
          </p:cNvSpPr>
          <p:nvPr userDrawn="1"/>
        </p:nvSpPr>
        <p:spPr>
          <a:xfrm>
            <a:off x="5140226"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extLst>
              <a:ext uri="{FF2B5EF4-FFF2-40B4-BE49-F238E27FC236}">
                <a16:creationId xmlns:a16="http://schemas.microsoft.com/office/drawing/2014/main" id="{6EC98AAD-C490-C486-9644-1F59A9DE035E}"/>
              </a:ext>
            </a:extLst>
          </p:cNvPr>
          <p:cNvSpPr>
            <a:spLocks/>
          </p:cNvSpPr>
          <p:nvPr userDrawn="1"/>
        </p:nvSpPr>
        <p:spPr>
          <a:xfrm>
            <a:off x="6670954"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extLst>
              <a:ext uri="{FF2B5EF4-FFF2-40B4-BE49-F238E27FC236}">
                <a16:creationId xmlns:a16="http://schemas.microsoft.com/office/drawing/2014/main" id="{910BA110-9B50-249D-B8ED-314321608014}"/>
              </a:ext>
            </a:extLst>
          </p:cNvPr>
          <p:cNvSpPr>
            <a:spLocks/>
          </p:cNvSpPr>
          <p:nvPr userDrawn="1"/>
        </p:nvSpPr>
        <p:spPr>
          <a:xfrm>
            <a:off x="8201682"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extLst>
              <a:ext uri="{FF2B5EF4-FFF2-40B4-BE49-F238E27FC236}">
                <a16:creationId xmlns:a16="http://schemas.microsoft.com/office/drawing/2014/main" id="{1C471BE9-6E31-EBB9-699E-8F42373A5ADC}"/>
              </a:ext>
            </a:extLst>
          </p:cNvPr>
          <p:cNvSpPr>
            <a:spLocks/>
          </p:cNvSpPr>
          <p:nvPr userDrawn="1"/>
        </p:nvSpPr>
        <p:spPr>
          <a:xfrm>
            <a:off x="9732411"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B4B0E3E6-590A-C4E3-257A-31570621EDA7}"/>
              </a:ext>
            </a:extLst>
          </p:cNvPr>
          <p:cNvSpPr>
            <a:spLocks/>
          </p:cNvSpPr>
          <p:nvPr userDrawn="1"/>
        </p:nvSpPr>
        <p:spPr>
          <a:xfrm>
            <a:off x="11263138"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extLst>
              <a:ext uri="{FF2B5EF4-FFF2-40B4-BE49-F238E27FC236}">
                <a16:creationId xmlns:a16="http://schemas.microsoft.com/office/drawing/2014/main" id="{09CA42FE-32CA-112D-C83F-8E818D637CDE}"/>
              </a:ext>
            </a:extLst>
          </p:cNvPr>
          <p:cNvSpPr>
            <a:spLocks/>
          </p:cNvSpPr>
          <p:nvPr userDrawn="1"/>
        </p:nvSpPr>
        <p:spPr>
          <a:xfrm>
            <a:off x="12793866"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9CD1DF08-7B5C-D567-74ED-980BD36EB3AB}"/>
              </a:ext>
            </a:extLst>
          </p:cNvPr>
          <p:cNvSpPr>
            <a:spLocks/>
          </p:cNvSpPr>
          <p:nvPr userDrawn="1"/>
        </p:nvSpPr>
        <p:spPr>
          <a:xfrm>
            <a:off x="5140226"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extLst>
              <a:ext uri="{FF2B5EF4-FFF2-40B4-BE49-F238E27FC236}">
                <a16:creationId xmlns:a16="http://schemas.microsoft.com/office/drawing/2014/main" id="{DB4AE3EA-A628-5B96-8963-6FC2CFF91265}"/>
              </a:ext>
            </a:extLst>
          </p:cNvPr>
          <p:cNvSpPr>
            <a:spLocks/>
          </p:cNvSpPr>
          <p:nvPr userDrawn="1"/>
        </p:nvSpPr>
        <p:spPr>
          <a:xfrm>
            <a:off x="6670954"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extLst>
              <a:ext uri="{FF2B5EF4-FFF2-40B4-BE49-F238E27FC236}">
                <a16:creationId xmlns:a16="http://schemas.microsoft.com/office/drawing/2014/main" id="{54AA9137-F402-C2F1-F27C-3FA743D262C0}"/>
              </a:ext>
            </a:extLst>
          </p:cNvPr>
          <p:cNvSpPr>
            <a:spLocks/>
          </p:cNvSpPr>
          <p:nvPr userDrawn="1"/>
        </p:nvSpPr>
        <p:spPr>
          <a:xfrm>
            <a:off x="8201682"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extLst>
              <a:ext uri="{FF2B5EF4-FFF2-40B4-BE49-F238E27FC236}">
                <a16:creationId xmlns:a16="http://schemas.microsoft.com/office/drawing/2014/main" id="{B04DEAB6-E9A0-050A-1D6A-DBAF402BAD09}"/>
              </a:ext>
            </a:extLst>
          </p:cNvPr>
          <p:cNvSpPr>
            <a:spLocks/>
          </p:cNvSpPr>
          <p:nvPr userDrawn="1"/>
        </p:nvSpPr>
        <p:spPr>
          <a:xfrm>
            <a:off x="9732411"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extLst>
              <a:ext uri="{FF2B5EF4-FFF2-40B4-BE49-F238E27FC236}">
                <a16:creationId xmlns:a16="http://schemas.microsoft.com/office/drawing/2014/main" id="{CA8FF180-6D87-FA18-B882-FB4A5D6472FF}"/>
              </a:ext>
            </a:extLst>
          </p:cNvPr>
          <p:cNvSpPr>
            <a:spLocks/>
          </p:cNvSpPr>
          <p:nvPr userDrawn="1"/>
        </p:nvSpPr>
        <p:spPr>
          <a:xfrm>
            <a:off x="11263138"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2C014A75-C86E-AABE-950C-21BECB6B2C80}"/>
              </a:ext>
            </a:extLst>
          </p:cNvPr>
          <p:cNvSpPr>
            <a:spLocks/>
          </p:cNvSpPr>
          <p:nvPr userDrawn="1"/>
        </p:nvSpPr>
        <p:spPr>
          <a:xfrm>
            <a:off x="12793866"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5F3FCA10-0C5A-2600-9069-81D097BB3BC4}"/>
              </a:ext>
            </a:extLst>
          </p:cNvPr>
          <p:cNvSpPr>
            <a:spLocks/>
          </p:cNvSpPr>
          <p:nvPr userDrawn="1"/>
        </p:nvSpPr>
        <p:spPr>
          <a:xfrm>
            <a:off x="5140226"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extLst>
              <a:ext uri="{FF2B5EF4-FFF2-40B4-BE49-F238E27FC236}">
                <a16:creationId xmlns:a16="http://schemas.microsoft.com/office/drawing/2014/main" id="{05257649-3429-66CF-FB19-87EAAEE32D4B}"/>
              </a:ext>
            </a:extLst>
          </p:cNvPr>
          <p:cNvSpPr>
            <a:spLocks/>
          </p:cNvSpPr>
          <p:nvPr userDrawn="1"/>
        </p:nvSpPr>
        <p:spPr>
          <a:xfrm>
            <a:off x="6670954"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extLst>
              <a:ext uri="{FF2B5EF4-FFF2-40B4-BE49-F238E27FC236}">
                <a16:creationId xmlns:a16="http://schemas.microsoft.com/office/drawing/2014/main" id="{0307D731-9CB9-B539-6A4A-B2A96E0CBF15}"/>
              </a:ext>
            </a:extLst>
          </p:cNvPr>
          <p:cNvSpPr>
            <a:spLocks/>
          </p:cNvSpPr>
          <p:nvPr userDrawn="1"/>
        </p:nvSpPr>
        <p:spPr>
          <a:xfrm>
            <a:off x="8201682"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extLst>
              <a:ext uri="{FF2B5EF4-FFF2-40B4-BE49-F238E27FC236}">
                <a16:creationId xmlns:a16="http://schemas.microsoft.com/office/drawing/2014/main" id="{802D2A9E-479B-61B6-56FC-E0DB766D7C45}"/>
              </a:ext>
            </a:extLst>
          </p:cNvPr>
          <p:cNvSpPr>
            <a:spLocks/>
          </p:cNvSpPr>
          <p:nvPr userDrawn="1"/>
        </p:nvSpPr>
        <p:spPr>
          <a:xfrm>
            <a:off x="9732411"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extLst>
              <a:ext uri="{FF2B5EF4-FFF2-40B4-BE49-F238E27FC236}">
                <a16:creationId xmlns:a16="http://schemas.microsoft.com/office/drawing/2014/main" id="{5221CEE0-1255-4A9F-B0A4-903355775834}"/>
              </a:ext>
            </a:extLst>
          </p:cNvPr>
          <p:cNvSpPr>
            <a:spLocks/>
          </p:cNvSpPr>
          <p:nvPr userDrawn="1"/>
        </p:nvSpPr>
        <p:spPr>
          <a:xfrm>
            <a:off x="11263138"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extLst>
              <a:ext uri="{FF2B5EF4-FFF2-40B4-BE49-F238E27FC236}">
                <a16:creationId xmlns:a16="http://schemas.microsoft.com/office/drawing/2014/main" id="{BC77BC39-FA02-C0D3-4817-5EBE97EB58AE}"/>
              </a:ext>
            </a:extLst>
          </p:cNvPr>
          <p:cNvSpPr>
            <a:spLocks/>
          </p:cNvSpPr>
          <p:nvPr userDrawn="1"/>
        </p:nvSpPr>
        <p:spPr>
          <a:xfrm>
            <a:off x="12793866"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extLst>
              <a:ext uri="{FF2B5EF4-FFF2-40B4-BE49-F238E27FC236}">
                <a16:creationId xmlns:a16="http://schemas.microsoft.com/office/drawing/2014/main" id="{9B23EFDF-209B-7351-BA33-8097639E0576}"/>
              </a:ext>
            </a:extLst>
          </p:cNvPr>
          <p:cNvSpPr>
            <a:spLocks/>
          </p:cNvSpPr>
          <p:nvPr userDrawn="1"/>
        </p:nvSpPr>
        <p:spPr>
          <a:xfrm>
            <a:off x="5140226"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extLst>
              <a:ext uri="{FF2B5EF4-FFF2-40B4-BE49-F238E27FC236}">
                <a16:creationId xmlns:a16="http://schemas.microsoft.com/office/drawing/2014/main" id="{9DFA093D-B775-0F3C-9E3E-A4A3BAAE31E9}"/>
              </a:ext>
            </a:extLst>
          </p:cNvPr>
          <p:cNvSpPr>
            <a:spLocks/>
          </p:cNvSpPr>
          <p:nvPr userDrawn="1"/>
        </p:nvSpPr>
        <p:spPr>
          <a:xfrm>
            <a:off x="6670954"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extLst>
              <a:ext uri="{FF2B5EF4-FFF2-40B4-BE49-F238E27FC236}">
                <a16:creationId xmlns:a16="http://schemas.microsoft.com/office/drawing/2014/main" id="{C9EBE9A6-73D6-48BB-724F-46914D4B8F97}"/>
              </a:ext>
            </a:extLst>
          </p:cNvPr>
          <p:cNvSpPr>
            <a:spLocks/>
          </p:cNvSpPr>
          <p:nvPr userDrawn="1"/>
        </p:nvSpPr>
        <p:spPr>
          <a:xfrm>
            <a:off x="8201682"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extLst>
              <a:ext uri="{FF2B5EF4-FFF2-40B4-BE49-F238E27FC236}">
                <a16:creationId xmlns:a16="http://schemas.microsoft.com/office/drawing/2014/main" id="{F6863F9C-A28B-A30B-EAE7-890F305D2491}"/>
              </a:ext>
            </a:extLst>
          </p:cNvPr>
          <p:cNvSpPr>
            <a:spLocks/>
          </p:cNvSpPr>
          <p:nvPr userDrawn="1"/>
        </p:nvSpPr>
        <p:spPr>
          <a:xfrm>
            <a:off x="9732411"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extLst>
              <a:ext uri="{FF2B5EF4-FFF2-40B4-BE49-F238E27FC236}">
                <a16:creationId xmlns:a16="http://schemas.microsoft.com/office/drawing/2014/main" id="{155089BB-69BB-F535-2E42-0C622B7FDEEF}"/>
              </a:ext>
            </a:extLst>
          </p:cNvPr>
          <p:cNvSpPr>
            <a:spLocks/>
          </p:cNvSpPr>
          <p:nvPr userDrawn="1"/>
        </p:nvSpPr>
        <p:spPr>
          <a:xfrm>
            <a:off x="11263138"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extLst>
              <a:ext uri="{FF2B5EF4-FFF2-40B4-BE49-F238E27FC236}">
                <a16:creationId xmlns:a16="http://schemas.microsoft.com/office/drawing/2014/main" id="{499112A6-3907-794A-7F8D-24ED703CAB05}"/>
              </a:ext>
            </a:extLst>
          </p:cNvPr>
          <p:cNvSpPr>
            <a:spLocks/>
          </p:cNvSpPr>
          <p:nvPr userDrawn="1"/>
        </p:nvSpPr>
        <p:spPr>
          <a:xfrm>
            <a:off x="12793866"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extLst>
              <a:ext uri="{FF2B5EF4-FFF2-40B4-BE49-F238E27FC236}">
                <a16:creationId xmlns:a16="http://schemas.microsoft.com/office/drawing/2014/main" id="{70A7FD89-E701-69D7-F791-114D10411C46}"/>
              </a:ext>
            </a:extLst>
          </p:cNvPr>
          <p:cNvSpPr>
            <a:spLocks/>
          </p:cNvSpPr>
          <p:nvPr userDrawn="1"/>
        </p:nvSpPr>
        <p:spPr>
          <a:xfrm>
            <a:off x="5140226"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extLst>
              <a:ext uri="{FF2B5EF4-FFF2-40B4-BE49-F238E27FC236}">
                <a16:creationId xmlns:a16="http://schemas.microsoft.com/office/drawing/2014/main" id="{10BA7D6D-16BE-AC55-DE6B-B96A0CE7DE3D}"/>
              </a:ext>
            </a:extLst>
          </p:cNvPr>
          <p:cNvSpPr>
            <a:spLocks/>
          </p:cNvSpPr>
          <p:nvPr userDrawn="1"/>
        </p:nvSpPr>
        <p:spPr>
          <a:xfrm>
            <a:off x="6670954"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extLst>
              <a:ext uri="{FF2B5EF4-FFF2-40B4-BE49-F238E27FC236}">
                <a16:creationId xmlns:a16="http://schemas.microsoft.com/office/drawing/2014/main" id="{FB787D16-0190-F74D-21ED-3BC9553EDCE1}"/>
              </a:ext>
            </a:extLst>
          </p:cNvPr>
          <p:cNvSpPr>
            <a:spLocks/>
          </p:cNvSpPr>
          <p:nvPr userDrawn="1"/>
        </p:nvSpPr>
        <p:spPr>
          <a:xfrm>
            <a:off x="8201682"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8" name="Rectangle 57">
            <a:extLst>
              <a:ext uri="{FF2B5EF4-FFF2-40B4-BE49-F238E27FC236}">
                <a16:creationId xmlns:a16="http://schemas.microsoft.com/office/drawing/2014/main" id="{F959A055-C7EC-B221-D0BA-9AE47292640C}"/>
              </a:ext>
            </a:extLst>
          </p:cNvPr>
          <p:cNvSpPr>
            <a:spLocks/>
          </p:cNvSpPr>
          <p:nvPr userDrawn="1"/>
        </p:nvSpPr>
        <p:spPr>
          <a:xfrm>
            <a:off x="9732411"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9" name="Rectangle 58">
            <a:extLst>
              <a:ext uri="{FF2B5EF4-FFF2-40B4-BE49-F238E27FC236}">
                <a16:creationId xmlns:a16="http://schemas.microsoft.com/office/drawing/2014/main" id="{BADF140B-5AEC-B4CE-7AD1-FA1F984F23DA}"/>
              </a:ext>
            </a:extLst>
          </p:cNvPr>
          <p:cNvSpPr>
            <a:spLocks/>
          </p:cNvSpPr>
          <p:nvPr userDrawn="1"/>
        </p:nvSpPr>
        <p:spPr>
          <a:xfrm>
            <a:off x="11263138"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0" name="Rectangle 59">
            <a:extLst>
              <a:ext uri="{FF2B5EF4-FFF2-40B4-BE49-F238E27FC236}">
                <a16:creationId xmlns:a16="http://schemas.microsoft.com/office/drawing/2014/main" id="{27C15570-2FE5-6BC6-1FBA-B35A3169486F}"/>
              </a:ext>
            </a:extLst>
          </p:cNvPr>
          <p:cNvSpPr>
            <a:spLocks/>
          </p:cNvSpPr>
          <p:nvPr userDrawn="1"/>
        </p:nvSpPr>
        <p:spPr>
          <a:xfrm>
            <a:off x="12793866"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0" name="Content Placeholder 69">
            <a:extLst>
              <a:ext uri="{FF2B5EF4-FFF2-40B4-BE49-F238E27FC236}">
                <a16:creationId xmlns:a16="http://schemas.microsoft.com/office/drawing/2014/main" id="{A486F64F-A555-F2B9-56EC-8EB257C38398}"/>
              </a:ext>
            </a:extLst>
          </p:cNvPr>
          <p:cNvSpPr>
            <a:spLocks noGrp="1"/>
          </p:cNvSpPr>
          <p:nvPr>
            <p:ph sz="quarter" idx="19"/>
          </p:nvPr>
        </p:nvSpPr>
        <p:spPr>
          <a:xfrm>
            <a:off x="5140226" y="603504"/>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1" name="Content Placeholder 69">
            <a:extLst>
              <a:ext uri="{FF2B5EF4-FFF2-40B4-BE49-F238E27FC236}">
                <a16:creationId xmlns:a16="http://schemas.microsoft.com/office/drawing/2014/main" id="{1F48DC33-B6A5-6B78-0C1A-CD0C7FBC601F}"/>
              </a:ext>
            </a:extLst>
          </p:cNvPr>
          <p:cNvSpPr>
            <a:spLocks noGrp="1"/>
          </p:cNvSpPr>
          <p:nvPr>
            <p:ph sz="quarter" idx="20"/>
          </p:nvPr>
        </p:nvSpPr>
        <p:spPr>
          <a:xfrm>
            <a:off x="9732411" y="603504"/>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2" name="Content Placeholder 69">
            <a:extLst>
              <a:ext uri="{FF2B5EF4-FFF2-40B4-BE49-F238E27FC236}">
                <a16:creationId xmlns:a16="http://schemas.microsoft.com/office/drawing/2014/main" id="{380D90B3-90C8-003B-75D4-95D2A5DA6FA5}"/>
              </a:ext>
            </a:extLst>
          </p:cNvPr>
          <p:cNvSpPr>
            <a:spLocks noGrp="1"/>
          </p:cNvSpPr>
          <p:nvPr>
            <p:ph sz="quarter" idx="21"/>
          </p:nvPr>
        </p:nvSpPr>
        <p:spPr>
          <a:xfrm>
            <a:off x="5140226" y="2068373"/>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3" name="Content Placeholder 69">
            <a:extLst>
              <a:ext uri="{FF2B5EF4-FFF2-40B4-BE49-F238E27FC236}">
                <a16:creationId xmlns:a16="http://schemas.microsoft.com/office/drawing/2014/main" id="{45F214EB-92BD-0D81-81DB-B9E112CD571D}"/>
              </a:ext>
            </a:extLst>
          </p:cNvPr>
          <p:cNvSpPr>
            <a:spLocks noGrp="1"/>
          </p:cNvSpPr>
          <p:nvPr>
            <p:ph sz="quarter" idx="22"/>
          </p:nvPr>
        </p:nvSpPr>
        <p:spPr>
          <a:xfrm>
            <a:off x="9732411" y="2068373"/>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4" name="Content Placeholder 69">
            <a:extLst>
              <a:ext uri="{FF2B5EF4-FFF2-40B4-BE49-F238E27FC236}">
                <a16:creationId xmlns:a16="http://schemas.microsoft.com/office/drawing/2014/main" id="{12DA97D1-4685-13B2-3914-A9BF852323B1}"/>
              </a:ext>
            </a:extLst>
          </p:cNvPr>
          <p:cNvSpPr>
            <a:spLocks noGrp="1"/>
          </p:cNvSpPr>
          <p:nvPr>
            <p:ph sz="quarter" idx="23"/>
          </p:nvPr>
        </p:nvSpPr>
        <p:spPr>
          <a:xfrm>
            <a:off x="5140226" y="3533242"/>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5" name="Content Placeholder 69">
            <a:extLst>
              <a:ext uri="{FF2B5EF4-FFF2-40B4-BE49-F238E27FC236}">
                <a16:creationId xmlns:a16="http://schemas.microsoft.com/office/drawing/2014/main" id="{AA2045CF-0D71-0009-78AE-12169C17679C}"/>
              </a:ext>
            </a:extLst>
          </p:cNvPr>
          <p:cNvSpPr>
            <a:spLocks noGrp="1"/>
          </p:cNvSpPr>
          <p:nvPr>
            <p:ph sz="quarter" idx="24"/>
          </p:nvPr>
        </p:nvSpPr>
        <p:spPr>
          <a:xfrm>
            <a:off x="9732411" y="3533242"/>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6" name="Content Placeholder 69">
            <a:extLst>
              <a:ext uri="{FF2B5EF4-FFF2-40B4-BE49-F238E27FC236}">
                <a16:creationId xmlns:a16="http://schemas.microsoft.com/office/drawing/2014/main" id="{2468C870-17F5-6394-6308-84A0F733F6B4}"/>
              </a:ext>
            </a:extLst>
          </p:cNvPr>
          <p:cNvSpPr>
            <a:spLocks noGrp="1"/>
          </p:cNvSpPr>
          <p:nvPr>
            <p:ph sz="quarter" idx="25"/>
          </p:nvPr>
        </p:nvSpPr>
        <p:spPr>
          <a:xfrm>
            <a:off x="5140226" y="4998111"/>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7" name="Content Placeholder 69">
            <a:extLst>
              <a:ext uri="{FF2B5EF4-FFF2-40B4-BE49-F238E27FC236}">
                <a16:creationId xmlns:a16="http://schemas.microsoft.com/office/drawing/2014/main" id="{72D34595-C2EA-9354-CAC1-78D63EC0950D}"/>
              </a:ext>
            </a:extLst>
          </p:cNvPr>
          <p:cNvSpPr>
            <a:spLocks noGrp="1"/>
          </p:cNvSpPr>
          <p:nvPr>
            <p:ph sz="quarter" idx="26"/>
          </p:nvPr>
        </p:nvSpPr>
        <p:spPr>
          <a:xfrm>
            <a:off x="9732411" y="4998111"/>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8" name="Content Placeholder 69">
            <a:extLst>
              <a:ext uri="{FF2B5EF4-FFF2-40B4-BE49-F238E27FC236}">
                <a16:creationId xmlns:a16="http://schemas.microsoft.com/office/drawing/2014/main" id="{9EEBC6D1-D5EC-3FBF-72CC-262AB2D8674F}"/>
              </a:ext>
            </a:extLst>
          </p:cNvPr>
          <p:cNvSpPr>
            <a:spLocks noGrp="1"/>
          </p:cNvSpPr>
          <p:nvPr>
            <p:ph sz="quarter" idx="27"/>
          </p:nvPr>
        </p:nvSpPr>
        <p:spPr>
          <a:xfrm>
            <a:off x="5140226" y="6462980"/>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9" name="Content Placeholder 69">
            <a:extLst>
              <a:ext uri="{FF2B5EF4-FFF2-40B4-BE49-F238E27FC236}">
                <a16:creationId xmlns:a16="http://schemas.microsoft.com/office/drawing/2014/main" id="{7069E2B1-C5F1-1F01-B172-BF689F61A64E}"/>
              </a:ext>
            </a:extLst>
          </p:cNvPr>
          <p:cNvSpPr>
            <a:spLocks noGrp="1"/>
          </p:cNvSpPr>
          <p:nvPr>
            <p:ph sz="quarter" idx="28"/>
          </p:nvPr>
        </p:nvSpPr>
        <p:spPr>
          <a:xfrm>
            <a:off x="9732411" y="6462980"/>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3" name="ArcBest Logo" descr="A picture containing text, clock&#10;&#10;Description automatically generated">
            <a:extLst>
              <a:ext uri="{FF2B5EF4-FFF2-40B4-BE49-F238E27FC236}">
                <a16:creationId xmlns:a16="http://schemas.microsoft.com/office/drawing/2014/main" id="{8C3AFE15-397E-30E8-DE50-F3D68F091F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388954521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eft Sidebar Narrow">
    <p:bg>
      <p:bgPr>
        <a:solidFill>
          <a:schemeClr val="tx2"/>
        </a:solidFill>
        <a:effectLst/>
      </p:bgPr>
    </p:bg>
    <p:spTree>
      <p:nvGrpSpPr>
        <p:cNvPr id="1" name=""/>
        <p:cNvGrpSpPr/>
        <p:nvPr/>
      </p:nvGrpSpPr>
      <p:grpSpPr>
        <a:xfrm>
          <a:off x="0" y="0"/>
          <a:ext cx="0" cy="0"/>
          <a:chOff x="0" y="0"/>
          <a:chExt cx="0" cy="0"/>
        </a:xfrm>
      </p:grpSpPr>
      <p:pic>
        <p:nvPicPr>
          <p:cNvPr id="4" name="Topographic Texture">
            <a:extLst>
              <a:ext uri="{FF2B5EF4-FFF2-40B4-BE49-F238E27FC236}">
                <a16:creationId xmlns:a16="http://schemas.microsoft.com/office/drawing/2014/main" id="{909C10C5-2594-D82E-3F2C-827E041E3E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964274" cy="8229600"/>
          </a:xfrm>
          <a:prstGeom prst="rect">
            <a:avLst/>
          </a:prstGeom>
        </p:spPr>
      </p:pic>
      <p:sp>
        <p:nvSpPr>
          <p:cNvPr id="7" name="Rectangle 6">
            <a:extLst>
              <a:ext uri="{FF2B5EF4-FFF2-40B4-BE49-F238E27FC236}">
                <a16:creationId xmlns:a16="http://schemas.microsoft.com/office/drawing/2014/main" id="{00E233B6-D30B-BF00-9759-260A8E855DC1}"/>
              </a:ext>
            </a:extLst>
          </p:cNvPr>
          <p:cNvSpPr/>
          <p:nvPr userDrawn="1"/>
        </p:nvSpPr>
        <p:spPr>
          <a:xfrm>
            <a:off x="2964274" y="1"/>
            <a:ext cx="11666126"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Slide Number Placeholder 7">
            <a:extLst>
              <a:ext uri="{FF2B5EF4-FFF2-40B4-BE49-F238E27FC236}">
                <a16:creationId xmlns:a16="http://schemas.microsoft.com/office/drawing/2014/main" id="{A81639EA-7304-D4E1-42C9-701DF90B3761}"/>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9" name="Content Placeholder 6">
            <a:extLst>
              <a:ext uri="{FF2B5EF4-FFF2-40B4-BE49-F238E27FC236}">
                <a16:creationId xmlns:a16="http://schemas.microsoft.com/office/drawing/2014/main" id="{6C82A855-EBA4-12C1-7D6C-9F4F57D0C82C}"/>
              </a:ext>
            </a:extLst>
          </p:cNvPr>
          <p:cNvSpPr>
            <a:spLocks noGrp="1"/>
          </p:cNvSpPr>
          <p:nvPr>
            <p:ph sz="quarter" idx="14"/>
          </p:nvPr>
        </p:nvSpPr>
        <p:spPr>
          <a:xfrm>
            <a:off x="3567778" y="603504"/>
            <a:ext cx="10459118" cy="7022592"/>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ArcBest Logo" descr="A picture containing text, clock&#10;&#10;Description automatically generated">
            <a:extLst>
              <a:ext uri="{FF2B5EF4-FFF2-40B4-BE49-F238E27FC236}">
                <a16:creationId xmlns:a16="http://schemas.microsoft.com/office/drawing/2014/main" id="{0F0F572C-9E73-5BC9-8BC3-0916641D0F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181318942"/>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op Title_2-Column">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EAACEEAE-662E-7110-F581-40E5F2B513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1881633"/>
          </a:xfrm>
          <a:prstGeom prst="rect">
            <a:avLst/>
          </a:prstGeom>
        </p:spPr>
      </p:pic>
      <p:sp>
        <p:nvSpPr>
          <p:cNvPr id="16" name="Rectangle 15">
            <a:extLst>
              <a:ext uri="{FF2B5EF4-FFF2-40B4-BE49-F238E27FC236}">
                <a16:creationId xmlns:a16="http://schemas.microsoft.com/office/drawing/2014/main" id="{81F37794-4AF2-764F-3F9E-871E83E1FB28}"/>
              </a:ext>
            </a:extLst>
          </p:cNvPr>
          <p:cNvSpPr>
            <a:spLocks/>
          </p:cNvSpPr>
          <p:nvPr userDrawn="1"/>
        </p:nvSpPr>
        <p:spPr>
          <a:xfrm>
            <a:off x="0" y="1881633"/>
            <a:ext cx="14630400" cy="112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i="0">
              <a:latin typeface="Arial" panose="020B0604020202020204" pitchFamily="34" charset="0"/>
            </a:endParaRPr>
          </a:p>
        </p:txBody>
      </p:sp>
      <p:sp>
        <p:nvSpPr>
          <p:cNvPr id="10" name="Slide Number Placeholder 9">
            <a:extLst>
              <a:ext uri="{FF2B5EF4-FFF2-40B4-BE49-F238E27FC236}">
                <a16:creationId xmlns:a16="http://schemas.microsoft.com/office/drawing/2014/main" id="{9C6C890B-D75B-81CF-D0E5-D41C2C6B53E9}"/>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2" name="Title 1"/>
          <p:cNvSpPr>
            <a:spLocks noGrp="1"/>
          </p:cNvSpPr>
          <p:nvPr>
            <p:ph type="title"/>
          </p:nvPr>
        </p:nvSpPr>
        <p:spPr>
          <a:xfrm>
            <a:off x="601352" y="536872"/>
            <a:ext cx="13425544" cy="859832"/>
          </a:xfrm>
        </p:spPr>
        <p:txBody>
          <a:bodyPr>
            <a:normAutofit/>
          </a:bodyPr>
          <a:lstStyle>
            <a:lvl1pPr algn="ctr">
              <a:defRPr sz="5000" b="1">
                <a:solidFill>
                  <a:schemeClr val="bg1"/>
                </a:solidFill>
              </a:defRPr>
            </a:lvl1pPr>
          </a:lstStyle>
          <a:p>
            <a:r>
              <a:rPr lang="en-US"/>
              <a:t>Click to edit Master title style</a:t>
            </a:r>
          </a:p>
        </p:txBody>
      </p:sp>
      <p:sp>
        <p:nvSpPr>
          <p:cNvPr id="12" name="Content Placeholder 12">
            <a:extLst>
              <a:ext uri="{FF2B5EF4-FFF2-40B4-BE49-F238E27FC236}">
                <a16:creationId xmlns:a16="http://schemas.microsoft.com/office/drawing/2014/main" id="{29E0ED50-8152-9382-275D-416C0A58CEE0}"/>
              </a:ext>
            </a:extLst>
          </p:cNvPr>
          <p:cNvSpPr>
            <a:spLocks noGrp="1"/>
          </p:cNvSpPr>
          <p:nvPr>
            <p:ph sz="quarter" idx="10"/>
          </p:nvPr>
        </p:nvSpPr>
        <p:spPr>
          <a:xfrm>
            <a:off x="601352" y="2556128"/>
            <a:ext cx="6412096" cy="44664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F441F26D-9263-DFAF-C7BC-737D53F5D741}"/>
              </a:ext>
            </a:extLst>
          </p:cNvPr>
          <p:cNvSpPr>
            <a:spLocks noGrp="1"/>
          </p:cNvSpPr>
          <p:nvPr>
            <p:ph sz="quarter" idx="11"/>
          </p:nvPr>
        </p:nvSpPr>
        <p:spPr>
          <a:xfrm>
            <a:off x="7616952" y="2556128"/>
            <a:ext cx="6412096" cy="44664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D3D770C9-F2C7-5E62-BB82-9FDF906F79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77198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pic>
        <p:nvPicPr>
          <p:cNvPr id="6" name="ArcBest Icon">
            <a:extLst>
              <a:ext uri="{FF2B5EF4-FFF2-40B4-BE49-F238E27FC236}">
                <a16:creationId xmlns:a16="http://schemas.microsoft.com/office/drawing/2014/main" id="{1BFA41DC-6674-655C-FC5E-E00D9F2D21D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861611099"/>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pTitle Narrow_2-Column">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F9EB609E-0C3D-D68E-A625-DD5DE50CB7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4630400" cy="1214278"/>
          </a:xfrm>
          <a:prstGeom prst="rect">
            <a:avLst/>
          </a:prstGeom>
        </p:spPr>
      </p:pic>
      <p:sp>
        <p:nvSpPr>
          <p:cNvPr id="12" name="Rectangle 11">
            <a:extLst>
              <a:ext uri="{FF2B5EF4-FFF2-40B4-BE49-F238E27FC236}">
                <a16:creationId xmlns:a16="http://schemas.microsoft.com/office/drawing/2014/main" id="{2E127EF8-B167-A732-B7A9-6745AC6B5E7E}"/>
              </a:ext>
            </a:extLst>
          </p:cNvPr>
          <p:cNvSpPr/>
          <p:nvPr userDrawn="1"/>
        </p:nvSpPr>
        <p:spPr>
          <a:xfrm>
            <a:off x="0" y="1215836"/>
            <a:ext cx="14630400" cy="7013764"/>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hasCustomPrompt="1"/>
          </p:nvPr>
        </p:nvSpPr>
        <p:spPr>
          <a:xfrm>
            <a:off x="601352" y="242926"/>
            <a:ext cx="13425544" cy="720460"/>
          </a:xfrm>
        </p:spPr>
        <p:txBody>
          <a:bodyPr lIns="0" tIns="91440" rIns="0" bIns="0">
            <a:normAutofit/>
          </a:bodyPr>
          <a:lstStyle>
            <a:lvl1pPr algn="ctr">
              <a:defRPr sz="2500" b="1" spc="300">
                <a:solidFill>
                  <a:schemeClr val="bg1"/>
                </a:solidFill>
              </a:defRPr>
            </a:lvl1pPr>
          </a:lstStyle>
          <a:p>
            <a:r>
              <a:rPr lang="en-US"/>
              <a:t>CLICK TO EDIT MASTER TITLE STYLE</a:t>
            </a:r>
          </a:p>
        </p:txBody>
      </p:sp>
      <p:sp>
        <p:nvSpPr>
          <p:cNvPr id="8" name="Slide Number Placeholder 7">
            <a:extLst>
              <a:ext uri="{FF2B5EF4-FFF2-40B4-BE49-F238E27FC236}">
                <a16:creationId xmlns:a16="http://schemas.microsoft.com/office/drawing/2014/main" id="{2F326377-948A-362F-9742-5551905CB8F5}"/>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10" name="Content Placeholder 12">
            <a:extLst>
              <a:ext uri="{FF2B5EF4-FFF2-40B4-BE49-F238E27FC236}">
                <a16:creationId xmlns:a16="http://schemas.microsoft.com/office/drawing/2014/main" id="{44DDEABF-F4F0-0DAC-8920-DD3C8272E8EF}"/>
              </a:ext>
            </a:extLst>
          </p:cNvPr>
          <p:cNvSpPr>
            <a:spLocks noGrp="1"/>
          </p:cNvSpPr>
          <p:nvPr>
            <p:ph sz="quarter" idx="10"/>
          </p:nvPr>
        </p:nvSpPr>
        <p:spPr>
          <a:xfrm>
            <a:off x="601352" y="1817783"/>
            <a:ext cx="6412096" cy="5204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2">
            <a:extLst>
              <a:ext uri="{FF2B5EF4-FFF2-40B4-BE49-F238E27FC236}">
                <a16:creationId xmlns:a16="http://schemas.microsoft.com/office/drawing/2014/main" id="{47E04C1D-B32A-0E22-D1FE-1C34436D064F}"/>
              </a:ext>
            </a:extLst>
          </p:cNvPr>
          <p:cNvSpPr>
            <a:spLocks noGrp="1"/>
          </p:cNvSpPr>
          <p:nvPr>
            <p:ph sz="quarter" idx="11"/>
          </p:nvPr>
        </p:nvSpPr>
        <p:spPr>
          <a:xfrm>
            <a:off x="7616952" y="1817783"/>
            <a:ext cx="6412096" cy="5204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779336E2-577C-0763-7549-532C2165D1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3660241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order_TopTitle_8x4 Grid">
    <p:bg>
      <p:bgPr>
        <a:solidFill>
          <a:schemeClr val="bg2"/>
        </a:solidFill>
        <a:effectLst/>
      </p:bgPr>
    </p:bg>
    <p:spTree>
      <p:nvGrpSpPr>
        <p:cNvPr id="1" name=""/>
        <p:cNvGrpSpPr/>
        <p:nvPr/>
      </p:nvGrpSpPr>
      <p:grpSpPr>
        <a:xfrm>
          <a:off x="0" y="0"/>
          <a:ext cx="0" cy="0"/>
          <a:chOff x="0" y="0"/>
          <a:chExt cx="0" cy="0"/>
        </a:xfrm>
      </p:grpSpPr>
      <p:pic>
        <p:nvPicPr>
          <p:cNvPr id="3" name="Topographic Texture">
            <a:extLst>
              <a:ext uri="{FF2B5EF4-FFF2-40B4-BE49-F238E27FC236}">
                <a16:creationId xmlns:a16="http://schemas.microsoft.com/office/drawing/2014/main" id="{7AABFA73-2FF6-FEED-1AB2-DD75BA7DEE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2387598"/>
          </a:xfrm>
          <a:prstGeom prst="rect">
            <a:avLst/>
          </a:prstGeom>
        </p:spPr>
      </p:pic>
      <p:sp>
        <p:nvSpPr>
          <p:cNvPr id="12" name="Rectangle 11">
            <a:extLst>
              <a:ext uri="{FF2B5EF4-FFF2-40B4-BE49-F238E27FC236}">
                <a16:creationId xmlns:a16="http://schemas.microsoft.com/office/drawing/2014/main" id="{5DE5F545-D05F-814E-A830-4146FEA58B23}"/>
              </a:ext>
            </a:extLst>
          </p:cNvPr>
          <p:cNvSpPr/>
          <p:nvPr/>
        </p:nvSpPr>
        <p:spPr>
          <a:xfrm>
            <a:off x="306324" y="304800"/>
            <a:ext cx="14017752"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p:nvPr>
        </p:nvSpPr>
        <p:spPr>
          <a:xfrm>
            <a:off x="601352" y="304800"/>
            <a:ext cx="13425544" cy="1288239"/>
          </a:xfrm>
        </p:spPr>
        <p:txBody>
          <a:bodyPr>
            <a:normAutofit/>
          </a:bodyPr>
          <a:lstStyle>
            <a:lvl1pPr algn="ctr">
              <a:defRPr sz="5000" b="1">
                <a:solidFill>
                  <a:schemeClr val="tx1"/>
                </a:solidFill>
              </a:defRPr>
            </a:lvl1pPr>
          </a:lstStyle>
          <a:p>
            <a:r>
              <a:rPr lang="en-US"/>
              <a:t>Click to edit Master title style</a:t>
            </a:r>
          </a:p>
        </p:txBody>
      </p:sp>
      <p:sp>
        <p:nvSpPr>
          <p:cNvPr id="8" name="Slide Number Placeholder 7">
            <a:extLst>
              <a:ext uri="{FF2B5EF4-FFF2-40B4-BE49-F238E27FC236}">
                <a16:creationId xmlns:a16="http://schemas.microsoft.com/office/drawing/2014/main" id="{38933E87-1C74-CBAE-0EF9-C5129E8CF798}"/>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5" name="Rectangle 4">
            <a:extLst>
              <a:ext uri="{FF2B5EF4-FFF2-40B4-BE49-F238E27FC236}">
                <a16:creationId xmlns:a16="http://schemas.microsoft.com/office/drawing/2014/main" id="{B40BE8A2-09BC-3F05-E098-93ED68D37374}"/>
              </a:ext>
            </a:extLst>
          </p:cNvPr>
          <p:cNvSpPr>
            <a:spLocks/>
          </p:cNvSpPr>
          <p:nvPr userDrawn="1"/>
        </p:nvSpPr>
        <p:spPr>
          <a:xfrm>
            <a:off x="12595143"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Rectangle 5">
            <a:extLst>
              <a:ext uri="{FF2B5EF4-FFF2-40B4-BE49-F238E27FC236}">
                <a16:creationId xmlns:a16="http://schemas.microsoft.com/office/drawing/2014/main" id="{60FA2C7D-CEE6-B6B5-C439-5884556BABCD}"/>
              </a:ext>
            </a:extLst>
          </p:cNvPr>
          <p:cNvSpPr>
            <a:spLocks/>
          </p:cNvSpPr>
          <p:nvPr userDrawn="1"/>
        </p:nvSpPr>
        <p:spPr>
          <a:xfrm>
            <a:off x="108821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Rectangle 6">
            <a:extLst>
              <a:ext uri="{FF2B5EF4-FFF2-40B4-BE49-F238E27FC236}">
                <a16:creationId xmlns:a16="http://schemas.microsoft.com/office/drawing/2014/main" id="{C523EDC9-5988-5DE2-4A62-02EA386AB3F0}"/>
              </a:ext>
            </a:extLst>
          </p:cNvPr>
          <p:cNvSpPr>
            <a:spLocks/>
          </p:cNvSpPr>
          <p:nvPr userDrawn="1"/>
        </p:nvSpPr>
        <p:spPr>
          <a:xfrm>
            <a:off x="12595143"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Rectangle 12">
            <a:extLst>
              <a:ext uri="{FF2B5EF4-FFF2-40B4-BE49-F238E27FC236}">
                <a16:creationId xmlns:a16="http://schemas.microsoft.com/office/drawing/2014/main" id="{8BB78A33-CA62-0A12-A769-9BA0D4E04266}"/>
              </a:ext>
            </a:extLst>
          </p:cNvPr>
          <p:cNvSpPr>
            <a:spLocks/>
          </p:cNvSpPr>
          <p:nvPr userDrawn="1"/>
        </p:nvSpPr>
        <p:spPr>
          <a:xfrm>
            <a:off x="108821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Rectangle 13">
            <a:extLst>
              <a:ext uri="{FF2B5EF4-FFF2-40B4-BE49-F238E27FC236}">
                <a16:creationId xmlns:a16="http://schemas.microsoft.com/office/drawing/2014/main" id="{B8C1B209-FA6B-2781-3F97-ADD4D2FE0BDA}"/>
              </a:ext>
            </a:extLst>
          </p:cNvPr>
          <p:cNvSpPr>
            <a:spLocks/>
          </p:cNvSpPr>
          <p:nvPr userDrawn="1"/>
        </p:nvSpPr>
        <p:spPr>
          <a:xfrm>
            <a:off x="12595143"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Rectangle 15">
            <a:extLst>
              <a:ext uri="{FF2B5EF4-FFF2-40B4-BE49-F238E27FC236}">
                <a16:creationId xmlns:a16="http://schemas.microsoft.com/office/drawing/2014/main" id="{143FC70F-C271-B5BA-BD23-10847E22791C}"/>
              </a:ext>
            </a:extLst>
          </p:cNvPr>
          <p:cNvSpPr>
            <a:spLocks/>
          </p:cNvSpPr>
          <p:nvPr userDrawn="1"/>
        </p:nvSpPr>
        <p:spPr>
          <a:xfrm>
            <a:off x="12595143"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Rectangle 16">
            <a:extLst>
              <a:ext uri="{FF2B5EF4-FFF2-40B4-BE49-F238E27FC236}">
                <a16:creationId xmlns:a16="http://schemas.microsoft.com/office/drawing/2014/main" id="{23C45D92-DD74-3AE9-E923-89E72D62BA9E}"/>
              </a:ext>
            </a:extLst>
          </p:cNvPr>
          <p:cNvSpPr>
            <a:spLocks/>
          </p:cNvSpPr>
          <p:nvPr userDrawn="1"/>
        </p:nvSpPr>
        <p:spPr>
          <a:xfrm>
            <a:off x="108821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9DB32410-E3F5-23BE-563F-C72A200D8D4C}"/>
              </a:ext>
            </a:extLst>
          </p:cNvPr>
          <p:cNvSpPr>
            <a:spLocks/>
          </p:cNvSpPr>
          <p:nvPr userDrawn="1"/>
        </p:nvSpPr>
        <p:spPr>
          <a:xfrm>
            <a:off x="74562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9" name="Rectangle 18">
            <a:extLst>
              <a:ext uri="{FF2B5EF4-FFF2-40B4-BE49-F238E27FC236}">
                <a16:creationId xmlns:a16="http://schemas.microsoft.com/office/drawing/2014/main" id="{06B3BB4A-FD1D-B13A-F9FF-2B8400341C5C}"/>
              </a:ext>
            </a:extLst>
          </p:cNvPr>
          <p:cNvSpPr>
            <a:spLocks/>
          </p:cNvSpPr>
          <p:nvPr userDrawn="1"/>
        </p:nvSpPr>
        <p:spPr>
          <a:xfrm>
            <a:off x="74562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0" name="Rectangle 19">
            <a:extLst>
              <a:ext uri="{FF2B5EF4-FFF2-40B4-BE49-F238E27FC236}">
                <a16:creationId xmlns:a16="http://schemas.microsoft.com/office/drawing/2014/main" id="{00EDE7C1-616A-93BE-5127-A2DC1CCE46BF}"/>
              </a:ext>
            </a:extLst>
          </p:cNvPr>
          <p:cNvSpPr>
            <a:spLocks/>
          </p:cNvSpPr>
          <p:nvPr userDrawn="1"/>
        </p:nvSpPr>
        <p:spPr>
          <a:xfrm>
            <a:off x="916924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extLst>
              <a:ext uri="{FF2B5EF4-FFF2-40B4-BE49-F238E27FC236}">
                <a16:creationId xmlns:a16="http://schemas.microsoft.com/office/drawing/2014/main" id="{3151A539-B20B-2DFF-A039-C093B3F5E400}"/>
              </a:ext>
            </a:extLst>
          </p:cNvPr>
          <p:cNvSpPr>
            <a:spLocks/>
          </p:cNvSpPr>
          <p:nvPr userDrawn="1"/>
        </p:nvSpPr>
        <p:spPr>
          <a:xfrm>
            <a:off x="74562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 name="Rectangle 21">
            <a:extLst>
              <a:ext uri="{FF2B5EF4-FFF2-40B4-BE49-F238E27FC236}">
                <a16:creationId xmlns:a16="http://schemas.microsoft.com/office/drawing/2014/main" id="{CEA0624C-B2EB-FA8E-2D4A-A236657179F5}"/>
              </a:ext>
            </a:extLst>
          </p:cNvPr>
          <p:cNvSpPr>
            <a:spLocks/>
          </p:cNvSpPr>
          <p:nvPr userDrawn="1"/>
        </p:nvSpPr>
        <p:spPr>
          <a:xfrm>
            <a:off x="916924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extLst>
              <a:ext uri="{FF2B5EF4-FFF2-40B4-BE49-F238E27FC236}">
                <a16:creationId xmlns:a16="http://schemas.microsoft.com/office/drawing/2014/main" id="{B7B2C07B-C2AE-4D74-BEC3-3387DFAE574E}"/>
              </a:ext>
            </a:extLst>
          </p:cNvPr>
          <p:cNvSpPr>
            <a:spLocks/>
          </p:cNvSpPr>
          <p:nvPr userDrawn="1"/>
        </p:nvSpPr>
        <p:spPr>
          <a:xfrm>
            <a:off x="74562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extLst>
              <a:ext uri="{FF2B5EF4-FFF2-40B4-BE49-F238E27FC236}">
                <a16:creationId xmlns:a16="http://schemas.microsoft.com/office/drawing/2014/main" id="{A0FE1E3F-8BC2-0221-7C8B-086C10D3571B}"/>
              </a:ext>
            </a:extLst>
          </p:cNvPr>
          <p:cNvSpPr>
            <a:spLocks/>
          </p:cNvSpPr>
          <p:nvPr userDrawn="1"/>
        </p:nvSpPr>
        <p:spPr>
          <a:xfrm>
            <a:off x="40303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Rectangle 24">
            <a:extLst>
              <a:ext uri="{FF2B5EF4-FFF2-40B4-BE49-F238E27FC236}">
                <a16:creationId xmlns:a16="http://schemas.microsoft.com/office/drawing/2014/main" id="{CBF53444-EEA3-DE1C-94C4-12CDEA721534}"/>
              </a:ext>
            </a:extLst>
          </p:cNvPr>
          <p:cNvSpPr>
            <a:spLocks/>
          </p:cNvSpPr>
          <p:nvPr userDrawn="1"/>
        </p:nvSpPr>
        <p:spPr>
          <a:xfrm>
            <a:off x="574334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a:extLst>
              <a:ext uri="{FF2B5EF4-FFF2-40B4-BE49-F238E27FC236}">
                <a16:creationId xmlns:a16="http://schemas.microsoft.com/office/drawing/2014/main" id="{C8A00FB7-5D70-3560-403B-BF17F57105DF}"/>
              </a:ext>
            </a:extLst>
          </p:cNvPr>
          <p:cNvSpPr>
            <a:spLocks/>
          </p:cNvSpPr>
          <p:nvPr userDrawn="1"/>
        </p:nvSpPr>
        <p:spPr>
          <a:xfrm>
            <a:off x="40303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extLst>
              <a:ext uri="{FF2B5EF4-FFF2-40B4-BE49-F238E27FC236}">
                <a16:creationId xmlns:a16="http://schemas.microsoft.com/office/drawing/2014/main" id="{2B3F397D-1D01-AA8C-C876-7B4F5995BF69}"/>
              </a:ext>
            </a:extLst>
          </p:cNvPr>
          <p:cNvSpPr>
            <a:spLocks/>
          </p:cNvSpPr>
          <p:nvPr userDrawn="1"/>
        </p:nvSpPr>
        <p:spPr>
          <a:xfrm>
            <a:off x="231744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extLst>
              <a:ext uri="{FF2B5EF4-FFF2-40B4-BE49-F238E27FC236}">
                <a16:creationId xmlns:a16="http://schemas.microsoft.com/office/drawing/2014/main" id="{F6940F88-DC84-B8C5-43AF-D9B3EA34163A}"/>
              </a:ext>
            </a:extLst>
          </p:cNvPr>
          <p:cNvSpPr>
            <a:spLocks/>
          </p:cNvSpPr>
          <p:nvPr userDrawn="1"/>
        </p:nvSpPr>
        <p:spPr>
          <a:xfrm>
            <a:off x="231744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extLst>
              <a:ext uri="{FF2B5EF4-FFF2-40B4-BE49-F238E27FC236}">
                <a16:creationId xmlns:a16="http://schemas.microsoft.com/office/drawing/2014/main" id="{CD156E65-FBEF-F814-7083-E8C74CA0E997}"/>
              </a:ext>
            </a:extLst>
          </p:cNvPr>
          <p:cNvSpPr>
            <a:spLocks/>
          </p:cNvSpPr>
          <p:nvPr userDrawn="1"/>
        </p:nvSpPr>
        <p:spPr>
          <a:xfrm>
            <a:off x="231744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91AB82BC-F9F8-C4DE-E947-246FB84E3A46}"/>
              </a:ext>
            </a:extLst>
          </p:cNvPr>
          <p:cNvSpPr>
            <a:spLocks/>
          </p:cNvSpPr>
          <p:nvPr userDrawn="1"/>
        </p:nvSpPr>
        <p:spPr>
          <a:xfrm>
            <a:off x="6044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extLst>
              <a:ext uri="{FF2B5EF4-FFF2-40B4-BE49-F238E27FC236}">
                <a16:creationId xmlns:a16="http://schemas.microsoft.com/office/drawing/2014/main" id="{A422339C-32F1-6554-C3E6-6F196235BBC5}"/>
              </a:ext>
            </a:extLst>
          </p:cNvPr>
          <p:cNvSpPr>
            <a:spLocks/>
          </p:cNvSpPr>
          <p:nvPr userDrawn="1"/>
        </p:nvSpPr>
        <p:spPr>
          <a:xfrm>
            <a:off x="6044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129DEEE8-30FA-7DC4-AB9B-51585900329B}"/>
              </a:ext>
            </a:extLst>
          </p:cNvPr>
          <p:cNvSpPr>
            <a:spLocks/>
          </p:cNvSpPr>
          <p:nvPr userDrawn="1"/>
        </p:nvSpPr>
        <p:spPr>
          <a:xfrm>
            <a:off x="574334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extLst>
              <a:ext uri="{FF2B5EF4-FFF2-40B4-BE49-F238E27FC236}">
                <a16:creationId xmlns:a16="http://schemas.microsoft.com/office/drawing/2014/main" id="{5B242C9D-D5C9-F030-F4E1-93149C601982}"/>
              </a:ext>
            </a:extLst>
          </p:cNvPr>
          <p:cNvSpPr>
            <a:spLocks/>
          </p:cNvSpPr>
          <p:nvPr userDrawn="1"/>
        </p:nvSpPr>
        <p:spPr>
          <a:xfrm>
            <a:off x="6044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extLst>
              <a:ext uri="{FF2B5EF4-FFF2-40B4-BE49-F238E27FC236}">
                <a16:creationId xmlns:a16="http://schemas.microsoft.com/office/drawing/2014/main" id="{2217957C-307D-AC5A-76E2-FCCDF70C1DCE}"/>
              </a:ext>
            </a:extLst>
          </p:cNvPr>
          <p:cNvSpPr>
            <a:spLocks/>
          </p:cNvSpPr>
          <p:nvPr userDrawn="1"/>
        </p:nvSpPr>
        <p:spPr>
          <a:xfrm>
            <a:off x="6044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extLst>
              <a:ext uri="{FF2B5EF4-FFF2-40B4-BE49-F238E27FC236}">
                <a16:creationId xmlns:a16="http://schemas.microsoft.com/office/drawing/2014/main" id="{73271F59-AB57-4013-9E91-B3158DC4E77C}"/>
              </a:ext>
            </a:extLst>
          </p:cNvPr>
          <p:cNvSpPr>
            <a:spLocks/>
          </p:cNvSpPr>
          <p:nvPr userDrawn="1"/>
        </p:nvSpPr>
        <p:spPr>
          <a:xfrm>
            <a:off x="231744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extLst>
              <a:ext uri="{FF2B5EF4-FFF2-40B4-BE49-F238E27FC236}">
                <a16:creationId xmlns:a16="http://schemas.microsoft.com/office/drawing/2014/main" id="{F0CA2909-5022-64D1-355B-F2FBC7758264}"/>
              </a:ext>
            </a:extLst>
          </p:cNvPr>
          <p:cNvSpPr>
            <a:spLocks/>
          </p:cNvSpPr>
          <p:nvPr userDrawn="1"/>
        </p:nvSpPr>
        <p:spPr>
          <a:xfrm>
            <a:off x="916924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13EC220E-1D43-5F02-3EF7-402303FF29E0}"/>
              </a:ext>
            </a:extLst>
          </p:cNvPr>
          <p:cNvSpPr>
            <a:spLocks/>
          </p:cNvSpPr>
          <p:nvPr userDrawn="1"/>
        </p:nvSpPr>
        <p:spPr>
          <a:xfrm>
            <a:off x="40303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05DD04F7-C891-221E-2E49-A63D5EEA6FA6}"/>
              </a:ext>
            </a:extLst>
          </p:cNvPr>
          <p:cNvSpPr>
            <a:spLocks/>
          </p:cNvSpPr>
          <p:nvPr userDrawn="1"/>
        </p:nvSpPr>
        <p:spPr>
          <a:xfrm>
            <a:off x="574334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extLst>
              <a:ext uri="{FF2B5EF4-FFF2-40B4-BE49-F238E27FC236}">
                <a16:creationId xmlns:a16="http://schemas.microsoft.com/office/drawing/2014/main" id="{0A717B3B-1C9A-A382-A525-CFE6944C3181}"/>
              </a:ext>
            </a:extLst>
          </p:cNvPr>
          <p:cNvSpPr>
            <a:spLocks/>
          </p:cNvSpPr>
          <p:nvPr userDrawn="1"/>
        </p:nvSpPr>
        <p:spPr>
          <a:xfrm>
            <a:off x="5743347"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extLst>
              <a:ext uri="{FF2B5EF4-FFF2-40B4-BE49-F238E27FC236}">
                <a16:creationId xmlns:a16="http://schemas.microsoft.com/office/drawing/2014/main" id="{156E1494-0744-42D1-882F-D9F569FD2A2A}"/>
              </a:ext>
            </a:extLst>
          </p:cNvPr>
          <p:cNvSpPr>
            <a:spLocks/>
          </p:cNvSpPr>
          <p:nvPr userDrawn="1"/>
        </p:nvSpPr>
        <p:spPr>
          <a:xfrm>
            <a:off x="40303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extLst>
              <a:ext uri="{FF2B5EF4-FFF2-40B4-BE49-F238E27FC236}">
                <a16:creationId xmlns:a16="http://schemas.microsoft.com/office/drawing/2014/main" id="{18A28C0B-2877-52C6-BA43-61E1D9152835}"/>
              </a:ext>
            </a:extLst>
          </p:cNvPr>
          <p:cNvSpPr>
            <a:spLocks/>
          </p:cNvSpPr>
          <p:nvPr userDrawn="1"/>
        </p:nvSpPr>
        <p:spPr>
          <a:xfrm>
            <a:off x="9169247"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extLst>
              <a:ext uri="{FF2B5EF4-FFF2-40B4-BE49-F238E27FC236}">
                <a16:creationId xmlns:a16="http://schemas.microsoft.com/office/drawing/2014/main" id="{00D0E8E7-77F4-B52E-B6A2-08CD27CD6B1E}"/>
              </a:ext>
            </a:extLst>
          </p:cNvPr>
          <p:cNvSpPr>
            <a:spLocks/>
          </p:cNvSpPr>
          <p:nvPr userDrawn="1"/>
        </p:nvSpPr>
        <p:spPr>
          <a:xfrm>
            <a:off x="108821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Content Placeholder 69">
            <a:extLst>
              <a:ext uri="{FF2B5EF4-FFF2-40B4-BE49-F238E27FC236}">
                <a16:creationId xmlns:a16="http://schemas.microsoft.com/office/drawing/2014/main" id="{954E10F7-1C4B-A76F-B776-DD6AE98B3E0A}"/>
              </a:ext>
            </a:extLst>
          </p:cNvPr>
          <p:cNvSpPr>
            <a:spLocks noGrp="1"/>
          </p:cNvSpPr>
          <p:nvPr>
            <p:ph sz="quarter" idx="17"/>
          </p:nvPr>
        </p:nvSpPr>
        <p:spPr>
          <a:xfrm>
            <a:off x="599200" y="1593038"/>
            <a:ext cx="3152064"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5" name="Content Placeholder 69">
            <a:extLst>
              <a:ext uri="{FF2B5EF4-FFF2-40B4-BE49-F238E27FC236}">
                <a16:creationId xmlns:a16="http://schemas.microsoft.com/office/drawing/2014/main" id="{5FBD749E-2267-4B76-67A6-462144BEC186}"/>
              </a:ext>
            </a:extLst>
          </p:cNvPr>
          <p:cNvSpPr>
            <a:spLocks noGrp="1"/>
          </p:cNvSpPr>
          <p:nvPr>
            <p:ph sz="quarter" idx="19"/>
          </p:nvPr>
        </p:nvSpPr>
        <p:spPr>
          <a:xfrm>
            <a:off x="4030396" y="1593038"/>
            <a:ext cx="3119575"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6" name="Content Placeholder 69">
            <a:extLst>
              <a:ext uri="{FF2B5EF4-FFF2-40B4-BE49-F238E27FC236}">
                <a16:creationId xmlns:a16="http://schemas.microsoft.com/office/drawing/2014/main" id="{F7AC0E74-4558-9D23-F1DC-F6F953DF4C61}"/>
              </a:ext>
            </a:extLst>
          </p:cNvPr>
          <p:cNvSpPr>
            <a:spLocks noGrp="1"/>
          </p:cNvSpPr>
          <p:nvPr>
            <p:ph sz="quarter" idx="20"/>
          </p:nvPr>
        </p:nvSpPr>
        <p:spPr>
          <a:xfrm>
            <a:off x="7456295" y="1593038"/>
            <a:ext cx="1430675"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7" name="Content Placeholder 69">
            <a:extLst>
              <a:ext uri="{FF2B5EF4-FFF2-40B4-BE49-F238E27FC236}">
                <a16:creationId xmlns:a16="http://schemas.microsoft.com/office/drawing/2014/main" id="{9DA1723B-47C5-BCF9-09BD-9C01A69322C1}"/>
              </a:ext>
            </a:extLst>
          </p:cNvPr>
          <p:cNvSpPr>
            <a:spLocks noGrp="1"/>
          </p:cNvSpPr>
          <p:nvPr>
            <p:ph sz="quarter" idx="21"/>
          </p:nvPr>
        </p:nvSpPr>
        <p:spPr>
          <a:xfrm>
            <a:off x="599200" y="3176741"/>
            <a:ext cx="3152064" cy="2863862"/>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9" name="Content Placeholder 69">
            <a:extLst>
              <a:ext uri="{FF2B5EF4-FFF2-40B4-BE49-F238E27FC236}">
                <a16:creationId xmlns:a16="http://schemas.microsoft.com/office/drawing/2014/main" id="{F55980C6-CAE2-1548-A2FF-71F8844D6687}"/>
              </a:ext>
            </a:extLst>
          </p:cNvPr>
          <p:cNvSpPr>
            <a:spLocks noGrp="1"/>
          </p:cNvSpPr>
          <p:nvPr>
            <p:ph sz="quarter" idx="23"/>
          </p:nvPr>
        </p:nvSpPr>
        <p:spPr>
          <a:xfrm>
            <a:off x="4030396" y="3176740"/>
            <a:ext cx="1430675" cy="2863863"/>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0" name="Content Placeholder 69">
            <a:extLst>
              <a:ext uri="{FF2B5EF4-FFF2-40B4-BE49-F238E27FC236}">
                <a16:creationId xmlns:a16="http://schemas.microsoft.com/office/drawing/2014/main" id="{B737FE99-8EEF-46BB-D808-BE7B04257529}"/>
              </a:ext>
            </a:extLst>
          </p:cNvPr>
          <p:cNvSpPr>
            <a:spLocks noGrp="1"/>
          </p:cNvSpPr>
          <p:nvPr>
            <p:ph sz="quarter" idx="24"/>
          </p:nvPr>
        </p:nvSpPr>
        <p:spPr>
          <a:xfrm>
            <a:off x="5743346" y="3176741"/>
            <a:ext cx="3143624"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4" name="Content Placeholder 69">
            <a:extLst>
              <a:ext uri="{FF2B5EF4-FFF2-40B4-BE49-F238E27FC236}">
                <a16:creationId xmlns:a16="http://schemas.microsoft.com/office/drawing/2014/main" id="{BEE466DA-6AE3-2CEC-0579-9B0D2EC5A52B}"/>
              </a:ext>
            </a:extLst>
          </p:cNvPr>
          <p:cNvSpPr>
            <a:spLocks noGrp="1"/>
          </p:cNvSpPr>
          <p:nvPr>
            <p:ph sz="quarter" idx="28"/>
          </p:nvPr>
        </p:nvSpPr>
        <p:spPr>
          <a:xfrm>
            <a:off x="5743346" y="4760444"/>
            <a:ext cx="4864639" cy="2863862"/>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5" name="Content Placeholder 69">
            <a:extLst>
              <a:ext uri="{FF2B5EF4-FFF2-40B4-BE49-F238E27FC236}">
                <a16:creationId xmlns:a16="http://schemas.microsoft.com/office/drawing/2014/main" id="{0A662F02-C807-96C0-8B3F-C1F6D7EF5380}"/>
              </a:ext>
            </a:extLst>
          </p:cNvPr>
          <p:cNvSpPr>
            <a:spLocks noGrp="1"/>
          </p:cNvSpPr>
          <p:nvPr>
            <p:ph sz="quarter" idx="29"/>
          </p:nvPr>
        </p:nvSpPr>
        <p:spPr>
          <a:xfrm>
            <a:off x="599200" y="6344146"/>
            <a:ext cx="1430675"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6" name="Content Placeholder 69">
            <a:extLst>
              <a:ext uri="{FF2B5EF4-FFF2-40B4-BE49-F238E27FC236}">
                <a16:creationId xmlns:a16="http://schemas.microsoft.com/office/drawing/2014/main" id="{86C0AD7D-1C63-4910-9553-F670089AE0B0}"/>
              </a:ext>
            </a:extLst>
          </p:cNvPr>
          <p:cNvSpPr>
            <a:spLocks noGrp="1"/>
          </p:cNvSpPr>
          <p:nvPr>
            <p:ph sz="quarter" idx="30"/>
          </p:nvPr>
        </p:nvSpPr>
        <p:spPr>
          <a:xfrm>
            <a:off x="2317446" y="6344146"/>
            <a:ext cx="3143624"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8" name="Content Placeholder 69">
            <a:extLst>
              <a:ext uri="{FF2B5EF4-FFF2-40B4-BE49-F238E27FC236}">
                <a16:creationId xmlns:a16="http://schemas.microsoft.com/office/drawing/2014/main" id="{1AF9C741-1A21-3A05-C73D-0C887DFA1CE4}"/>
              </a:ext>
            </a:extLst>
          </p:cNvPr>
          <p:cNvSpPr>
            <a:spLocks noGrp="1"/>
          </p:cNvSpPr>
          <p:nvPr>
            <p:ph sz="quarter" idx="32"/>
          </p:nvPr>
        </p:nvSpPr>
        <p:spPr>
          <a:xfrm>
            <a:off x="10906244" y="4758654"/>
            <a:ext cx="3119573" cy="2865652"/>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0" name="Content Placeholder 69">
            <a:extLst>
              <a:ext uri="{FF2B5EF4-FFF2-40B4-BE49-F238E27FC236}">
                <a16:creationId xmlns:a16="http://schemas.microsoft.com/office/drawing/2014/main" id="{815C4A46-2D71-9A3F-414B-9DE071D53D3E}"/>
              </a:ext>
            </a:extLst>
          </p:cNvPr>
          <p:cNvSpPr>
            <a:spLocks noGrp="1"/>
          </p:cNvSpPr>
          <p:nvPr>
            <p:ph sz="quarter" idx="33"/>
          </p:nvPr>
        </p:nvSpPr>
        <p:spPr>
          <a:xfrm>
            <a:off x="9169243" y="3176741"/>
            <a:ext cx="4856576"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1" name="Content Placeholder 69">
            <a:extLst>
              <a:ext uri="{FF2B5EF4-FFF2-40B4-BE49-F238E27FC236}">
                <a16:creationId xmlns:a16="http://schemas.microsoft.com/office/drawing/2014/main" id="{8D92CB35-7DD3-B3B3-3E73-4B6E3FAA867C}"/>
              </a:ext>
            </a:extLst>
          </p:cNvPr>
          <p:cNvSpPr>
            <a:spLocks noGrp="1"/>
          </p:cNvSpPr>
          <p:nvPr>
            <p:ph sz="quarter" idx="34"/>
          </p:nvPr>
        </p:nvSpPr>
        <p:spPr>
          <a:xfrm>
            <a:off x="9169243" y="1593039"/>
            <a:ext cx="4856576"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Tree>
    <p:extLst>
      <p:ext uri="{BB962C8B-B14F-4D97-AF65-F5344CB8AC3E}">
        <p14:creationId xmlns:p14="http://schemas.microsoft.com/office/powerpoint/2010/main" val="23222960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rder_LeftTitle_1 Column">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E5F545-D05F-814E-A830-4146FEA58B23}"/>
              </a:ext>
            </a:extLst>
          </p:cNvPr>
          <p:cNvSpPr/>
          <p:nvPr/>
        </p:nvSpPr>
        <p:spPr>
          <a:xfrm>
            <a:off x="324104" y="304800"/>
            <a:ext cx="13988796"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4" name="Topographic Texture">
            <a:extLst>
              <a:ext uri="{FF2B5EF4-FFF2-40B4-BE49-F238E27FC236}">
                <a16:creationId xmlns:a16="http://schemas.microsoft.com/office/drawing/2014/main" id="{A1812740-3245-9EBA-B4DE-3B7255BDE4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102" y="304800"/>
            <a:ext cx="4939073" cy="7924800"/>
          </a:xfrm>
          <a:prstGeom prst="rect">
            <a:avLst/>
          </a:prstGeom>
        </p:spPr>
      </p:pic>
      <p:sp>
        <p:nvSpPr>
          <p:cNvPr id="7" name="Slide Number Placeholder 6">
            <a:extLst>
              <a:ext uri="{FF2B5EF4-FFF2-40B4-BE49-F238E27FC236}">
                <a16:creationId xmlns:a16="http://schemas.microsoft.com/office/drawing/2014/main" id="{B784622C-3983-CA74-87FC-F166411A1867}"/>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4" name="Title 1">
            <a:extLst>
              <a:ext uri="{FF2B5EF4-FFF2-40B4-BE49-F238E27FC236}">
                <a16:creationId xmlns:a16="http://schemas.microsoft.com/office/drawing/2014/main" id="{D66BC711-8736-8549-8D8A-C53781C097F6}"/>
              </a:ext>
            </a:extLst>
          </p:cNvPr>
          <p:cNvSpPr>
            <a:spLocks noGrp="1"/>
          </p:cNvSpPr>
          <p:nvPr>
            <p:ph type="title" hasCustomPrompt="1"/>
          </p:nvPr>
        </p:nvSpPr>
        <p:spPr>
          <a:xfrm>
            <a:off x="603503" y="2157321"/>
            <a:ext cx="4382835" cy="1384995"/>
          </a:xfrm>
        </p:spPr>
        <p:txBody>
          <a:bodyPr anchor="b" anchorCtr="0">
            <a:spAutoFit/>
          </a:bodyPr>
          <a:lstStyle>
            <a:lvl1pPr>
              <a:defRPr sz="5000" b="1">
                <a:solidFill>
                  <a:schemeClr val="bg1"/>
                </a:solidFill>
              </a:defRPr>
            </a:lvl1pPr>
          </a:lstStyle>
          <a:p>
            <a:r>
              <a:rPr lang="en-US"/>
              <a:t>Master title style</a:t>
            </a:r>
          </a:p>
        </p:txBody>
      </p:sp>
      <p:sp>
        <p:nvSpPr>
          <p:cNvPr id="15" name="Subtitle 2">
            <a:extLst>
              <a:ext uri="{FF2B5EF4-FFF2-40B4-BE49-F238E27FC236}">
                <a16:creationId xmlns:a16="http://schemas.microsoft.com/office/drawing/2014/main" id="{8A2BBA43-09F4-9B4C-975E-3606F0D808F9}"/>
              </a:ext>
            </a:extLst>
          </p:cNvPr>
          <p:cNvSpPr>
            <a:spLocks noGrp="1"/>
          </p:cNvSpPr>
          <p:nvPr>
            <p:ph type="subTitle" idx="13" hasCustomPrompt="1"/>
          </p:nvPr>
        </p:nvSpPr>
        <p:spPr>
          <a:xfrm>
            <a:off x="603503" y="3936065"/>
            <a:ext cx="4382835"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10" name="Content Placeholder 6">
            <a:extLst>
              <a:ext uri="{FF2B5EF4-FFF2-40B4-BE49-F238E27FC236}">
                <a16:creationId xmlns:a16="http://schemas.microsoft.com/office/drawing/2014/main" id="{A5BFC41B-4942-1E44-6B4A-B7EF6FBE5A56}"/>
              </a:ext>
            </a:extLst>
          </p:cNvPr>
          <p:cNvSpPr>
            <a:spLocks noGrp="1"/>
          </p:cNvSpPr>
          <p:nvPr>
            <p:ph sz="quarter" idx="14"/>
          </p:nvPr>
        </p:nvSpPr>
        <p:spPr>
          <a:xfrm>
            <a:off x="5866680" y="905256"/>
            <a:ext cx="7842716" cy="6720840"/>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ArcBest Logo" descr="A picture containing text, clock&#10;&#10;Description automatically generated">
            <a:extLst>
              <a:ext uri="{FF2B5EF4-FFF2-40B4-BE49-F238E27FC236}">
                <a16:creationId xmlns:a16="http://schemas.microsoft.com/office/drawing/2014/main" id="{3011A539-2F2A-E680-511E-DE4E289C595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653368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rder_LeftTitle_8x6 Gri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E5F545-D05F-814E-A830-4146FEA58B23}"/>
              </a:ext>
            </a:extLst>
          </p:cNvPr>
          <p:cNvSpPr/>
          <p:nvPr/>
        </p:nvSpPr>
        <p:spPr>
          <a:xfrm>
            <a:off x="324104" y="304800"/>
            <a:ext cx="13988796"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7" name="Topographic Texture">
            <a:extLst>
              <a:ext uri="{FF2B5EF4-FFF2-40B4-BE49-F238E27FC236}">
                <a16:creationId xmlns:a16="http://schemas.microsoft.com/office/drawing/2014/main" id="{75051A68-BF5D-73DA-9321-DADB838EE8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102" y="304800"/>
            <a:ext cx="4939073" cy="7924800"/>
          </a:xfrm>
          <a:prstGeom prst="rect">
            <a:avLst/>
          </a:prstGeom>
        </p:spPr>
      </p:pic>
      <p:sp>
        <p:nvSpPr>
          <p:cNvPr id="7" name="Slide Number Placeholder 6">
            <a:extLst>
              <a:ext uri="{FF2B5EF4-FFF2-40B4-BE49-F238E27FC236}">
                <a16:creationId xmlns:a16="http://schemas.microsoft.com/office/drawing/2014/main" id="{B784622C-3983-CA74-87FC-F166411A1867}"/>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4" name="Title 1">
            <a:extLst>
              <a:ext uri="{FF2B5EF4-FFF2-40B4-BE49-F238E27FC236}">
                <a16:creationId xmlns:a16="http://schemas.microsoft.com/office/drawing/2014/main" id="{D66BC711-8736-8549-8D8A-C53781C097F6}"/>
              </a:ext>
            </a:extLst>
          </p:cNvPr>
          <p:cNvSpPr>
            <a:spLocks noGrp="1"/>
          </p:cNvSpPr>
          <p:nvPr>
            <p:ph type="title" hasCustomPrompt="1"/>
          </p:nvPr>
        </p:nvSpPr>
        <p:spPr>
          <a:xfrm>
            <a:off x="603503" y="2156662"/>
            <a:ext cx="4382835" cy="1384995"/>
          </a:xfrm>
        </p:spPr>
        <p:txBody>
          <a:bodyPr anchor="b" anchorCtr="0">
            <a:spAutoFit/>
          </a:bodyPr>
          <a:lstStyle>
            <a:lvl1pPr>
              <a:defRPr sz="5000" b="1">
                <a:solidFill>
                  <a:schemeClr val="bg1"/>
                </a:solidFill>
              </a:defRPr>
            </a:lvl1pPr>
          </a:lstStyle>
          <a:p>
            <a:r>
              <a:rPr lang="en-US"/>
              <a:t>Master title style</a:t>
            </a:r>
          </a:p>
        </p:txBody>
      </p:sp>
      <p:sp>
        <p:nvSpPr>
          <p:cNvPr id="15" name="Subtitle 2">
            <a:extLst>
              <a:ext uri="{FF2B5EF4-FFF2-40B4-BE49-F238E27FC236}">
                <a16:creationId xmlns:a16="http://schemas.microsoft.com/office/drawing/2014/main" id="{8A2BBA43-09F4-9B4C-975E-3606F0D808F9}"/>
              </a:ext>
            </a:extLst>
          </p:cNvPr>
          <p:cNvSpPr>
            <a:spLocks noGrp="1"/>
          </p:cNvSpPr>
          <p:nvPr>
            <p:ph type="subTitle" idx="13" hasCustomPrompt="1"/>
          </p:nvPr>
        </p:nvSpPr>
        <p:spPr>
          <a:xfrm>
            <a:off x="603503" y="3936724"/>
            <a:ext cx="4382835"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2" name="Rectangle 1">
            <a:extLst>
              <a:ext uri="{FF2B5EF4-FFF2-40B4-BE49-F238E27FC236}">
                <a16:creationId xmlns:a16="http://schemas.microsoft.com/office/drawing/2014/main" id="{E2665518-ABD0-9CBC-A12B-8E363A283567}"/>
              </a:ext>
            </a:extLst>
          </p:cNvPr>
          <p:cNvSpPr>
            <a:spLocks noChangeAspect="1"/>
          </p:cNvSpPr>
          <p:nvPr userDrawn="1"/>
        </p:nvSpPr>
        <p:spPr>
          <a:xfrm>
            <a:off x="13229283"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Rectangle 3">
            <a:extLst>
              <a:ext uri="{FF2B5EF4-FFF2-40B4-BE49-F238E27FC236}">
                <a16:creationId xmlns:a16="http://schemas.microsoft.com/office/drawing/2014/main" id="{C9DE3F01-C636-5BF7-FB77-AC077C5926DF}"/>
              </a:ext>
            </a:extLst>
          </p:cNvPr>
          <p:cNvSpPr>
            <a:spLocks noChangeAspect="1"/>
          </p:cNvSpPr>
          <p:nvPr userDrawn="1"/>
        </p:nvSpPr>
        <p:spPr>
          <a:xfrm>
            <a:off x="13229283"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 name="Rectangle 4">
            <a:extLst>
              <a:ext uri="{FF2B5EF4-FFF2-40B4-BE49-F238E27FC236}">
                <a16:creationId xmlns:a16="http://schemas.microsoft.com/office/drawing/2014/main" id="{C46F1AD4-0DD3-3004-F915-B4E531E87F9A}"/>
              </a:ext>
            </a:extLst>
          </p:cNvPr>
          <p:cNvSpPr>
            <a:spLocks noChangeAspect="1"/>
          </p:cNvSpPr>
          <p:nvPr userDrawn="1"/>
        </p:nvSpPr>
        <p:spPr>
          <a:xfrm>
            <a:off x="13229283"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Rectangle 5">
            <a:extLst>
              <a:ext uri="{FF2B5EF4-FFF2-40B4-BE49-F238E27FC236}">
                <a16:creationId xmlns:a16="http://schemas.microsoft.com/office/drawing/2014/main" id="{73882C10-8BCE-E37F-FEFC-BD93BB52748A}"/>
              </a:ext>
            </a:extLst>
          </p:cNvPr>
          <p:cNvSpPr>
            <a:spLocks noChangeAspect="1"/>
          </p:cNvSpPr>
          <p:nvPr userDrawn="1"/>
        </p:nvSpPr>
        <p:spPr>
          <a:xfrm>
            <a:off x="13229283"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 name="Rectangle 7">
            <a:extLst>
              <a:ext uri="{FF2B5EF4-FFF2-40B4-BE49-F238E27FC236}">
                <a16:creationId xmlns:a16="http://schemas.microsoft.com/office/drawing/2014/main" id="{64EA7E4C-B299-DD4A-64B5-97EE11B3F5C2}"/>
              </a:ext>
            </a:extLst>
          </p:cNvPr>
          <p:cNvSpPr>
            <a:spLocks noChangeAspect="1"/>
          </p:cNvSpPr>
          <p:nvPr userDrawn="1"/>
        </p:nvSpPr>
        <p:spPr>
          <a:xfrm>
            <a:off x="13229283"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8">
            <a:extLst>
              <a:ext uri="{FF2B5EF4-FFF2-40B4-BE49-F238E27FC236}">
                <a16:creationId xmlns:a16="http://schemas.microsoft.com/office/drawing/2014/main" id="{D01454D2-AB27-C6A5-F961-CAECD0632EEE}"/>
              </a:ext>
            </a:extLst>
          </p:cNvPr>
          <p:cNvSpPr>
            <a:spLocks noChangeAspect="1"/>
          </p:cNvSpPr>
          <p:nvPr userDrawn="1"/>
        </p:nvSpPr>
        <p:spPr>
          <a:xfrm>
            <a:off x="13229283"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extLst>
              <a:ext uri="{FF2B5EF4-FFF2-40B4-BE49-F238E27FC236}">
                <a16:creationId xmlns:a16="http://schemas.microsoft.com/office/drawing/2014/main" id="{7D0C420E-0D5B-172F-4CCC-01DC01B0CD76}"/>
              </a:ext>
            </a:extLst>
          </p:cNvPr>
          <p:cNvSpPr>
            <a:spLocks noChangeAspect="1"/>
          </p:cNvSpPr>
          <p:nvPr userDrawn="1"/>
        </p:nvSpPr>
        <p:spPr>
          <a:xfrm>
            <a:off x="12134220"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Rectangle 12">
            <a:extLst>
              <a:ext uri="{FF2B5EF4-FFF2-40B4-BE49-F238E27FC236}">
                <a16:creationId xmlns:a16="http://schemas.microsoft.com/office/drawing/2014/main" id="{5D9959E9-8718-F81E-7CB6-FD7BB624E521}"/>
              </a:ext>
            </a:extLst>
          </p:cNvPr>
          <p:cNvSpPr>
            <a:spLocks noChangeAspect="1"/>
          </p:cNvSpPr>
          <p:nvPr userDrawn="1"/>
        </p:nvSpPr>
        <p:spPr>
          <a:xfrm>
            <a:off x="12134220"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Rectangle 15">
            <a:extLst>
              <a:ext uri="{FF2B5EF4-FFF2-40B4-BE49-F238E27FC236}">
                <a16:creationId xmlns:a16="http://schemas.microsoft.com/office/drawing/2014/main" id="{376251A9-D01A-77FB-7180-5FC1CA201B42}"/>
              </a:ext>
            </a:extLst>
          </p:cNvPr>
          <p:cNvSpPr>
            <a:spLocks noChangeAspect="1"/>
          </p:cNvSpPr>
          <p:nvPr userDrawn="1"/>
        </p:nvSpPr>
        <p:spPr>
          <a:xfrm>
            <a:off x="12134220"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CE7CBF6A-5768-E992-473E-A2BB36D9761B}"/>
              </a:ext>
            </a:extLst>
          </p:cNvPr>
          <p:cNvSpPr>
            <a:spLocks noChangeAspect="1"/>
          </p:cNvSpPr>
          <p:nvPr userDrawn="1"/>
        </p:nvSpPr>
        <p:spPr>
          <a:xfrm>
            <a:off x="12134220"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9" name="Rectangle 18">
            <a:extLst>
              <a:ext uri="{FF2B5EF4-FFF2-40B4-BE49-F238E27FC236}">
                <a16:creationId xmlns:a16="http://schemas.microsoft.com/office/drawing/2014/main" id="{16D33C3B-805E-5A1C-D95A-4254625EB91B}"/>
              </a:ext>
            </a:extLst>
          </p:cNvPr>
          <p:cNvSpPr>
            <a:spLocks noChangeAspect="1"/>
          </p:cNvSpPr>
          <p:nvPr userDrawn="1"/>
        </p:nvSpPr>
        <p:spPr>
          <a:xfrm>
            <a:off x="12134220"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0" name="Rectangle 19">
            <a:extLst>
              <a:ext uri="{FF2B5EF4-FFF2-40B4-BE49-F238E27FC236}">
                <a16:creationId xmlns:a16="http://schemas.microsoft.com/office/drawing/2014/main" id="{12FA47EC-6D82-B9A6-3DFD-5499B2404F06}"/>
              </a:ext>
            </a:extLst>
          </p:cNvPr>
          <p:cNvSpPr>
            <a:spLocks noChangeAspect="1"/>
          </p:cNvSpPr>
          <p:nvPr userDrawn="1"/>
        </p:nvSpPr>
        <p:spPr>
          <a:xfrm>
            <a:off x="12134220"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extLst>
              <a:ext uri="{FF2B5EF4-FFF2-40B4-BE49-F238E27FC236}">
                <a16:creationId xmlns:a16="http://schemas.microsoft.com/office/drawing/2014/main" id="{251B9DFD-857D-0E73-44FC-992FD1D369BE}"/>
              </a:ext>
            </a:extLst>
          </p:cNvPr>
          <p:cNvSpPr>
            <a:spLocks noChangeAspect="1"/>
          </p:cNvSpPr>
          <p:nvPr userDrawn="1"/>
        </p:nvSpPr>
        <p:spPr>
          <a:xfrm>
            <a:off x="11039159"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 name="Rectangle 21">
            <a:extLst>
              <a:ext uri="{FF2B5EF4-FFF2-40B4-BE49-F238E27FC236}">
                <a16:creationId xmlns:a16="http://schemas.microsoft.com/office/drawing/2014/main" id="{93F7D7AE-1A86-E455-6240-C4E2A9B8D6AF}"/>
              </a:ext>
            </a:extLst>
          </p:cNvPr>
          <p:cNvSpPr>
            <a:spLocks noChangeAspect="1"/>
          </p:cNvSpPr>
          <p:nvPr userDrawn="1"/>
        </p:nvSpPr>
        <p:spPr>
          <a:xfrm>
            <a:off x="11039159"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extLst>
              <a:ext uri="{FF2B5EF4-FFF2-40B4-BE49-F238E27FC236}">
                <a16:creationId xmlns:a16="http://schemas.microsoft.com/office/drawing/2014/main" id="{79220F45-210D-A3E8-86A7-4079376EF253}"/>
              </a:ext>
            </a:extLst>
          </p:cNvPr>
          <p:cNvSpPr>
            <a:spLocks noChangeAspect="1"/>
          </p:cNvSpPr>
          <p:nvPr userDrawn="1"/>
        </p:nvSpPr>
        <p:spPr>
          <a:xfrm>
            <a:off x="11039159"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extLst>
              <a:ext uri="{FF2B5EF4-FFF2-40B4-BE49-F238E27FC236}">
                <a16:creationId xmlns:a16="http://schemas.microsoft.com/office/drawing/2014/main" id="{2F46CEF1-38D9-1163-799D-AA8D6F9B1A92}"/>
              </a:ext>
            </a:extLst>
          </p:cNvPr>
          <p:cNvSpPr>
            <a:spLocks noChangeAspect="1"/>
          </p:cNvSpPr>
          <p:nvPr userDrawn="1"/>
        </p:nvSpPr>
        <p:spPr>
          <a:xfrm>
            <a:off x="11039159"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Rectangle 24">
            <a:extLst>
              <a:ext uri="{FF2B5EF4-FFF2-40B4-BE49-F238E27FC236}">
                <a16:creationId xmlns:a16="http://schemas.microsoft.com/office/drawing/2014/main" id="{9AE20231-AD37-8131-1A4E-20C84CA73677}"/>
              </a:ext>
            </a:extLst>
          </p:cNvPr>
          <p:cNvSpPr>
            <a:spLocks noChangeAspect="1"/>
          </p:cNvSpPr>
          <p:nvPr userDrawn="1"/>
        </p:nvSpPr>
        <p:spPr>
          <a:xfrm>
            <a:off x="9944098"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a:extLst>
              <a:ext uri="{FF2B5EF4-FFF2-40B4-BE49-F238E27FC236}">
                <a16:creationId xmlns:a16="http://schemas.microsoft.com/office/drawing/2014/main" id="{72621E71-01A3-C0B3-BA07-91D9F320B995}"/>
              </a:ext>
            </a:extLst>
          </p:cNvPr>
          <p:cNvSpPr>
            <a:spLocks noChangeAspect="1"/>
          </p:cNvSpPr>
          <p:nvPr userDrawn="1"/>
        </p:nvSpPr>
        <p:spPr>
          <a:xfrm>
            <a:off x="9944098"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extLst>
              <a:ext uri="{FF2B5EF4-FFF2-40B4-BE49-F238E27FC236}">
                <a16:creationId xmlns:a16="http://schemas.microsoft.com/office/drawing/2014/main" id="{63D6A657-77D8-532E-E004-7258C137A704}"/>
              </a:ext>
            </a:extLst>
          </p:cNvPr>
          <p:cNvSpPr>
            <a:spLocks noChangeAspect="1"/>
          </p:cNvSpPr>
          <p:nvPr userDrawn="1"/>
        </p:nvSpPr>
        <p:spPr>
          <a:xfrm>
            <a:off x="9944098"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extLst>
              <a:ext uri="{FF2B5EF4-FFF2-40B4-BE49-F238E27FC236}">
                <a16:creationId xmlns:a16="http://schemas.microsoft.com/office/drawing/2014/main" id="{0499286B-7BB4-2788-ED97-75F59A1FD8BA}"/>
              </a:ext>
            </a:extLst>
          </p:cNvPr>
          <p:cNvSpPr>
            <a:spLocks noChangeAspect="1"/>
          </p:cNvSpPr>
          <p:nvPr userDrawn="1"/>
        </p:nvSpPr>
        <p:spPr>
          <a:xfrm>
            <a:off x="9944098"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extLst>
              <a:ext uri="{FF2B5EF4-FFF2-40B4-BE49-F238E27FC236}">
                <a16:creationId xmlns:a16="http://schemas.microsoft.com/office/drawing/2014/main" id="{A0E8246B-C014-488A-AD47-2595ECDD745A}"/>
              </a:ext>
            </a:extLst>
          </p:cNvPr>
          <p:cNvSpPr>
            <a:spLocks noChangeAspect="1"/>
          </p:cNvSpPr>
          <p:nvPr userDrawn="1"/>
        </p:nvSpPr>
        <p:spPr>
          <a:xfrm>
            <a:off x="11039159"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8A65CDCF-2B1A-59FD-23DD-71B9A1CF65B4}"/>
              </a:ext>
            </a:extLst>
          </p:cNvPr>
          <p:cNvSpPr>
            <a:spLocks noChangeAspect="1"/>
          </p:cNvSpPr>
          <p:nvPr userDrawn="1"/>
        </p:nvSpPr>
        <p:spPr>
          <a:xfrm>
            <a:off x="11039159"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extLst>
              <a:ext uri="{FF2B5EF4-FFF2-40B4-BE49-F238E27FC236}">
                <a16:creationId xmlns:a16="http://schemas.microsoft.com/office/drawing/2014/main" id="{769819BA-59CD-BD89-B983-864BB6F64CAB}"/>
              </a:ext>
            </a:extLst>
          </p:cNvPr>
          <p:cNvSpPr>
            <a:spLocks noChangeAspect="1"/>
          </p:cNvSpPr>
          <p:nvPr userDrawn="1"/>
        </p:nvSpPr>
        <p:spPr>
          <a:xfrm>
            <a:off x="9944098"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C187394B-06EC-430E-8450-435629078209}"/>
              </a:ext>
            </a:extLst>
          </p:cNvPr>
          <p:cNvSpPr>
            <a:spLocks noChangeAspect="1"/>
          </p:cNvSpPr>
          <p:nvPr userDrawn="1"/>
        </p:nvSpPr>
        <p:spPr>
          <a:xfrm>
            <a:off x="9944098"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extLst>
              <a:ext uri="{FF2B5EF4-FFF2-40B4-BE49-F238E27FC236}">
                <a16:creationId xmlns:a16="http://schemas.microsoft.com/office/drawing/2014/main" id="{4311E956-D52A-14F5-D4D5-DE5D3107CAAA}"/>
              </a:ext>
            </a:extLst>
          </p:cNvPr>
          <p:cNvSpPr>
            <a:spLocks noChangeAspect="1"/>
          </p:cNvSpPr>
          <p:nvPr userDrawn="1"/>
        </p:nvSpPr>
        <p:spPr>
          <a:xfrm>
            <a:off x="8849037"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extLst>
              <a:ext uri="{FF2B5EF4-FFF2-40B4-BE49-F238E27FC236}">
                <a16:creationId xmlns:a16="http://schemas.microsoft.com/office/drawing/2014/main" id="{419303A4-A75D-7D2D-40A0-1BE2A2019694}"/>
              </a:ext>
            </a:extLst>
          </p:cNvPr>
          <p:cNvSpPr>
            <a:spLocks noChangeAspect="1"/>
          </p:cNvSpPr>
          <p:nvPr userDrawn="1"/>
        </p:nvSpPr>
        <p:spPr>
          <a:xfrm>
            <a:off x="8849037"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extLst>
              <a:ext uri="{FF2B5EF4-FFF2-40B4-BE49-F238E27FC236}">
                <a16:creationId xmlns:a16="http://schemas.microsoft.com/office/drawing/2014/main" id="{6F059AEC-0F78-6B5B-4A87-EC3A10DD5E81}"/>
              </a:ext>
            </a:extLst>
          </p:cNvPr>
          <p:cNvSpPr>
            <a:spLocks noChangeAspect="1"/>
          </p:cNvSpPr>
          <p:nvPr userDrawn="1"/>
        </p:nvSpPr>
        <p:spPr>
          <a:xfrm>
            <a:off x="8849037"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extLst>
              <a:ext uri="{FF2B5EF4-FFF2-40B4-BE49-F238E27FC236}">
                <a16:creationId xmlns:a16="http://schemas.microsoft.com/office/drawing/2014/main" id="{8E89E456-9ECE-AD4D-92C5-5AFE1883114C}"/>
              </a:ext>
            </a:extLst>
          </p:cNvPr>
          <p:cNvSpPr>
            <a:spLocks noChangeAspect="1"/>
          </p:cNvSpPr>
          <p:nvPr userDrawn="1"/>
        </p:nvSpPr>
        <p:spPr>
          <a:xfrm>
            <a:off x="8849037"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C47746E2-FF4C-E3A8-2EE9-82430B939917}"/>
              </a:ext>
            </a:extLst>
          </p:cNvPr>
          <p:cNvSpPr>
            <a:spLocks noChangeAspect="1"/>
          </p:cNvSpPr>
          <p:nvPr userDrawn="1"/>
        </p:nvSpPr>
        <p:spPr>
          <a:xfrm>
            <a:off x="8849037"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082EC431-0D8F-553B-23E4-15BE639C57E7}"/>
              </a:ext>
            </a:extLst>
          </p:cNvPr>
          <p:cNvSpPr>
            <a:spLocks noChangeAspect="1"/>
          </p:cNvSpPr>
          <p:nvPr userDrawn="1"/>
        </p:nvSpPr>
        <p:spPr>
          <a:xfrm>
            <a:off x="8849037"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extLst>
              <a:ext uri="{FF2B5EF4-FFF2-40B4-BE49-F238E27FC236}">
                <a16:creationId xmlns:a16="http://schemas.microsoft.com/office/drawing/2014/main" id="{C13D94D2-CB5D-6B2A-26C6-8929CA6790B6}"/>
              </a:ext>
            </a:extLst>
          </p:cNvPr>
          <p:cNvSpPr>
            <a:spLocks noChangeAspect="1"/>
          </p:cNvSpPr>
          <p:nvPr userDrawn="1"/>
        </p:nvSpPr>
        <p:spPr>
          <a:xfrm>
            <a:off x="7753976"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extLst>
              <a:ext uri="{FF2B5EF4-FFF2-40B4-BE49-F238E27FC236}">
                <a16:creationId xmlns:a16="http://schemas.microsoft.com/office/drawing/2014/main" id="{85BA1DA7-8036-D614-1541-57238A795B87}"/>
              </a:ext>
            </a:extLst>
          </p:cNvPr>
          <p:cNvSpPr>
            <a:spLocks noChangeAspect="1"/>
          </p:cNvSpPr>
          <p:nvPr userDrawn="1"/>
        </p:nvSpPr>
        <p:spPr>
          <a:xfrm>
            <a:off x="7753976"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extLst>
              <a:ext uri="{FF2B5EF4-FFF2-40B4-BE49-F238E27FC236}">
                <a16:creationId xmlns:a16="http://schemas.microsoft.com/office/drawing/2014/main" id="{20A6947E-461E-17B5-6F54-D84314F19B81}"/>
              </a:ext>
            </a:extLst>
          </p:cNvPr>
          <p:cNvSpPr>
            <a:spLocks noChangeAspect="1"/>
          </p:cNvSpPr>
          <p:nvPr userDrawn="1"/>
        </p:nvSpPr>
        <p:spPr>
          <a:xfrm>
            <a:off x="7753976"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extLst>
              <a:ext uri="{FF2B5EF4-FFF2-40B4-BE49-F238E27FC236}">
                <a16:creationId xmlns:a16="http://schemas.microsoft.com/office/drawing/2014/main" id="{E9613EEC-FAFB-2319-D295-03A74AE214BB}"/>
              </a:ext>
            </a:extLst>
          </p:cNvPr>
          <p:cNvSpPr>
            <a:spLocks noChangeAspect="1"/>
          </p:cNvSpPr>
          <p:nvPr userDrawn="1"/>
        </p:nvSpPr>
        <p:spPr>
          <a:xfrm>
            <a:off x="7753976"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extLst>
              <a:ext uri="{FF2B5EF4-FFF2-40B4-BE49-F238E27FC236}">
                <a16:creationId xmlns:a16="http://schemas.microsoft.com/office/drawing/2014/main" id="{A2AEB640-C075-EF1B-C6C0-0B6D8EE74D9A}"/>
              </a:ext>
            </a:extLst>
          </p:cNvPr>
          <p:cNvSpPr>
            <a:spLocks noChangeAspect="1"/>
          </p:cNvSpPr>
          <p:nvPr userDrawn="1"/>
        </p:nvSpPr>
        <p:spPr>
          <a:xfrm>
            <a:off x="7753976"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extLst>
              <a:ext uri="{FF2B5EF4-FFF2-40B4-BE49-F238E27FC236}">
                <a16:creationId xmlns:a16="http://schemas.microsoft.com/office/drawing/2014/main" id="{5DE27740-2A74-F1EC-2148-173259045232}"/>
              </a:ext>
            </a:extLst>
          </p:cNvPr>
          <p:cNvSpPr>
            <a:spLocks noChangeAspect="1"/>
          </p:cNvSpPr>
          <p:nvPr userDrawn="1"/>
        </p:nvSpPr>
        <p:spPr>
          <a:xfrm>
            <a:off x="7753976"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extLst>
              <a:ext uri="{FF2B5EF4-FFF2-40B4-BE49-F238E27FC236}">
                <a16:creationId xmlns:a16="http://schemas.microsoft.com/office/drawing/2014/main" id="{B19D8656-A721-9044-3060-3DE6A0C140C5}"/>
              </a:ext>
            </a:extLst>
          </p:cNvPr>
          <p:cNvSpPr>
            <a:spLocks noChangeAspect="1"/>
          </p:cNvSpPr>
          <p:nvPr userDrawn="1"/>
        </p:nvSpPr>
        <p:spPr>
          <a:xfrm>
            <a:off x="6658915"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extLst>
              <a:ext uri="{FF2B5EF4-FFF2-40B4-BE49-F238E27FC236}">
                <a16:creationId xmlns:a16="http://schemas.microsoft.com/office/drawing/2014/main" id="{9A3B06B2-835C-F9AD-38E8-A95F60E13A4F}"/>
              </a:ext>
            </a:extLst>
          </p:cNvPr>
          <p:cNvSpPr>
            <a:spLocks noChangeAspect="1"/>
          </p:cNvSpPr>
          <p:nvPr userDrawn="1"/>
        </p:nvSpPr>
        <p:spPr>
          <a:xfrm>
            <a:off x="6658915"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extLst>
              <a:ext uri="{FF2B5EF4-FFF2-40B4-BE49-F238E27FC236}">
                <a16:creationId xmlns:a16="http://schemas.microsoft.com/office/drawing/2014/main" id="{C0C40823-58AE-4631-3870-C2513F00C969}"/>
              </a:ext>
            </a:extLst>
          </p:cNvPr>
          <p:cNvSpPr>
            <a:spLocks noChangeAspect="1"/>
          </p:cNvSpPr>
          <p:nvPr userDrawn="1"/>
        </p:nvSpPr>
        <p:spPr>
          <a:xfrm>
            <a:off x="6658915"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extLst>
              <a:ext uri="{FF2B5EF4-FFF2-40B4-BE49-F238E27FC236}">
                <a16:creationId xmlns:a16="http://schemas.microsoft.com/office/drawing/2014/main" id="{ADFA8EC9-4960-E440-E6D4-E980F1487D63}"/>
              </a:ext>
            </a:extLst>
          </p:cNvPr>
          <p:cNvSpPr>
            <a:spLocks noChangeAspect="1"/>
          </p:cNvSpPr>
          <p:nvPr userDrawn="1"/>
        </p:nvSpPr>
        <p:spPr>
          <a:xfrm>
            <a:off x="6658915"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extLst>
              <a:ext uri="{FF2B5EF4-FFF2-40B4-BE49-F238E27FC236}">
                <a16:creationId xmlns:a16="http://schemas.microsoft.com/office/drawing/2014/main" id="{449F38F5-1440-E2FB-F086-F382382E21A7}"/>
              </a:ext>
            </a:extLst>
          </p:cNvPr>
          <p:cNvSpPr>
            <a:spLocks noChangeAspect="1"/>
          </p:cNvSpPr>
          <p:nvPr userDrawn="1"/>
        </p:nvSpPr>
        <p:spPr>
          <a:xfrm>
            <a:off x="5563854"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extLst>
              <a:ext uri="{FF2B5EF4-FFF2-40B4-BE49-F238E27FC236}">
                <a16:creationId xmlns:a16="http://schemas.microsoft.com/office/drawing/2014/main" id="{447692A5-BB29-DBEA-7E9A-C907AFC17237}"/>
              </a:ext>
            </a:extLst>
          </p:cNvPr>
          <p:cNvSpPr>
            <a:spLocks noChangeAspect="1"/>
          </p:cNvSpPr>
          <p:nvPr userDrawn="1"/>
        </p:nvSpPr>
        <p:spPr>
          <a:xfrm>
            <a:off x="5563854"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extLst>
              <a:ext uri="{FF2B5EF4-FFF2-40B4-BE49-F238E27FC236}">
                <a16:creationId xmlns:a16="http://schemas.microsoft.com/office/drawing/2014/main" id="{68AF3BCF-6016-D4EE-2087-570B808454C0}"/>
              </a:ext>
            </a:extLst>
          </p:cNvPr>
          <p:cNvSpPr>
            <a:spLocks noChangeAspect="1"/>
          </p:cNvSpPr>
          <p:nvPr userDrawn="1"/>
        </p:nvSpPr>
        <p:spPr>
          <a:xfrm>
            <a:off x="6658915"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extLst>
              <a:ext uri="{FF2B5EF4-FFF2-40B4-BE49-F238E27FC236}">
                <a16:creationId xmlns:a16="http://schemas.microsoft.com/office/drawing/2014/main" id="{056DA4E9-D7E2-BAB4-DFDC-AD1633AC5919}"/>
              </a:ext>
            </a:extLst>
          </p:cNvPr>
          <p:cNvSpPr>
            <a:spLocks noChangeAspect="1"/>
          </p:cNvSpPr>
          <p:nvPr userDrawn="1"/>
        </p:nvSpPr>
        <p:spPr>
          <a:xfrm>
            <a:off x="6658915"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extLst>
              <a:ext uri="{FF2B5EF4-FFF2-40B4-BE49-F238E27FC236}">
                <a16:creationId xmlns:a16="http://schemas.microsoft.com/office/drawing/2014/main" id="{36E7A01F-3AD0-1622-3583-8120ABAC47C5}"/>
              </a:ext>
            </a:extLst>
          </p:cNvPr>
          <p:cNvSpPr>
            <a:spLocks noChangeAspect="1"/>
          </p:cNvSpPr>
          <p:nvPr userDrawn="1"/>
        </p:nvSpPr>
        <p:spPr>
          <a:xfrm>
            <a:off x="5563854"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extLst>
              <a:ext uri="{FF2B5EF4-FFF2-40B4-BE49-F238E27FC236}">
                <a16:creationId xmlns:a16="http://schemas.microsoft.com/office/drawing/2014/main" id="{CEAE7C8A-92F3-79A2-04F3-C12F6554A673}"/>
              </a:ext>
            </a:extLst>
          </p:cNvPr>
          <p:cNvSpPr>
            <a:spLocks noChangeAspect="1"/>
          </p:cNvSpPr>
          <p:nvPr userDrawn="1"/>
        </p:nvSpPr>
        <p:spPr>
          <a:xfrm>
            <a:off x="5563854"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5" name="Rectangle 54">
            <a:extLst>
              <a:ext uri="{FF2B5EF4-FFF2-40B4-BE49-F238E27FC236}">
                <a16:creationId xmlns:a16="http://schemas.microsoft.com/office/drawing/2014/main" id="{16A7C6A4-C189-A8C7-5B0F-2E6DCC534908}"/>
              </a:ext>
            </a:extLst>
          </p:cNvPr>
          <p:cNvSpPr>
            <a:spLocks noChangeAspect="1"/>
          </p:cNvSpPr>
          <p:nvPr userDrawn="1"/>
        </p:nvSpPr>
        <p:spPr>
          <a:xfrm>
            <a:off x="5563854"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6" name="Rectangle 55">
            <a:extLst>
              <a:ext uri="{FF2B5EF4-FFF2-40B4-BE49-F238E27FC236}">
                <a16:creationId xmlns:a16="http://schemas.microsoft.com/office/drawing/2014/main" id="{37B2A933-35BC-AF19-4C9A-792DAD5E9E55}"/>
              </a:ext>
            </a:extLst>
          </p:cNvPr>
          <p:cNvSpPr>
            <a:spLocks noChangeAspect="1"/>
          </p:cNvSpPr>
          <p:nvPr userDrawn="1"/>
        </p:nvSpPr>
        <p:spPr>
          <a:xfrm>
            <a:off x="5563854"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0" name="Content Placeholder 69">
            <a:extLst>
              <a:ext uri="{FF2B5EF4-FFF2-40B4-BE49-F238E27FC236}">
                <a16:creationId xmlns:a16="http://schemas.microsoft.com/office/drawing/2014/main" id="{4AE8F90C-ED2D-0445-71BB-FB08B9A3A58B}"/>
              </a:ext>
            </a:extLst>
          </p:cNvPr>
          <p:cNvSpPr>
            <a:spLocks noGrp="1"/>
          </p:cNvSpPr>
          <p:nvPr>
            <p:ph sz="quarter" idx="17"/>
          </p:nvPr>
        </p:nvSpPr>
        <p:spPr>
          <a:xfrm>
            <a:off x="5563854"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3" name="Content Placeholder 69">
            <a:extLst>
              <a:ext uri="{FF2B5EF4-FFF2-40B4-BE49-F238E27FC236}">
                <a16:creationId xmlns:a16="http://schemas.microsoft.com/office/drawing/2014/main" id="{A8D29936-3A4C-970D-698D-96D311CBD0EF}"/>
              </a:ext>
            </a:extLst>
          </p:cNvPr>
          <p:cNvSpPr>
            <a:spLocks noGrp="1"/>
          </p:cNvSpPr>
          <p:nvPr>
            <p:ph sz="quarter" idx="18"/>
          </p:nvPr>
        </p:nvSpPr>
        <p:spPr>
          <a:xfrm>
            <a:off x="7753974"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4" name="Content Placeholder 69">
            <a:extLst>
              <a:ext uri="{FF2B5EF4-FFF2-40B4-BE49-F238E27FC236}">
                <a16:creationId xmlns:a16="http://schemas.microsoft.com/office/drawing/2014/main" id="{5962266F-3173-6C75-254D-676EC5F669EB}"/>
              </a:ext>
            </a:extLst>
          </p:cNvPr>
          <p:cNvSpPr>
            <a:spLocks noGrp="1"/>
          </p:cNvSpPr>
          <p:nvPr>
            <p:ph sz="quarter" idx="19"/>
          </p:nvPr>
        </p:nvSpPr>
        <p:spPr>
          <a:xfrm>
            <a:off x="9944096"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5" name="Content Placeholder 69">
            <a:extLst>
              <a:ext uri="{FF2B5EF4-FFF2-40B4-BE49-F238E27FC236}">
                <a16:creationId xmlns:a16="http://schemas.microsoft.com/office/drawing/2014/main" id="{51343C53-66BE-1E35-EE61-B47A945B80F3}"/>
              </a:ext>
            </a:extLst>
          </p:cNvPr>
          <p:cNvSpPr>
            <a:spLocks noGrp="1"/>
          </p:cNvSpPr>
          <p:nvPr>
            <p:ph sz="quarter" idx="20"/>
          </p:nvPr>
        </p:nvSpPr>
        <p:spPr>
          <a:xfrm>
            <a:off x="12134220"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6" name="Content Placeholder 69">
            <a:extLst>
              <a:ext uri="{FF2B5EF4-FFF2-40B4-BE49-F238E27FC236}">
                <a16:creationId xmlns:a16="http://schemas.microsoft.com/office/drawing/2014/main" id="{09C3DEAF-B336-A22B-A63B-A434FF00C986}"/>
              </a:ext>
            </a:extLst>
          </p:cNvPr>
          <p:cNvSpPr>
            <a:spLocks noGrp="1"/>
          </p:cNvSpPr>
          <p:nvPr>
            <p:ph sz="quarter" idx="21"/>
          </p:nvPr>
        </p:nvSpPr>
        <p:spPr>
          <a:xfrm>
            <a:off x="5563854"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7" name="Content Placeholder 69">
            <a:extLst>
              <a:ext uri="{FF2B5EF4-FFF2-40B4-BE49-F238E27FC236}">
                <a16:creationId xmlns:a16="http://schemas.microsoft.com/office/drawing/2014/main" id="{40A4AF1D-66B6-E0CC-47F9-BB31E3A826EB}"/>
              </a:ext>
            </a:extLst>
          </p:cNvPr>
          <p:cNvSpPr>
            <a:spLocks noGrp="1"/>
          </p:cNvSpPr>
          <p:nvPr>
            <p:ph sz="quarter" idx="22"/>
          </p:nvPr>
        </p:nvSpPr>
        <p:spPr>
          <a:xfrm>
            <a:off x="7753974"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8" name="Content Placeholder 69">
            <a:extLst>
              <a:ext uri="{FF2B5EF4-FFF2-40B4-BE49-F238E27FC236}">
                <a16:creationId xmlns:a16="http://schemas.microsoft.com/office/drawing/2014/main" id="{916FE096-D196-9184-85FE-B9A601CD60A5}"/>
              </a:ext>
            </a:extLst>
          </p:cNvPr>
          <p:cNvSpPr>
            <a:spLocks noGrp="1"/>
          </p:cNvSpPr>
          <p:nvPr>
            <p:ph sz="quarter" idx="23"/>
          </p:nvPr>
        </p:nvSpPr>
        <p:spPr>
          <a:xfrm>
            <a:off x="9944096"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9" name="Content Placeholder 69">
            <a:extLst>
              <a:ext uri="{FF2B5EF4-FFF2-40B4-BE49-F238E27FC236}">
                <a16:creationId xmlns:a16="http://schemas.microsoft.com/office/drawing/2014/main" id="{D329F89F-690B-1F0B-E124-B7E591A38270}"/>
              </a:ext>
            </a:extLst>
          </p:cNvPr>
          <p:cNvSpPr>
            <a:spLocks noGrp="1"/>
          </p:cNvSpPr>
          <p:nvPr>
            <p:ph sz="quarter" idx="24"/>
          </p:nvPr>
        </p:nvSpPr>
        <p:spPr>
          <a:xfrm>
            <a:off x="12134220"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0" name="Content Placeholder 69">
            <a:extLst>
              <a:ext uri="{FF2B5EF4-FFF2-40B4-BE49-F238E27FC236}">
                <a16:creationId xmlns:a16="http://schemas.microsoft.com/office/drawing/2014/main" id="{16223CCB-48C5-B269-00A7-199E4A5DCEBF}"/>
              </a:ext>
            </a:extLst>
          </p:cNvPr>
          <p:cNvSpPr>
            <a:spLocks noGrp="1"/>
          </p:cNvSpPr>
          <p:nvPr>
            <p:ph sz="quarter" idx="25"/>
          </p:nvPr>
        </p:nvSpPr>
        <p:spPr>
          <a:xfrm>
            <a:off x="5563854"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1" name="Content Placeholder 69">
            <a:extLst>
              <a:ext uri="{FF2B5EF4-FFF2-40B4-BE49-F238E27FC236}">
                <a16:creationId xmlns:a16="http://schemas.microsoft.com/office/drawing/2014/main" id="{FA369DA2-4E64-C3C0-CC79-08D6784EAAB3}"/>
              </a:ext>
            </a:extLst>
          </p:cNvPr>
          <p:cNvSpPr>
            <a:spLocks noGrp="1"/>
          </p:cNvSpPr>
          <p:nvPr>
            <p:ph sz="quarter" idx="26"/>
          </p:nvPr>
        </p:nvSpPr>
        <p:spPr>
          <a:xfrm>
            <a:off x="7753974"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2" name="Content Placeholder 69">
            <a:extLst>
              <a:ext uri="{FF2B5EF4-FFF2-40B4-BE49-F238E27FC236}">
                <a16:creationId xmlns:a16="http://schemas.microsoft.com/office/drawing/2014/main" id="{4EEFA959-AFDA-7C12-8B46-660BC19AEE10}"/>
              </a:ext>
            </a:extLst>
          </p:cNvPr>
          <p:cNvSpPr>
            <a:spLocks noGrp="1"/>
          </p:cNvSpPr>
          <p:nvPr>
            <p:ph sz="quarter" idx="27"/>
          </p:nvPr>
        </p:nvSpPr>
        <p:spPr>
          <a:xfrm>
            <a:off x="9944096"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3" name="Content Placeholder 69">
            <a:extLst>
              <a:ext uri="{FF2B5EF4-FFF2-40B4-BE49-F238E27FC236}">
                <a16:creationId xmlns:a16="http://schemas.microsoft.com/office/drawing/2014/main" id="{20FAA23D-48A2-24EE-55A3-CF275CD617D8}"/>
              </a:ext>
            </a:extLst>
          </p:cNvPr>
          <p:cNvSpPr>
            <a:spLocks noGrp="1"/>
          </p:cNvSpPr>
          <p:nvPr>
            <p:ph sz="quarter" idx="28"/>
          </p:nvPr>
        </p:nvSpPr>
        <p:spPr>
          <a:xfrm>
            <a:off x="12134220"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57" name="ArcBest Logo" descr="A picture containing text, clock&#10;&#10;Description automatically generated">
            <a:extLst>
              <a:ext uri="{FF2B5EF4-FFF2-40B4-BE49-F238E27FC236}">
                <a16:creationId xmlns:a16="http://schemas.microsoft.com/office/drawing/2014/main" id="{DD3DE017-0489-55E1-1526-57315E77F9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023225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arket Outloo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504" y="1081812"/>
            <a:ext cx="8522208" cy="692497"/>
          </a:xfrm>
        </p:spPr>
        <p:txBody>
          <a:bodyPr wrap="square" anchor="t">
            <a:spAutoFit/>
          </a:bodyPr>
          <a:lstStyle>
            <a:lvl1pPr>
              <a:defRPr sz="5000" b="1">
                <a:solidFill>
                  <a:schemeClr val="accent1"/>
                </a:solidFill>
              </a:defRPr>
            </a:lvl1pPr>
          </a:lstStyle>
          <a:p>
            <a:r>
              <a:rPr lang="en-US"/>
              <a:t>___ Market Outlook</a:t>
            </a:r>
          </a:p>
        </p:txBody>
      </p:sp>
      <p:sp>
        <p:nvSpPr>
          <p:cNvPr id="5" name="Text Placeholder 4">
            <a:extLst>
              <a:ext uri="{FF2B5EF4-FFF2-40B4-BE49-F238E27FC236}">
                <a16:creationId xmlns:a16="http://schemas.microsoft.com/office/drawing/2014/main" id="{EE4D911D-BA59-4AF8-D2AE-544174215227}"/>
              </a:ext>
            </a:extLst>
          </p:cNvPr>
          <p:cNvSpPr>
            <a:spLocks noGrp="1"/>
          </p:cNvSpPr>
          <p:nvPr>
            <p:ph type="body" sz="quarter" idx="17"/>
          </p:nvPr>
        </p:nvSpPr>
        <p:spPr>
          <a:xfrm>
            <a:off x="603504" y="2145572"/>
            <a:ext cx="6711696" cy="4877020"/>
          </a:xfrm>
        </p:spPr>
        <p:txBody>
          <a:bodyPr/>
          <a:lstStyle>
            <a:lvl1pPr marL="285750" indent="-285750">
              <a:buClr>
                <a:schemeClr val="accent1"/>
              </a:buClr>
              <a:buFont typeface="Wingdings" panose="05000000000000000000" pitchFamily="2" charset="2"/>
              <a:buChar char="§"/>
              <a:defRPr/>
            </a:lvl1pPr>
          </a:lstStyle>
          <a:p>
            <a:pPr lvl="0"/>
            <a:endParaRPr lang="en-US"/>
          </a:p>
        </p:txBody>
      </p:sp>
      <p:pic>
        <p:nvPicPr>
          <p:cNvPr id="6" name="Picture 5" descr="A white logo with a white background&#10;&#10;AI-generated content may be incorrect.">
            <a:extLst>
              <a:ext uri="{FF2B5EF4-FFF2-40B4-BE49-F238E27FC236}">
                <a16:creationId xmlns:a16="http://schemas.microsoft.com/office/drawing/2014/main" id="{150CE551-B169-7462-F50C-0A82430CC4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839860"/>
            <a:ext cx="7772400" cy="6606540"/>
          </a:xfrm>
          <a:prstGeom prst="rect">
            <a:avLst/>
          </a:prstGeom>
        </p:spPr>
      </p:pic>
      <p:sp>
        <p:nvSpPr>
          <p:cNvPr id="9" name="Slide Number Placeholder 8">
            <a:extLst>
              <a:ext uri="{FF2B5EF4-FFF2-40B4-BE49-F238E27FC236}">
                <a16:creationId xmlns:a16="http://schemas.microsoft.com/office/drawing/2014/main" id="{3423BCBD-7D3C-B3FD-EA5E-97CBA9679DF7}"/>
              </a:ext>
            </a:extLst>
          </p:cNvPr>
          <p:cNvSpPr>
            <a:spLocks noGrp="1"/>
          </p:cNvSpPr>
          <p:nvPr>
            <p:ph type="sldNum" sz="quarter" idx="16"/>
          </p:nvPr>
        </p:nvSpPr>
        <p:spPr/>
        <p:txBody>
          <a:bodyPr/>
          <a:lstStyle/>
          <a:p>
            <a:fld id="{45D03248-4848-7044-88F9-C9D9A721DD3D}" type="slidenum">
              <a:rPr lang="en-US" smtClean="0"/>
              <a:pPr/>
              <a:t>‹#›</a:t>
            </a:fld>
            <a:endParaRPr lang="en-US"/>
          </a:p>
        </p:txBody>
      </p:sp>
      <p:pic>
        <p:nvPicPr>
          <p:cNvPr id="7" name="Picture 6" descr="A logo with a black background&#10;&#10;AI-generated content may be incorrect.">
            <a:extLst>
              <a:ext uri="{FF2B5EF4-FFF2-40B4-BE49-F238E27FC236}">
                <a16:creationId xmlns:a16="http://schemas.microsoft.com/office/drawing/2014/main" id="{7EC49271-AA09-D722-6324-61B8D1AF52D7}"/>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93499" y="6923486"/>
            <a:ext cx="2162983" cy="1102697"/>
          </a:xfrm>
          <a:prstGeom prst="rect">
            <a:avLst/>
          </a:prstGeom>
        </p:spPr>
      </p:pic>
    </p:spTree>
    <p:extLst>
      <p:ext uri="{BB962C8B-B14F-4D97-AF65-F5344CB8AC3E}">
        <p14:creationId xmlns:p14="http://schemas.microsoft.com/office/powerpoint/2010/main" val="60131247"/>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0729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pic>
        <p:nvPicPr>
          <p:cNvPr id="4" name="Graphic 3">
            <a:extLst>
              <a:ext uri="{FF2B5EF4-FFF2-40B4-BE49-F238E27FC236}">
                <a16:creationId xmlns:a16="http://schemas.microsoft.com/office/drawing/2014/main" id="{9423D1DA-1648-276C-436B-3ADA086FAE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871" y="1161190"/>
            <a:ext cx="3481084" cy="458036"/>
          </a:xfrm>
          <a:prstGeom prst="rect">
            <a:avLst/>
          </a:prstGeom>
        </p:spPr>
      </p:pic>
      <p:sp>
        <p:nvSpPr>
          <p:cNvPr id="5" name="Rectangle 4">
            <a:extLst>
              <a:ext uri="{FF2B5EF4-FFF2-40B4-BE49-F238E27FC236}">
                <a16:creationId xmlns:a16="http://schemas.microsoft.com/office/drawing/2014/main" id="{456158BB-1162-F73C-4C83-6A99057F188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558639316"/>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0F77BC8-A41C-A114-D6F8-7A2EAB29E018}"/>
              </a:ext>
            </a:extLst>
          </p:cNvPr>
          <p:cNvGrpSpPr/>
          <p:nvPr/>
        </p:nvGrpSpPr>
        <p:grpSpPr>
          <a:xfrm>
            <a:off x="6921432" y="3063378"/>
            <a:ext cx="7708969" cy="5166221"/>
            <a:chOff x="2469487" y="342388"/>
            <a:chExt cx="9722513" cy="6515611"/>
          </a:xfrm>
        </p:grpSpPr>
        <p:pic>
          <p:nvPicPr>
            <p:cNvPr id="4" name="Graphic 3">
              <a:extLst>
                <a:ext uri="{FF2B5EF4-FFF2-40B4-BE49-F238E27FC236}">
                  <a16:creationId xmlns:a16="http://schemas.microsoft.com/office/drawing/2014/main" id="{FDFE0D61-CA75-337D-0847-D16507A0AB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9487" y="342388"/>
              <a:ext cx="9722513" cy="6515611"/>
            </a:xfrm>
            <a:prstGeom prst="rect">
              <a:avLst/>
            </a:prstGeom>
          </p:spPr>
        </p:pic>
        <p:pic>
          <p:nvPicPr>
            <p:cNvPr id="5" name="Graphic 4">
              <a:extLst>
                <a:ext uri="{FF2B5EF4-FFF2-40B4-BE49-F238E27FC236}">
                  <a16:creationId xmlns:a16="http://schemas.microsoft.com/office/drawing/2014/main" id="{A6B4BC08-B9C1-1306-44C3-E14C0EC736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9150" y="1364669"/>
              <a:ext cx="7122850" cy="5493330"/>
            </a:xfrm>
            <a:prstGeom prst="rect">
              <a:avLst/>
            </a:prstGeom>
          </p:spPr>
        </p:pic>
        <p:pic>
          <p:nvPicPr>
            <p:cNvPr id="7" name="Graphic 6">
              <a:extLst>
                <a:ext uri="{FF2B5EF4-FFF2-40B4-BE49-F238E27FC236}">
                  <a16:creationId xmlns:a16="http://schemas.microsoft.com/office/drawing/2014/main" id="{77497B58-EBCC-2176-7078-37113C4803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3101" y="3058025"/>
              <a:ext cx="4308899" cy="3799974"/>
            </a:xfrm>
            <a:prstGeom prst="rect">
              <a:avLst/>
            </a:prstGeom>
          </p:spPr>
        </p:pic>
      </p:grpSp>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3552126656"/>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ustomer Meeting Title - Light Logo">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1859DA2-FA49-ED8F-165D-6CC1D1947E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871" y="1161190"/>
            <a:ext cx="3481084" cy="458036"/>
          </a:xfrm>
          <a:prstGeom prst="rect">
            <a:avLst/>
          </a:prstGeom>
        </p:spPr>
      </p:pic>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3385" y="410866"/>
            <a:ext cx="11667016" cy="7818733"/>
          </a:xfrm>
          <a:prstGeom prst="rect">
            <a:avLst/>
          </a:prstGeom>
        </p:spPr>
      </p:pic>
      <p:pic>
        <p:nvPicPr>
          <p:cNvPr id="6" name="Graphic 5">
            <a:extLst>
              <a:ext uri="{FF2B5EF4-FFF2-40B4-BE49-F238E27FC236}">
                <a16:creationId xmlns:a16="http://schemas.microsoft.com/office/drawing/2014/main" id="{B7FBD23E-1CF9-9C26-AD8A-FAA418BB1F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2980" y="1637603"/>
            <a:ext cx="8547420" cy="6591996"/>
          </a:xfrm>
          <a:prstGeom prst="rect">
            <a:avLst/>
          </a:prstGeom>
        </p:spPr>
      </p:pic>
      <p:pic>
        <p:nvPicPr>
          <p:cNvPr id="7" name="Graphic 6">
            <a:extLst>
              <a:ext uri="{FF2B5EF4-FFF2-40B4-BE49-F238E27FC236}">
                <a16:creationId xmlns:a16="http://schemas.microsoft.com/office/drawing/2014/main" id="{416A14A2-308A-8C9B-4031-6C3A7DF8D3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9722" y="3669630"/>
            <a:ext cx="5170679" cy="4559969"/>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2980" y="1637603"/>
            <a:ext cx="8547420" cy="6591996"/>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9722" y="3669630"/>
            <a:ext cx="5170679" cy="4559969"/>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5193733" y="1013338"/>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522649" y="1154480"/>
            <a:ext cx="495234" cy="466576"/>
          </a:xfrm>
          <a:prstGeom prst="rect">
            <a:avLst/>
          </a:prstGeom>
        </p:spPr>
        <p:txBody>
          <a:bodyPr vert="horz" wrap="none" lIns="109728" tIns="54864" rIns="109728" bIns="54864" rtlCol="0" anchor="ctr">
            <a:normAutofit/>
          </a:bodyPr>
          <a:lstStyle/>
          <a:p>
            <a:pPr algn="ctr"/>
            <a:r>
              <a:rPr lang="en-US" sz="2160" b="1"/>
              <a:t>+</a:t>
            </a:r>
          </a:p>
        </p:txBody>
      </p:sp>
    </p:spTree>
    <p:extLst>
      <p:ext uri="{BB962C8B-B14F-4D97-AF65-F5344CB8AC3E}">
        <p14:creationId xmlns:p14="http://schemas.microsoft.com/office/powerpoint/2010/main" val="1630597791"/>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Customer Meeting Title - Light Log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61E418-E92C-F5DE-D833-4579D4FD726E}"/>
              </a:ext>
            </a:extLst>
          </p:cNvPr>
          <p:cNvSpPr/>
          <p:nvPr/>
        </p:nvSpPr>
        <p:spPr>
          <a:xfrm>
            <a:off x="9709" y="-199"/>
            <a:ext cx="7145273" cy="1481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0" name="Graphic 19">
            <a:extLst>
              <a:ext uri="{FF2B5EF4-FFF2-40B4-BE49-F238E27FC236}">
                <a16:creationId xmlns:a16="http://schemas.microsoft.com/office/drawing/2014/main" id="{67BD8DBA-2196-11BE-5E3D-6C46F48531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154982" y="-199"/>
            <a:ext cx="2211400" cy="1481986"/>
          </a:xfrm>
          <a:prstGeom prst="rect">
            <a:avLst/>
          </a:prstGeom>
        </p:spPr>
      </p:pic>
      <p:sp>
        <p:nvSpPr>
          <p:cNvPr id="19" name="Rectangle 18">
            <a:extLst>
              <a:ext uri="{FF2B5EF4-FFF2-40B4-BE49-F238E27FC236}">
                <a16:creationId xmlns:a16="http://schemas.microsoft.com/office/drawing/2014/main" id="{870ABC2E-3498-447E-B20C-5AE6A59F1E76}"/>
              </a:ext>
            </a:extLst>
          </p:cNvPr>
          <p:cNvSpPr/>
          <p:nvPr/>
        </p:nvSpPr>
        <p:spPr>
          <a:xfrm>
            <a:off x="-1" y="1"/>
            <a:ext cx="7145272" cy="14164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6" name="Graphic 15">
            <a:extLst>
              <a:ext uri="{FF2B5EF4-FFF2-40B4-BE49-F238E27FC236}">
                <a16:creationId xmlns:a16="http://schemas.microsoft.com/office/drawing/2014/main" id="{39FB2EAB-EE02-D659-70F3-A5AC3F54C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145272" y="1"/>
            <a:ext cx="2113639" cy="1416470"/>
          </a:xfrm>
          <a:prstGeom prst="rect">
            <a:avLst/>
          </a:prstGeom>
        </p:spPr>
      </p:pic>
      <p:grpSp>
        <p:nvGrpSpPr>
          <p:cNvPr id="8" name="Group 7">
            <a:extLst>
              <a:ext uri="{FF2B5EF4-FFF2-40B4-BE49-F238E27FC236}">
                <a16:creationId xmlns:a16="http://schemas.microsoft.com/office/drawing/2014/main" id="{CB86B42C-F454-1969-660C-CC5DDBC45F4E}"/>
              </a:ext>
            </a:extLst>
          </p:cNvPr>
          <p:cNvGrpSpPr/>
          <p:nvPr/>
        </p:nvGrpSpPr>
        <p:grpSpPr>
          <a:xfrm>
            <a:off x="4982558" y="1764029"/>
            <a:ext cx="9647843" cy="6465570"/>
            <a:chOff x="2469487" y="342388"/>
            <a:chExt cx="9722513" cy="6515611"/>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69487" y="342388"/>
              <a:ext cx="9722513" cy="6515611"/>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9150" y="1364669"/>
              <a:ext cx="7122850" cy="5493330"/>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83101" y="3058025"/>
              <a:ext cx="4308899" cy="3799974"/>
            </a:xfrm>
            <a:prstGeom prst="rect">
              <a:avLst/>
            </a:prstGeom>
          </p:spPr>
        </p:pic>
      </p:grpSp>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5191695" y="362737"/>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520612" y="503879"/>
            <a:ext cx="495234" cy="466576"/>
          </a:xfrm>
          <a:prstGeom prst="rect">
            <a:avLst/>
          </a:prstGeom>
        </p:spPr>
        <p:txBody>
          <a:bodyPr vert="horz" wrap="none" lIns="109728" tIns="54864" rIns="109728" bIns="54864" rtlCol="0" anchor="ctr">
            <a:normAutofit/>
          </a:bodyPr>
          <a:lstStyle/>
          <a:p>
            <a:pPr algn="ctr"/>
            <a:r>
              <a:rPr lang="en-US" sz="2160" b="1">
                <a:solidFill>
                  <a:schemeClr val="bg1"/>
                </a:solidFill>
              </a:rPr>
              <a:t>+</a:t>
            </a:r>
          </a:p>
        </p:txBody>
      </p:sp>
      <p:pic>
        <p:nvPicPr>
          <p:cNvPr id="4" name="Graphic 3">
            <a:extLst>
              <a:ext uri="{FF2B5EF4-FFF2-40B4-BE49-F238E27FC236}">
                <a16:creationId xmlns:a16="http://schemas.microsoft.com/office/drawing/2014/main" id="{9AA5AADE-AAAE-8A51-512D-8645CBEDC9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9871" y="448275"/>
            <a:ext cx="3481084" cy="458036"/>
          </a:xfrm>
          <a:prstGeom prst="rect">
            <a:avLst/>
          </a:prstGeom>
        </p:spPr>
      </p:pic>
    </p:spTree>
    <p:extLst>
      <p:ext uri="{BB962C8B-B14F-4D97-AF65-F5344CB8AC3E}">
        <p14:creationId xmlns:p14="http://schemas.microsoft.com/office/powerpoint/2010/main" val="1657114762"/>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0.xml"/><Relationship Id="rId21" Type="http://schemas.openxmlformats.org/officeDocument/2006/relationships/slideLayout" Target="../slideLayouts/slideLayout115.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63" Type="http://schemas.openxmlformats.org/officeDocument/2006/relationships/slideLayout" Target="../slideLayouts/slideLayout157.xml"/><Relationship Id="rId68" Type="http://schemas.openxmlformats.org/officeDocument/2006/relationships/slideLayout" Target="../slideLayouts/slideLayout162.xml"/><Relationship Id="rId7" Type="http://schemas.openxmlformats.org/officeDocument/2006/relationships/slideLayout" Target="../slideLayouts/slideLayout101.xml"/><Relationship Id="rId71" Type="http://schemas.openxmlformats.org/officeDocument/2006/relationships/image" Target="../media/image2.svg"/><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66" Type="http://schemas.openxmlformats.org/officeDocument/2006/relationships/slideLayout" Target="../slideLayouts/slideLayout160.xml"/><Relationship Id="rId5" Type="http://schemas.openxmlformats.org/officeDocument/2006/relationships/slideLayout" Target="../slideLayouts/slideLayout99.xml"/><Relationship Id="rId61" Type="http://schemas.openxmlformats.org/officeDocument/2006/relationships/slideLayout" Target="../slideLayouts/slideLayout155.xml"/><Relationship Id="rId19" Type="http://schemas.openxmlformats.org/officeDocument/2006/relationships/slideLayout" Target="../slideLayouts/slideLayout11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69" Type="http://schemas.openxmlformats.org/officeDocument/2006/relationships/theme" Target="../theme/theme2.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72" Type="http://schemas.openxmlformats.org/officeDocument/2006/relationships/image" Target="../media/image3.emf"/><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slideLayout" Target="../slideLayouts/slideLayout161.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70" Type="http://schemas.openxmlformats.org/officeDocument/2006/relationships/image" Target="../media/image1.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10" Type="http://schemas.openxmlformats.org/officeDocument/2006/relationships/slideLayout" Target="../slideLayouts/slideLayout104.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9" Type="http://schemas.openxmlformats.org/officeDocument/2006/relationships/slideLayout" Target="../slideLayouts/slideLayout133.xml"/><Relationship Id="rId34" Type="http://schemas.openxmlformats.org/officeDocument/2006/relationships/slideLayout" Target="../slideLayouts/slideLayout128.xml"/><Relationship Id="rId50" Type="http://schemas.openxmlformats.org/officeDocument/2006/relationships/slideLayout" Target="../slideLayouts/slideLayout144.xml"/><Relationship Id="rId55" Type="http://schemas.openxmlformats.org/officeDocument/2006/relationships/slideLayout" Target="../slideLayouts/slideLayout14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88.xml"/><Relationship Id="rId21" Type="http://schemas.openxmlformats.org/officeDocument/2006/relationships/slideLayout" Target="../slideLayouts/slideLayout183.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63" Type="http://schemas.openxmlformats.org/officeDocument/2006/relationships/slideLayout" Target="../slideLayouts/slideLayout225.xml"/><Relationship Id="rId68" Type="http://schemas.openxmlformats.org/officeDocument/2006/relationships/slideLayout" Target="../slideLayouts/slideLayout230.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9" Type="http://schemas.openxmlformats.org/officeDocument/2006/relationships/slideLayout" Target="../slideLayouts/slideLayout191.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53" Type="http://schemas.openxmlformats.org/officeDocument/2006/relationships/slideLayout" Target="../slideLayouts/slideLayout215.xml"/><Relationship Id="rId58" Type="http://schemas.openxmlformats.org/officeDocument/2006/relationships/slideLayout" Target="../slideLayouts/slideLayout220.xml"/><Relationship Id="rId66" Type="http://schemas.openxmlformats.org/officeDocument/2006/relationships/slideLayout" Target="../slideLayouts/slideLayout228.xml"/><Relationship Id="rId5" Type="http://schemas.openxmlformats.org/officeDocument/2006/relationships/slideLayout" Target="../slideLayouts/slideLayout167.xml"/><Relationship Id="rId61" Type="http://schemas.openxmlformats.org/officeDocument/2006/relationships/slideLayout" Target="../slideLayouts/slideLayout223.xml"/><Relationship Id="rId19" Type="http://schemas.openxmlformats.org/officeDocument/2006/relationships/slideLayout" Target="../slideLayouts/slideLayout18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56" Type="http://schemas.openxmlformats.org/officeDocument/2006/relationships/slideLayout" Target="../slideLayouts/slideLayout218.xml"/><Relationship Id="rId64" Type="http://schemas.openxmlformats.org/officeDocument/2006/relationships/slideLayout" Target="../slideLayouts/slideLayout226.xml"/><Relationship Id="rId69" Type="http://schemas.openxmlformats.org/officeDocument/2006/relationships/theme" Target="../theme/theme3.xml"/><Relationship Id="rId8" Type="http://schemas.openxmlformats.org/officeDocument/2006/relationships/slideLayout" Target="../slideLayouts/slideLayout170.xml"/><Relationship Id="rId51" Type="http://schemas.openxmlformats.org/officeDocument/2006/relationships/slideLayout" Target="../slideLayouts/slideLayout213.xml"/><Relationship Id="rId72" Type="http://schemas.openxmlformats.org/officeDocument/2006/relationships/image" Target="../media/image75.png"/><Relationship Id="rId3" Type="http://schemas.openxmlformats.org/officeDocument/2006/relationships/slideLayout" Target="../slideLayouts/slideLayout165.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59" Type="http://schemas.openxmlformats.org/officeDocument/2006/relationships/slideLayout" Target="../slideLayouts/slideLayout221.xml"/><Relationship Id="rId67" Type="http://schemas.openxmlformats.org/officeDocument/2006/relationships/slideLayout" Target="../slideLayouts/slideLayout229.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54" Type="http://schemas.openxmlformats.org/officeDocument/2006/relationships/slideLayout" Target="../slideLayouts/slideLayout216.xml"/><Relationship Id="rId62" Type="http://schemas.openxmlformats.org/officeDocument/2006/relationships/slideLayout" Target="../slideLayouts/slideLayout224.xml"/><Relationship Id="rId70" Type="http://schemas.openxmlformats.org/officeDocument/2006/relationships/image" Target="../media/image1.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57" Type="http://schemas.openxmlformats.org/officeDocument/2006/relationships/slideLayout" Target="../slideLayouts/slideLayout219.xml"/><Relationship Id="rId10" Type="http://schemas.openxmlformats.org/officeDocument/2006/relationships/slideLayout" Target="../slideLayouts/slideLayout172.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52" Type="http://schemas.openxmlformats.org/officeDocument/2006/relationships/slideLayout" Target="../slideLayouts/slideLayout214.xml"/><Relationship Id="rId60" Type="http://schemas.openxmlformats.org/officeDocument/2006/relationships/slideLayout" Target="../slideLayouts/slideLayout222.xml"/><Relationship Id="rId65" Type="http://schemas.openxmlformats.org/officeDocument/2006/relationships/slideLayout" Target="../slideLayouts/slideLayout227.xml"/><Relationship Id="rId73" Type="http://schemas.openxmlformats.org/officeDocument/2006/relationships/image" Target="../media/image76.sv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9" Type="http://schemas.openxmlformats.org/officeDocument/2006/relationships/slideLayout" Target="../slideLayouts/slideLayout201.xml"/><Relationship Id="rId34" Type="http://schemas.openxmlformats.org/officeDocument/2006/relationships/slideLayout" Target="../slideLayouts/slideLayout196.xml"/><Relationship Id="rId50" Type="http://schemas.openxmlformats.org/officeDocument/2006/relationships/slideLayout" Target="../slideLayouts/slideLayout212.xml"/><Relationship Id="rId55" Type="http://schemas.openxmlformats.org/officeDocument/2006/relationships/slideLayout" Target="../slideLayouts/slideLayout217.xml"/><Relationship Id="rId7" Type="http://schemas.openxmlformats.org/officeDocument/2006/relationships/slideLayout" Target="../slideLayouts/slideLayout169.xml"/><Relationship Id="rId71"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56.xml"/><Relationship Id="rId21" Type="http://schemas.openxmlformats.org/officeDocument/2006/relationships/slideLayout" Target="../slideLayouts/slideLayout251.xml"/><Relationship Id="rId42" Type="http://schemas.openxmlformats.org/officeDocument/2006/relationships/slideLayout" Target="../slideLayouts/slideLayout272.xml"/><Relationship Id="rId47" Type="http://schemas.openxmlformats.org/officeDocument/2006/relationships/slideLayout" Target="../slideLayouts/slideLayout277.xml"/><Relationship Id="rId63" Type="http://schemas.openxmlformats.org/officeDocument/2006/relationships/slideLayout" Target="../slideLayouts/slideLayout293.xml"/><Relationship Id="rId68" Type="http://schemas.openxmlformats.org/officeDocument/2006/relationships/image" Target="../media/image1.png"/><Relationship Id="rId7" Type="http://schemas.openxmlformats.org/officeDocument/2006/relationships/slideLayout" Target="../slideLayouts/slideLayout23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9" Type="http://schemas.openxmlformats.org/officeDocument/2006/relationships/slideLayout" Target="../slideLayouts/slideLayout259.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slideLayout" Target="../slideLayouts/slideLayout262.xml"/><Relationship Id="rId37" Type="http://schemas.openxmlformats.org/officeDocument/2006/relationships/slideLayout" Target="../slideLayouts/slideLayout267.xml"/><Relationship Id="rId40" Type="http://schemas.openxmlformats.org/officeDocument/2006/relationships/slideLayout" Target="../slideLayouts/slideLayout270.xml"/><Relationship Id="rId45" Type="http://schemas.openxmlformats.org/officeDocument/2006/relationships/slideLayout" Target="../slideLayouts/slideLayout275.xml"/><Relationship Id="rId53" Type="http://schemas.openxmlformats.org/officeDocument/2006/relationships/slideLayout" Target="../slideLayouts/slideLayout283.xml"/><Relationship Id="rId58" Type="http://schemas.openxmlformats.org/officeDocument/2006/relationships/slideLayout" Target="../slideLayouts/slideLayout288.xml"/><Relationship Id="rId66" Type="http://schemas.openxmlformats.org/officeDocument/2006/relationships/slideLayout" Target="../slideLayouts/slideLayout296.xml"/><Relationship Id="rId5" Type="http://schemas.openxmlformats.org/officeDocument/2006/relationships/slideLayout" Target="../slideLayouts/slideLayout235.xml"/><Relationship Id="rId61" Type="http://schemas.openxmlformats.org/officeDocument/2006/relationships/slideLayout" Target="../slideLayouts/slideLayout291.xml"/><Relationship Id="rId19" Type="http://schemas.openxmlformats.org/officeDocument/2006/relationships/slideLayout" Target="../slideLayouts/slideLayout24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35" Type="http://schemas.openxmlformats.org/officeDocument/2006/relationships/slideLayout" Target="../slideLayouts/slideLayout265.xml"/><Relationship Id="rId43" Type="http://schemas.openxmlformats.org/officeDocument/2006/relationships/slideLayout" Target="../slideLayouts/slideLayout273.xml"/><Relationship Id="rId48" Type="http://schemas.openxmlformats.org/officeDocument/2006/relationships/slideLayout" Target="../slideLayouts/slideLayout278.xml"/><Relationship Id="rId56" Type="http://schemas.openxmlformats.org/officeDocument/2006/relationships/slideLayout" Target="../slideLayouts/slideLayout286.xml"/><Relationship Id="rId64" Type="http://schemas.openxmlformats.org/officeDocument/2006/relationships/slideLayout" Target="../slideLayouts/slideLayout294.xml"/><Relationship Id="rId69" Type="http://schemas.openxmlformats.org/officeDocument/2006/relationships/image" Target="../media/image2.svg"/><Relationship Id="rId8" Type="http://schemas.openxmlformats.org/officeDocument/2006/relationships/slideLayout" Target="../slideLayouts/slideLayout238.xml"/><Relationship Id="rId51" Type="http://schemas.openxmlformats.org/officeDocument/2006/relationships/slideLayout" Target="../slideLayouts/slideLayout281.xml"/><Relationship Id="rId3" Type="http://schemas.openxmlformats.org/officeDocument/2006/relationships/slideLayout" Target="../slideLayouts/slideLayout233.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slideLayout" Target="../slideLayouts/slideLayout263.xml"/><Relationship Id="rId38" Type="http://schemas.openxmlformats.org/officeDocument/2006/relationships/slideLayout" Target="../slideLayouts/slideLayout268.xml"/><Relationship Id="rId46" Type="http://schemas.openxmlformats.org/officeDocument/2006/relationships/slideLayout" Target="../slideLayouts/slideLayout276.xml"/><Relationship Id="rId59" Type="http://schemas.openxmlformats.org/officeDocument/2006/relationships/slideLayout" Target="../slideLayouts/slideLayout289.xml"/><Relationship Id="rId67" Type="http://schemas.openxmlformats.org/officeDocument/2006/relationships/theme" Target="../theme/theme4.xml"/><Relationship Id="rId20" Type="http://schemas.openxmlformats.org/officeDocument/2006/relationships/slideLayout" Target="../slideLayouts/slideLayout250.xml"/><Relationship Id="rId41" Type="http://schemas.openxmlformats.org/officeDocument/2006/relationships/slideLayout" Target="../slideLayouts/slideLayout271.xml"/><Relationship Id="rId54" Type="http://schemas.openxmlformats.org/officeDocument/2006/relationships/slideLayout" Target="../slideLayouts/slideLayout284.xml"/><Relationship Id="rId62" Type="http://schemas.openxmlformats.org/officeDocument/2006/relationships/slideLayout" Target="../slideLayouts/slideLayout292.xml"/><Relationship Id="rId70" Type="http://schemas.openxmlformats.org/officeDocument/2006/relationships/image" Target="../media/image83.emf"/><Relationship Id="rId1" Type="http://schemas.openxmlformats.org/officeDocument/2006/relationships/slideLayout" Target="../slideLayouts/slideLayout231.xml"/><Relationship Id="rId6" Type="http://schemas.openxmlformats.org/officeDocument/2006/relationships/slideLayout" Target="../slideLayouts/slideLayout236.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36" Type="http://schemas.openxmlformats.org/officeDocument/2006/relationships/slideLayout" Target="../slideLayouts/slideLayout266.xml"/><Relationship Id="rId49" Type="http://schemas.openxmlformats.org/officeDocument/2006/relationships/slideLayout" Target="../slideLayouts/slideLayout279.xml"/><Relationship Id="rId57" Type="http://schemas.openxmlformats.org/officeDocument/2006/relationships/slideLayout" Target="../slideLayouts/slideLayout287.xml"/><Relationship Id="rId10" Type="http://schemas.openxmlformats.org/officeDocument/2006/relationships/slideLayout" Target="../slideLayouts/slideLayout240.xml"/><Relationship Id="rId31" Type="http://schemas.openxmlformats.org/officeDocument/2006/relationships/slideLayout" Target="../slideLayouts/slideLayout261.xml"/><Relationship Id="rId44" Type="http://schemas.openxmlformats.org/officeDocument/2006/relationships/slideLayout" Target="../slideLayouts/slideLayout274.xml"/><Relationship Id="rId52" Type="http://schemas.openxmlformats.org/officeDocument/2006/relationships/slideLayout" Target="../slideLayouts/slideLayout282.xml"/><Relationship Id="rId60" Type="http://schemas.openxmlformats.org/officeDocument/2006/relationships/slideLayout" Target="../slideLayouts/slideLayout290.xml"/><Relationship Id="rId65" Type="http://schemas.openxmlformats.org/officeDocument/2006/relationships/slideLayout" Target="../slideLayouts/slideLayout295.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9" Type="http://schemas.openxmlformats.org/officeDocument/2006/relationships/slideLayout" Target="../slideLayouts/slideLayout269.xml"/><Relationship Id="rId34" Type="http://schemas.openxmlformats.org/officeDocument/2006/relationships/slideLayout" Target="../slideLayouts/slideLayout264.xml"/><Relationship Id="rId50" Type="http://schemas.openxmlformats.org/officeDocument/2006/relationships/slideLayout" Target="../slideLayouts/slideLayout280.xml"/><Relationship Id="rId55" Type="http://schemas.openxmlformats.org/officeDocument/2006/relationships/slideLayout" Target="../slideLayouts/slideLayout285.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22.xml"/><Relationship Id="rId21" Type="http://schemas.openxmlformats.org/officeDocument/2006/relationships/slideLayout" Target="../slideLayouts/slideLayout317.xml"/><Relationship Id="rId42" Type="http://schemas.openxmlformats.org/officeDocument/2006/relationships/slideLayout" Target="../slideLayouts/slideLayout338.xml"/><Relationship Id="rId47" Type="http://schemas.openxmlformats.org/officeDocument/2006/relationships/slideLayout" Target="../slideLayouts/slideLayout343.xml"/><Relationship Id="rId63" Type="http://schemas.openxmlformats.org/officeDocument/2006/relationships/slideLayout" Target="../slideLayouts/slideLayout359.xml"/><Relationship Id="rId68" Type="http://schemas.openxmlformats.org/officeDocument/2006/relationships/image" Target="../media/image91.png"/><Relationship Id="rId7" Type="http://schemas.openxmlformats.org/officeDocument/2006/relationships/slideLayout" Target="../slideLayouts/slideLayout303.xml"/><Relationship Id="rId71" Type="http://schemas.openxmlformats.org/officeDocument/2006/relationships/image" Target="../media/image94.svg"/><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9" Type="http://schemas.openxmlformats.org/officeDocument/2006/relationships/slideLayout" Target="../slideLayouts/slideLayout325.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slideLayout" Target="../slideLayouts/slideLayout328.xml"/><Relationship Id="rId37" Type="http://schemas.openxmlformats.org/officeDocument/2006/relationships/slideLayout" Target="../slideLayouts/slideLayout333.xml"/><Relationship Id="rId40" Type="http://schemas.openxmlformats.org/officeDocument/2006/relationships/slideLayout" Target="../slideLayouts/slideLayout336.xml"/><Relationship Id="rId45" Type="http://schemas.openxmlformats.org/officeDocument/2006/relationships/slideLayout" Target="../slideLayouts/slideLayout341.xml"/><Relationship Id="rId53" Type="http://schemas.openxmlformats.org/officeDocument/2006/relationships/slideLayout" Target="../slideLayouts/slideLayout349.xml"/><Relationship Id="rId58" Type="http://schemas.openxmlformats.org/officeDocument/2006/relationships/slideLayout" Target="../slideLayouts/slideLayout354.xml"/><Relationship Id="rId66" Type="http://schemas.openxmlformats.org/officeDocument/2006/relationships/slideLayout" Target="../slideLayouts/slideLayout362.xml"/><Relationship Id="rId5" Type="http://schemas.openxmlformats.org/officeDocument/2006/relationships/slideLayout" Target="../slideLayouts/slideLayout301.xml"/><Relationship Id="rId61" Type="http://schemas.openxmlformats.org/officeDocument/2006/relationships/slideLayout" Target="../slideLayouts/slideLayout357.xml"/><Relationship Id="rId19" Type="http://schemas.openxmlformats.org/officeDocument/2006/relationships/slideLayout" Target="../slideLayouts/slideLayout31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35" Type="http://schemas.openxmlformats.org/officeDocument/2006/relationships/slideLayout" Target="../slideLayouts/slideLayout331.xml"/><Relationship Id="rId43" Type="http://schemas.openxmlformats.org/officeDocument/2006/relationships/slideLayout" Target="../slideLayouts/slideLayout339.xml"/><Relationship Id="rId48" Type="http://schemas.openxmlformats.org/officeDocument/2006/relationships/slideLayout" Target="../slideLayouts/slideLayout344.xml"/><Relationship Id="rId56" Type="http://schemas.openxmlformats.org/officeDocument/2006/relationships/slideLayout" Target="../slideLayouts/slideLayout352.xml"/><Relationship Id="rId64" Type="http://schemas.openxmlformats.org/officeDocument/2006/relationships/slideLayout" Target="../slideLayouts/slideLayout360.xml"/><Relationship Id="rId69" Type="http://schemas.openxmlformats.org/officeDocument/2006/relationships/image" Target="../media/image92.svg"/><Relationship Id="rId8" Type="http://schemas.openxmlformats.org/officeDocument/2006/relationships/slideLayout" Target="../slideLayouts/slideLayout304.xml"/><Relationship Id="rId51" Type="http://schemas.openxmlformats.org/officeDocument/2006/relationships/slideLayout" Target="../slideLayouts/slideLayout347.xml"/><Relationship Id="rId3" Type="http://schemas.openxmlformats.org/officeDocument/2006/relationships/slideLayout" Target="../slideLayouts/slideLayout299.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slideLayout" Target="../slideLayouts/slideLayout329.xml"/><Relationship Id="rId38" Type="http://schemas.openxmlformats.org/officeDocument/2006/relationships/slideLayout" Target="../slideLayouts/slideLayout334.xml"/><Relationship Id="rId46" Type="http://schemas.openxmlformats.org/officeDocument/2006/relationships/slideLayout" Target="../slideLayouts/slideLayout342.xml"/><Relationship Id="rId59" Type="http://schemas.openxmlformats.org/officeDocument/2006/relationships/slideLayout" Target="../slideLayouts/slideLayout355.xml"/><Relationship Id="rId67" Type="http://schemas.openxmlformats.org/officeDocument/2006/relationships/theme" Target="../theme/theme5.xml"/><Relationship Id="rId20" Type="http://schemas.openxmlformats.org/officeDocument/2006/relationships/slideLayout" Target="../slideLayouts/slideLayout316.xml"/><Relationship Id="rId41" Type="http://schemas.openxmlformats.org/officeDocument/2006/relationships/slideLayout" Target="../slideLayouts/slideLayout337.xml"/><Relationship Id="rId54" Type="http://schemas.openxmlformats.org/officeDocument/2006/relationships/slideLayout" Target="../slideLayouts/slideLayout350.xml"/><Relationship Id="rId62" Type="http://schemas.openxmlformats.org/officeDocument/2006/relationships/slideLayout" Target="../slideLayouts/slideLayout358.xml"/><Relationship Id="rId70" Type="http://schemas.openxmlformats.org/officeDocument/2006/relationships/image" Target="../media/image93.png"/><Relationship Id="rId1" Type="http://schemas.openxmlformats.org/officeDocument/2006/relationships/slideLayout" Target="../slideLayouts/slideLayout297.xml"/><Relationship Id="rId6" Type="http://schemas.openxmlformats.org/officeDocument/2006/relationships/slideLayout" Target="../slideLayouts/slideLayout302.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36" Type="http://schemas.openxmlformats.org/officeDocument/2006/relationships/slideLayout" Target="../slideLayouts/slideLayout332.xml"/><Relationship Id="rId49" Type="http://schemas.openxmlformats.org/officeDocument/2006/relationships/slideLayout" Target="../slideLayouts/slideLayout345.xml"/><Relationship Id="rId57" Type="http://schemas.openxmlformats.org/officeDocument/2006/relationships/slideLayout" Target="../slideLayouts/slideLayout353.xml"/><Relationship Id="rId10" Type="http://schemas.openxmlformats.org/officeDocument/2006/relationships/slideLayout" Target="../slideLayouts/slideLayout306.xml"/><Relationship Id="rId31" Type="http://schemas.openxmlformats.org/officeDocument/2006/relationships/slideLayout" Target="../slideLayouts/slideLayout327.xml"/><Relationship Id="rId44" Type="http://schemas.openxmlformats.org/officeDocument/2006/relationships/slideLayout" Target="../slideLayouts/slideLayout340.xml"/><Relationship Id="rId52" Type="http://schemas.openxmlformats.org/officeDocument/2006/relationships/slideLayout" Target="../slideLayouts/slideLayout348.xml"/><Relationship Id="rId60" Type="http://schemas.openxmlformats.org/officeDocument/2006/relationships/slideLayout" Target="../slideLayouts/slideLayout356.xml"/><Relationship Id="rId65" Type="http://schemas.openxmlformats.org/officeDocument/2006/relationships/slideLayout" Target="../slideLayouts/slideLayout361.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39" Type="http://schemas.openxmlformats.org/officeDocument/2006/relationships/slideLayout" Target="../slideLayouts/slideLayout335.xml"/><Relationship Id="rId34" Type="http://schemas.openxmlformats.org/officeDocument/2006/relationships/slideLayout" Target="../slideLayouts/slideLayout330.xml"/><Relationship Id="rId50" Type="http://schemas.openxmlformats.org/officeDocument/2006/relationships/slideLayout" Target="../slideLayouts/slideLayout346.xml"/><Relationship Id="rId55" Type="http://schemas.openxmlformats.org/officeDocument/2006/relationships/slideLayout" Target="../slideLayouts/slideLayout3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45D03248-4848-7044-88F9-C9D9A721DD3D}"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endParaRPr lang="en-US"/>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D8818F1-62BB-2857-E69D-1787B952B7C0}"/>
              </a:ext>
            </a:extLst>
          </p:cNvPr>
          <p:cNvSpPr txBox="1"/>
          <p:nvPr/>
        </p:nvSpPr>
        <p:spPr>
          <a:xfrm>
            <a:off x="827315" y="-209005"/>
            <a:ext cx="0" cy="0"/>
          </a:xfrm>
          <a:prstGeom prst="rect">
            <a:avLst/>
          </a:prstGeom>
        </p:spPr>
        <p:txBody>
          <a:bodyPr vert="horz" wrap="none" lIns="109728" tIns="54864" rIns="109728" bIns="54864" rtlCol="0" anchor="ctr">
            <a:normAutofit fontScale="25000" lnSpcReduction="20000"/>
          </a:bodyPr>
          <a:lstStyle/>
          <a:p>
            <a:pPr algn="l"/>
            <a:endParaRPr lang="en-US" sz="2160"/>
          </a:p>
        </p:txBody>
      </p:sp>
    </p:spTree>
    <p:extLst>
      <p:ext uri="{BB962C8B-B14F-4D97-AF65-F5344CB8AC3E}">
        <p14:creationId xmlns:p14="http://schemas.microsoft.com/office/powerpoint/2010/main" val="76299736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5" r:id="rId37"/>
    <p:sldLayoutId id="2147483866" r:id="rId38"/>
    <p:sldLayoutId id="2147483867" r:id="rId39"/>
    <p:sldLayoutId id="2147483868" r:id="rId40"/>
    <p:sldLayoutId id="2147483869" r:id="rId41"/>
    <p:sldLayoutId id="2147483870" r:id="rId42"/>
    <p:sldLayoutId id="2147483871" r:id="rId43"/>
    <p:sldLayoutId id="2147483872" r:id="rId44"/>
    <p:sldLayoutId id="2147483873" r:id="rId45"/>
    <p:sldLayoutId id="2147483874" r:id="rId46"/>
    <p:sldLayoutId id="2147483875" r:id="rId47"/>
    <p:sldLayoutId id="2147483876" r:id="rId48"/>
    <p:sldLayoutId id="2147483877" r:id="rId49"/>
    <p:sldLayoutId id="2147483878" r:id="rId50"/>
    <p:sldLayoutId id="2147483879" r:id="rId51"/>
    <p:sldLayoutId id="2147483880" r:id="rId52"/>
    <p:sldLayoutId id="2147483881" r:id="rId53"/>
    <p:sldLayoutId id="2147483882" r:id="rId54"/>
    <p:sldLayoutId id="2147483883" r:id="rId55"/>
    <p:sldLayoutId id="2147483884" r:id="rId56"/>
    <p:sldLayoutId id="2147483885" r:id="rId57"/>
    <p:sldLayoutId id="2147483886" r:id="rId58"/>
    <p:sldLayoutId id="2147483887" r:id="rId59"/>
    <p:sldLayoutId id="2147483888" r:id="rId60"/>
    <p:sldLayoutId id="2147483889" r:id="rId61"/>
    <p:sldLayoutId id="2147483890" r:id="rId62"/>
    <p:sldLayoutId id="2147483891" r:id="rId63"/>
    <p:sldLayoutId id="2147483892" r:id="rId64"/>
    <p:sldLayoutId id="2147483893" r:id="rId65"/>
    <p:sldLayoutId id="2147483894" r:id="rId66"/>
    <p:sldLayoutId id="2147483895" r:id="rId67"/>
    <p:sldLayoutId id="2147483896" r:id="rId68"/>
    <p:sldLayoutId id="2147483897" r:id="rId69"/>
    <p:sldLayoutId id="2147483898" r:id="rId70"/>
    <p:sldLayoutId id="2147483899" r:id="rId71"/>
    <p:sldLayoutId id="2147483825" r:id="rId72"/>
    <p:sldLayoutId id="2147483826" r:id="rId73"/>
    <p:sldLayoutId id="2147483824" r:id="rId74"/>
    <p:sldLayoutId id="2147483813" r:id="rId75"/>
    <p:sldLayoutId id="2147483780" r:id="rId76"/>
    <p:sldLayoutId id="2147483815" r:id="rId77"/>
    <p:sldLayoutId id="2147483817" r:id="rId78"/>
    <p:sldLayoutId id="2147483818" r:id="rId79"/>
    <p:sldLayoutId id="2147483819" r:id="rId80"/>
    <p:sldLayoutId id="2147483820" r:id="rId81"/>
    <p:sldLayoutId id="2147483814" r:id="rId82"/>
    <p:sldLayoutId id="2147483795" r:id="rId83"/>
    <p:sldLayoutId id="2147483821" r:id="rId84"/>
    <p:sldLayoutId id="2147483807" r:id="rId85"/>
    <p:sldLayoutId id="2147483809" r:id="rId86"/>
    <p:sldLayoutId id="2147483810" r:id="rId87"/>
    <p:sldLayoutId id="2147483796" r:id="rId88"/>
    <p:sldLayoutId id="2147483797" r:id="rId89"/>
    <p:sldLayoutId id="2147483799" r:id="rId90"/>
    <p:sldLayoutId id="2147483808" r:id="rId91"/>
    <p:sldLayoutId id="2147483802" r:id="rId92"/>
    <p:sldLayoutId id="2147483806" r:id="rId93"/>
    <p:sldLayoutId id="2147483827" r:id="rId94"/>
  </p:sldLayoutIdLst>
  <p:hf sldNum="0" hdr="0" ft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Icon">
            <a:extLst>
              <a:ext uri="{FF2B5EF4-FFF2-40B4-BE49-F238E27FC236}">
                <a16:creationId xmlns:a16="http://schemas.microsoft.com/office/drawing/2014/main" id="{FCC01FB1-5585-D765-C34B-62E79498820B}"/>
              </a:ext>
              <a:ext uri="{C183D7F6-B498-43B3-948B-1728B52AA6E4}">
                <adec:decorative xmlns:adec="http://schemas.microsoft.com/office/drawing/2017/decorative" val="1"/>
              </a:ext>
            </a:extLst>
          </p:cNvPr>
          <p:cNvPicPr/>
          <p:nvPr/>
        </p:nvPicPr>
        <p:blipFill>
          <a:blip r:embed="rId7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30697292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 id="2147483927" r:id="rId27"/>
    <p:sldLayoutId id="2147483928" r:id="rId28"/>
    <p:sldLayoutId id="2147483929" r:id="rId29"/>
    <p:sldLayoutId id="2147483930" r:id="rId30"/>
    <p:sldLayoutId id="2147483931" r:id="rId31"/>
    <p:sldLayoutId id="2147483932" r:id="rId32"/>
    <p:sldLayoutId id="2147483933" r:id="rId33"/>
    <p:sldLayoutId id="2147483934" r:id="rId34"/>
    <p:sldLayoutId id="2147483935" r:id="rId35"/>
    <p:sldLayoutId id="2147483936" r:id="rId36"/>
    <p:sldLayoutId id="2147483937" r:id="rId37"/>
    <p:sldLayoutId id="2147483938" r:id="rId38"/>
    <p:sldLayoutId id="2147483939" r:id="rId39"/>
    <p:sldLayoutId id="2147483940" r:id="rId40"/>
    <p:sldLayoutId id="2147483941" r:id="rId41"/>
    <p:sldLayoutId id="2147483942" r:id="rId42"/>
    <p:sldLayoutId id="2147483943" r:id="rId43"/>
    <p:sldLayoutId id="2147483944" r:id="rId44"/>
    <p:sldLayoutId id="2147483945" r:id="rId45"/>
    <p:sldLayoutId id="2147483946" r:id="rId46"/>
    <p:sldLayoutId id="2147483947" r:id="rId47"/>
    <p:sldLayoutId id="2147483948" r:id="rId48"/>
    <p:sldLayoutId id="2147483949" r:id="rId49"/>
    <p:sldLayoutId id="2147483950" r:id="rId50"/>
    <p:sldLayoutId id="2147483951" r:id="rId51"/>
    <p:sldLayoutId id="2147483952" r:id="rId52"/>
    <p:sldLayoutId id="2147483953" r:id="rId53"/>
    <p:sldLayoutId id="2147483954" r:id="rId54"/>
    <p:sldLayoutId id="2147483955" r:id="rId55"/>
    <p:sldLayoutId id="2147483956" r:id="rId56"/>
    <p:sldLayoutId id="2147483957" r:id="rId57"/>
    <p:sldLayoutId id="2147483958" r:id="rId58"/>
    <p:sldLayoutId id="2147483959" r:id="rId59"/>
    <p:sldLayoutId id="2147483960" r:id="rId60"/>
    <p:sldLayoutId id="2147483961" r:id="rId61"/>
    <p:sldLayoutId id="2147483962" r:id="rId62"/>
    <p:sldLayoutId id="2147483963" r:id="rId63"/>
    <p:sldLayoutId id="2147483964" r:id="rId64"/>
    <p:sldLayoutId id="2147483965" r:id="rId65"/>
    <p:sldLayoutId id="2147483966" r:id="rId66"/>
    <p:sldLayoutId id="2147483967" r:id="rId67"/>
    <p:sldLayoutId id="2147483968" r:id="rId68"/>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181943D8-ED85-60D0-C146-B50E438D9F20}"/>
              </a:ext>
            </a:extLst>
          </p:cNvPr>
          <p:cNvPicPr>
            <a:picLocks noChangeAspect="1"/>
          </p:cNvPicPr>
          <p:nvPr/>
        </p:nvPicPr>
        <p:blipFill>
          <a:blip r:embed="rId72">
            <a:extLst>
              <a:ext uri="{96DAC541-7B7A-43D3-8B79-37D633B846F1}">
                <asvg:svgBlip xmlns:asvg="http://schemas.microsoft.com/office/drawing/2016/SVG/main" r:embed="rId73"/>
              </a:ext>
            </a:extLst>
          </a:blip>
          <a:srcRect r="-46" b="-86"/>
          <a:stretch>
            <a:fillRect/>
          </a:stretch>
        </p:blipFill>
        <p:spPr>
          <a:xfrm>
            <a:off x="228864" y="7695214"/>
            <a:ext cx="414485" cy="312942"/>
          </a:xfrm>
          <a:prstGeom prst="rect">
            <a:avLst/>
          </a:prstGeom>
        </p:spPr>
      </p:pic>
    </p:spTree>
    <p:extLst>
      <p:ext uri="{BB962C8B-B14F-4D97-AF65-F5344CB8AC3E}">
        <p14:creationId xmlns:p14="http://schemas.microsoft.com/office/powerpoint/2010/main" val="28460715"/>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 id="2147484003" r:id="rId34"/>
    <p:sldLayoutId id="2147484004" r:id="rId35"/>
    <p:sldLayoutId id="2147484005" r:id="rId36"/>
    <p:sldLayoutId id="2147484006" r:id="rId37"/>
    <p:sldLayoutId id="2147484007" r:id="rId38"/>
    <p:sldLayoutId id="2147484008" r:id="rId39"/>
    <p:sldLayoutId id="2147484009" r:id="rId40"/>
    <p:sldLayoutId id="2147484010" r:id="rId41"/>
    <p:sldLayoutId id="2147484011" r:id="rId42"/>
    <p:sldLayoutId id="2147484012" r:id="rId43"/>
    <p:sldLayoutId id="2147484013" r:id="rId44"/>
    <p:sldLayoutId id="2147484014" r:id="rId45"/>
    <p:sldLayoutId id="2147484015" r:id="rId46"/>
    <p:sldLayoutId id="2147484016" r:id="rId47"/>
    <p:sldLayoutId id="2147484017" r:id="rId48"/>
    <p:sldLayoutId id="2147484018" r:id="rId49"/>
    <p:sldLayoutId id="2147484019" r:id="rId50"/>
    <p:sldLayoutId id="2147484020" r:id="rId51"/>
    <p:sldLayoutId id="2147484021" r:id="rId52"/>
    <p:sldLayoutId id="2147484022" r:id="rId53"/>
    <p:sldLayoutId id="2147484023" r:id="rId54"/>
    <p:sldLayoutId id="2147484024" r:id="rId55"/>
    <p:sldLayoutId id="2147484025" r:id="rId56"/>
    <p:sldLayoutId id="2147484026" r:id="rId57"/>
    <p:sldLayoutId id="2147484027" r:id="rId58"/>
    <p:sldLayoutId id="2147484028" r:id="rId59"/>
    <p:sldLayoutId id="2147484029" r:id="rId60"/>
    <p:sldLayoutId id="2147484030" r:id="rId61"/>
    <p:sldLayoutId id="2147484031" r:id="rId62"/>
    <p:sldLayoutId id="2147484032" r:id="rId63"/>
    <p:sldLayoutId id="2147484033" r:id="rId64"/>
    <p:sldLayoutId id="2147484034" r:id="rId65"/>
    <p:sldLayoutId id="2147484035" r:id="rId66"/>
    <p:sldLayoutId id="2147484036" r:id="rId67"/>
    <p:sldLayoutId id="2147484037" r:id="rId68"/>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092FFC3-AAD9-5F6A-58CD-1074334F90AC}"/>
              </a:ext>
            </a:extLst>
          </p:cNvPr>
          <p:cNvPicPr>
            <a:picLocks noChangeAspect="1"/>
          </p:cNvPicPr>
          <p:nvPr/>
        </p:nvPicPr>
        <p:blipFill>
          <a:blip r:embed="rId70"/>
          <a:stretch>
            <a:fillRect/>
          </a:stretch>
        </p:blipFill>
        <p:spPr>
          <a:xfrm>
            <a:off x="356837" y="7697128"/>
            <a:ext cx="286512" cy="292740"/>
          </a:xfrm>
          <a:prstGeom prst="rect">
            <a:avLst/>
          </a:prstGeom>
        </p:spPr>
      </p:pic>
    </p:spTree>
    <p:extLst>
      <p:ext uri="{BB962C8B-B14F-4D97-AF65-F5344CB8AC3E}">
        <p14:creationId xmlns:p14="http://schemas.microsoft.com/office/powerpoint/2010/main" val="2365645047"/>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6" r:id="rId28"/>
    <p:sldLayoutId id="2147484067" r:id="rId29"/>
    <p:sldLayoutId id="2147484068" r:id="rId30"/>
    <p:sldLayoutId id="2147484069" r:id="rId31"/>
    <p:sldLayoutId id="2147484070" r:id="rId32"/>
    <p:sldLayoutId id="2147484071" r:id="rId33"/>
    <p:sldLayoutId id="2147484072" r:id="rId34"/>
    <p:sldLayoutId id="2147484073" r:id="rId35"/>
    <p:sldLayoutId id="2147484074" r:id="rId36"/>
    <p:sldLayoutId id="2147484075" r:id="rId37"/>
    <p:sldLayoutId id="2147484076" r:id="rId38"/>
    <p:sldLayoutId id="2147484077" r:id="rId39"/>
    <p:sldLayoutId id="2147484078" r:id="rId40"/>
    <p:sldLayoutId id="2147484079" r:id="rId41"/>
    <p:sldLayoutId id="2147484080" r:id="rId42"/>
    <p:sldLayoutId id="2147484081" r:id="rId43"/>
    <p:sldLayoutId id="2147484082" r:id="rId44"/>
    <p:sldLayoutId id="2147484083" r:id="rId45"/>
    <p:sldLayoutId id="2147484084" r:id="rId46"/>
    <p:sldLayoutId id="2147484085" r:id="rId47"/>
    <p:sldLayoutId id="2147484086" r:id="rId48"/>
    <p:sldLayoutId id="2147484087" r:id="rId49"/>
    <p:sldLayoutId id="2147484088" r:id="rId50"/>
    <p:sldLayoutId id="2147484089" r:id="rId51"/>
    <p:sldLayoutId id="2147484090" r:id="rId52"/>
    <p:sldLayoutId id="2147484091" r:id="rId53"/>
    <p:sldLayoutId id="2147484092" r:id="rId54"/>
    <p:sldLayoutId id="2147484093" r:id="rId55"/>
    <p:sldLayoutId id="2147484094" r:id="rId56"/>
    <p:sldLayoutId id="2147484095" r:id="rId57"/>
    <p:sldLayoutId id="2147484096" r:id="rId58"/>
    <p:sldLayoutId id="2147484097" r:id="rId59"/>
    <p:sldLayoutId id="2147484098" r:id="rId60"/>
    <p:sldLayoutId id="2147484099" r:id="rId61"/>
    <p:sldLayoutId id="2147484100" r:id="rId62"/>
    <p:sldLayoutId id="2147484101" r:id="rId63"/>
    <p:sldLayoutId id="2147484102" r:id="rId64"/>
    <p:sldLayoutId id="2147484103" r:id="rId65"/>
    <p:sldLayoutId id="2147484104" r:id="rId66"/>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63024D-3E0F-59A4-C7EE-E8C12012AED4}"/>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14630" y="-1"/>
            <a:ext cx="14615770" cy="8237845"/>
          </a:xfrm>
          <a:prstGeom prst="rect">
            <a:avLst/>
          </a:prstGeom>
        </p:spPr>
      </p:pic>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51F6E36B-FB34-B127-67F4-0AC6F82A1B62}"/>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346880" y="7731606"/>
            <a:ext cx="250564" cy="246317"/>
          </a:xfrm>
          <a:prstGeom prst="rect">
            <a:avLst/>
          </a:prstGeom>
        </p:spPr>
      </p:pic>
    </p:spTree>
    <p:extLst>
      <p:ext uri="{BB962C8B-B14F-4D97-AF65-F5344CB8AC3E}">
        <p14:creationId xmlns:p14="http://schemas.microsoft.com/office/powerpoint/2010/main" val="2007876112"/>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 id="2147484123" r:id="rId18"/>
    <p:sldLayoutId id="2147484124" r:id="rId19"/>
    <p:sldLayoutId id="2147484125" r:id="rId20"/>
    <p:sldLayoutId id="2147484126" r:id="rId21"/>
    <p:sldLayoutId id="2147484127" r:id="rId22"/>
    <p:sldLayoutId id="2147484128" r:id="rId23"/>
    <p:sldLayoutId id="2147484129" r:id="rId24"/>
    <p:sldLayoutId id="2147484130" r:id="rId25"/>
    <p:sldLayoutId id="2147484131" r:id="rId26"/>
    <p:sldLayoutId id="2147484132" r:id="rId27"/>
    <p:sldLayoutId id="2147484133" r:id="rId28"/>
    <p:sldLayoutId id="2147484134" r:id="rId29"/>
    <p:sldLayoutId id="2147484135" r:id="rId30"/>
    <p:sldLayoutId id="2147484136" r:id="rId31"/>
    <p:sldLayoutId id="2147484137" r:id="rId32"/>
    <p:sldLayoutId id="2147484138" r:id="rId33"/>
    <p:sldLayoutId id="2147484139" r:id="rId34"/>
    <p:sldLayoutId id="2147484140" r:id="rId35"/>
    <p:sldLayoutId id="2147484141" r:id="rId36"/>
    <p:sldLayoutId id="2147484142" r:id="rId37"/>
    <p:sldLayoutId id="2147484143" r:id="rId38"/>
    <p:sldLayoutId id="2147484144" r:id="rId39"/>
    <p:sldLayoutId id="2147484145" r:id="rId40"/>
    <p:sldLayoutId id="2147484146" r:id="rId41"/>
    <p:sldLayoutId id="2147484147" r:id="rId42"/>
    <p:sldLayoutId id="2147484148" r:id="rId43"/>
    <p:sldLayoutId id="2147484149" r:id="rId44"/>
    <p:sldLayoutId id="2147484150" r:id="rId45"/>
    <p:sldLayoutId id="2147484151" r:id="rId46"/>
    <p:sldLayoutId id="2147484152" r:id="rId47"/>
    <p:sldLayoutId id="2147484153" r:id="rId48"/>
    <p:sldLayoutId id="2147484154" r:id="rId49"/>
    <p:sldLayoutId id="2147484155" r:id="rId50"/>
    <p:sldLayoutId id="2147484156" r:id="rId51"/>
    <p:sldLayoutId id="2147484157" r:id="rId52"/>
    <p:sldLayoutId id="2147484158" r:id="rId53"/>
    <p:sldLayoutId id="2147484159" r:id="rId54"/>
    <p:sldLayoutId id="2147484160" r:id="rId55"/>
    <p:sldLayoutId id="2147484161" r:id="rId56"/>
    <p:sldLayoutId id="2147484162" r:id="rId57"/>
    <p:sldLayoutId id="2147484163" r:id="rId58"/>
    <p:sldLayoutId id="2147484164" r:id="rId59"/>
    <p:sldLayoutId id="2147484165" r:id="rId60"/>
    <p:sldLayoutId id="2147484166" r:id="rId61"/>
    <p:sldLayoutId id="2147484167" r:id="rId62"/>
    <p:sldLayoutId id="2147484168" r:id="rId63"/>
    <p:sldLayoutId id="2147484169" r:id="rId64"/>
    <p:sldLayoutId id="2147484170" r:id="rId65"/>
    <p:sldLayoutId id="2147484171" r:id="rId66"/>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piie.com/blogs/realtime-economics/2026/what-supreme-courts-tariff-ruling-changes-and-what-it-doesnt" TargetMode="External"/><Relationship Id="rId7" Type="http://schemas.openxmlformats.org/officeDocument/2006/relationships/hyperlink" Target="https://truckingresearch.org/about-atri/atri-research/operational-costs-of-trucking/"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linkedin.com/in/jason-miller-32110325/" TargetMode="External"/><Relationship Id="rId5" Type="http://schemas.openxmlformats.org/officeDocument/2006/relationships/hyperlink" Target="https://www.cassinfo.com/freight-audit-payment/cass-transportation-indexes/january-2026" TargetMode="External"/><Relationship Id="rId4" Type="http://schemas.openxmlformats.org/officeDocument/2006/relationships/hyperlink" Target="https://www.msn.com/en-us/news/us/federal-crackdown-pulls-thousands-of-foreign-truckers-off-roads/ar-AA1UL10V"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5FC9-4626-242B-A1A5-4ACA91FBF914}"/>
              </a:ext>
            </a:extLst>
          </p:cNvPr>
          <p:cNvSpPr>
            <a:spLocks noGrp="1"/>
          </p:cNvSpPr>
          <p:nvPr>
            <p:ph type="ctrTitle"/>
          </p:nvPr>
        </p:nvSpPr>
        <p:spPr>
          <a:xfrm>
            <a:off x="731520" y="2794260"/>
            <a:ext cx="10972800" cy="2641079"/>
          </a:xfrm>
        </p:spPr>
        <p:txBody>
          <a:bodyPr>
            <a:normAutofit fontScale="90000"/>
          </a:bodyPr>
          <a:lstStyle/>
          <a:p>
            <a:pPr algn="l"/>
            <a:r>
              <a:rPr lang="en-US" spc="600" dirty="0"/>
              <a:t>February</a:t>
            </a:r>
            <a:br>
              <a:rPr lang="en-US" spc="600" dirty="0"/>
            </a:br>
            <a:r>
              <a:rPr lang="en-US" spc="600" dirty="0"/>
              <a:t>Truckload Market Insights</a:t>
            </a:r>
            <a:br>
              <a:rPr lang="en-US" spc="600" dirty="0"/>
            </a:br>
            <a:endParaRPr lang="en-US" spc="600" dirty="0"/>
          </a:p>
        </p:txBody>
      </p:sp>
      <p:sp>
        <p:nvSpPr>
          <p:cNvPr id="8" name="Subtitle 7">
            <a:extLst>
              <a:ext uri="{FF2B5EF4-FFF2-40B4-BE49-F238E27FC236}">
                <a16:creationId xmlns:a16="http://schemas.microsoft.com/office/drawing/2014/main" id="{E2E270D1-25FF-84AE-4FCB-4DD3ADC951E9}"/>
              </a:ext>
            </a:extLst>
          </p:cNvPr>
          <p:cNvSpPr>
            <a:spLocks noGrp="1"/>
          </p:cNvSpPr>
          <p:nvPr>
            <p:ph type="subTitle" idx="1"/>
          </p:nvPr>
        </p:nvSpPr>
        <p:spPr>
          <a:xfrm>
            <a:off x="731520" y="5170375"/>
            <a:ext cx="10972800" cy="1392554"/>
          </a:xfrm>
        </p:spPr>
        <p:txBody>
          <a:bodyPr>
            <a:normAutofit/>
          </a:bodyPr>
          <a:lstStyle/>
          <a:p>
            <a:r>
              <a:rPr lang="en-US" sz="1800" dirty="0"/>
              <a:t>Compiled by </a:t>
            </a:r>
            <a:r>
              <a:rPr lang="en-US" sz="1800" dirty="0" err="1"/>
              <a:t>MoLo</a:t>
            </a:r>
            <a:r>
              <a:rPr lang="en-US" sz="1800" dirty="0"/>
              <a:t> Yield </a:t>
            </a:r>
          </a:p>
          <a:p>
            <a:r>
              <a:rPr lang="en-US" sz="1800" dirty="0"/>
              <a:t>2.26.26</a:t>
            </a:r>
          </a:p>
        </p:txBody>
      </p:sp>
    </p:spTree>
    <p:extLst>
      <p:ext uri="{BB962C8B-B14F-4D97-AF65-F5344CB8AC3E}">
        <p14:creationId xmlns:p14="http://schemas.microsoft.com/office/powerpoint/2010/main" val="243543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95BA793-1E5B-F868-F482-165EC64F4EA4}"/>
              </a:ext>
            </a:extLst>
          </p:cNvPr>
          <p:cNvSpPr>
            <a:spLocks noGrp="1"/>
          </p:cNvSpPr>
          <p:nvPr>
            <p:ph type="body" idx="21"/>
          </p:nvPr>
        </p:nvSpPr>
        <p:spPr/>
        <p:txBody>
          <a:bodyPr/>
          <a:lstStyle/>
          <a:p>
            <a:r>
              <a:rPr lang="en-US" dirty="0"/>
              <a:t>FRED</a:t>
            </a:r>
          </a:p>
        </p:txBody>
      </p:sp>
      <p:sp>
        <p:nvSpPr>
          <p:cNvPr id="15" name="Title 14">
            <a:extLst>
              <a:ext uri="{FF2B5EF4-FFF2-40B4-BE49-F238E27FC236}">
                <a16:creationId xmlns:a16="http://schemas.microsoft.com/office/drawing/2014/main" id="{9D190F9D-B285-C075-E3EA-64374ACA1126}"/>
              </a:ext>
            </a:extLst>
          </p:cNvPr>
          <p:cNvSpPr>
            <a:spLocks noGrp="1"/>
          </p:cNvSpPr>
          <p:nvPr>
            <p:ph type="title"/>
          </p:nvPr>
        </p:nvSpPr>
        <p:spPr/>
        <p:txBody>
          <a:bodyPr/>
          <a:lstStyle/>
          <a:p>
            <a:r>
              <a:rPr lang="en-US" dirty="0"/>
              <a:t>Inventory</a:t>
            </a:r>
          </a:p>
        </p:txBody>
      </p:sp>
      <p:sp>
        <p:nvSpPr>
          <p:cNvPr id="16" name="Text Placeholder 15">
            <a:extLst>
              <a:ext uri="{FF2B5EF4-FFF2-40B4-BE49-F238E27FC236}">
                <a16:creationId xmlns:a16="http://schemas.microsoft.com/office/drawing/2014/main" id="{9763FCB0-DA3F-BD23-A1D6-9B05E11E2A5A}"/>
              </a:ext>
            </a:extLst>
          </p:cNvPr>
          <p:cNvSpPr>
            <a:spLocks noGrp="1"/>
          </p:cNvSpPr>
          <p:nvPr>
            <p:ph type="body" idx="14"/>
          </p:nvPr>
        </p:nvSpPr>
        <p:spPr>
          <a:xfrm>
            <a:off x="9571375" y="2760617"/>
            <a:ext cx="4895739" cy="365760"/>
          </a:xfrm>
        </p:spPr>
        <p:txBody>
          <a:bodyPr/>
          <a:lstStyle/>
          <a:p>
            <a:r>
              <a:rPr lang="en-US" sz="2000" dirty="0"/>
              <a:t>Retailers: Inventories to Sales Ratio</a:t>
            </a:r>
          </a:p>
        </p:txBody>
      </p:sp>
      <p:sp>
        <p:nvSpPr>
          <p:cNvPr id="17" name="Text Placeholder 16">
            <a:extLst>
              <a:ext uri="{FF2B5EF4-FFF2-40B4-BE49-F238E27FC236}">
                <a16:creationId xmlns:a16="http://schemas.microsoft.com/office/drawing/2014/main" id="{CF97A226-625E-F3BC-6A4D-7F7A6B2A26E3}"/>
              </a:ext>
            </a:extLst>
          </p:cNvPr>
          <p:cNvSpPr>
            <a:spLocks noGrp="1"/>
          </p:cNvSpPr>
          <p:nvPr>
            <p:ph type="body" sz="quarter" idx="15"/>
          </p:nvPr>
        </p:nvSpPr>
        <p:spPr>
          <a:xfrm>
            <a:off x="9571375" y="3391849"/>
            <a:ext cx="4601825" cy="953530"/>
          </a:xfrm>
        </p:spPr>
        <p:txBody>
          <a:bodyPr/>
          <a:lstStyle/>
          <a:p>
            <a:pPr marL="295273" indent="-285750">
              <a:buFont typeface="Arial" panose="020B0604020202020204" pitchFamily="34" charset="0"/>
              <a:buChar char="•"/>
            </a:pPr>
            <a:r>
              <a:rPr lang="en-US" sz="1800" dirty="0"/>
              <a:t>November inventory to sales decreased to 1.28 down from 1.29 in October. </a:t>
            </a:r>
          </a:p>
          <a:p>
            <a:pPr marL="295273" indent="-285750">
              <a:buFont typeface="Arial" panose="020B0604020202020204" pitchFamily="34" charset="0"/>
              <a:buChar char="•"/>
            </a:pPr>
            <a:r>
              <a:rPr lang="en-US" sz="1800" dirty="0"/>
              <a:t>Current inventory levels remain within the estimated optimal range. </a:t>
            </a:r>
          </a:p>
          <a:p>
            <a:pPr marL="295273" indent="-285750">
              <a:buFont typeface="Arial" panose="020B0604020202020204" pitchFamily="34" charset="0"/>
              <a:buChar char="•"/>
            </a:pPr>
            <a:r>
              <a:rPr lang="en-US" sz="1800" dirty="0"/>
              <a:t>Retailers appear to be operating a “just in time” inventory strategy. </a:t>
            </a:r>
          </a:p>
        </p:txBody>
      </p:sp>
      <p:pic>
        <p:nvPicPr>
          <p:cNvPr id="11" name="Picture 10">
            <a:extLst>
              <a:ext uri="{FF2B5EF4-FFF2-40B4-BE49-F238E27FC236}">
                <a16:creationId xmlns:a16="http://schemas.microsoft.com/office/drawing/2014/main" id="{4A344035-C733-40F0-5990-0B5169FA41DB}"/>
              </a:ext>
            </a:extLst>
          </p:cNvPr>
          <p:cNvPicPr>
            <a:picLocks noChangeAspect="1"/>
          </p:cNvPicPr>
          <p:nvPr/>
        </p:nvPicPr>
        <p:blipFill>
          <a:blip r:embed="rId2"/>
          <a:stretch>
            <a:fillRect/>
          </a:stretch>
        </p:blipFill>
        <p:spPr>
          <a:xfrm>
            <a:off x="511476" y="1876364"/>
            <a:ext cx="8479971" cy="3425509"/>
          </a:xfrm>
          <a:prstGeom prst="rect">
            <a:avLst/>
          </a:prstGeom>
        </p:spPr>
      </p:pic>
    </p:spTree>
    <p:extLst>
      <p:ext uri="{BB962C8B-B14F-4D97-AF65-F5344CB8AC3E}">
        <p14:creationId xmlns:p14="http://schemas.microsoft.com/office/powerpoint/2010/main" val="3242240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1CC3-A7ED-27A1-5C76-7E594E286B11}"/>
              </a:ext>
            </a:extLst>
          </p:cNvPr>
          <p:cNvSpPr>
            <a:spLocks noGrp="1"/>
          </p:cNvSpPr>
          <p:nvPr>
            <p:ph type="title" idx="4294967295"/>
          </p:nvPr>
        </p:nvSpPr>
        <p:spPr>
          <a:xfrm>
            <a:off x="602456" y="316686"/>
            <a:ext cx="13425488" cy="1384300"/>
          </a:xfrm>
        </p:spPr>
        <p:txBody>
          <a:bodyPr>
            <a:normAutofit/>
          </a:bodyPr>
          <a:lstStyle/>
          <a:p>
            <a:r>
              <a:rPr lang="en-US" sz="4000" dirty="0"/>
              <a:t>Manufacturing</a:t>
            </a:r>
          </a:p>
        </p:txBody>
      </p:sp>
      <p:sp>
        <p:nvSpPr>
          <p:cNvPr id="4" name="Content Placeholder 3">
            <a:extLst>
              <a:ext uri="{FF2B5EF4-FFF2-40B4-BE49-F238E27FC236}">
                <a16:creationId xmlns:a16="http://schemas.microsoft.com/office/drawing/2014/main" id="{FE47E01C-3169-F1C8-BB14-6FBBBE03A113}"/>
              </a:ext>
            </a:extLst>
          </p:cNvPr>
          <p:cNvSpPr>
            <a:spLocks noGrp="1"/>
          </p:cNvSpPr>
          <p:nvPr>
            <p:ph sz="quarter" idx="4294967295"/>
          </p:nvPr>
        </p:nvSpPr>
        <p:spPr>
          <a:xfrm>
            <a:off x="9427020" y="2064283"/>
            <a:ext cx="4843462" cy="5207000"/>
          </a:xfrm>
        </p:spPr>
        <p:txBody>
          <a:bodyPr vert="horz" lIns="0" tIns="0" rIns="0" bIns="0" rtlCol="0" anchor="t">
            <a:normAutofit/>
          </a:bodyPr>
          <a:lstStyle/>
          <a:p>
            <a:pPr marL="0" indent="0">
              <a:buNone/>
            </a:pPr>
            <a:r>
              <a:rPr lang="en-US" b="1" dirty="0">
                <a:cs typeface="Arial"/>
              </a:rPr>
              <a:t>Purchasing Managers’ Index</a:t>
            </a:r>
          </a:p>
          <a:p>
            <a:r>
              <a:rPr lang="en-US" sz="1800" dirty="0"/>
              <a:t>Measure of the prevailing direction of economic trends in manufacturing.</a:t>
            </a:r>
          </a:p>
          <a:p>
            <a:r>
              <a:rPr lang="en-US" sz="1800" dirty="0"/>
              <a:t>Manufacturing expanded in January following ten consecutive months of contraction. </a:t>
            </a:r>
          </a:p>
          <a:p>
            <a:r>
              <a:rPr lang="en-US" sz="1800" dirty="0"/>
              <a:t>The New Orders Index expanded for the first time since August, with a reading of 57.1%, up 9.7 percentage points over December’s 47.4% reading and its highest since February 2022.</a:t>
            </a:r>
          </a:p>
          <a:p>
            <a:r>
              <a:rPr lang="en-US" sz="1800" dirty="0"/>
              <a:t>Survey respondents continue to cite tariff impacts, cost increases, high interest rates and general economic uncertainty as factors driving decision-making.</a:t>
            </a:r>
          </a:p>
        </p:txBody>
      </p:sp>
      <p:pic>
        <p:nvPicPr>
          <p:cNvPr id="3" name="Picture 2">
            <a:extLst>
              <a:ext uri="{FF2B5EF4-FFF2-40B4-BE49-F238E27FC236}">
                <a16:creationId xmlns:a16="http://schemas.microsoft.com/office/drawing/2014/main" id="{8943A672-BC4B-18C5-11F6-AA6E5489BA17}"/>
              </a:ext>
            </a:extLst>
          </p:cNvPr>
          <p:cNvPicPr>
            <a:picLocks noChangeAspect="1"/>
          </p:cNvPicPr>
          <p:nvPr/>
        </p:nvPicPr>
        <p:blipFill>
          <a:blip r:embed="rId2"/>
          <a:stretch>
            <a:fillRect/>
          </a:stretch>
        </p:blipFill>
        <p:spPr>
          <a:xfrm>
            <a:off x="458735" y="2211614"/>
            <a:ext cx="8507924" cy="4350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936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0CDC47-DC52-5C42-BFD4-08AFB13B0F29}"/>
              </a:ext>
            </a:extLst>
          </p:cNvPr>
          <p:cNvSpPr>
            <a:spLocks noGrp="1"/>
          </p:cNvSpPr>
          <p:nvPr>
            <p:ph type="title"/>
          </p:nvPr>
        </p:nvSpPr>
        <p:spPr/>
        <p:txBody>
          <a:bodyPr/>
          <a:lstStyle/>
          <a:p>
            <a:r>
              <a:rPr lang="en-US" sz="3200" dirty="0"/>
              <a:t>Short-Term Outlook </a:t>
            </a:r>
            <a:endParaRPr lang="en-US" dirty="0"/>
          </a:p>
        </p:txBody>
      </p:sp>
      <p:sp>
        <p:nvSpPr>
          <p:cNvPr id="7" name="Text Placeholder 6">
            <a:extLst>
              <a:ext uri="{FF2B5EF4-FFF2-40B4-BE49-F238E27FC236}">
                <a16:creationId xmlns:a16="http://schemas.microsoft.com/office/drawing/2014/main" id="{6E819C05-EF92-D111-CACD-BB34EDA7638E}"/>
              </a:ext>
            </a:extLst>
          </p:cNvPr>
          <p:cNvSpPr>
            <a:spLocks noGrp="1"/>
          </p:cNvSpPr>
          <p:nvPr>
            <p:ph type="body" idx="1"/>
          </p:nvPr>
        </p:nvSpPr>
        <p:spPr/>
        <p:txBody>
          <a:bodyPr/>
          <a:lstStyle/>
          <a:p>
            <a:pPr algn="ctr"/>
            <a:r>
              <a:rPr lang="en-US"/>
              <a:t>Volume Outlook</a:t>
            </a:r>
          </a:p>
        </p:txBody>
      </p:sp>
      <p:sp>
        <p:nvSpPr>
          <p:cNvPr id="8" name="Text Placeholder 7">
            <a:extLst>
              <a:ext uri="{FF2B5EF4-FFF2-40B4-BE49-F238E27FC236}">
                <a16:creationId xmlns:a16="http://schemas.microsoft.com/office/drawing/2014/main" id="{FD22427E-D2E6-0A05-CE61-6D473DCFA0EF}"/>
              </a:ext>
            </a:extLst>
          </p:cNvPr>
          <p:cNvSpPr>
            <a:spLocks noGrp="1"/>
          </p:cNvSpPr>
          <p:nvPr>
            <p:ph type="body" sz="quarter" idx="12"/>
          </p:nvPr>
        </p:nvSpPr>
        <p:spPr/>
        <p:txBody>
          <a:bodyPr vert="horz" lIns="91440" tIns="45720" rIns="91440" bIns="45720" rtlCol="0" anchor="t">
            <a:noAutofit/>
          </a:bodyPr>
          <a:lstStyle/>
          <a:p>
            <a:pPr marL="136525" indent="-127000"/>
            <a:r>
              <a:rPr lang="en-US" dirty="0"/>
              <a:t>Q1 freight volumes expected to remain soft, following normal seasonal and geographic patterns.</a:t>
            </a:r>
            <a:endParaRPr lang="en-US"/>
          </a:p>
          <a:p>
            <a:pPr marL="136525" indent="-127000"/>
            <a:r>
              <a:rPr lang="en-US" dirty="0"/>
              <a:t>Winter weather may cause short-term surges, as network recovers; Southern states are vulnerable to weather-related disruptions. </a:t>
            </a:r>
          </a:p>
          <a:p>
            <a:pPr marL="136525" indent="-127000"/>
            <a:r>
              <a:rPr lang="en-US" sz="1650" dirty="0"/>
              <a:t>Lunar New Year (Feb) slows West Coast imports, with impacts likely extending into April.</a:t>
            </a:r>
          </a:p>
        </p:txBody>
      </p:sp>
      <p:sp>
        <p:nvSpPr>
          <p:cNvPr id="9" name="Text Placeholder 8">
            <a:extLst>
              <a:ext uri="{FF2B5EF4-FFF2-40B4-BE49-F238E27FC236}">
                <a16:creationId xmlns:a16="http://schemas.microsoft.com/office/drawing/2014/main" id="{8434A874-A993-6E9E-9C13-DD3F455B0C5A}"/>
              </a:ext>
            </a:extLst>
          </p:cNvPr>
          <p:cNvSpPr>
            <a:spLocks noGrp="1"/>
          </p:cNvSpPr>
          <p:nvPr>
            <p:ph type="body" idx="19"/>
          </p:nvPr>
        </p:nvSpPr>
        <p:spPr/>
        <p:txBody>
          <a:bodyPr/>
          <a:lstStyle/>
          <a:p>
            <a:pPr algn="ctr"/>
            <a:r>
              <a:rPr lang="en-US"/>
              <a:t>Capacity Outlook</a:t>
            </a:r>
          </a:p>
        </p:txBody>
      </p:sp>
      <p:sp>
        <p:nvSpPr>
          <p:cNvPr id="10" name="Text Placeholder 9">
            <a:extLst>
              <a:ext uri="{FF2B5EF4-FFF2-40B4-BE49-F238E27FC236}">
                <a16:creationId xmlns:a16="http://schemas.microsoft.com/office/drawing/2014/main" id="{193F6A58-8F33-0565-0521-6418C7D69714}"/>
              </a:ext>
            </a:extLst>
          </p:cNvPr>
          <p:cNvSpPr>
            <a:spLocks noGrp="1"/>
          </p:cNvSpPr>
          <p:nvPr>
            <p:ph type="body" sz="quarter" idx="20"/>
          </p:nvPr>
        </p:nvSpPr>
        <p:spPr/>
        <p:txBody>
          <a:bodyPr vert="horz" lIns="91440" tIns="45720" rIns="91440" bIns="45720" rtlCol="0" anchor="t">
            <a:noAutofit/>
          </a:bodyPr>
          <a:lstStyle/>
          <a:p>
            <a:pPr marL="136525" indent="-127000"/>
            <a:r>
              <a:rPr lang="en-US" dirty="0"/>
              <a:t>Winter weather and CDL policy may shape Q1 capacity. </a:t>
            </a:r>
          </a:p>
          <a:p>
            <a:pPr marL="136525" indent="-127000"/>
            <a:r>
              <a:rPr lang="en-US" sz="1650" dirty="0"/>
              <a:t>The Northeast bomb cyclone may drive significant rate and tender volatility over the next week. </a:t>
            </a:r>
          </a:p>
          <a:p>
            <a:pPr marL="136525" indent="-127000"/>
            <a:r>
              <a:rPr lang="en-US" dirty="0"/>
              <a:t>Spot pricing should continue easing in stable regions until late-March end-of-quarter demand increases. </a:t>
            </a:r>
          </a:p>
          <a:p>
            <a:pPr marL="136525" indent="-127000"/>
            <a:r>
              <a:rPr lang="en-US" dirty="0"/>
              <a:t>FMCSA projects ~194K CDL exits (~5% of drivers) over two years; 11,500 already removed. </a:t>
            </a:r>
          </a:p>
        </p:txBody>
      </p:sp>
      <p:sp>
        <p:nvSpPr>
          <p:cNvPr id="11" name="Text Placeholder 10">
            <a:extLst>
              <a:ext uri="{FF2B5EF4-FFF2-40B4-BE49-F238E27FC236}">
                <a16:creationId xmlns:a16="http://schemas.microsoft.com/office/drawing/2014/main" id="{32D83F4F-5D3F-E69D-2ED6-F77F9298A220}"/>
              </a:ext>
            </a:extLst>
          </p:cNvPr>
          <p:cNvSpPr>
            <a:spLocks noGrp="1"/>
          </p:cNvSpPr>
          <p:nvPr>
            <p:ph type="body" idx="21"/>
          </p:nvPr>
        </p:nvSpPr>
        <p:spPr/>
        <p:txBody>
          <a:bodyPr/>
          <a:lstStyle/>
          <a:p>
            <a:pPr algn="ctr"/>
            <a:r>
              <a:rPr lang="en-US"/>
              <a:t>Pricing Outlook</a:t>
            </a:r>
          </a:p>
        </p:txBody>
      </p:sp>
      <p:sp>
        <p:nvSpPr>
          <p:cNvPr id="12" name="Text Placeholder 11">
            <a:extLst>
              <a:ext uri="{FF2B5EF4-FFF2-40B4-BE49-F238E27FC236}">
                <a16:creationId xmlns:a16="http://schemas.microsoft.com/office/drawing/2014/main" id="{C69D93C9-0D8B-939D-73FF-7CD3F292240E}"/>
              </a:ext>
            </a:extLst>
          </p:cNvPr>
          <p:cNvSpPr>
            <a:spLocks noGrp="1"/>
          </p:cNvSpPr>
          <p:nvPr>
            <p:ph type="body" sz="quarter" idx="22"/>
          </p:nvPr>
        </p:nvSpPr>
        <p:spPr/>
        <p:txBody>
          <a:bodyPr vert="horz" lIns="91440" tIns="45720" rIns="91440" bIns="45720" rtlCol="0" anchor="t">
            <a:noAutofit/>
          </a:bodyPr>
          <a:lstStyle/>
          <a:p>
            <a:pPr marL="136525" indent="-127000"/>
            <a:r>
              <a:rPr lang="en-US" dirty="0"/>
              <a:t>Spot pricing should continue easing in stable regions until late March. </a:t>
            </a:r>
            <a:endParaRPr lang="en-US"/>
          </a:p>
          <a:p>
            <a:pPr marL="136525" indent="-127000"/>
            <a:r>
              <a:rPr lang="en-US" dirty="0"/>
              <a:t>Tender rejections typically fall from mid-January through Q1, remain elevated due to weather-driven capacity disruptions. </a:t>
            </a:r>
          </a:p>
        </p:txBody>
      </p:sp>
    </p:spTree>
    <p:extLst>
      <p:ext uri="{BB962C8B-B14F-4D97-AF65-F5344CB8AC3E}">
        <p14:creationId xmlns:p14="http://schemas.microsoft.com/office/powerpoint/2010/main" val="2916393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B26B-0FC8-A2A3-4310-52C7C8399EE3}"/>
              </a:ext>
            </a:extLst>
          </p:cNvPr>
          <p:cNvSpPr>
            <a:spLocks noGrp="1"/>
          </p:cNvSpPr>
          <p:nvPr>
            <p:ph type="title"/>
          </p:nvPr>
        </p:nvSpPr>
        <p:spPr/>
        <p:txBody>
          <a:bodyPr/>
          <a:lstStyle/>
          <a:p>
            <a:r>
              <a:rPr lang="en-US" sz="3200"/>
              <a:t>Near-Term Outlook </a:t>
            </a:r>
            <a:r>
              <a:rPr lang="en-US" sz="1800"/>
              <a:t>(Q2 2026)</a:t>
            </a:r>
            <a:endParaRPr lang="en-US"/>
          </a:p>
        </p:txBody>
      </p:sp>
      <p:sp>
        <p:nvSpPr>
          <p:cNvPr id="3" name="Text Placeholder 2">
            <a:extLst>
              <a:ext uri="{FF2B5EF4-FFF2-40B4-BE49-F238E27FC236}">
                <a16:creationId xmlns:a16="http://schemas.microsoft.com/office/drawing/2014/main" id="{2140E9B2-8C63-234B-C6EF-6E4C952B9073}"/>
              </a:ext>
            </a:extLst>
          </p:cNvPr>
          <p:cNvSpPr>
            <a:spLocks noGrp="1"/>
          </p:cNvSpPr>
          <p:nvPr>
            <p:ph type="body" idx="1"/>
          </p:nvPr>
        </p:nvSpPr>
        <p:spPr/>
        <p:txBody>
          <a:bodyPr/>
          <a:lstStyle/>
          <a:p>
            <a:pPr algn="ctr"/>
            <a:r>
              <a:rPr lang="en-US"/>
              <a:t>Freight Trends</a:t>
            </a:r>
          </a:p>
        </p:txBody>
      </p:sp>
      <p:sp>
        <p:nvSpPr>
          <p:cNvPr id="4" name="Text Placeholder 3">
            <a:extLst>
              <a:ext uri="{FF2B5EF4-FFF2-40B4-BE49-F238E27FC236}">
                <a16:creationId xmlns:a16="http://schemas.microsoft.com/office/drawing/2014/main" id="{DA1C2925-C212-AF67-E488-4D77B8EADB6D}"/>
              </a:ext>
            </a:extLst>
          </p:cNvPr>
          <p:cNvSpPr>
            <a:spLocks noGrp="1"/>
          </p:cNvSpPr>
          <p:nvPr>
            <p:ph type="body" sz="quarter" idx="12"/>
          </p:nvPr>
        </p:nvSpPr>
        <p:spPr/>
        <p:txBody>
          <a:bodyPr vert="horz" lIns="91440" tIns="45720" rIns="91440" bIns="45720" rtlCol="0" anchor="t">
            <a:noAutofit/>
          </a:bodyPr>
          <a:lstStyle/>
          <a:p>
            <a:pPr marL="136525" indent="-127000"/>
            <a:r>
              <a:rPr lang="en-US" sz="1800" dirty="0"/>
              <a:t>Southern markets should experience a traditional produce season beginning in April as both refrigerated and van capacity tighten.</a:t>
            </a:r>
            <a:endParaRPr lang="en-US" sz="1650"/>
          </a:p>
          <a:p>
            <a:pPr marL="136525" indent="-127000"/>
            <a:r>
              <a:rPr lang="en-US" sz="1800" dirty="0"/>
              <a:t>Tariff policy impacts are expected to persist, despite the Supreme Court overturning IEEPA tariffs.</a:t>
            </a:r>
          </a:p>
          <a:p>
            <a:pPr marL="136525" indent="-127000"/>
            <a:r>
              <a:rPr lang="en-US" sz="1800" dirty="0"/>
              <a:t>Housing starts remain soft; manufacturing shows early signs of improvement, but sustainability is unclear. </a:t>
            </a:r>
            <a:endParaRPr lang="en-US" sz="1650"/>
          </a:p>
          <a:p>
            <a:pPr marL="136525" indent="-127000"/>
            <a:endParaRPr lang="en-US" sz="1650" dirty="0"/>
          </a:p>
        </p:txBody>
      </p:sp>
      <p:sp>
        <p:nvSpPr>
          <p:cNvPr id="5" name="Text Placeholder 4">
            <a:extLst>
              <a:ext uri="{FF2B5EF4-FFF2-40B4-BE49-F238E27FC236}">
                <a16:creationId xmlns:a16="http://schemas.microsoft.com/office/drawing/2014/main" id="{0D851FC9-4674-B325-7E13-1F6EB4C1C5A6}"/>
              </a:ext>
            </a:extLst>
          </p:cNvPr>
          <p:cNvSpPr>
            <a:spLocks noGrp="1"/>
          </p:cNvSpPr>
          <p:nvPr>
            <p:ph type="body" idx="19"/>
          </p:nvPr>
        </p:nvSpPr>
        <p:spPr>
          <a:xfrm>
            <a:off x="5366039" y="2194560"/>
            <a:ext cx="3963771" cy="365760"/>
          </a:xfrm>
        </p:spPr>
        <p:txBody>
          <a:bodyPr/>
          <a:lstStyle/>
          <a:p>
            <a:pPr algn="ctr"/>
            <a:r>
              <a:rPr lang="en-US" sz="1650"/>
              <a:t>CDL Policy Uncertainty</a:t>
            </a:r>
          </a:p>
        </p:txBody>
      </p:sp>
      <p:sp>
        <p:nvSpPr>
          <p:cNvPr id="6" name="Text Placeholder 5">
            <a:extLst>
              <a:ext uri="{FF2B5EF4-FFF2-40B4-BE49-F238E27FC236}">
                <a16:creationId xmlns:a16="http://schemas.microsoft.com/office/drawing/2014/main" id="{054E4D24-3971-3BC3-8F22-298B428A227B}"/>
              </a:ext>
            </a:extLst>
          </p:cNvPr>
          <p:cNvSpPr>
            <a:spLocks noGrp="1"/>
          </p:cNvSpPr>
          <p:nvPr>
            <p:ph type="body" sz="quarter" idx="20"/>
          </p:nvPr>
        </p:nvSpPr>
        <p:spPr/>
        <p:txBody>
          <a:bodyPr vert="horz" lIns="91440" tIns="45720" rIns="91440" bIns="45720" rtlCol="0" anchor="t">
            <a:noAutofit/>
          </a:bodyPr>
          <a:lstStyle/>
          <a:p>
            <a:pPr marL="136525" indent="-127000"/>
            <a:r>
              <a:rPr lang="en-US" sz="1800" dirty="0"/>
              <a:t>Enforcement of language-proficiency and non-domiciled CDL rules is removing 300 to 400 drivers per week from service.</a:t>
            </a:r>
            <a:endParaRPr lang="en-US"/>
          </a:p>
          <a:p>
            <a:pPr marL="136525" indent="-127000"/>
            <a:r>
              <a:rPr lang="en-US" sz="1800" dirty="0">
                <a:cs typeface="Arial"/>
              </a:rPr>
              <a:t>Carriers continue to face cost headwinds with wages, equipment costs, and insurance premiums rising sharply since 2022. </a:t>
            </a:r>
          </a:p>
        </p:txBody>
      </p:sp>
      <p:sp>
        <p:nvSpPr>
          <p:cNvPr id="7" name="Text Placeholder 6">
            <a:extLst>
              <a:ext uri="{FF2B5EF4-FFF2-40B4-BE49-F238E27FC236}">
                <a16:creationId xmlns:a16="http://schemas.microsoft.com/office/drawing/2014/main" id="{592E0C97-DF32-B111-F5AC-07B4E754F75A}"/>
              </a:ext>
            </a:extLst>
          </p:cNvPr>
          <p:cNvSpPr>
            <a:spLocks noGrp="1"/>
          </p:cNvSpPr>
          <p:nvPr>
            <p:ph type="body" idx="21"/>
          </p:nvPr>
        </p:nvSpPr>
        <p:spPr/>
        <p:txBody>
          <a:bodyPr/>
          <a:lstStyle/>
          <a:p>
            <a:pPr algn="ctr"/>
            <a:r>
              <a:rPr lang="en-US"/>
              <a:t>Spot Pricing Market</a:t>
            </a:r>
          </a:p>
        </p:txBody>
      </p:sp>
      <p:sp>
        <p:nvSpPr>
          <p:cNvPr id="8" name="Text Placeholder 7">
            <a:extLst>
              <a:ext uri="{FF2B5EF4-FFF2-40B4-BE49-F238E27FC236}">
                <a16:creationId xmlns:a16="http://schemas.microsoft.com/office/drawing/2014/main" id="{88D65C91-8D6B-1E20-5F61-058CCDCB1A7F}"/>
              </a:ext>
            </a:extLst>
          </p:cNvPr>
          <p:cNvSpPr>
            <a:spLocks noGrp="1"/>
          </p:cNvSpPr>
          <p:nvPr>
            <p:ph type="body" sz="quarter" idx="22"/>
          </p:nvPr>
        </p:nvSpPr>
        <p:spPr/>
        <p:txBody>
          <a:bodyPr/>
          <a:lstStyle/>
          <a:p>
            <a:r>
              <a:rPr lang="en-US" sz="1800" dirty="0"/>
              <a:t>Tender rejections expected to begin rising in May as the market approaches International </a:t>
            </a:r>
            <a:r>
              <a:rPr lang="en-US" sz="1800" dirty="0" err="1"/>
              <a:t>Roadcheck</a:t>
            </a:r>
            <a:r>
              <a:rPr lang="en-US" sz="1800" dirty="0"/>
              <a:t>, Memorial Day and the end of Q2.</a:t>
            </a:r>
          </a:p>
          <a:p>
            <a:r>
              <a:rPr lang="en-US" sz="1800" dirty="0"/>
              <a:t>Transit delays, increased spot pricing and reduced capacity are expected during International </a:t>
            </a:r>
            <a:r>
              <a:rPr lang="en-US" sz="1800" dirty="0" err="1"/>
              <a:t>Roadcheck</a:t>
            </a:r>
            <a:r>
              <a:rPr lang="en-US" sz="1800" dirty="0"/>
              <a:t>, scheduled for May 12-14.</a:t>
            </a:r>
          </a:p>
          <a:p>
            <a:r>
              <a:rPr lang="en-US" sz="1800" dirty="0"/>
              <a:t>2026 spot rate </a:t>
            </a:r>
            <a:r>
              <a:rPr lang="en-US" sz="1800" dirty="0" err="1"/>
              <a:t>forcecasts</a:t>
            </a:r>
            <a:r>
              <a:rPr lang="en-US" sz="1800" dirty="0"/>
              <a:t> show pricing above 2025 levels and the five-year average.</a:t>
            </a:r>
          </a:p>
        </p:txBody>
      </p:sp>
    </p:spTree>
    <p:extLst>
      <p:ext uri="{BB962C8B-B14F-4D97-AF65-F5344CB8AC3E}">
        <p14:creationId xmlns:p14="http://schemas.microsoft.com/office/powerpoint/2010/main" val="38780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1151E-76B5-DF91-9C1D-0E5DA3643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032A3-23D3-1C03-CA28-7B6DB03836F9}"/>
              </a:ext>
            </a:extLst>
          </p:cNvPr>
          <p:cNvSpPr>
            <a:spLocks noGrp="1"/>
          </p:cNvSpPr>
          <p:nvPr>
            <p:ph type="title"/>
          </p:nvPr>
        </p:nvSpPr>
        <p:spPr>
          <a:xfrm>
            <a:off x="457200" y="1051557"/>
            <a:ext cx="13716000" cy="746761"/>
          </a:xfrm>
        </p:spPr>
        <p:txBody>
          <a:bodyPr>
            <a:normAutofit fontScale="90000"/>
          </a:bodyPr>
          <a:lstStyle/>
          <a:p>
            <a:r>
              <a:rPr lang="en-US" sz="4400" dirty="0"/>
              <a:t>Additional Information &amp; Suggested Links</a:t>
            </a:r>
            <a:br>
              <a:rPr lang="en-US" sz="4400" dirty="0"/>
            </a:br>
            <a:endParaRPr lang="en-US" sz="4400" dirty="0"/>
          </a:p>
        </p:txBody>
      </p:sp>
      <p:sp>
        <p:nvSpPr>
          <p:cNvPr id="7" name="Text Placeholder 6">
            <a:extLst>
              <a:ext uri="{FF2B5EF4-FFF2-40B4-BE49-F238E27FC236}">
                <a16:creationId xmlns:a16="http://schemas.microsoft.com/office/drawing/2014/main" id="{BC23C446-C874-E963-4438-5B125A056794}"/>
              </a:ext>
            </a:extLst>
          </p:cNvPr>
          <p:cNvSpPr>
            <a:spLocks noGrp="1"/>
          </p:cNvSpPr>
          <p:nvPr>
            <p:ph idx="1"/>
          </p:nvPr>
        </p:nvSpPr>
        <p:spPr/>
        <p:txBody>
          <a:bodyPr>
            <a:normAutofit fontScale="92500" lnSpcReduction="20000"/>
          </a:bodyPr>
          <a:lstStyle/>
          <a:p>
            <a:pPr marL="0" indent="0">
              <a:buNone/>
            </a:pPr>
            <a:r>
              <a:rPr lang="en-US" sz="1500" b="1" dirty="0"/>
              <a:t>What the Supreme Court's tariff ruling changes, and what it doesn't – Peterson Institute for International Economics</a:t>
            </a:r>
          </a:p>
          <a:p>
            <a:r>
              <a:rPr lang="en-US" sz="1500" dirty="0">
                <a:hlinkClick r:id="rId3"/>
              </a:rPr>
              <a:t>https://www.piie.com/blogs/realtime-economics/2026/what-supreme-courts-tariff-ruling-changes-and-what-it-doesnt</a:t>
            </a:r>
            <a:endParaRPr lang="en-US" sz="1500" dirty="0"/>
          </a:p>
          <a:p>
            <a:pPr marL="0" indent="0">
              <a:buNone/>
            </a:pPr>
            <a:r>
              <a:rPr lang="en-US" sz="1500" b="1" dirty="0"/>
              <a:t>Federal crackdown pulls thousands of foreign truckers off roads – Wall Street Journal</a:t>
            </a:r>
          </a:p>
          <a:p>
            <a:r>
              <a:rPr lang="en-US" sz="1500" dirty="0">
                <a:hlinkClick r:id="rId4"/>
              </a:rPr>
              <a:t>https://www.msn.com/en-us/news/us/federal-crackdown-pulls-thousands-of-foreign-truckers-off-roads/ar-AA1UL10V</a:t>
            </a:r>
            <a:endParaRPr lang="en-US" sz="1500" dirty="0"/>
          </a:p>
          <a:p>
            <a:pPr marL="0" indent="0">
              <a:buNone/>
            </a:pPr>
            <a:r>
              <a:rPr lang="en-US" sz="1500" b="1" dirty="0"/>
              <a:t>Cass Transportation Index Report – January 2026</a:t>
            </a:r>
            <a:endParaRPr lang="en-US" sz="1500" b="1" dirty="0">
              <a:cs typeface="Arial"/>
            </a:endParaRPr>
          </a:p>
          <a:p>
            <a:r>
              <a:rPr lang="en-US" sz="1500" dirty="0">
                <a:hlinkClick r:id="rId5"/>
              </a:rPr>
              <a:t>https://www.cassinfo.com/freight-audit-payment/cass-transportation-indexes/january-2026</a:t>
            </a:r>
            <a:endParaRPr lang="en-US" sz="1500" dirty="0"/>
          </a:p>
          <a:p>
            <a:pPr marL="0" indent="0">
              <a:buNone/>
            </a:pPr>
            <a:r>
              <a:rPr lang="en-US" sz="1500" b="1" dirty="0"/>
              <a:t>Jason Miller – Eli Broad Endowed Professor of Supply Chain Management – Michigan State University</a:t>
            </a:r>
          </a:p>
          <a:p>
            <a:r>
              <a:rPr lang="en-US" sz="1500" dirty="0">
                <a:hlinkClick r:id="rId6"/>
              </a:rPr>
              <a:t>https://www.linkedin.com/in/jason-miller-32110325/</a:t>
            </a:r>
            <a:endParaRPr lang="en-US" sz="1500" dirty="0"/>
          </a:p>
          <a:p>
            <a:pPr marL="0" indent="0">
              <a:buNone/>
            </a:pPr>
            <a:r>
              <a:rPr lang="en-US" sz="1500" b="1" dirty="0"/>
              <a:t>Operational Costs of Trucking – American Transportation Research Institute</a:t>
            </a:r>
          </a:p>
          <a:p>
            <a:r>
              <a:rPr lang="en-US" sz="1500" dirty="0">
                <a:hlinkClick r:id="rId7"/>
              </a:rPr>
              <a:t>https://truckingresearch.org/about-atri/atri-research/operational-costs-of-trucking/</a:t>
            </a:r>
            <a:endParaRPr lang="en-US" sz="1500" dirty="0"/>
          </a:p>
          <a:p>
            <a:pPr marL="0" indent="0">
              <a:buNone/>
            </a:pPr>
            <a:r>
              <a:rPr lang="en-US" sz="1500" b="1" dirty="0"/>
              <a:t>Upcoming Key Dates Impacting Capacity and Volumes</a:t>
            </a:r>
          </a:p>
          <a:p>
            <a:r>
              <a:rPr lang="en-US" sz="1500" dirty="0"/>
              <a:t>Eid al-Fitr		Mar 19 &amp; 20</a:t>
            </a:r>
          </a:p>
          <a:p>
            <a:r>
              <a:rPr lang="en-US" sz="1500" dirty="0"/>
              <a:t>Good Friday		Apr 3</a:t>
            </a:r>
          </a:p>
          <a:p>
            <a:r>
              <a:rPr lang="en-US" sz="1500" dirty="0"/>
              <a:t>Easter Sunday		Apr 5</a:t>
            </a:r>
          </a:p>
          <a:p>
            <a:r>
              <a:rPr lang="en-US" sz="1500" dirty="0"/>
              <a:t>International </a:t>
            </a:r>
            <a:r>
              <a:rPr lang="en-US" sz="1500" dirty="0" err="1"/>
              <a:t>Roadcheck</a:t>
            </a:r>
            <a:r>
              <a:rPr lang="en-US" sz="1500" dirty="0"/>
              <a:t>	May 12-14</a:t>
            </a:r>
          </a:p>
          <a:p>
            <a:endParaRPr lang="en-US" sz="1500" dirty="0"/>
          </a:p>
        </p:txBody>
      </p:sp>
    </p:spTree>
    <p:extLst>
      <p:ext uri="{BB962C8B-B14F-4D97-AF65-F5344CB8AC3E}">
        <p14:creationId xmlns:p14="http://schemas.microsoft.com/office/powerpoint/2010/main" val="3632114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B4FC31-D8FB-FFA0-8DA4-8718B01A407D}"/>
              </a:ext>
            </a:extLst>
          </p:cNvPr>
          <p:cNvSpPr>
            <a:spLocks noGrp="1"/>
          </p:cNvSpPr>
          <p:nvPr>
            <p:ph type="title"/>
          </p:nvPr>
        </p:nvSpPr>
        <p:spPr/>
        <p:txBody>
          <a:bodyPr>
            <a:normAutofit/>
          </a:bodyPr>
          <a:lstStyle/>
          <a:p>
            <a:r>
              <a:rPr lang="en-US" sz="4000" dirty="0"/>
              <a:t>Rate Trends</a:t>
            </a:r>
          </a:p>
        </p:txBody>
      </p:sp>
      <p:sp>
        <p:nvSpPr>
          <p:cNvPr id="6" name="Content Placeholder 5">
            <a:extLst>
              <a:ext uri="{FF2B5EF4-FFF2-40B4-BE49-F238E27FC236}">
                <a16:creationId xmlns:a16="http://schemas.microsoft.com/office/drawing/2014/main" id="{F2EBC6D7-3A67-83B9-98F2-C63FBECBA957}"/>
              </a:ext>
            </a:extLst>
          </p:cNvPr>
          <p:cNvSpPr>
            <a:spLocks noGrp="1"/>
          </p:cNvSpPr>
          <p:nvPr>
            <p:ph type="body" sz="quarter" idx="12"/>
          </p:nvPr>
        </p:nvSpPr>
        <p:spPr>
          <a:xfrm>
            <a:off x="907614" y="5476875"/>
            <a:ext cx="5846298" cy="4621530"/>
          </a:xfrm>
        </p:spPr>
        <p:txBody>
          <a:bodyPr vert="horz" lIns="0" tIns="0" rIns="0" bIns="0" rtlCol="0" anchor="t">
            <a:normAutofit/>
          </a:bodyPr>
          <a:lstStyle/>
          <a:p>
            <a:r>
              <a:rPr lang="en-US" sz="1600" spc="-66" dirty="0">
                <a:cs typeface="Arial"/>
              </a:rPr>
              <a:t>The average DAT 7-Day van spot rate for January rose 9.7% higher than the corresponding month in 2025, with spot rates showing YoY growth for the 18</a:t>
            </a:r>
            <a:r>
              <a:rPr lang="en-US" sz="1600" spc="-66" baseline="30000" dirty="0">
                <a:cs typeface="Arial"/>
              </a:rPr>
              <a:t>th</a:t>
            </a:r>
            <a:r>
              <a:rPr lang="en-US" sz="1600" spc="-66" dirty="0">
                <a:cs typeface="Arial"/>
              </a:rPr>
              <a:t> consecutive month. </a:t>
            </a:r>
          </a:p>
          <a:p>
            <a:r>
              <a:rPr lang="en-US" sz="1600" dirty="0"/>
              <a:t>Through 22 days, February DAT Spot Van rates are 3.2% higher than January and 21.6% above February 2025 (weather-impacted).</a:t>
            </a:r>
          </a:p>
          <a:p>
            <a:r>
              <a:rPr lang="en-US" sz="1600" dirty="0"/>
              <a:t>Rates will reset lower as capacity and shipping stabilize following Q1 weather disruptions; however, spot pricing is expected to run higher than the five-year avg rate.</a:t>
            </a:r>
          </a:p>
          <a:p>
            <a:pPr marL="9523" indent="0">
              <a:buNone/>
            </a:pPr>
            <a:endParaRPr lang="en-US" sz="1600" b="1" spc="-110" dirty="0">
              <a:solidFill>
                <a:srgbClr val="FF0000"/>
              </a:solidFill>
              <a:cs typeface="Arial"/>
            </a:endParaRPr>
          </a:p>
          <a:p>
            <a:endParaRPr lang="en-US" sz="1600" dirty="0">
              <a:latin typeface="Arial"/>
              <a:cs typeface="Arial"/>
            </a:endParaRPr>
          </a:p>
        </p:txBody>
      </p:sp>
      <p:sp>
        <p:nvSpPr>
          <p:cNvPr id="7" name="Content Placeholder 6">
            <a:extLst>
              <a:ext uri="{FF2B5EF4-FFF2-40B4-BE49-F238E27FC236}">
                <a16:creationId xmlns:a16="http://schemas.microsoft.com/office/drawing/2014/main" id="{7E24F75E-7868-8C45-0120-6DEFC71A5D51}"/>
              </a:ext>
            </a:extLst>
          </p:cNvPr>
          <p:cNvSpPr>
            <a:spLocks noGrp="1"/>
          </p:cNvSpPr>
          <p:nvPr>
            <p:ph type="body" sz="quarter" idx="13"/>
          </p:nvPr>
        </p:nvSpPr>
        <p:spPr>
          <a:xfrm>
            <a:off x="7915603" y="5476875"/>
            <a:ext cx="5846298" cy="4621530"/>
          </a:xfrm>
        </p:spPr>
        <p:txBody>
          <a:bodyPr vert="horz" lIns="0" tIns="0" rIns="0" bIns="0" rtlCol="0" anchor="t">
            <a:normAutofit/>
          </a:bodyPr>
          <a:lstStyle/>
          <a:p>
            <a:r>
              <a:rPr lang="en-US" sz="1600" spc="-36" dirty="0">
                <a:cs typeface="Arial"/>
              </a:rPr>
              <a:t>January Contract linehaul rates reported 2.5% YoY growth on a 2.7% sequential increase from December.</a:t>
            </a:r>
          </a:p>
          <a:p>
            <a:r>
              <a:rPr lang="en-US" sz="1600" spc="-36" dirty="0">
                <a:cs typeface="Arial"/>
              </a:rPr>
              <a:t>Through 22 days, February DAT Contract Van rates are showing similar YoY growth (+3.2%).</a:t>
            </a:r>
          </a:p>
          <a:p>
            <a:r>
              <a:rPr lang="en-US" sz="1600" spc="-36" dirty="0">
                <a:cs typeface="Arial"/>
              </a:rPr>
              <a:t>Contract rates are expected to increase over the upcoming quarters. </a:t>
            </a:r>
          </a:p>
          <a:p>
            <a:r>
              <a:rPr lang="en-US" sz="1600" spc="-36" dirty="0">
                <a:cs typeface="Arial"/>
              </a:rPr>
              <a:t>Generally, contract rates trail spot performance by 60 to 90 days.</a:t>
            </a:r>
          </a:p>
          <a:p>
            <a:endParaRPr lang="en-US" sz="1600" dirty="0">
              <a:cs typeface="Arial"/>
            </a:endParaRPr>
          </a:p>
        </p:txBody>
      </p:sp>
      <p:sp>
        <p:nvSpPr>
          <p:cNvPr id="10" name="TextBox 9">
            <a:extLst>
              <a:ext uri="{FF2B5EF4-FFF2-40B4-BE49-F238E27FC236}">
                <a16:creationId xmlns:a16="http://schemas.microsoft.com/office/drawing/2014/main" id="{B7819AC9-B61A-581E-3735-E1A5DB771DD5}"/>
              </a:ext>
            </a:extLst>
          </p:cNvPr>
          <p:cNvSpPr txBox="1"/>
          <p:nvPr/>
        </p:nvSpPr>
        <p:spPr>
          <a:xfrm>
            <a:off x="3057602" y="4894115"/>
            <a:ext cx="1499594" cy="369332"/>
          </a:xfrm>
          <a:prstGeom prst="rect">
            <a:avLst/>
          </a:prstGeom>
          <a:noFill/>
        </p:spPr>
        <p:txBody>
          <a:bodyPr wrap="square" rtlCol="0">
            <a:spAutoFit/>
          </a:bodyPr>
          <a:lstStyle/>
          <a:p>
            <a:r>
              <a:rPr lang="en-US" b="1"/>
              <a:t>Spot Van </a:t>
            </a:r>
          </a:p>
        </p:txBody>
      </p:sp>
      <p:sp>
        <p:nvSpPr>
          <p:cNvPr id="11" name="TextBox 10">
            <a:extLst>
              <a:ext uri="{FF2B5EF4-FFF2-40B4-BE49-F238E27FC236}">
                <a16:creationId xmlns:a16="http://schemas.microsoft.com/office/drawing/2014/main" id="{264FA008-BE2E-3DD8-FD46-A144861CDB42}"/>
              </a:ext>
            </a:extLst>
          </p:cNvPr>
          <p:cNvSpPr txBox="1"/>
          <p:nvPr/>
        </p:nvSpPr>
        <p:spPr>
          <a:xfrm>
            <a:off x="10189622" y="4894115"/>
            <a:ext cx="1860864" cy="369332"/>
          </a:xfrm>
          <a:prstGeom prst="rect">
            <a:avLst/>
          </a:prstGeom>
          <a:noFill/>
        </p:spPr>
        <p:txBody>
          <a:bodyPr wrap="square" rtlCol="0">
            <a:spAutoFit/>
          </a:bodyPr>
          <a:lstStyle/>
          <a:p>
            <a:r>
              <a:rPr lang="en-US" b="1"/>
              <a:t>Contract Van</a:t>
            </a:r>
          </a:p>
        </p:txBody>
      </p:sp>
      <p:graphicFrame>
        <p:nvGraphicFramePr>
          <p:cNvPr id="4" name="Chart 3">
            <a:extLst>
              <a:ext uri="{FF2B5EF4-FFF2-40B4-BE49-F238E27FC236}">
                <a16:creationId xmlns:a16="http://schemas.microsoft.com/office/drawing/2014/main" id="{BB9A6621-8158-774A-417F-302ED0E409B8}"/>
              </a:ext>
            </a:extLst>
          </p:cNvPr>
          <p:cNvGraphicFramePr>
            <a:graphicFrameLocks/>
          </p:cNvGraphicFramePr>
          <p:nvPr>
            <p:extLst>
              <p:ext uri="{D42A27DB-BD31-4B8C-83A1-F6EECF244321}">
                <p14:modId xmlns:p14="http://schemas.microsoft.com/office/powerpoint/2010/main" val="4173328285"/>
              </p:ext>
            </p:extLst>
          </p:nvPr>
        </p:nvGraphicFramePr>
        <p:xfrm>
          <a:off x="868499" y="1895173"/>
          <a:ext cx="6112020" cy="29989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A7211AC5-5A41-04EA-BF7A-0E0600864D6C}"/>
              </a:ext>
            </a:extLst>
          </p:cNvPr>
          <p:cNvGraphicFramePr>
            <a:graphicFrameLocks/>
          </p:cNvGraphicFramePr>
          <p:nvPr>
            <p:extLst>
              <p:ext uri="{D42A27DB-BD31-4B8C-83A1-F6EECF244321}">
                <p14:modId xmlns:p14="http://schemas.microsoft.com/office/powerpoint/2010/main" val="1709371044"/>
              </p:ext>
            </p:extLst>
          </p:nvPr>
        </p:nvGraphicFramePr>
        <p:xfrm>
          <a:off x="7649883" y="1895174"/>
          <a:ext cx="6112018" cy="29989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9289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6BC3-8457-297A-340A-23ECF59CAF53}"/>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88A64005-DB03-6D9B-BC1A-27F426E62D89}"/>
              </a:ext>
            </a:extLst>
          </p:cNvPr>
          <p:cNvSpPr>
            <a:spLocks noGrp="1"/>
          </p:cNvSpPr>
          <p:nvPr>
            <p:ph type="body" idx="21"/>
          </p:nvPr>
        </p:nvSpPr>
        <p:spPr>
          <a:xfrm>
            <a:off x="981013" y="7074273"/>
            <a:ext cx="7635240" cy="624600"/>
          </a:xfrm>
        </p:spPr>
        <p:txBody>
          <a:bodyPr>
            <a:normAutofit/>
          </a:bodyPr>
          <a:lstStyle/>
          <a:p>
            <a:r>
              <a:rPr lang="en-US" sz="1400" dirty="0">
                <a:latin typeface="+mn-lt"/>
              </a:rPr>
              <a:t>Data within this index includes all domestic freight modes and is derived from 36 million invoices and $36B in spend processed by Cass annually. </a:t>
            </a:r>
          </a:p>
        </p:txBody>
      </p:sp>
      <p:sp>
        <p:nvSpPr>
          <p:cNvPr id="5" name="Title 4">
            <a:extLst>
              <a:ext uri="{FF2B5EF4-FFF2-40B4-BE49-F238E27FC236}">
                <a16:creationId xmlns:a16="http://schemas.microsoft.com/office/drawing/2014/main" id="{40789E7C-ABB5-076D-59FB-519D0D6AD681}"/>
              </a:ext>
            </a:extLst>
          </p:cNvPr>
          <p:cNvSpPr>
            <a:spLocks noGrp="1"/>
          </p:cNvSpPr>
          <p:nvPr>
            <p:ph type="title"/>
          </p:nvPr>
        </p:nvSpPr>
        <p:spPr/>
        <p:txBody>
          <a:bodyPr>
            <a:normAutofit/>
          </a:bodyPr>
          <a:lstStyle/>
          <a:p>
            <a:r>
              <a:rPr lang="en-US" sz="4000"/>
              <a:t>Freight Volumes</a:t>
            </a:r>
          </a:p>
        </p:txBody>
      </p:sp>
      <p:sp>
        <p:nvSpPr>
          <p:cNvPr id="9" name="Text Placeholder 8">
            <a:extLst>
              <a:ext uri="{FF2B5EF4-FFF2-40B4-BE49-F238E27FC236}">
                <a16:creationId xmlns:a16="http://schemas.microsoft.com/office/drawing/2014/main" id="{395CC08F-DB3D-F23F-402E-F7279355C931}"/>
              </a:ext>
            </a:extLst>
          </p:cNvPr>
          <p:cNvSpPr>
            <a:spLocks noGrp="1"/>
          </p:cNvSpPr>
          <p:nvPr>
            <p:ph type="body" idx="14"/>
          </p:nvPr>
        </p:nvSpPr>
        <p:spPr>
          <a:xfrm>
            <a:off x="9571374" y="1943069"/>
            <a:ext cx="4601825" cy="365760"/>
          </a:xfrm>
        </p:spPr>
        <p:txBody>
          <a:bodyPr/>
          <a:lstStyle/>
          <a:p>
            <a:pPr algn="ctr"/>
            <a:r>
              <a:rPr lang="en-US" sz="2000" dirty="0"/>
              <a:t>Cass Freight Index</a:t>
            </a:r>
          </a:p>
        </p:txBody>
      </p:sp>
      <p:sp>
        <p:nvSpPr>
          <p:cNvPr id="7" name="Content Placeholder 6">
            <a:extLst>
              <a:ext uri="{FF2B5EF4-FFF2-40B4-BE49-F238E27FC236}">
                <a16:creationId xmlns:a16="http://schemas.microsoft.com/office/drawing/2014/main" id="{86E9EA19-EA42-FC16-9BF8-934BCC7898EC}"/>
              </a:ext>
            </a:extLst>
          </p:cNvPr>
          <p:cNvSpPr>
            <a:spLocks noGrp="1"/>
          </p:cNvSpPr>
          <p:nvPr>
            <p:ph type="body" sz="quarter" idx="15"/>
          </p:nvPr>
        </p:nvSpPr>
        <p:spPr>
          <a:xfrm>
            <a:off x="9571374" y="2562749"/>
            <a:ext cx="4601825" cy="3032507"/>
          </a:xfrm>
        </p:spPr>
        <p:txBody>
          <a:bodyPr vert="horz" lIns="0" tIns="0" rIns="0" bIns="0" rtlCol="0" anchor="t">
            <a:normAutofit/>
          </a:bodyPr>
          <a:lstStyle/>
          <a:p>
            <a:r>
              <a:rPr lang="en-US" sz="1800" dirty="0"/>
              <a:t>The shipments component of the Cass Freight Index fell 7.1% y/y and 4.9% sequentially in January, or 2.0% m/m in seasonally adjusted (SA) terms, reaching a new cycle low.</a:t>
            </a:r>
          </a:p>
          <a:p>
            <a:r>
              <a:rPr lang="en-US" sz="1800" dirty="0"/>
              <a:t>The market is beginning to firm, not because demand is rising, but because supply is tightening – evidenced by higher tender rejections, more spot activity, and increasing operating costs. </a:t>
            </a:r>
          </a:p>
        </p:txBody>
      </p:sp>
      <p:pic>
        <p:nvPicPr>
          <p:cNvPr id="20" name="Picture 19">
            <a:extLst>
              <a:ext uri="{FF2B5EF4-FFF2-40B4-BE49-F238E27FC236}">
                <a16:creationId xmlns:a16="http://schemas.microsoft.com/office/drawing/2014/main" id="{87C834F8-2972-40F9-F496-E71436681122}"/>
              </a:ext>
            </a:extLst>
          </p:cNvPr>
          <p:cNvPicPr>
            <a:picLocks noChangeAspect="1"/>
          </p:cNvPicPr>
          <p:nvPr/>
        </p:nvPicPr>
        <p:blipFill>
          <a:blip r:embed="rId2"/>
          <a:stretch>
            <a:fillRect/>
          </a:stretch>
        </p:blipFill>
        <p:spPr>
          <a:xfrm>
            <a:off x="981013" y="2108476"/>
            <a:ext cx="7635240" cy="4844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131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07E5-0CDC-7DAB-2960-97CC87C8D616}"/>
              </a:ext>
            </a:extLst>
          </p:cNvPr>
          <p:cNvSpPr>
            <a:spLocks noGrp="1"/>
          </p:cNvSpPr>
          <p:nvPr>
            <p:ph type="title" idx="4294967295"/>
          </p:nvPr>
        </p:nvSpPr>
        <p:spPr>
          <a:xfrm>
            <a:off x="402771" y="620889"/>
            <a:ext cx="13425488" cy="1384300"/>
          </a:xfrm>
        </p:spPr>
        <p:txBody>
          <a:bodyPr>
            <a:normAutofit/>
          </a:bodyPr>
          <a:lstStyle/>
          <a:p>
            <a:r>
              <a:rPr lang="en-US" sz="4000" dirty="0"/>
              <a:t>Diesel Fuel Prices</a:t>
            </a:r>
          </a:p>
        </p:txBody>
      </p:sp>
      <p:sp>
        <p:nvSpPr>
          <p:cNvPr id="4" name="Content Placeholder 3">
            <a:extLst>
              <a:ext uri="{FF2B5EF4-FFF2-40B4-BE49-F238E27FC236}">
                <a16:creationId xmlns:a16="http://schemas.microsoft.com/office/drawing/2014/main" id="{00DABABA-3863-A6D0-E51A-48B280FFA1E9}"/>
              </a:ext>
            </a:extLst>
          </p:cNvPr>
          <p:cNvSpPr>
            <a:spLocks noGrp="1"/>
          </p:cNvSpPr>
          <p:nvPr>
            <p:ph sz="quarter" idx="4294967295"/>
          </p:nvPr>
        </p:nvSpPr>
        <p:spPr>
          <a:xfrm>
            <a:off x="8550729" y="2379536"/>
            <a:ext cx="5676900" cy="5527675"/>
          </a:xfrm>
        </p:spPr>
        <p:txBody>
          <a:bodyPr vert="horz" lIns="0" tIns="0" rIns="0" bIns="0" rtlCol="0" anchor="t">
            <a:normAutofit/>
          </a:bodyPr>
          <a:lstStyle/>
          <a:p>
            <a:pPr marL="136525" indent="-127000"/>
            <a:r>
              <a:rPr lang="en-US" sz="1800" dirty="0">
                <a:cs typeface="Arial"/>
              </a:rPr>
              <a:t>Current On-Highway Diesel Fuel Prices as reported by the US Energy Information Administration are 1.3% higher than the corresponding report in 2025 and 9.7% below 2024’s cost. This increase in fuel prices equates to approximately $0.01/mile YoY spot cost impact. </a:t>
            </a:r>
            <a:endParaRPr lang="en-US" dirty="0"/>
          </a:p>
          <a:p>
            <a:pPr marL="136525" indent="-127000"/>
            <a:r>
              <a:rPr lang="en-US" sz="1800" dirty="0"/>
              <a:t>The Brent crude oil price averaged $67 per barrel (b) in January, the highest since September 2025, as weather-related events disrupted the global crude oil supply and escalating tensions with Iran put upward pressure on prices. Despite these short-term events, the EIA expects oil prices will decline in 2026, as global oil production exceeds global oil demand, causing oil inventories to rise. The EIA forecasts the Brent crude oil price will average $58 per barrel (b) in 2026 and $53/b in 2027.</a:t>
            </a:r>
          </a:p>
          <a:p>
            <a:endParaRPr lang="en-US" dirty="0"/>
          </a:p>
        </p:txBody>
      </p:sp>
      <p:graphicFrame>
        <p:nvGraphicFramePr>
          <p:cNvPr id="5" name="Chart 4">
            <a:extLst>
              <a:ext uri="{FF2B5EF4-FFF2-40B4-BE49-F238E27FC236}">
                <a16:creationId xmlns:a16="http://schemas.microsoft.com/office/drawing/2014/main" id="{8B981DED-1AD9-3DE5-666A-0D89AA9982E4}"/>
              </a:ext>
            </a:extLst>
          </p:cNvPr>
          <p:cNvGraphicFramePr>
            <a:graphicFrameLocks/>
          </p:cNvGraphicFramePr>
          <p:nvPr>
            <p:extLst>
              <p:ext uri="{D42A27DB-BD31-4B8C-83A1-F6EECF244321}">
                <p14:modId xmlns:p14="http://schemas.microsoft.com/office/powerpoint/2010/main" val="355005090"/>
              </p:ext>
            </p:extLst>
          </p:nvPr>
        </p:nvGraphicFramePr>
        <p:xfrm>
          <a:off x="402771" y="1690914"/>
          <a:ext cx="7768001" cy="49967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0127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828E-96C0-16EA-D649-340613A6189E}"/>
              </a:ext>
            </a:extLst>
          </p:cNvPr>
          <p:cNvSpPr>
            <a:spLocks noGrp="1"/>
          </p:cNvSpPr>
          <p:nvPr>
            <p:ph type="title" idx="4294967295"/>
          </p:nvPr>
        </p:nvSpPr>
        <p:spPr>
          <a:xfrm>
            <a:off x="0" y="-1618"/>
            <a:ext cx="14630400" cy="1384300"/>
          </a:xfrm>
        </p:spPr>
        <p:txBody>
          <a:bodyPr>
            <a:normAutofit/>
          </a:bodyPr>
          <a:lstStyle/>
          <a:p>
            <a:r>
              <a:rPr lang="en-US" sz="4000"/>
              <a:t>Freight Rejections</a:t>
            </a:r>
          </a:p>
        </p:txBody>
      </p:sp>
      <p:sp>
        <p:nvSpPr>
          <p:cNvPr id="4" name="Content Placeholder 3">
            <a:extLst>
              <a:ext uri="{FF2B5EF4-FFF2-40B4-BE49-F238E27FC236}">
                <a16:creationId xmlns:a16="http://schemas.microsoft.com/office/drawing/2014/main" id="{75464A04-1273-7609-70B5-875A51A60047}"/>
              </a:ext>
            </a:extLst>
          </p:cNvPr>
          <p:cNvSpPr>
            <a:spLocks noGrp="1"/>
          </p:cNvSpPr>
          <p:nvPr>
            <p:ph sz="quarter" idx="4294967295"/>
          </p:nvPr>
        </p:nvSpPr>
        <p:spPr>
          <a:xfrm>
            <a:off x="10680016" y="1866804"/>
            <a:ext cx="3495675" cy="5614988"/>
          </a:xfrm>
        </p:spPr>
        <p:txBody>
          <a:bodyPr vert="horz" lIns="0" tIns="0" rIns="0" bIns="0" rtlCol="0" anchor="t">
            <a:normAutofit/>
          </a:bodyPr>
          <a:lstStyle/>
          <a:p>
            <a:r>
              <a:rPr lang="en-US" sz="1800" dirty="0"/>
              <a:t>The current national tender rejection rate is 13.6%.</a:t>
            </a:r>
          </a:p>
          <a:p>
            <a:pPr marL="136525" indent="-127000"/>
            <a:r>
              <a:rPr lang="en-US" sz="1800" dirty="0"/>
              <a:t>Rejection rates are up over the 2024 and 2025 reports of 4.6% and 5.3%, respectively, similar shipment volumes.</a:t>
            </a:r>
          </a:p>
          <a:p>
            <a:pPr marL="136525" indent="-127000"/>
            <a:r>
              <a:rPr lang="en-US" sz="1800" dirty="0"/>
              <a:t>2026 rejection rates rose as Winter Storm Fern impacted southern markets and remained sticky through February.</a:t>
            </a:r>
          </a:p>
          <a:p>
            <a:pPr marL="136525" indent="-127000"/>
            <a:r>
              <a:rPr lang="en-US" sz="1800" dirty="0"/>
              <a:t>Rejections are expected to trend down through the rest of Q1 but remain elevated relative to normal seasonal levels. </a:t>
            </a:r>
          </a:p>
          <a:p>
            <a:pPr marL="136525" indent="-127000"/>
            <a:r>
              <a:rPr lang="en-US" sz="1800" dirty="0"/>
              <a:t>Rejection rates in the 6%-8% range indicate a more balanced market. </a:t>
            </a:r>
          </a:p>
        </p:txBody>
      </p:sp>
      <p:sp>
        <p:nvSpPr>
          <p:cNvPr id="7" name="TextBox 6">
            <a:extLst>
              <a:ext uri="{FF2B5EF4-FFF2-40B4-BE49-F238E27FC236}">
                <a16:creationId xmlns:a16="http://schemas.microsoft.com/office/drawing/2014/main" id="{795E418C-9630-52A8-C8E9-BB4058EC5C28}"/>
              </a:ext>
            </a:extLst>
          </p:cNvPr>
          <p:cNvSpPr txBox="1"/>
          <p:nvPr/>
        </p:nvSpPr>
        <p:spPr>
          <a:xfrm>
            <a:off x="1008883" y="6129346"/>
            <a:ext cx="8864322" cy="369332"/>
          </a:xfrm>
          <a:prstGeom prst="rect">
            <a:avLst/>
          </a:prstGeom>
          <a:noFill/>
        </p:spPr>
        <p:txBody>
          <a:bodyPr wrap="square" rtlCol="0">
            <a:spAutoFit/>
          </a:bodyPr>
          <a:lstStyle/>
          <a:p>
            <a:r>
              <a:rPr lang="en-US" b="1"/>
              <a:t>Source: </a:t>
            </a:r>
            <a:r>
              <a:rPr lang="en-US" b="1" err="1"/>
              <a:t>FreightWaves</a:t>
            </a:r>
            <a:r>
              <a:rPr lang="en-US" b="1"/>
              <a:t>/SONAR Outbound Tender Volume Index – Symbol OTRI  </a:t>
            </a:r>
          </a:p>
        </p:txBody>
      </p:sp>
      <p:pic>
        <p:nvPicPr>
          <p:cNvPr id="3" name="Picture 2">
            <a:extLst>
              <a:ext uri="{FF2B5EF4-FFF2-40B4-BE49-F238E27FC236}">
                <a16:creationId xmlns:a16="http://schemas.microsoft.com/office/drawing/2014/main" id="{13369BB8-BBAF-80DC-9AE6-100713FC9B5A}"/>
              </a:ext>
            </a:extLst>
          </p:cNvPr>
          <p:cNvPicPr>
            <a:picLocks noChangeAspect="1"/>
          </p:cNvPicPr>
          <p:nvPr/>
        </p:nvPicPr>
        <p:blipFill>
          <a:blip r:embed="rId2"/>
          <a:stretch>
            <a:fillRect/>
          </a:stretch>
        </p:blipFill>
        <p:spPr>
          <a:xfrm>
            <a:off x="454709" y="1866804"/>
            <a:ext cx="9820656" cy="3778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0437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9D07-CDE1-5093-F1C4-9F9EEADB88C5}"/>
              </a:ext>
            </a:extLst>
          </p:cNvPr>
          <p:cNvSpPr>
            <a:spLocks noGrp="1"/>
          </p:cNvSpPr>
          <p:nvPr>
            <p:ph type="title"/>
          </p:nvPr>
        </p:nvSpPr>
        <p:spPr/>
        <p:txBody>
          <a:bodyPr/>
          <a:lstStyle/>
          <a:p>
            <a:r>
              <a:rPr lang="en-US"/>
              <a:t>Industry Commentary</a:t>
            </a:r>
          </a:p>
        </p:txBody>
      </p:sp>
      <p:sp>
        <p:nvSpPr>
          <p:cNvPr id="3" name="Text Placeholder 2">
            <a:extLst>
              <a:ext uri="{FF2B5EF4-FFF2-40B4-BE49-F238E27FC236}">
                <a16:creationId xmlns:a16="http://schemas.microsoft.com/office/drawing/2014/main" id="{4BC8BCA7-032A-48EB-E8AD-B6163B26F55F}"/>
              </a:ext>
            </a:extLst>
          </p:cNvPr>
          <p:cNvSpPr>
            <a:spLocks noGrp="1"/>
          </p:cNvSpPr>
          <p:nvPr>
            <p:ph type="body" sz="quarter" idx="15"/>
          </p:nvPr>
        </p:nvSpPr>
        <p:spPr>
          <a:xfrm>
            <a:off x="9223027" y="1920804"/>
            <a:ext cx="4950173" cy="6210825"/>
          </a:xfrm>
        </p:spPr>
        <p:txBody>
          <a:bodyPr vert="horz" lIns="91440" tIns="45720" rIns="91440" bIns="45720" rtlCol="0" anchor="t">
            <a:noAutofit/>
          </a:bodyPr>
          <a:lstStyle/>
          <a:p>
            <a:pPr marL="294640" indent="-285750">
              <a:buFont typeface="Arial" panose="020B0604020202020204" pitchFamily="34" charset="0"/>
              <a:buChar char="•"/>
            </a:pPr>
            <a:r>
              <a:rPr lang="en-US" sz="1400" dirty="0"/>
              <a:t>Q1 2026 is opening far hotter than expected at +20.3% Y/Y, more than double prior projections. Analysts believe the market may be establishing a new breakeven point as marginal carriers exit.</a:t>
            </a:r>
            <a:endParaRPr lang="en-US" sz="1400"/>
          </a:p>
          <a:p>
            <a:pPr marL="294640" indent="-285750">
              <a:buFont typeface="Arial" panose="020B0604020202020204" pitchFamily="34" charset="0"/>
              <a:buChar char="•"/>
            </a:pPr>
            <a:r>
              <a:rPr lang="en-US" sz="1440" dirty="0"/>
              <a:t>Regulatory crackdowns on non-compliant drivers are expected to accelerate supply exits and tighten capacity. According to Pickett Research, enforcement is rapidly removing low-cost capacity that previously depressed rates.</a:t>
            </a:r>
          </a:p>
          <a:p>
            <a:pPr marL="294640" indent="-285750">
              <a:buFont typeface="Arial" panose="020B0604020202020204" pitchFamily="34" charset="0"/>
              <a:buChar char="•"/>
            </a:pPr>
            <a:r>
              <a:rPr lang="en-US" sz="1440" dirty="0"/>
              <a:t>Supply contraction—not demand growth—is driving the recovery, and regulatory forces are accelerating the shift.</a:t>
            </a:r>
          </a:p>
          <a:p>
            <a:pPr marL="295273" indent="-285750">
              <a:buFont typeface="Arial" panose="020B0604020202020204" pitchFamily="34" charset="0"/>
              <a:buChar char="•"/>
            </a:pPr>
            <a:r>
              <a:rPr lang="en-US" sz="1440" dirty="0"/>
              <a:t>Spot TL Linehaul Index</a:t>
            </a:r>
          </a:p>
          <a:p>
            <a:pPr marL="559435" lvl="1" indent="-285750">
              <a:buFont typeface="Arial" panose="020B0604020202020204" pitchFamily="34" charset="0"/>
              <a:buChar char="•"/>
            </a:pPr>
            <a:r>
              <a:rPr lang="en-US" sz="1400" dirty="0"/>
              <a:t>Previous peak forecast: +25% Y/Y by Q4 2026.</a:t>
            </a:r>
          </a:p>
          <a:p>
            <a:pPr marL="560059" lvl="1" indent="-285750">
              <a:buFont typeface="Arial" panose="020B0604020202020204" pitchFamily="34" charset="0"/>
              <a:buChar char="•"/>
            </a:pPr>
            <a:r>
              <a:rPr lang="en-US" sz="1440" dirty="0"/>
              <a:t>New forecast: +45% Y/Y by Q4 2026.</a:t>
            </a:r>
          </a:p>
          <a:p>
            <a:pPr marL="560059" lvl="1" indent="-285750">
              <a:buFont typeface="Arial" panose="020B0604020202020204" pitchFamily="34" charset="0"/>
              <a:buChar char="•"/>
            </a:pPr>
            <a:r>
              <a:rPr lang="en-US" sz="1440" dirty="0"/>
              <a:t>With Q1 2026 already up +20%, the market is “halfway there.”</a:t>
            </a:r>
          </a:p>
          <a:p>
            <a:pPr marL="295273" indent="-285750">
              <a:buFont typeface="Arial" panose="020B0604020202020204" pitchFamily="34" charset="0"/>
              <a:buChar char="•"/>
            </a:pPr>
            <a:r>
              <a:rPr lang="en-US" sz="1440" dirty="0"/>
              <a:t>Contract TL Linehaul (Cass Index)</a:t>
            </a:r>
          </a:p>
          <a:p>
            <a:pPr marL="559435" lvl="1" indent="-285750">
              <a:buFont typeface="Arial" panose="020B0604020202020204" pitchFamily="34" charset="0"/>
              <a:buChar char="•"/>
            </a:pPr>
            <a:r>
              <a:rPr lang="en-US" sz="1440" dirty="0"/>
              <a:t>Expected to reach +10% Y/Y by Q1 2027, following spot’s lead by several quarters.</a:t>
            </a:r>
          </a:p>
          <a:p>
            <a:endParaRPr lang="en-US" sz="1440" dirty="0"/>
          </a:p>
        </p:txBody>
      </p:sp>
      <p:sp>
        <p:nvSpPr>
          <p:cNvPr id="4" name="TextBox 16">
            <a:extLst>
              <a:ext uri="{FF2B5EF4-FFF2-40B4-BE49-F238E27FC236}">
                <a16:creationId xmlns:a16="http://schemas.microsoft.com/office/drawing/2014/main" id="{5FB85432-01F4-D393-7324-8D0BD39109E2}"/>
              </a:ext>
            </a:extLst>
          </p:cNvPr>
          <p:cNvSpPr txBox="1"/>
          <p:nvPr/>
        </p:nvSpPr>
        <p:spPr>
          <a:xfrm>
            <a:off x="2032000" y="7184962"/>
            <a:ext cx="538480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Source: </a:t>
            </a:r>
            <a:r>
              <a:rPr lang="en-US" i="1"/>
              <a:t>The Pickett Line</a:t>
            </a:r>
            <a:endParaRPr lang="en-US"/>
          </a:p>
        </p:txBody>
      </p:sp>
      <p:pic>
        <p:nvPicPr>
          <p:cNvPr id="5" name="Picture 4">
            <a:extLst>
              <a:ext uri="{FF2B5EF4-FFF2-40B4-BE49-F238E27FC236}">
                <a16:creationId xmlns:a16="http://schemas.microsoft.com/office/drawing/2014/main" id="{00055819-B9AF-9CFF-2F9A-D73BCB0624F4}"/>
              </a:ext>
            </a:extLst>
          </p:cNvPr>
          <p:cNvPicPr>
            <a:picLocks noChangeAspect="1"/>
          </p:cNvPicPr>
          <p:nvPr/>
        </p:nvPicPr>
        <p:blipFill>
          <a:blip r:embed="rId2"/>
          <a:stretch>
            <a:fillRect/>
          </a:stretch>
        </p:blipFill>
        <p:spPr>
          <a:xfrm>
            <a:off x="1264022" y="2110607"/>
            <a:ext cx="6920755" cy="5057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836833"/>
      </p:ext>
    </p:extLst>
  </p:cSld>
  <p:clrMapOvr>
    <a:masterClrMapping/>
  </p:clrMapOvr>
</p:sld>
</file>

<file path=ppt/theme/theme1.xml><?xml version="1.0" encoding="utf-8"?>
<a:theme xmlns:a="http://schemas.openxmlformats.org/drawingml/2006/main" name="ArcBest 2026 Theme">
  <a:themeElements>
    <a:clrScheme name="ArcBest Dark">
      <a:dk1>
        <a:srgbClr val="FFFFFF"/>
      </a:dk1>
      <a:lt1>
        <a:srgbClr val="0E4069"/>
      </a:lt1>
      <a:dk2>
        <a:srgbClr val="C8E8E2"/>
      </a:dk2>
      <a:lt2>
        <a:srgbClr val="0E4069"/>
      </a:lt2>
      <a:accent1>
        <a:srgbClr val="3FBCA1"/>
      </a:accent1>
      <a:accent2>
        <a:srgbClr val="2B73BB"/>
      </a:accent2>
      <a:accent3>
        <a:srgbClr val="00B7FF"/>
      </a:accent3>
      <a:accent4>
        <a:srgbClr val="8E59AB"/>
      </a:accent4>
      <a:accent5>
        <a:srgbClr val="D59C0B"/>
      </a:accent5>
      <a:accent6>
        <a:srgbClr val="AA183B"/>
      </a:accent6>
      <a:hlink>
        <a:srgbClr val="3CAF96"/>
      </a:hlink>
      <a:folHlink>
        <a:srgbClr val="3CAF96"/>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ArcBest 2026 Theme" id="{6291F9DB-2035-6147-93B0-9FAC06F2A060}" vid="{E2122360-3B39-7C45-B64A-53CC2CC7CF54}"/>
    </a:ext>
  </a:extLst>
</a:theme>
</file>

<file path=ppt/theme/theme2.xml><?xml version="1.0" encoding="utf-8"?>
<a:theme xmlns:a="http://schemas.openxmlformats.org/drawingml/2006/main" name="ABF 2026 Theme">
  <a:themeElements>
    <a:clrScheme name="ABF Dark - 2026">
      <a:dk1>
        <a:srgbClr val="FEFFFF"/>
      </a:dk1>
      <a:lt1>
        <a:srgbClr val="1F4F3A"/>
      </a:lt1>
      <a:dk2>
        <a:srgbClr val="F2F2F2"/>
      </a:dk2>
      <a:lt2>
        <a:srgbClr val="285248"/>
      </a:lt2>
      <a:accent1>
        <a:srgbClr val="D6B735"/>
      </a:accent1>
      <a:accent2>
        <a:srgbClr val="396EA3"/>
      </a:accent2>
      <a:accent3>
        <a:srgbClr val="00A896"/>
      </a:accent3>
      <a:accent4>
        <a:srgbClr val="79416F"/>
      </a:accent4>
      <a:accent5>
        <a:srgbClr val="00A2D7"/>
      </a:accent5>
      <a:accent6>
        <a:srgbClr val="A33851"/>
      </a:accent6>
      <a:hlink>
        <a:srgbClr val="D4AA00"/>
      </a:hlink>
      <a:folHlink>
        <a:srgbClr val="3CAF96"/>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3DEE7626-B973-134B-B25B-3E16CC411F86}"/>
    </a:ext>
  </a:extLst>
</a:theme>
</file>

<file path=ppt/theme/theme3.xml><?xml version="1.0" encoding="utf-8"?>
<a:theme xmlns:a="http://schemas.openxmlformats.org/drawingml/2006/main" name="MoLo 2026 Theme">
  <a:themeElements>
    <a:clrScheme name="MoLo 2026 - Dark">
      <a:dk1>
        <a:srgbClr val="FFFFFF"/>
      </a:dk1>
      <a:lt1>
        <a:srgbClr val="2F2747"/>
      </a:lt1>
      <a:dk2>
        <a:srgbClr val="F2F2F2"/>
      </a:dk2>
      <a:lt2>
        <a:srgbClr val="212F3E"/>
      </a:lt2>
      <a:accent1>
        <a:srgbClr val="9967E6"/>
      </a:accent1>
      <a:accent2>
        <a:srgbClr val="A755C2"/>
      </a:accent2>
      <a:accent3>
        <a:srgbClr val="2C82B7"/>
      </a:accent3>
      <a:accent4>
        <a:srgbClr val="49B268"/>
      </a:accent4>
      <a:accent5>
        <a:srgbClr val="A755C2"/>
      </a:accent5>
      <a:accent6>
        <a:srgbClr val="B41A61"/>
      </a:accent6>
      <a:hlink>
        <a:srgbClr val="B51A61"/>
      </a:hlink>
      <a:folHlink>
        <a:srgbClr val="DC1E74"/>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CFFCD5FD-D92D-B644-8EA3-0929A0B3897E}"/>
    </a:ext>
  </a:extLst>
</a:theme>
</file>

<file path=ppt/theme/theme4.xml><?xml version="1.0" encoding="utf-8"?>
<a:theme xmlns:a="http://schemas.openxmlformats.org/drawingml/2006/main" name="Panther 2026 Theme">
  <a:themeElements>
    <a:clrScheme name="Panther 2026 - Dark">
      <a:dk1>
        <a:srgbClr val="FFFFFF"/>
      </a:dk1>
      <a:lt1>
        <a:srgbClr val="2C2A26"/>
      </a:lt1>
      <a:dk2>
        <a:srgbClr val="F2F2F2"/>
      </a:dk2>
      <a:lt2>
        <a:srgbClr val="545759"/>
      </a:lt2>
      <a:accent1>
        <a:srgbClr val="BE974E"/>
      </a:accent1>
      <a:accent2>
        <a:srgbClr val="00B7FE"/>
      </a:accent2>
      <a:accent3>
        <a:srgbClr val="00A896"/>
      </a:accent3>
      <a:accent4>
        <a:srgbClr val="8E59AB"/>
      </a:accent4>
      <a:accent5>
        <a:srgbClr val="D59C0B"/>
      </a:accent5>
      <a:accent6>
        <a:srgbClr val="AA183B"/>
      </a:accent6>
      <a:hlink>
        <a:srgbClr val="3CAF96"/>
      </a:hlink>
      <a:folHlink>
        <a:srgbClr val="3CAF96"/>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EF40CE89-498F-144D-A2B3-BC620D5E8B3D}"/>
    </a:ext>
  </a:extLst>
</a:theme>
</file>

<file path=ppt/theme/theme5.xml><?xml version="1.0" encoding="utf-8"?>
<a:theme xmlns:a="http://schemas.openxmlformats.org/drawingml/2006/main" name="U-Pack 2026 Theme">
  <a:themeElements>
    <a:clrScheme name="U-Pack 2026 - Dark">
      <a:dk1>
        <a:srgbClr val="FFFFFF"/>
      </a:dk1>
      <a:lt1>
        <a:srgbClr val="283644"/>
      </a:lt1>
      <a:dk2>
        <a:srgbClr val="F2F2F2"/>
      </a:dk2>
      <a:lt2>
        <a:srgbClr val="212F3E"/>
      </a:lt2>
      <a:accent1>
        <a:srgbClr val="83BA22"/>
      </a:accent1>
      <a:accent2>
        <a:srgbClr val="B51A61"/>
      </a:accent2>
      <a:accent3>
        <a:srgbClr val="00B7FE"/>
      </a:accent3>
      <a:accent4>
        <a:srgbClr val="024069"/>
      </a:accent4>
      <a:accent5>
        <a:srgbClr val="B287A3"/>
      </a:accent5>
      <a:accent6>
        <a:srgbClr val="B41A61"/>
      </a:accent6>
      <a:hlink>
        <a:srgbClr val="B51A61"/>
      </a:hlink>
      <a:folHlink>
        <a:srgbClr val="DC1E74"/>
      </a:folHlink>
    </a:clrScheme>
    <a:fontScheme name="U-Pack">
      <a:majorFont>
        <a:latin typeface="Poppins SemiBold"/>
        <a:ea typeface=""/>
        <a:cs typeface=""/>
      </a:majorFont>
      <a:minorFont>
        <a:latin typeface="Poppi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E9AAEBE9-D68D-E74E-8C07-0D8A3E2539A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192042A-4946-CE48-A61E-FFE340EDA370}">
  <we:reference id="wa200001889" version="1.0.42.0" store="en-US" storeType="OMEX"/>
  <we:alternateReferences>
    <we:reference id="wa200001889" version="1.0.42.0" store="WA20000188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CFDD76545A8B49AD46047EEE0FBDDA" ma:contentTypeVersion="15" ma:contentTypeDescription="Create a new document." ma:contentTypeScope="" ma:versionID="1679499d4311f78f4880bb6c0e03a41a">
  <xsd:schema xmlns:xsd="http://www.w3.org/2001/XMLSchema" xmlns:xs="http://www.w3.org/2001/XMLSchema" xmlns:p="http://schemas.microsoft.com/office/2006/metadata/properties" xmlns:ns2="2d70b927-457c-439e-8d4f-748b57372cb2" xmlns:ns3="7e916413-4cf8-4a98-ba62-b42b659ac8cb" targetNamespace="http://schemas.microsoft.com/office/2006/metadata/properties" ma:root="true" ma:fieldsID="0cab15d5d5bd778e22770f84ae473c9d" ns2:_="" ns3:_="">
    <xsd:import namespace="2d70b927-457c-439e-8d4f-748b57372cb2"/>
    <xsd:import namespace="7e916413-4cf8-4a98-ba62-b42b659ac8c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0b927-457c-439e-8d4f-748b57372c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376218-3262-4370-8655-8eb135655cd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e916413-4cf8-4a98-ba62-b42b659ac8c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9977521-0c3d-42ae-bc6f-9edc44ee32fa}" ma:internalName="TaxCatchAll" ma:showField="CatchAllData" ma:web="7e916413-4cf8-4a98-ba62-b42b659ac8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e916413-4cf8-4a98-ba62-b42b659ac8cb" xsi:nil="true"/>
    <lcf76f155ced4ddcb4097134ff3c332f xmlns="2d70b927-457c-439e-8d4f-748b57372cb2">
      <Terms xmlns="http://schemas.microsoft.com/office/infopath/2007/PartnerControls"/>
    </lcf76f155ced4ddcb4097134ff3c332f>
    <SharedWithUsers xmlns="7e916413-4cf8-4a98-ba62-b42b659ac8cb">
      <UserInfo>
        <DisplayName>Kay Clay</DisplayName>
        <AccountId>30</AccountId>
        <AccountType/>
      </UserInfo>
    </SharedWithUsers>
  </documentManagement>
</p:properties>
</file>

<file path=customXml/itemProps1.xml><?xml version="1.0" encoding="utf-8"?>
<ds:datastoreItem xmlns:ds="http://schemas.openxmlformats.org/officeDocument/2006/customXml" ds:itemID="{8941E31D-5A62-4CAE-90C0-8776E04EEB2B}">
  <ds:schemaRefs>
    <ds:schemaRef ds:uri="http://schemas.microsoft.com/sharepoint/v3/contenttype/forms"/>
  </ds:schemaRefs>
</ds:datastoreItem>
</file>

<file path=customXml/itemProps2.xml><?xml version="1.0" encoding="utf-8"?>
<ds:datastoreItem xmlns:ds="http://schemas.openxmlformats.org/officeDocument/2006/customXml" ds:itemID="{BFC02594-67BE-4200-9EE9-2E4163C15651}">
  <ds:schemaRefs>
    <ds:schemaRef ds:uri="2d70b927-457c-439e-8d4f-748b57372cb2"/>
    <ds:schemaRef ds:uri="7e916413-4cf8-4a98-ba62-b42b659ac8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9BA496-943E-4941-B703-82A16C0662BE}">
  <ds:schemaRefs>
    <ds:schemaRef ds:uri="2d70b927-457c-439e-8d4f-748b57372cb2"/>
    <ds:schemaRef ds:uri="7e916413-4cf8-4a98-ba62-b42b659ac8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ArcBest Default 2026</Template>
  <TotalTime>7178</TotalTime>
  <Words>1314</Words>
  <Application>Microsoft Office PowerPoint</Application>
  <PresentationFormat>Custom</PresentationFormat>
  <Paragraphs>99</Paragraphs>
  <Slides>11</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11</vt:i4>
      </vt:variant>
    </vt:vector>
  </HeadingPairs>
  <TitlesOfParts>
    <vt:vector size="23" baseType="lpstr">
      <vt:lpstr>Arial</vt:lpstr>
      <vt:lpstr>Poppins</vt:lpstr>
      <vt:lpstr>Poppins SemiBold</vt:lpstr>
      <vt:lpstr>Wingdings</vt:lpstr>
      <vt:lpstr>Work Sans</vt:lpstr>
      <vt:lpstr>Work Sans Medium</vt:lpstr>
      <vt:lpstr>Work Sans SemiBold</vt:lpstr>
      <vt:lpstr>ArcBest 2026 Theme</vt:lpstr>
      <vt:lpstr>ABF 2026 Theme</vt:lpstr>
      <vt:lpstr>MoLo 2026 Theme</vt:lpstr>
      <vt:lpstr>Panther 2026 Theme</vt:lpstr>
      <vt:lpstr>U-Pack 2026 Theme</vt:lpstr>
      <vt:lpstr>February Truckload Market Insights </vt:lpstr>
      <vt:lpstr>Short-Term Outlook </vt:lpstr>
      <vt:lpstr>Near-Term Outlook (Q2 2026)</vt:lpstr>
      <vt:lpstr>Additional Information &amp; Suggested Links </vt:lpstr>
      <vt:lpstr>Rate Trends</vt:lpstr>
      <vt:lpstr>Freight Volumes</vt:lpstr>
      <vt:lpstr>Diesel Fuel Prices</vt:lpstr>
      <vt:lpstr>Freight Rejections</vt:lpstr>
      <vt:lpstr>Industry Commentary</vt:lpstr>
      <vt:lpstr>Inventory</vt:lpstr>
      <vt:lpstr>Manufacturing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Devin Kuhl</dc:creator>
  <cp:keywords/>
  <dc:description/>
  <cp:lastModifiedBy>Hayley Hyslop</cp:lastModifiedBy>
  <cp:revision>1</cp:revision>
  <cp:lastPrinted>2022-03-03T22:20:36Z</cp:lastPrinted>
  <dcterms:created xsi:type="dcterms:W3CDTF">2022-01-08T18:33:33Z</dcterms:created>
  <dcterms:modified xsi:type="dcterms:W3CDTF">2026-03-03T14:06:49Z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0x01010044CFDD76545A8B49AD46047EEE0FBDDA</vt:lpwstr>
  </property>
  <property fmtid="{D5CDD505-2E9C-101B-9397-08002B2CF9AE}" pid="3" name="MediaServiceImageTags">
    <vt:lpwstr/>
  </property>
</Properties>
</file>