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0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Shivak" userId="35af3899-9e33-4a07-96f3-d09d213494a8" providerId="ADAL" clId="{57C276B1-0B46-41EB-BF08-CAED0297B8CA}"/>
    <pc:docChg chg="modSld">
      <pc:chgData name="Alan Shivak" userId="35af3899-9e33-4a07-96f3-d09d213494a8" providerId="ADAL" clId="{57C276B1-0B46-41EB-BF08-CAED0297B8CA}" dt="2023-06-21T17:07:04.409" v="10" actId="1036"/>
      <pc:docMkLst>
        <pc:docMk/>
      </pc:docMkLst>
      <pc:sldChg chg="modSp mod">
        <pc:chgData name="Alan Shivak" userId="35af3899-9e33-4a07-96f3-d09d213494a8" providerId="ADAL" clId="{57C276B1-0B46-41EB-BF08-CAED0297B8CA}" dt="2023-06-21T17:07:04.409" v="10" actId="1036"/>
        <pc:sldMkLst>
          <pc:docMk/>
          <pc:sldMk cId="640985705" sldId="257"/>
        </pc:sldMkLst>
        <pc:spChg chg="mod">
          <ac:chgData name="Alan Shivak" userId="35af3899-9e33-4a07-96f3-d09d213494a8" providerId="ADAL" clId="{57C276B1-0B46-41EB-BF08-CAED0297B8CA}" dt="2023-06-21T17:07:04.409" v="10" actId="1036"/>
          <ac:spMkLst>
            <pc:docMk/>
            <pc:sldMk cId="640985705" sldId="257"/>
            <ac:spMk id="8" creationId="{C2EC03C2-C9FC-D4CF-86AA-E5D039D1BEC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5AAB6-6D97-6A05-8AF7-CCCF40E39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2CC5E-1863-E1C1-9CC5-84FDB464A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4A413-476C-1927-2007-DC223D80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9F3FE-4CE6-ACFA-81EB-DE354A687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37A93-C02F-C710-8F81-4C7B8A758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0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F00E1-08FE-5F47-F003-261664B6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3EC77-7BA8-F8C9-206D-4D0EF11BF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BABFA-6FD9-260D-1A27-3863099D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D9273-D193-7E9C-9C1D-E9F16B86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15F06-C8C5-3C20-6D69-E6CE6BAE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6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76C32F-310A-AB74-054E-1B830C10F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A7926-5EF2-42B3-5204-717D3C06A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AE029-44A9-C3DC-A9E8-37BDB6572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D40A0-E650-00B1-9643-B7061780F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718D4-8966-A421-CDA7-C83EBE11D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2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7A61C-8F7C-B202-54EB-C7788BBC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1ED6-499C-0C67-46A7-083736F67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4E577-8739-0334-69AA-760E5E659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38B60-C124-CDDA-E154-008F8E348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4EAB6-4FF3-DA81-9E97-444F8789C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BF834-ED3D-4C55-488B-8FD9CAB99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2E2B0-B247-26D0-C952-64EEFAFED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5D332-5F53-9281-4DF1-DA365EA3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712EA-1250-7C29-732E-833F13C9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1625-4AF3-F445-85F6-3D058979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9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0F067-2ACE-8091-2F41-B0574EE3D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12ECE-C71E-5C7E-1AC6-4F926852B7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BE191-3612-22D2-403A-3F04A8B94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2ABD0-FF6E-9B39-A760-82BED7041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FA8B9-5955-B28B-0259-5C98BDD6C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7108B-BD4F-EBE1-C5FA-B3F4B535B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3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0FFBA-E0B6-B86E-37DA-A840518C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FCCAA-FB10-C0C5-1C45-744AF6EDE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AEDBE-A0E4-D1BB-4019-2C081F874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6B4259-5103-6877-A09D-010F43461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8ED167-EE51-230C-6E3B-062A79BCE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7E052B-222D-7A66-130D-FB0F5B45E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C4F94-479C-6970-AF89-127BF0D2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93D535-BA12-2E43-ECDC-312C621A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5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9959-D3C8-31B2-F822-F43703BAE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A2EB6-BD26-CF5F-EB4B-79A554EC6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F55B9-07F8-D7C8-47E2-252353339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E4630-3AF2-1B7E-ECF3-3D45156D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6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7DDE5-5388-BCCD-F2B4-DF19C460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77F4E2-CC43-FA74-C2D0-70DAD29F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820D1-8888-6282-B07C-DFA4F6381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6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E30A-5268-9540-B2E6-286C47E98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24385-E0C2-3C9B-7CE7-DF0E6F572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CFD0F-AD04-AB1F-D799-2F73327EF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29924-7822-A173-6385-46C45C59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7CE19-29D4-E738-D852-2E8DAB9AE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324E1-B9AE-FC6D-91F8-9C229CCD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3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E194F-37E0-6807-D95C-F26DA150B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DE2142-EAF6-880A-F1B0-71DA009D5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7C71B7-AD1E-FFF3-606B-EFDF22465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3D65E-BFD5-F5ED-F516-5A47655A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2E2F03-AD97-19D8-C399-C3DCF88A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29A1-0978-07AF-8D58-D59600AD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7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919EB1-369E-212A-D65B-DD5E8D091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279F-AA51-9ACF-F7DB-0E84F46B1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CB1EB-F0E6-EB21-F427-47FC4E248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A5F1D-5025-F689-45C4-0C29C8695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52F7-6F2B-2281-5940-953D1435A0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98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2BB75AC5-1995-B7C5-0D30-2D723381D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29" y="31732"/>
            <a:ext cx="11775543" cy="67957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EC03C2-C9FC-D4CF-86AA-E5D039D1BEC4}"/>
              </a:ext>
            </a:extLst>
          </p:cNvPr>
          <p:cNvSpPr txBox="1"/>
          <p:nvPr/>
        </p:nvSpPr>
        <p:spPr>
          <a:xfrm>
            <a:off x="8025835" y="304800"/>
            <a:ext cx="33057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Shopper Insights</a:t>
            </a:r>
          </a:p>
          <a:p>
            <a:pPr algn="l"/>
            <a:r>
              <a:rPr lang="de-DE" sz="900" b="0" i="0" dirty="0">
                <a:solidFill>
                  <a:schemeClr val="bg1"/>
                </a:solidFill>
                <a:effectLst/>
                <a:latin typeface="-apple-system"/>
              </a:rPr>
              <a:t>Einblicke in die Einkaufsdaten bei Verwendung der Zliide-Lösung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900" b="0" i="0" dirty="0">
                <a:solidFill>
                  <a:schemeClr val="bg1"/>
                </a:solidFill>
                <a:effectLst/>
                <a:latin typeface="-apple-system"/>
              </a:rPr>
              <a:t>Einblicke in demografische Daten und Einkaufsdaten gewinnen</a:t>
            </a:r>
          </a:p>
        </p:txBody>
      </p:sp>
    </p:spTree>
    <p:extLst>
      <p:ext uri="{BB962C8B-B14F-4D97-AF65-F5344CB8AC3E}">
        <p14:creationId xmlns:p14="http://schemas.microsoft.com/office/powerpoint/2010/main" val="640985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-apple-system</vt:lpstr>
      <vt:lpstr>Arial</vt:lpstr>
      <vt:lpstr>Calibri</vt:lpstr>
      <vt:lpstr>Calibri Light</vt:lpstr>
      <vt:lpstr>Office Theme</vt:lpstr>
      <vt:lpstr>PowerPoint Presentation</vt:lpstr>
    </vt:vector>
  </TitlesOfParts>
  <Company>Johnson Controls,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Shivak</dc:creator>
  <cp:lastModifiedBy>Alan Shivak</cp:lastModifiedBy>
  <cp:revision>5</cp:revision>
  <dcterms:created xsi:type="dcterms:W3CDTF">2023-06-21T16:48:19Z</dcterms:created>
  <dcterms:modified xsi:type="dcterms:W3CDTF">2023-06-21T17:07:08Z</dcterms:modified>
</cp:coreProperties>
</file>