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Shivak" userId="35af3899-9e33-4a07-96f3-d09d213494a8" providerId="ADAL" clId="{D77F01E9-75A5-4577-A997-FA6D3A48E83E}"/>
    <pc:docChg chg="undo custSel modSld">
      <pc:chgData name="Alan Shivak" userId="35af3899-9e33-4a07-96f3-d09d213494a8" providerId="ADAL" clId="{D77F01E9-75A5-4577-A997-FA6D3A48E83E}" dt="2023-06-21T17:04:07.254" v="26" actId="1076"/>
      <pc:docMkLst>
        <pc:docMk/>
      </pc:docMkLst>
      <pc:sldChg chg="addSp delSp modSp mod">
        <pc:chgData name="Alan Shivak" userId="35af3899-9e33-4a07-96f3-d09d213494a8" providerId="ADAL" clId="{D77F01E9-75A5-4577-A997-FA6D3A48E83E}" dt="2023-06-21T17:04:07.254" v="26" actId="1076"/>
        <pc:sldMkLst>
          <pc:docMk/>
          <pc:sldMk cId="640985705" sldId="257"/>
        </pc:sldMkLst>
        <pc:spChg chg="mod">
          <ac:chgData name="Alan Shivak" userId="35af3899-9e33-4a07-96f3-d09d213494a8" providerId="ADAL" clId="{D77F01E9-75A5-4577-A997-FA6D3A48E83E}" dt="2023-06-21T17:04:07.254" v="26" actId="1076"/>
          <ac:spMkLst>
            <pc:docMk/>
            <pc:sldMk cId="640985705" sldId="257"/>
            <ac:spMk id="8" creationId="{C2EC03C2-C9FC-D4CF-86AA-E5D039D1BEC4}"/>
          </ac:spMkLst>
        </pc:spChg>
        <pc:picChg chg="add del">
          <ac:chgData name="Alan Shivak" userId="35af3899-9e33-4a07-96f3-d09d213494a8" providerId="ADAL" clId="{D77F01E9-75A5-4577-A997-FA6D3A48E83E}" dt="2023-06-21T17:02:29.830" v="1" actId="22"/>
          <ac:picMkLst>
            <pc:docMk/>
            <pc:sldMk cId="640985705" sldId="257"/>
            <ac:picMk id="3" creationId="{5ABF9E5F-AE1E-44F5-130B-0CB290679E0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AAB6-6D97-6A05-8AF7-CCCF40E39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2CC5E-1863-E1C1-9CC5-84FDB464A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4A413-476C-1927-2007-DC223D80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9F3FE-4CE6-ACFA-81EB-DE354A68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37A93-C02F-C710-8F81-4C7B8A75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00E1-08FE-5F47-F003-261664B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3EC77-7BA8-F8C9-206D-4D0EF11B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ABFA-6FD9-260D-1A27-3863099D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D9273-D193-7E9C-9C1D-E9F16B86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5F06-C8C5-3C20-6D69-E6CE6BAE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6C32F-310A-AB74-054E-1B830C10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A7926-5EF2-42B3-5204-717D3C06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AE029-44A9-C3DC-A9E8-37BDB657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D40A0-E650-00B1-9643-B7061780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718D4-8966-A421-CDA7-C83EBE11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2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A61C-8F7C-B202-54EB-C7788BBC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1ED6-499C-0C67-46A7-083736F6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E577-8739-0334-69AA-760E5E65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38B60-C124-CDDA-E154-008F8E34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EAB6-4FF3-DA81-9E97-444F8789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F834-ED3D-4C55-488B-8FD9CAB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2E2B0-B247-26D0-C952-64EEFAFED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5D332-5F53-9281-4DF1-DA365EA3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12EA-1250-7C29-732E-833F13C9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1625-4AF3-F445-85F6-3D058979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9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F067-2ACE-8091-2F41-B0574EE3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2ECE-C71E-5C7E-1AC6-4F926852B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BE191-3612-22D2-403A-3F04A8B9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2ABD0-FF6E-9B39-A760-82BED704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FA8B9-5955-B28B-0259-5C98BDD6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7108B-BD4F-EBE1-C5FA-B3F4B535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3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FFBA-E0B6-B86E-37DA-A840518C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FCCAA-FB10-C0C5-1C45-744AF6EDE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AEDBE-A0E4-D1BB-4019-2C081F874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B4259-5103-6877-A09D-010F43461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ED167-EE51-230C-6E3B-062A79BCE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052B-222D-7A66-130D-FB0F5B45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C4F94-479C-6970-AF89-127BF0D2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93D535-BA12-2E43-ECDC-312C621A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9959-D3C8-31B2-F822-F43703BA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2EB6-BD26-CF5F-EB4B-79A554EC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F55B9-07F8-D7C8-47E2-25235333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E4630-3AF2-1B7E-ECF3-3D45156D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7DDE5-5388-BCCD-F2B4-DF19C460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7F4E2-CC43-FA74-C2D0-70DAD29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820D1-8888-6282-B07C-DFA4F638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E30A-5268-9540-B2E6-286C47E9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24385-E0C2-3C9B-7CE7-DF0E6F57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FD0F-AD04-AB1F-D799-2F73327EF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29924-7822-A173-6385-46C45C59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7CE19-29D4-E738-D852-2E8DAB9A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324E1-B9AE-FC6D-91F8-9C229CCD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194F-37E0-6807-D95C-F26DA150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E2142-EAF6-880A-F1B0-71DA009D5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C71B7-AD1E-FFF3-606B-EFDF22465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3D65E-BFD5-F5ED-F516-5A47655A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E2F03-AD97-19D8-C399-C3DCF88A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29A1-0978-07AF-8D58-D59600AD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919EB1-369E-212A-D65B-DD5E8D09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279F-AA51-9ACF-F7DB-0E84F46B1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CB1EB-F0E6-EB21-F427-47FC4E248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5F1D-5025-F689-45C4-0C29C8695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52F7-6F2B-2281-5940-953D1435A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BB75AC5-1995-B7C5-0D30-2D723381D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9" y="31732"/>
            <a:ext cx="11775543" cy="67957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EC03C2-C9FC-D4CF-86AA-E5D039D1BEC4}"/>
              </a:ext>
            </a:extLst>
          </p:cNvPr>
          <p:cNvSpPr txBox="1"/>
          <p:nvPr/>
        </p:nvSpPr>
        <p:spPr>
          <a:xfrm>
            <a:off x="7993973" y="285791"/>
            <a:ext cx="32993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Shopper Insights</a:t>
            </a:r>
          </a:p>
          <a:p>
            <a:pPr algn="l"/>
            <a:r>
              <a:rPr lang="pt-BR" sz="900" b="0" i="0" dirty="0">
                <a:solidFill>
                  <a:schemeClr val="bg1"/>
                </a:solidFill>
                <a:effectLst/>
                <a:latin typeface="-apple-system"/>
              </a:rPr>
              <a:t>Informações sobre dados de compras ao utilizar a solução Zliide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pt-BR" sz="900" b="0" i="0" dirty="0">
                <a:solidFill>
                  <a:schemeClr val="bg1"/>
                </a:solidFill>
                <a:effectLst/>
                <a:latin typeface="-apple-system"/>
              </a:rPr>
              <a:t>Recolher informações sobre dados demográficos e de compras</a:t>
            </a:r>
          </a:p>
        </p:txBody>
      </p:sp>
    </p:spTree>
    <p:extLst>
      <p:ext uri="{BB962C8B-B14F-4D97-AF65-F5344CB8AC3E}">
        <p14:creationId xmlns:p14="http://schemas.microsoft.com/office/powerpoint/2010/main" val="64098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Theme</vt:lpstr>
      <vt:lpstr>PowerPoint Presentation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Shivak</dc:creator>
  <cp:lastModifiedBy>Alan Shivak</cp:lastModifiedBy>
  <cp:revision>3</cp:revision>
  <dcterms:created xsi:type="dcterms:W3CDTF">2023-06-21T16:48:19Z</dcterms:created>
  <dcterms:modified xsi:type="dcterms:W3CDTF">2023-06-21T17:04:09Z</dcterms:modified>
</cp:coreProperties>
</file>