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modernComment_31A_92E4A284.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media/image126.jpg" ContentType="image/jpg"/>
  <Override PartName="/ppt/notesSlides/notesSlide25.xml" ContentType="application/vnd.openxmlformats-officedocument.presentationml.notesSlide+xml"/>
  <Override PartName="/ppt/media/image134.jpg" ContentType="image/jpg"/>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 id="2147483723" r:id="rId5"/>
    <p:sldMasterId id="2147483674" r:id="rId6"/>
  </p:sldMasterIdLst>
  <p:notesMasterIdLst>
    <p:notesMasterId r:id="rId77"/>
  </p:notesMasterIdLst>
  <p:handoutMasterIdLst>
    <p:handoutMasterId r:id="rId78"/>
  </p:handoutMasterIdLst>
  <p:sldIdLst>
    <p:sldId id="761" r:id="rId7"/>
    <p:sldId id="612" r:id="rId8"/>
    <p:sldId id="762" r:id="rId9"/>
    <p:sldId id="614" r:id="rId10"/>
    <p:sldId id="776" r:id="rId11"/>
    <p:sldId id="767" r:id="rId12"/>
    <p:sldId id="782" r:id="rId13"/>
    <p:sldId id="777" r:id="rId14"/>
    <p:sldId id="773" r:id="rId15"/>
    <p:sldId id="774" r:id="rId16"/>
    <p:sldId id="775" r:id="rId17"/>
    <p:sldId id="769" r:id="rId18"/>
    <p:sldId id="768" r:id="rId19"/>
    <p:sldId id="770" r:id="rId20"/>
    <p:sldId id="778" r:id="rId21"/>
    <p:sldId id="783" r:id="rId22"/>
    <p:sldId id="781" r:id="rId23"/>
    <p:sldId id="785" r:id="rId24"/>
    <p:sldId id="786" r:id="rId25"/>
    <p:sldId id="787" r:id="rId26"/>
    <p:sldId id="788" r:id="rId27"/>
    <p:sldId id="790" r:id="rId28"/>
    <p:sldId id="789" r:id="rId29"/>
    <p:sldId id="794" r:id="rId30"/>
    <p:sldId id="847" r:id="rId31"/>
    <p:sldId id="811" r:id="rId32"/>
    <p:sldId id="791" r:id="rId33"/>
    <p:sldId id="792" r:id="rId34"/>
    <p:sldId id="793" r:id="rId35"/>
    <p:sldId id="819" r:id="rId36"/>
    <p:sldId id="813" r:id="rId37"/>
    <p:sldId id="815" r:id="rId38"/>
    <p:sldId id="818" r:id="rId39"/>
    <p:sldId id="817" r:id="rId40"/>
    <p:sldId id="795" r:id="rId41"/>
    <p:sldId id="828" r:id="rId42"/>
    <p:sldId id="829" r:id="rId43"/>
    <p:sldId id="823" r:id="rId44"/>
    <p:sldId id="797" r:id="rId45"/>
    <p:sldId id="846" r:id="rId46"/>
    <p:sldId id="810" r:id="rId47"/>
    <p:sldId id="640" r:id="rId48"/>
    <p:sldId id="663" r:id="rId49"/>
    <p:sldId id="669" r:id="rId50"/>
    <p:sldId id="659" r:id="rId51"/>
    <p:sldId id="657" r:id="rId52"/>
    <p:sldId id="803" r:id="rId53"/>
    <p:sldId id="824" r:id="rId54"/>
    <p:sldId id="825" r:id="rId55"/>
    <p:sldId id="830" r:id="rId56"/>
    <p:sldId id="839" r:id="rId57"/>
    <p:sldId id="852" r:id="rId58"/>
    <p:sldId id="851" r:id="rId59"/>
    <p:sldId id="615" r:id="rId60"/>
    <p:sldId id="703" r:id="rId61"/>
    <p:sldId id="697" r:id="rId62"/>
    <p:sldId id="631" r:id="rId63"/>
    <p:sldId id="704" r:id="rId64"/>
    <p:sldId id="831" r:id="rId65"/>
    <p:sldId id="687" r:id="rId66"/>
    <p:sldId id="751" r:id="rId67"/>
    <p:sldId id="833" r:id="rId68"/>
    <p:sldId id="755" r:id="rId69"/>
    <p:sldId id="834" r:id="rId70"/>
    <p:sldId id="835" r:id="rId71"/>
    <p:sldId id="841" r:id="rId72"/>
    <p:sldId id="842" r:id="rId73"/>
    <p:sldId id="686" r:id="rId74"/>
    <p:sldId id="688" r:id="rId75"/>
    <p:sldId id="844" r:id="rId76"/>
  </p:sldIdLst>
  <p:sldSz cx="12192000" cy="6858000"/>
  <p:notesSz cx="6858000" cy="9144000"/>
  <p:embeddedFontLst>
    <p:embeddedFont>
      <p:font typeface="IBM Plex Mono Medium" panose="020B0609050203000203" pitchFamily="49" charset="0"/>
      <p:regular r:id="rId79"/>
      <p:italic r:id="rId80"/>
    </p:embeddedFont>
    <p:embeddedFont>
      <p:font typeface="IBM Plex Sans" panose="020B0503050203000203" pitchFamily="34" charset="0"/>
      <p:regular r:id="rId81"/>
      <p:bold r:id="rId82"/>
      <p:italic r:id="rId83"/>
      <p:boldItalic r:id="rId84"/>
    </p:embeddedFont>
    <p:embeddedFont>
      <p:font typeface="IBM Plex Sans Light" panose="020B0503050203000203" pitchFamily="34" charset="0"/>
      <p:regular r:id="rId85"/>
      <p:italic r:id="rId86"/>
    </p:embeddedFont>
    <p:embeddedFont>
      <p:font typeface="IBM Plex Sans Medium" panose="020B0503050203000203" pitchFamily="34" charset="0"/>
      <p:regular r:id="rId87"/>
      <p:italic r:id="rId8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able of Contents" id="{814F9601-11EC-6C40-96CE-CBD7A711A00A}">
          <p14:sldIdLst>
            <p14:sldId id="761"/>
          </p14:sldIdLst>
        </p14:section>
        <p14:section name="1. First Time Login" id="{C498718F-3168-4339-A8F2-74926B33F179}">
          <p14:sldIdLst>
            <p14:sldId id="612"/>
            <p14:sldId id="762"/>
            <p14:sldId id="614"/>
            <p14:sldId id="776"/>
          </p14:sldIdLst>
        </p14:section>
        <p14:section name="2. Create Access Groups" id="{8716F6AB-CCA7-4F33-837C-899F13301670}">
          <p14:sldIdLst>
            <p14:sldId id="767"/>
            <p14:sldId id="782"/>
            <p14:sldId id="777"/>
            <p14:sldId id="773"/>
            <p14:sldId id="774"/>
            <p14:sldId id="775"/>
            <p14:sldId id="769"/>
            <p14:sldId id="768"/>
          </p14:sldIdLst>
        </p14:section>
        <p14:section name="3. Assign Roles &amp; Permissions" id="{C698A276-C6EC-4DD0-AA1D-377505AEAD98}">
          <p14:sldIdLst>
            <p14:sldId id="770"/>
            <p14:sldId id="778"/>
            <p14:sldId id="783"/>
            <p14:sldId id="781"/>
            <p14:sldId id="785"/>
            <p14:sldId id="786"/>
            <p14:sldId id="787"/>
          </p14:sldIdLst>
        </p14:section>
        <p14:section name="4.  Add Users" id="{779A8E92-87E3-496E-8FC2-304CF2094A9D}">
          <p14:sldIdLst>
            <p14:sldId id="788"/>
            <p14:sldId id="790"/>
            <p14:sldId id="789"/>
            <p14:sldId id="794"/>
            <p14:sldId id="847"/>
            <p14:sldId id="811"/>
            <p14:sldId id="791"/>
            <p14:sldId id="792"/>
            <p14:sldId id="793"/>
            <p14:sldId id="819"/>
            <p14:sldId id="813"/>
            <p14:sldId id="815"/>
            <p14:sldId id="818"/>
            <p14:sldId id="817"/>
          </p14:sldIdLst>
        </p14:section>
        <p14:section name="5. Set Up Devices" id="{BEA477CA-CD27-42FA-8D6F-3213D53D1EDE}">
          <p14:sldIdLst>
            <p14:sldId id="795"/>
            <p14:sldId id="828"/>
            <p14:sldId id="829"/>
            <p14:sldId id="823"/>
            <p14:sldId id="797"/>
            <p14:sldId id="846"/>
            <p14:sldId id="810"/>
            <p14:sldId id="640"/>
            <p14:sldId id="663"/>
            <p14:sldId id="669"/>
            <p14:sldId id="659"/>
            <p14:sldId id="657"/>
            <p14:sldId id="803"/>
            <p14:sldId id="824"/>
            <p14:sldId id="825"/>
            <p14:sldId id="830"/>
            <p14:sldId id="839"/>
            <p14:sldId id="852"/>
            <p14:sldId id="851"/>
            <p14:sldId id="615"/>
            <p14:sldId id="703"/>
            <p14:sldId id="697"/>
            <p14:sldId id="631"/>
            <p14:sldId id="704"/>
            <p14:sldId id="831"/>
            <p14:sldId id="687"/>
            <p14:sldId id="751"/>
            <p14:sldId id="833"/>
            <p14:sldId id="755"/>
            <p14:sldId id="834"/>
            <p14:sldId id="835"/>
            <p14:sldId id="841"/>
          </p14:sldIdLst>
        </p14:section>
        <p14:section name="6. Name &amp; Track Keys" id="{6FA4B6FC-558A-4ED7-8110-5B37E0A8CCAE}">
          <p14:sldIdLst>
            <p14:sldId id="842"/>
            <p14:sldId id="686"/>
            <p14:sldId id="688"/>
            <p14:sldId id="844"/>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BB54D3A-263D-6C02-474F-24A4FD9C147E}" name="Torbett, Steve" initials="ST" userId="S::SteveTorbett@invue.com::9a19a88c-c6b4-4331-b71d-15e13d02ea7e" providerId="AD"/>
  <p188:author id="{1BD79594-2A21-0957-8AE6-F292573959CC}" name="Truesdale, Porsha" initials="PT" userId="S::PorshaTruesdale@invue.com::5a2fbd6e-221e-4ccf-bd4d-7d1ea23c855b" providerId="AD"/>
  <p188:author id="{60D3AEB2-B4C1-4401-6BB3-DF7FB3C85B75}" name="Farris, Chip" initials="" userId="S::chipfarris@invue.com::119e2692-7dc7-4dbc-a179-c4c7cc26bbd3" providerId="AD"/>
  <p188:author id="{188454BA-0848-9BE6-E8EE-6B968CE7D4FF}" name="Robbins, Virginia" initials="" userId="S::VirginiaRobbins@invue.com::ccfb24a0-b3ac-4b43-8cd4-7e4ba7fe5f15" providerId="AD"/>
  <p188:author id="{673B74CA-1F0C-151E-A050-5E441F68AD89}" name="Thrash, Laura" initials="TL" userId="S::laurathrash@invue.com::936a7b39-10a7-4ee1-8571-2891388d50b5" providerId="AD"/>
  <p188:author id="{8EF4BDF9-2903-9680-244D-FEA146033243}" name="Thrash, Laura" initials="LT" userId="S::LauraThrash@invue.com::936a7b39-10a7-4ee1-8571-2891388d50b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AB04"/>
    <a:srgbClr val="E0DBCD"/>
    <a:srgbClr val="282828"/>
    <a:srgbClr val="EFEBE1"/>
    <a:srgbClr val="EBA902"/>
    <a:srgbClr val="FFFFFF"/>
    <a:srgbClr val="FFC900"/>
    <a:srgbClr val="FFDD00"/>
    <a:srgbClr val="FFD600"/>
    <a:srgbClr val="F8AE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E60AD-8207-9413-2A5C-99345ABDCBEF}" v="82" dt="2026-05-21T17:06:29.916"/>
    <p1510:client id="{CD0122C6-FF85-4658-A2BC-3E45E6946C8B}" v="2362" dt="2026-05-21T19:09:35.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3" autoAdjust="0"/>
    <p:restoredTop sz="93341" autoAdjust="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font" Target="fonts/font6.fntdata"/><Relationship Id="rId89" Type="http://schemas.openxmlformats.org/officeDocument/2006/relationships/presProps" Target="presProp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font" Target="fonts/font1.fntdata"/><Relationship Id="rId5" Type="http://schemas.openxmlformats.org/officeDocument/2006/relationships/slideMaster" Target="slideMasters/slideMaster2.xml"/><Relationship Id="rId90" Type="http://schemas.openxmlformats.org/officeDocument/2006/relationships/viewProps" Target="viewProps.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font" Target="fonts/font2.fntdata"/><Relationship Id="rId85" Type="http://schemas.openxmlformats.org/officeDocument/2006/relationships/font" Target="fonts/font7.fntdata"/><Relationship Id="rId93"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font" Target="fonts/font5.fntdata"/><Relationship Id="rId88" Type="http://schemas.openxmlformats.org/officeDocument/2006/relationships/font" Target="fonts/font10.fntdata"/><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handoutMaster" Target="handoutMasters/handoutMaster1.xml"/><Relationship Id="rId81" Type="http://schemas.openxmlformats.org/officeDocument/2006/relationships/font" Target="fonts/font3.fntdata"/><Relationship Id="rId86" Type="http://schemas.openxmlformats.org/officeDocument/2006/relationships/font" Target="fonts/font8.fntdata"/><Relationship Id="rId9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font" Target="fonts/font9.fntdata"/><Relationship Id="rId61" Type="http://schemas.openxmlformats.org/officeDocument/2006/relationships/slide" Target="slides/slide55.xml"/><Relationship Id="rId82" Type="http://schemas.openxmlformats.org/officeDocument/2006/relationships/font" Target="fonts/font4.fntdata"/><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notesMaster" Target="notesMasters/notesMaster1.xml"/></Relationships>
</file>

<file path=ppt/comments/modernComment_31A_92E4A284.xml><?xml version="1.0" encoding="utf-8"?>
<p188:cmLst xmlns:a="http://schemas.openxmlformats.org/drawingml/2006/main" xmlns:r="http://schemas.openxmlformats.org/officeDocument/2006/relationships" xmlns:p188="http://schemas.microsoft.com/office/powerpoint/2018/8/main">
  <p188:cm id="{448A7682-44DD-4B2D-BB8A-FCAE9557EDE9}" authorId="{8EF4BDF9-2903-9680-244D-FEA146033243}" created="2026-04-30T18:11:13.830">
    <ac:deMkLst xmlns:ac="http://schemas.microsoft.com/office/drawing/2013/main/command">
      <pc:docMk xmlns:pc="http://schemas.microsoft.com/office/powerpoint/2013/main/command"/>
      <pc:sldMk xmlns:pc="http://schemas.microsoft.com/office/powerpoint/2013/main/command" cId="2464457348" sldId="794"/>
      <ac:picMk id="22" creationId="{98575FAB-EA87-3090-5A3C-B113804ED0D0}"/>
    </ac:deMkLst>
    <p188:txBody>
      <a:bodyPr/>
      <a:lstStyle/>
      <a:p>
        <a:r>
          <a:rPr lang="en-US"/>
          <a:t>Redo pic to include example</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6E28A1-49F2-46F1-AA2F-4E85569F269D}"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1A18A974-4DB0-4B33-AE18-FFFBA47463A4}">
      <dgm:prSet phldrT="[Text]" phldr="0" custT="1"/>
      <dgm:spPr/>
      <dgm:t>
        <a:bodyPr/>
        <a:lstStyle/>
        <a:p>
          <a:r>
            <a:rPr lang="en-US" sz="1800" dirty="0">
              <a:latin typeface="IBM Plex Sans" panose="020B0503050203000203" pitchFamily="34" charset="0"/>
            </a:rPr>
            <a:t>Store Location</a:t>
          </a:r>
        </a:p>
        <a:p>
          <a:r>
            <a:rPr lang="en-US" sz="1200" dirty="0">
              <a:latin typeface="IBM Plex Sans" panose="020B0503050203000203" pitchFamily="34" charset="0"/>
            </a:rPr>
            <a:t>Ex. Store 123 </a:t>
          </a:r>
        </a:p>
      </dgm:t>
    </dgm:pt>
    <dgm:pt modelId="{2522CEB9-8B00-4C8D-947E-2DA71717A219}" type="parTrans" cxnId="{95ADB712-E17A-4F83-87E3-42713D13BFD9}">
      <dgm:prSet/>
      <dgm:spPr/>
      <dgm:t>
        <a:bodyPr/>
        <a:lstStyle/>
        <a:p>
          <a:endParaRPr lang="en-US"/>
        </a:p>
      </dgm:t>
    </dgm:pt>
    <dgm:pt modelId="{E333CEDC-8511-42E3-A789-ED6783F72B10}" type="sibTrans" cxnId="{95ADB712-E17A-4F83-87E3-42713D13BFD9}">
      <dgm:prSet/>
      <dgm:spPr/>
      <dgm:t>
        <a:bodyPr/>
        <a:lstStyle/>
        <a:p>
          <a:endParaRPr lang="en-US"/>
        </a:p>
      </dgm:t>
    </dgm:pt>
    <dgm:pt modelId="{0981DD30-0CC2-4666-81B1-46DE83B15212}">
      <dgm:prSet phldrT="[Text]" phldr="0" custT="1"/>
      <dgm:spPr/>
      <dgm:t>
        <a:bodyPr/>
        <a:lstStyle/>
        <a:p>
          <a:r>
            <a:rPr lang="en-US" sz="1800">
              <a:latin typeface="IBM Plex Sans" panose="020B0503050203000203" pitchFamily="34" charset="0"/>
            </a:rPr>
            <a:t>Store Area</a:t>
          </a:r>
        </a:p>
        <a:p>
          <a:r>
            <a:rPr lang="en-US" sz="1200">
              <a:latin typeface="IBM Plex Sans" panose="020B0503050203000203" pitchFamily="34" charset="0"/>
            </a:rPr>
            <a:t>Ex. Sales Floor</a:t>
          </a:r>
        </a:p>
      </dgm:t>
    </dgm:pt>
    <dgm:pt modelId="{E53C4AD2-087A-4A94-B6DF-7853110EF16A}" type="parTrans" cxnId="{2ECE5A76-85EB-440A-AADB-DB7C658C3BF3}">
      <dgm:prSet/>
      <dgm:spPr/>
      <dgm:t>
        <a:bodyPr/>
        <a:lstStyle/>
        <a:p>
          <a:endParaRPr lang="en-US"/>
        </a:p>
      </dgm:t>
    </dgm:pt>
    <dgm:pt modelId="{ABFFB0B5-BE34-45CB-992B-46AAE814BA9F}" type="sibTrans" cxnId="{2ECE5A76-85EB-440A-AADB-DB7C658C3BF3}">
      <dgm:prSet/>
      <dgm:spPr/>
      <dgm:t>
        <a:bodyPr/>
        <a:lstStyle/>
        <a:p>
          <a:endParaRPr lang="en-US"/>
        </a:p>
      </dgm:t>
    </dgm:pt>
    <dgm:pt modelId="{21EE2BD4-B5E3-49D1-9D75-A538D64B5C5D}" type="pres">
      <dgm:prSet presAssocID="{876E28A1-49F2-46F1-AA2F-4E85569F269D}" presName="Name0" presStyleCnt="0">
        <dgm:presLayoutVars>
          <dgm:dir/>
          <dgm:resizeHandles val="exact"/>
        </dgm:presLayoutVars>
      </dgm:prSet>
      <dgm:spPr/>
    </dgm:pt>
    <dgm:pt modelId="{2BF5B4D1-5117-4060-B572-CF55383D040E}" type="pres">
      <dgm:prSet presAssocID="{1A18A974-4DB0-4B33-AE18-FFFBA47463A4}" presName="Name5" presStyleLbl="vennNode1" presStyleIdx="0" presStyleCnt="2" custLinFactNeighborX="-51080" custLinFactNeighborY="352">
        <dgm:presLayoutVars>
          <dgm:bulletEnabled val="1"/>
        </dgm:presLayoutVars>
      </dgm:prSet>
      <dgm:spPr/>
    </dgm:pt>
    <dgm:pt modelId="{91E97366-123B-423D-99DE-8DC8BB89CE81}" type="pres">
      <dgm:prSet presAssocID="{E333CEDC-8511-42E3-A789-ED6783F72B10}" presName="space" presStyleCnt="0"/>
      <dgm:spPr/>
    </dgm:pt>
    <dgm:pt modelId="{5890D101-AEED-4D01-8F46-8A6A0E28B76C}" type="pres">
      <dgm:prSet presAssocID="{0981DD30-0CC2-4666-81B1-46DE83B15212}" presName="Name5" presStyleLbl="vennNode1" presStyleIdx="1" presStyleCnt="2" custLinFactNeighborX="9511" custLinFactNeighborY="-2423">
        <dgm:presLayoutVars>
          <dgm:bulletEnabled val="1"/>
        </dgm:presLayoutVars>
      </dgm:prSet>
      <dgm:spPr/>
    </dgm:pt>
  </dgm:ptLst>
  <dgm:cxnLst>
    <dgm:cxn modelId="{A25C020F-2956-42E1-8574-0196BD62C6BF}" type="presOf" srcId="{0981DD30-0CC2-4666-81B1-46DE83B15212}" destId="{5890D101-AEED-4D01-8F46-8A6A0E28B76C}" srcOrd="0" destOrd="0" presId="urn:microsoft.com/office/officeart/2005/8/layout/venn3"/>
    <dgm:cxn modelId="{95ADB712-E17A-4F83-87E3-42713D13BFD9}" srcId="{876E28A1-49F2-46F1-AA2F-4E85569F269D}" destId="{1A18A974-4DB0-4B33-AE18-FFFBA47463A4}" srcOrd="0" destOrd="0" parTransId="{2522CEB9-8B00-4C8D-947E-2DA71717A219}" sibTransId="{E333CEDC-8511-42E3-A789-ED6783F72B10}"/>
    <dgm:cxn modelId="{9BD98B71-C11F-4112-8FED-695CDB15DBAF}" type="presOf" srcId="{1A18A974-4DB0-4B33-AE18-FFFBA47463A4}" destId="{2BF5B4D1-5117-4060-B572-CF55383D040E}" srcOrd="0" destOrd="0" presId="urn:microsoft.com/office/officeart/2005/8/layout/venn3"/>
    <dgm:cxn modelId="{2ECE5A76-85EB-440A-AADB-DB7C658C3BF3}" srcId="{876E28A1-49F2-46F1-AA2F-4E85569F269D}" destId="{0981DD30-0CC2-4666-81B1-46DE83B15212}" srcOrd="1" destOrd="0" parTransId="{E53C4AD2-087A-4A94-B6DF-7853110EF16A}" sibTransId="{ABFFB0B5-BE34-45CB-992B-46AAE814BA9F}"/>
    <dgm:cxn modelId="{4C584E94-EBD7-445F-90F7-07E6E56F14A9}" type="presOf" srcId="{876E28A1-49F2-46F1-AA2F-4E85569F269D}" destId="{21EE2BD4-B5E3-49D1-9D75-A538D64B5C5D}" srcOrd="0" destOrd="0" presId="urn:microsoft.com/office/officeart/2005/8/layout/venn3"/>
    <dgm:cxn modelId="{36A45937-8982-444A-94AF-E9544C10E602}" type="presParOf" srcId="{21EE2BD4-B5E3-49D1-9D75-A538D64B5C5D}" destId="{2BF5B4D1-5117-4060-B572-CF55383D040E}" srcOrd="0" destOrd="0" presId="urn:microsoft.com/office/officeart/2005/8/layout/venn3"/>
    <dgm:cxn modelId="{E8D61755-F7A3-496C-8EA5-1B212621D4F3}" type="presParOf" srcId="{21EE2BD4-B5E3-49D1-9D75-A538D64B5C5D}" destId="{91E97366-123B-423D-99DE-8DC8BB89CE81}" srcOrd="1" destOrd="0" presId="urn:microsoft.com/office/officeart/2005/8/layout/venn3"/>
    <dgm:cxn modelId="{F2D87302-FAD3-476E-900E-1A1C259C4A6C}" type="presParOf" srcId="{21EE2BD4-B5E3-49D1-9D75-A538D64B5C5D}" destId="{5890D101-AEED-4D01-8F46-8A6A0E28B76C}"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6E28A1-49F2-46F1-AA2F-4E85569F269D}"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21EE2BD4-B5E3-49D1-9D75-A538D64B5C5D}" type="pres">
      <dgm:prSet presAssocID="{876E28A1-49F2-46F1-AA2F-4E85569F269D}" presName="Name0" presStyleCnt="0">
        <dgm:presLayoutVars>
          <dgm:dir/>
          <dgm:resizeHandles val="exact"/>
        </dgm:presLayoutVars>
      </dgm:prSet>
      <dgm:spPr/>
    </dgm:pt>
  </dgm:ptLst>
  <dgm:cxnLst>
    <dgm:cxn modelId="{4C584E94-EBD7-445F-90F7-07E6E56F14A9}" type="presOf" srcId="{876E28A1-49F2-46F1-AA2F-4E85569F269D}" destId="{21EE2BD4-B5E3-49D1-9D75-A538D64B5C5D}" srcOrd="0"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5B4D1-5117-4060-B572-CF55383D040E}">
      <dsp:nvSpPr>
        <dsp:cNvPr id="0" name=""/>
        <dsp:cNvSpPr/>
      </dsp:nvSpPr>
      <dsp:spPr>
        <a:xfrm>
          <a:off x="0" y="230243"/>
          <a:ext cx="1802558" cy="180255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9201" tIns="22860" rIns="99201"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IBM Plex Sans" panose="020B0503050203000203" pitchFamily="34" charset="0"/>
            </a:rPr>
            <a:t>Store Location</a:t>
          </a:r>
        </a:p>
        <a:p>
          <a:pPr marL="0" lvl="0" indent="0" algn="ctr" defTabSz="800100">
            <a:lnSpc>
              <a:spcPct val="90000"/>
            </a:lnSpc>
            <a:spcBef>
              <a:spcPct val="0"/>
            </a:spcBef>
            <a:spcAft>
              <a:spcPct val="35000"/>
            </a:spcAft>
            <a:buNone/>
          </a:pPr>
          <a:r>
            <a:rPr lang="en-US" sz="1200" kern="1200" dirty="0">
              <a:latin typeface="IBM Plex Sans" panose="020B0503050203000203" pitchFamily="34" charset="0"/>
            </a:rPr>
            <a:t>Ex. Store 123 </a:t>
          </a:r>
        </a:p>
      </dsp:txBody>
      <dsp:txXfrm>
        <a:off x="263979" y="494222"/>
        <a:ext cx="1274600" cy="1274600"/>
      </dsp:txXfrm>
    </dsp:sp>
    <dsp:sp modelId="{5890D101-AEED-4D01-8F46-8A6A0E28B76C}">
      <dsp:nvSpPr>
        <dsp:cNvPr id="0" name=""/>
        <dsp:cNvSpPr/>
      </dsp:nvSpPr>
      <dsp:spPr>
        <a:xfrm>
          <a:off x="1447124" y="180222"/>
          <a:ext cx="1802558" cy="180255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9201" tIns="22860" rIns="99201"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IBM Plex Sans" panose="020B0503050203000203" pitchFamily="34" charset="0"/>
            </a:rPr>
            <a:t>Store Area</a:t>
          </a:r>
        </a:p>
        <a:p>
          <a:pPr marL="0" lvl="0" indent="0" algn="ctr" defTabSz="800100">
            <a:lnSpc>
              <a:spcPct val="90000"/>
            </a:lnSpc>
            <a:spcBef>
              <a:spcPct val="0"/>
            </a:spcBef>
            <a:spcAft>
              <a:spcPct val="35000"/>
            </a:spcAft>
            <a:buNone/>
          </a:pPr>
          <a:r>
            <a:rPr lang="en-US" sz="1200" kern="1200">
              <a:latin typeface="IBM Plex Sans" panose="020B0503050203000203" pitchFamily="34" charset="0"/>
            </a:rPr>
            <a:t>Ex. Sales Floor</a:t>
          </a:r>
        </a:p>
      </dsp:txBody>
      <dsp:txXfrm>
        <a:off x="1711103" y="444201"/>
        <a:ext cx="1274600" cy="127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1F33115-AC36-3A6E-7363-C24FE1E9F0C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4459972-4B4D-2C17-E72F-7D83659D4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033F49A-3C7A-BF43-AE11-2A21D02DB5E4}" type="datetimeFigureOut">
              <a:rPr lang="en-US" smtClean="0"/>
              <a:t>5/21/2026</a:t>
            </a:fld>
            <a:endParaRPr lang="en-US"/>
          </a:p>
        </p:txBody>
      </p:sp>
      <p:sp>
        <p:nvSpPr>
          <p:cNvPr id="4" name="Footer Placeholder 3">
            <a:extLst>
              <a:ext uri="{FF2B5EF4-FFF2-40B4-BE49-F238E27FC236}">
                <a16:creationId xmlns:a16="http://schemas.microsoft.com/office/drawing/2014/main" id="{9E2C1F8E-41E1-572D-6F12-E263E3A95AE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83F0A3B-91F6-ECB0-9F07-188576097B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8F8A5A-27E8-DB44-BCC0-F26BF97C939C}" type="slidenum">
              <a:rPr lang="en-US" smtClean="0"/>
              <a:t>‹#›</a:t>
            </a:fld>
            <a:endParaRPr lang="en-US"/>
          </a:p>
        </p:txBody>
      </p:sp>
    </p:spTree>
    <p:extLst>
      <p:ext uri="{BB962C8B-B14F-4D97-AF65-F5344CB8AC3E}">
        <p14:creationId xmlns:p14="http://schemas.microsoft.com/office/powerpoint/2010/main" val="4045744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E8317-CD47-2745-97B7-DC2735514BAF}" type="datetimeFigureOut">
              <a:rPr lang="en-US" smtClean="0"/>
              <a:t>5/21/2026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F94BBA-9B37-CA4A-95C4-866C9B6982C0}" type="slidenum">
              <a:rPr lang="en-US" smtClean="0"/>
              <a:t>‹#›</a:t>
            </a:fld>
            <a:endParaRPr lang="en-US"/>
          </a:p>
        </p:txBody>
      </p:sp>
    </p:spTree>
    <p:extLst>
      <p:ext uri="{BB962C8B-B14F-4D97-AF65-F5344CB8AC3E}">
        <p14:creationId xmlns:p14="http://schemas.microsoft.com/office/powerpoint/2010/main" val="3114368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F94BBA-9B37-CA4A-95C4-866C9B6982C0}" type="slidenum">
              <a:rPr lang="en-US" smtClean="0"/>
              <a:t>3</a:t>
            </a:fld>
            <a:endParaRPr lang="en-US"/>
          </a:p>
        </p:txBody>
      </p:sp>
    </p:spTree>
    <p:extLst>
      <p:ext uri="{BB962C8B-B14F-4D97-AF65-F5344CB8AC3E}">
        <p14:creationId xmlns:p14="http://schemas.microsoft.com/office/powerpoint/2010/main" val="4217870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1E2657-9DF8-84BD-F941-50F26B90F1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C09433-AE9B-73BA-CBDC-5661D2AB414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3BEEC1A-91A2-DA42-D867-2774387D2C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4B39F61-7EFC-D81B-C9AC-A59CEFEA60F9}"/>
              </a:ext>
            </a:extLst>
          </p:cNvPr>
          <p:cNvSpPr>
            <a:spLocks noGrp="1"/>
          </p:cNvSpPr>
          <p:nvPr>
            <p:ph type="sldNum" sz="quarter" idx="5"/>
          </p:nvPr>
        </p:nvSpPr>
        <p:spPr/>
        <p:txBody>
          <a:bodyPr/>
          <a:lstStyle/>
          <a:p>
            <a:fld id="{3BF94BBA-9B37-CA4A-95C4-866C9B6982C0}" type="slidenum">
              <a:rPr lang="en-US" smtClean="0"/>
              <a:t>8</a:t>
            </a:fld>
            <a:endParaRPr lang="en-US"/>
          </a:p>
        </p:txBody>
      </p:sp>
    </p:spTree>
    <p:extLst>
      <p:ext uri="{BB962C8B-B14F-4D97-AF65-F5344CB8AC3E}">
        <p14:creationId xmlns:p14="http://schemas.microsoft.com/office/powerpoint/2010/main" val="3735122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BF94BBA-9B37-CA4A-95C4-866C9B6982C0}" type="slidenum">
              <a:rPr lang="en-US" smtClean="0"/>
              <a:t>9</a:t>
            </a:fld>
            <a:endParaRPr lang="en-US"/>
          </a:p>
        </p:txBody>
      </p:sp>
    </p:spTree>
    <p:extLst>
      <p:ext uri="{BB962C8B-B14F-4D97-AF65-F5344CB8AC3E}">
        <p14:creationId xmlns:p14="http://schemas.microsoft.com/office/powerpoint/2010/main" val="699933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CDB84-1682-1A9B-5ACD-2A730913AC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6D2F41-8217-EAFD-D380-0062303FD2A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12BA853-EB17-B5FF-F1C6-B186493A181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B0E141-FA58-484A-CA9D-DA4879D4B963}"/>
              </a:ext>
            </a:extLst>
          </p:cNvPr>
          <p:cNvSpPr>
            <a:spLocks noGrp="1"/>
          </p:cNvSpPr>
          <p:nvPr>
            <p:ph type="sldNum" sz="quarter" idx="5"/>
          </p:nvPr>
        </p:nvSpPr>
        <p:spPr/>
        <p:txBody>
          <a:bodyPr/>
          <a:lstStyle/>
          <a:p>
            <a:fld id="{3BF94BBA-9B37-CA4A-95C4-866C9B6982C0}" type="slidenum">
              <a:rPr lang="en-US" smtClean="0"/>
              <a:t>10</a:t>
            </a:fld>
            <a:endParaRPr lang="en-US"/>
          </a:p>
        </p:txBody>
      </p:sp>
    </p:spTree>
    <p:extLst>
      <p:ext uri="{BB962C8B-B14F-4D97-AF65-F5344CB8AC3E}">
        <p14:creationId xmlns:p14="http://schemas.microsoft.com/office/powerpoint/2010/main" val="1981401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F94BBA-9B37-CA4A-95C4-866C9B6982C0}" type="slidenum">
              <a:rPr lang="en-US" smtClean="0"/>
              <a:t>11</a:t>
            </a:fld>
            <a:endParaRPr lang="en-US"/>
          </a:p>
        </p:txBody>
      </p:sp>
    </p:spTree>
    <p:extLst>
      <p:ext uri="{BB962C8B-B14F-4D97-AF65-F5344CB8AC3E}">
        <p14:creationId xmlns:p14="http://schemas.microsoft.com/office/powerpoint/2010/main" val="2020601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19068-9951-486E-9C34-D617859096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3799A9-942F-604E-4D6C-339545F0658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ECDCF8A-0194-0EBA-3780-57C78021F423}"/>
              </a:ext>
            </a:extLst>
          </p:cNvPr>
          <p:cNvSpPr>
            <a:spLocks noGrp="1"/>
          </p:cNvSpPr>
          <p:nvPr>
            <p:ph type="body" idx="1"/>
          </p:nvPr>
        </p:nvSpPr>
        <p:spPr/>
        <p:txBody>
          <a:bodyPr/>
          <a:lstStyle/>
          <a:p>
            <a:r>
              <a:rPr lang="en-US"/>
              <a:t>Email add</a:t>
            </a:r>
          </a:p>
          <a:p>
            <a:endParaRPr lang="en-US"/>
          </a:p>
        </p:txBody>
      </p:sp>
      <p:sp>
        <p:nvSpPr>
          <p:cNvPr id="4" name="Slide Number Placeholder 3">
            <a:extLst>
              <a:ext uri="{FF2B5EF4-FFF2-40B4-BE49-F238E27FC236}">
                <a16:creationId xmlns:a16="http://schemas.microsoft.com/office/drawing/2014/main" id="{67A13F85-B0D7-2E10-EA8D-AE1BABBE5835}"/>
              </a:ext>
            </a:extLst>
          </p:cNvPr>
          <p:cNvSpPr>
            <a:spLocks noGrp="1"/>
          </p:cNvSpPr>
          <p:nvPr>
            <p:ph type="sldNum" sz="quarter" idx="5"/>
          </p:nvPr>
        </p:nvSpPr>
        <p:spPr/>
        <p:txBody>
          <a:bodyPr/>
          <a:lstStyle/>
          <a:p>
            <a:fld id="{3BF94BBA-9B37-CA4A-95C4-866C9B6982C0}" type="slidenum">
              <a:rPr lang="en-US" smtClean="0"/>
              <a:t>22</a:t>
            </a:fld>
            <a:endParaRPr lang="en-US"/>
          </a:p>
        </p:txBody>
      </p:sp>
    </p:spTree>
    <p:extLst>
      <p:ext uri="{BB962C8B-B14F-4D97-AF65-F5344CB8AC3E}">
        <p14:creationId xmlns:p14="http://schemas.microsoft.com/office/powerpoint/2010/main" val="2800152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BF94BBA-9B37-CA4A-95C4-866C9B6982C0}" type="slidenum">
              <a:rPr lang="en-US" smtClean="0"/>
              <a:t>23</a:t>
            </a:fld>
            <a:endParaRPr lang="en-US"/>
          </a:p>
        </p:txBody>
      </p:sp>
    </p:spTree>
    <p:extLst>
      <p:ext uri="{BB962C8B-B14F-4D97-AF65-F5344CB8AC3E}">
        <p14:creationId xmlns:p14="http://schemas.microsoft.com/office/powerpoint/2010/main" val="1369628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F94BBA-9B37-CA4A-95C4-866C9B6982C0}" type="slidenum">
              <a:rPr lang="en-US" smtClean="0"/>
              <a:t>24</a:t>
            </a:fld>
            <a:endParaRPr lang="en-US"/>
          </a:p>
        </p:txBody>
      </p:sp>
    </p:spTree>
    <p:extLst>
      <p:ext uri="{BB962C8B-B14F-4D97-AF65-F5344CB8AC3E}">
        <p14:creationId xmlns:p14="http://schemas.microsoft.com/office/powerpoint/2010/main" val="3562123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8188C-7219-C5E7-84CC-D5CFCFB29B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7DB900-76E8-E793-70E1-5D0059FB0B2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8C6B199-B88F-BD36-3F1A-83C5455F101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356957-D18D-0023-DA01-35ECE286C629}"/>
              </a:ext>
            </a:extLst>
          </p:cNvPr>
          <p:cNvSpPr>
            <a:spLocks noGrp="1"/>
          </p:cNvSpPr>
          <p:nvPr>
            <p:ph type="sldNum" sz="quarter" idx="5"/>
          </p:nvPr>
        </p:nvSpPr>
        <p:spPr/>
        <p:txBody>
          <a:bodyPr/>
          <a:lstStyle/>
          <a:p>
            <a:fld id="{3BF94BBA-9B37-CA4A-95C4-866C9B6982C0}" type="slidenum">
              <a:rPr lang="en-US" smtClean="0"/>
              <a:t>25</a:t>
            </a:fld>
            <a:endParaRPr lang="en-US"/>
          </a:p>
        </p:txBody>
      </p:sp>
    </p:spTree>
    <p:extLst>
      <p:ext uri="{BB962C8B-B14F-4D97-AF65-F5344CB8AC3E}">
        <p14:creationId xmlns:p14="http://schemas.microsoft.com/office/powerpoint/2010/main" val="2368315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C8C40-85C8-5C56-6D6F-2BC9D3BF9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96D3D6-08BB-31B1-A53F-D069CC0A392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4DFD5B2-9A06-71BC-21D1-B52F136ED6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83F8D75-DB52-0598-C0DF-9FB6B417FE9E}"/>
              </a:ext>
            </a:extLst>
          </p:cNvPr>
          <p:cNvSpPr>
            <a:spLocks noGrp="1"/>
          </p:cNvSpPr>
          <p:nvPr>
            <p:ph type="sldNum" sz="quarter" idx="5"/>
          </p:nvPr>
        </p:nvSpPr>
        <p:spPr/>
        <p:txBody>
          <a:bodyPr/>
          <a:lstStyle/>
          <a:p>
            <a:fld id="{3BF94BBA-9B37-CA4A-95C4-866C9B6982C0}" type="slidenum">
              <a:rPr lang="en-US" smtClean="0"/>
              <a:t>31</a:t>
            </a:fld>
            <a:endParaRPr lang="en-US"/>
          </a:p>
        </p:txBody>
      </p:sp>
    </p:spTree>
    <p:extLst>
      <p:ext uri="{BB962C8B-B14F-4D97-AF65-F5344CB8AC3E}">
        <p14:creationId xmlns:p14="http://schemas.microsoft.com/office/powerpoint/2010/main" val="501694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2EB51-617C-A1FC-FA0C-8178587E5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5BD0E-5992-F557-88FE-909C17465C5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BF854DC-140B-E31C-B3BF-8EFD45493E2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B4A03F2-5E01-09F5-AD91-444C2AE2D623}"/>
              </a:ext>
            </a:extLst>
          </p:cNvPr>
          <p:cNvSpPr>
            <a:spLocks noGrp="1"/>
          </p:cNvSpPr>
          <p:nvPr>
            <p:ph type="sldNum" sz="quarter" idx="5"/>
          </p:nvPr>
        </p:nvSpPr>
        <p:spPr/>
        <p:txBody>
          <a:bodyPr/>
          <a:lstStyle/>
          <a:p>
            <a:fld id="{3BF94BBA-9B37-CA4A-95C4-866C9B6982C0}" type="slidenum">
              <a:rPr lang="en-US" smtClean="0"/>
              <a:t>32</a:t>
            </a:fld>
            <a:endParaRPr lang="en-US"/>
          </a:p>
        </p:txBody>
      </p:sp>
    </p:spTree>
    <p:extLst>
      <p:ext uri="{BB962C8B-B14F-4D97-AF65-F5344CB8AC3E}">
        <p14:creationId xmlns:p14="http://schemas.microsoft.com/office/powerpoint/2010/main" val="804550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3EBCE-42F9-5983-CEC0-E1B9B6509B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F25A8-519B-6DF6-54AD-2A986567AED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7336E25-FADB-FC3B-6DA8-62205FB621E2}"/>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98C7E663-86CD-D70B-EE82-B7345360BDBC}"/>
              </a:ext>
            </a:extLst>
          </p:cNvPr>
          <p:cNvSpPr>
            <a:spLocks noGrp="1"/>
          </p:cNvSpPr>
          <p:nvPr>
            <p:ph type="sldNum" sz="quarter" idx="5"/>
          </p:nvPr>
        </p:nvSpPr>
        <p:spPr/>
        <p:txBody>
          <a:bodyPr/>
          <a:lstStyle/>
          <a:p>
            <a:fld id="{3BF94BBA-9B37-CA4A-95C4-866C9B6982C0}" type="slidenum">
              <a:rPr lang="en-US" smtClean="0"/>
              <a:t>33</a:t>
            </a:fld>
            <a:endParaRPr lang="en-US"/>
          </a:p>
        </p:txBody>
      </p:sp>
    </p:spTree>
    <p:extLst>
      <p:ext uri="{BB962C8B-B14F-4D97-AF65-F5344CB8AC3E}">
        <p14:creationId xmlns:p14="http://schemas.microsoft.com/office/powerpoint/2010/main" val="625915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AC286-6811-4633-872A-7DDD683E41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640AA4-03B7-8BDC-168B-1C327F612AE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3F2990D-92EA-41CE-8644-B24E2577C36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03C37EF-B021-97B1-5E77-BD6B11FCA710}"/>
              </a:ext>
            </a:extLst>
          </p:cNvPr>
          <p:cNvSpPr>
            <a:spLocks noGrp="1"/>
          </p:cNvSpPr>
          <p:nvPr>
            <p:ph type="sldNum" sz="quarter" idx="5"/>
          </p:nvPr>
        </p:nvSpPr>
        <p:spPr/>
        <p:txBody>
          <a:bodyPr/>
          <a:lstStyle/>
          <a:p>
            <a:fld id="{3BF94BBA-9B37-CA4A-95C4-866C9B6982C0}" type="slidenum">
              <a:rPr lang="en-US" smtClean="0"/>
              <a:t>34</a:t>
            </a:fld>
            <a:endParaRPr lang="en-US"/>
          </a:p>
        </p:txBody>
      </p:sp>
    </p:spTree>
    <p:extLst>
      <p:ext uri="{BB962C8B-B14F-4D97-AF65-F5344CB8AC3E}">
        <p14:creationId xmlns:p14="http://schemas.microsoft.com/office/powerpoint/2010/main" val="3094868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F80FB-608C-9F99-AA01-48748F940D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0FF940-1281-7BB1-532F-2A070657051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DF2AF9D-F4E7-78D4-E513-E21660A0AAC7}"/>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85E95436-A263-1213-7E6E-204B309BBE1B}"/>
              </a:ext>
            </a:extLst>
          </p:cNvPr>
          <p:cNvSpPr>
            <a:spLocks noGrp="1"/>
          </p:cNvSpPr>
          <p:nvPr>
            <p:ph type="sldNum" sz="quarter" idx="5"/>
          </p:nvPr>
        </p:nvSpPr>
        <p:spPr/>
        <p:txBody>
          <a:bodyPr/>
          <a:lstStyle/>
          <a:p>
            <a:fld id="{3BF94BBA-9B37-CA4A-95C4-866C9B6982C0}" type="slidenum">
              <a:rPr lang="en-US" smtClean="0"/>
              <a:t>36</a:t>
            </a:fld>
            <a:endParaRPr lang="en-US"/>
          </a:p>
        </p:txBody>
      </p:sp>
    </p:spTree>
    <p:extLst>
      <p:ext uri="{BB962C8B-B14F-4D97-AF65-F5344CB8AC3E}">
        <p14:creationId xmlns:p14="http://schemas.microsoft.com/office/powerpoint/2010/main" val="1949166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04F2E-BEA8-E8B6-D010-3C29B95FF9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2D82E6-8FA5-FDA8-5324-5AA4CB0BC2C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792408D-8ACC-69E7-8FC7-FC065F3F81FB}"/>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DE3EC302-ED7A-859F-1B16-6AB378A81905}"/>
              </a:ext>
            </a:extLst>
          </p:cNvPr>
          <p:cNvSpPr>
            <a:spLocks noGrp="1"/>
          </p:cNvSpPr>
          <p:nvPr>
            <p:ph type="sldNum" sz="quarter" idx="5"/>
          </p:nvPr>
        </p:nvSpPr>
        <p:spPr/>
        <p:txBody>
          <a:bodyPr/>
          <a:lstStyle/>
          <a:p>
            <a:fld id="{3BF94BBA-9B37-CA4A-95C4-866C9B6982C0}" type="slidenum">
              <a:rPr lang="en-US" smtClean="0"/>
              <a:t>37</a:t>
            </a:fld>
            <a:endParaRPr lang="en-US"/>
          </a:p>
        </p:txBody>
      </p:sp>
    </p:spTree>
    <p:extLst>
      <p:ext uri="{BB962C8B-B14F-4D97-AF65-F5344CB8AC3E}">
        <p14:creationId xmlns:p14="http://schemas.microsoft.com/office/powerpoint/2010/main" val="3613245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D4D47-DE3E-5D92-CECC-83B7C3DA43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389DAC-C4D4-7C95-094F-E36AE6B2A83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BA4C12B-50B7-E116-0EC3-06D9588C4076}"/>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CBF003C3-44C5-699E-9E2B-E58FA3C020AA}"/>
              </a:ext>
            </a:extLst>
          </p:cNvPr>
          <p:cNvSpPr>
            <a:spLocks noGrp="1"/>
          </p:cNvSpPr>
          <p:nvPr>
            <p:ph type="sldNum" sz="quarter" idx="5"/>
          </p:nvPr>
        </p:nvSpPr>
        <p:spPr/>
        <p:txBody>
          <a:bodyPr/>
          <a:lstStyle/>
          <a:p>
            <a:fld id="{3BF94BBA-9B37-CA4A-95C4-866C9B6982C0}" type="slidenum">
              <a:rPr lang="en-US" smtClean="0"/>
              <a:t>38</a:t>
            </a:fld>
            <a:endParaRPr lang="en-US"/>
          </a:p>
        </p:txBody>
      </p:sp>
    </p:spTree>
    <p:extLst>
      <p:ext uri="{BB962C8B-B14F-4D97-AF65-F5344CB8AC3E}">
        <p14:creationId xmlns:p14="http://schemas.microsoft.com/office/powerpoint/2010/main" val="1147196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9FD59-25D7-03E1-BA85-15A8A8F79E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EDE94-9047-9463-65B8-F18465FD714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ECEAE3B-8A0E-8BC7-D770-EB474FC32E89}"/>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51C325E3-107A-D908-B085-4A8438E66F6D}"/>
              </a:ext>
            </a:extLst>
          </p:cNvPr>
          <p:cNvSpPr>
            <a:spLocks noGrp="1"/>
          </p:cNvSpPr>
          <p:nvPr>
            <p:ph type="sldNum" sz="quarter" idx="5"/>
          </p:nvPr>
        </p:nvSpPr>
        <p:spPr/>
        <p:txBody>
          <a:bodyPr/>
          <a:lstStyle/>
          <a:p>
            <a:fld id="{3BF94BBA-9B37-CA4A-95C4-866C9B6982C0}" type="slidenum">
              <a:rPr lang="en-US" smtClean="0"/>
              <a:t>39</a:t>
            </a:fld>
            <a:endParaRPr lang="en-US"/>
          </a:p>
        </p:txBody>
      </p:sp>
    </p:spTree>
    <p:extLst>
      <p:ext uri="{BB962C8B-B14F-4D97-AF65-F5344CB8AC3E}">
        <p14:creationId xmlns:p14="http://schemas.microsoft.com/office/powerpoint/2010/main" val="28609368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8510D-B2D2-B01B-6E19-D68AA8561E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12BB2B-18AF-D8E1-93B6-E2159B93133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680E38B-38E1-DD66-8A7D-D04492B832DE}"/>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F78B505D-0350-FDC1-9037-18B91127BE79}"/>
              </a:ext>
            </a:extLst>
          </p:cNvPr>
          <p:cNvSpPr>
            <a:spLocks noGrp="1"/>
          </p:cNvSpPr>
          <p:nvPr>
            <p:ph type="sldNum" sz="quarter" idx="5"/>
          </p:nvPr>
        </p:nvSpPr>
        <p:spPr/>
        <p:txBody>
          <a:bodyPr/>
          <a:lstStyle/>
          <a:p>
            <a:fld id="{3BF94BBA-9B37-CA4A-95C4-866C9B6982C0}" type="slidenum">
              <a:rPr lang="en-US" smtClean="0"/>
              <a:t>40</a:t>
            </a:fld>
            <a:endParaRPr lang="en-US"/>
          </a:p>
        </p:txBody>
      </p:sp>
    </p:spTree>
    <p:extLst>
      <p:ext uri="{BB962C8B-B14F-4D97-AF65-F5344CB8AC3E}">
        <p14:creationId xmlns:p14="http://schemas.microsoft.com/office/powerpoint/2010/main" val="32424248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0AE8E-4495-0BC0-3653-470D51BC73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8F4B5D-1D96-CA6F-DD29-1794FAB249A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6FBD64E-12EC-58BF-7D67-6E183F5E59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AC84A1C-B617-DB99-74DF-357962ECFDE6}"/>
              </a:ext>
            </a:extLst>
          </p:cNvPr>
          <p:cNvSpPr>
            <a:spLocks noGrp="1"/>
          </p:cNvSpPr>
          <p:nvPr>
            <p:ph type="sldNum" sz="quarter" idx="5"/>
          </p:nvPr>
        </p:nvSpPr>
        <p:spPr/>
        <p:txBody>
          <a:bodyPr/>
          <a:lstStyle/>
          <a:p>
            <a:fld id="{3BF94BBA-9B37-CA4A-95C4-866C9B6982C0}" type="slidenum">
              <a:rPr lang="en-US" smtClean="0"/>
              <a:t>41</a:t>
            </a:fld>
            <a:endParaRPr lang="en-US"/>
          </a:p>
        </p:txBody>
      </p:sp>
    </p:spTree>
    <p:extLst>
      <p:ext uri="{BB962C8B-B14F-4D97-AF65-F5344CB8AC3E}">
        <p14:creationId xmlns:p14="http://schemas.microsoft.com/office/powerpoint/2010/main" val="20010747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BF94BBA-9B37-CA4A-95C4-866C9B6982C0}" type="slidenum">
              <a:rPr lang="en-US" smtClean="0"/>
              <a:t>48</a:t>
            </a:fld>
            <a:endParaRPr lang="en-US"/>
          </a:p>
        </p:txBody>
      </p:sp>
    </p:spTree>
    <p:extLst>
      <p:ext uri="{BB962C8B-B14F-4D97-AF65-F5344CB8AC3E}">
        <p14:creationId xmlns:p14="http://schemas.microsoft.com/office/powerpoint/2010/main" val="30672594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75FB-D612-1DF3-955B-BA6100FBE4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236587-1F2C-92DB-A226-B8548F3436E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233ED5B-4186-BCC5-6D56-48AEC1798762}"/>
              </a:ext>
            </a:extLst>
          </p:cNvPr>
          <p:cNvSpPr>
            <a:spLocks noGrp="1"/>
          </p:cNvSpPr>
          <p:nvPr>
            <p:ph type="body" idx="1"/>
          </p:nvPr>
        </p:nvSpPr>
        <p:spPr/>
        <p:txBody>
          <a:bodyPr/>
          <a:lstStyle/>
          <a:p>
            <a:r>
              <a:rPr lang="en-US"/>
              <a:t>Tap to unlock</a:t>
            </a:r>
          </a:p>
          <a:p>
            <a:r>
              <a:rPr lang="en-US"/>
              <a:t>New lock found</a:t>
            </a:r>
          </a:p>
          <a:p>
            <a:r>
              <a:rPr lang="en-US"/>
              <a:t>Edit</a:t>
            </a:r>
          </a:p>
          <a:p>
            <a:r>
              <a:rPr lang="en-US"/>
              <a:t>Tap to Register</a:t>
            </a:r>
          </a:p>
          <a:p>
            <a:r>
              <a:rPr lang="en-US"/>
              <a:t>Wait for bar and load</a:t>
            </a:r>
          </a:p>
        </p:txBody>
      </p:sp>
      <p:sp>
        <p:nvSpPr>
          <p:cNvPr id="4" name="Slide Number Placeholder 3">
            <a:extLst>
              <a:ext uri="{FF2B5EF4-FFF2-40B4-BE49-F238E27FC236}">
                <a16:creationId xmlns:a16="http://schemas.microsoft.com/office/drawing/2014/main" id="{B6E2A423-5D56-A848-E014-F4BE49D6C6CA}"/>
              </a:ext>
            </a:extLst>
          </p:cNvPr>
          <p:cNvSpPr>
            <a:spLocks noGrp="1"/>
          </p:cNvSpPr>
          <p:nvPr>
            <p:ph type="sldNum" sz="quarter" idx="5"/>
          </p:nvPr>
        </p:nvSpPr>
        <p:spPr/>
        <p:txBody>
          <a:bodyPr/>
          <a:lstStyle/>
          <a:p>
            <a:fld id="{3BF94BBA-9B37-CA4A-95C4-866C9B6982C0}" type="slidenum">
              <a:rPr lang="en-US" smtClean="0"/>
              <a:t>50</a:t>
            </a:fld>
            <a:endParaRPr lang="en-US"/>
          </a:p>
        </p:txBody>
      </p:sp>
    </p:spTree>
    <p:extLst>
      <p:ext uri="{BB962C8B-B14F-4D97-AF65-F5344CB8AC3E}">
        <p14:creationId xmlns:p14="http://schemas.microsoft.com/office/powerpoint/2010/main" val="41078347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86372-31F7-C425-0048-A5F2C822C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DE1681-8B48-0D1D-D12F-B4329F3C348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3ABB674-ADF1-D896-486B-7A6F6893C2D7}"/>
              </a:ext>
            </a:extLst>
          </p:cNvPr>
          <p:cNvSpPr>
            <a:spLocks noGrp="1"/>
          </p:cNvSpPr>
          <p:nvPr>
            <p:ph type="body" idx="1"/>
          </p:nvPr>
        </p:nvSpPr>
        <p:spPr/>
        <p:txBody>
          <a:bodyPr/>
          <a:lstStyle/>
          <a:p>
            <a:r>
              <a:rPr lang="en-US"/>
              <a:t>Email address for password—only needed if user is logging into the app or portal. Not necessary for users who will only ever check out a key</a:t>
            </a:r>
          </a:p>
          <a:p>
            <a:endParaRPr lang="en-US"/>
          </a:p>
          <a:p>
            <a:endParaRPr lang="en-US"/>
          </a:p>
        </p:txBody>
      </p:sp>
      <p:sp>
        <p:nvSpPr>
          <p:cNvPr id="4" name="Slide Number Placeholder 3">
            <a:extLst>
              <a:ext uri="{FF2B5EF4-FFF2-40B4-BE49-F238E27FC236}">
                <a16:creationId xmlns:a16="http://schemas.microsoft.com/office/drawing/2014/main" id="{A5EB6BA9-9A7F-1CC2-5FDA-F534BFD3137A}"/>
              </a:ext>
            </a:extLst>
          </p:cNvPr>
          <p:cNvSpPr>
            <a:spLocks noGrp="1"/>
          </p:cNvSpPr>
          <p:nvPr>
            <p:ph type="sldNum" sz="quarter" idx="5"/>
          </p:nvPr>
        </p:nvSpPr>
        <p:spPr/>
        <p:txBody>
          <a:bodyPr/>
          <a:lstStyle/>
          <a:p>
            <a:fld id="{3BF94BBA-9B37-CA4A-95C4-866C9B6982C0}" type="slidenum">
              <a:rPr lang="en-US" smtClean="0"/>
              <a:t>51</a:t>
            </a:fld>
            <a:endParaRPr lang="en-US"/>
          </a:p>
        </p:txBody>
      </p:sp>
    </p:spTree>
    <p:extLst>
      <p:ext uri="{BB962C8B-B14F-4D97-AF65-F5344CB8AC3E}">
        <p14:creationId xmlns:p14="http://schemas.microsoft.com/office/powerpoint/2010/main" val="9170171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BF94BBA-9B37-CA4A-95C4-866C9B6982C0}" type="slidenum">
              <a:rPr lang="en-US" smtClean="0"/>
              <a:t>54</a:t>
            </a:fld>
            <a:endParaRPr lang="en-US"/>
          </a:p>
        </p:txBody>
      </p:sp>
    </p:spTree>
    <p:extLst>
      <p:ext uri="{BB962C8B-B14F-4D97-AF65-F5344CB8AC3E}">
        <p14:creationId xmlns:p14="http://schemas.microsoft.com/office/powerpoint/2010/main" val="15614047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BF94BBA-9B37-CA4A-95C4-866C9B6982C0}" type="slidenum">
              <a:rPr lang="en-US" smtClean="0"/>
              <a:t>56</a:t>
            </a:fld>
            <a:endParaRPr lang="en-US"/>
          </a:p>
        </p:txBody>
      </p:sp>
    </p:spTree>
    <p:extLst>
      <p:ext uri="{BB962C8B-B14F-4D97-AF65-F5344CB8AC3E}">
        <p14:creationId xmlns:p14="http://schemas.microsoft.com/office/powerpoint/2010/main" val="23586850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E8331-D793-E00F-44FD-7955D650A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9C3D8B-9C04-6D93-D997-C8A3BEC5CA4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BD13E2-B042-B4D7-7B58-EF42A08B73F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5687AC8-33B4-1679-88B4-BB629E966B1A}"/>
              </a:ext>
            </a:extLst>
          </p:cNvPr>
          <p:cNvSpPr>
            <a:spLocks noGrp="1"/>
          </p:cNvSpPr>
          <p:nvPr>
            <p:ph type="sldNum" sz="quarter" idx="5"/>
          </p:nvPr>
        </p:nvSpPr>
        <p:spPr/>
        <p:txBody>
          <a:bodyPr/>
          <a:lstStyle/>
          <a:p>
            <a:fld id="{3BF94BBA-9B37-CA4A-95C4-866C9B6982C0}" type="slidenum">
              <a:rPr lang="en-US" smtClean="0"/>
              <a:t>57</a:t>
            </a:fld>
            <a:endParaRPr lang="en-US"/>
          </a:p>
        </p:txBody>
      </p:sp>
    </p:spTree>
    <p:extLst>
      <p:ext uri="{BB962C8B-B14F-4D97-AF65-F5344CB8AC3E}">
        <p14:creationId xmlns:p14="http://schemas.microsoft.com/office/powerpoint/2010/main" val="23135330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A53F4-97C3-5FD7-D72A-DD49796385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ED670-9163-3495-5D7F-4927F72171C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14E36D3-35A5-8F74-7BB7-7A7AE738C93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CD8EF2D-9CFD-0961-6B8B-4514C83C3A03}"/>
              </a:ext>
            </a:extLst>
          </p:cNvPr>
          <p:cNvSpPr>
            <a:spLocks noGrp="1"/>
          </p:cNvSpPr>
          <p:nvPr>
            <p:ph type="sldNum" sz="quarter" idx="5"/>
          </p:nvPr>
        </p:nvSpPr>
        <p:spPr/>
        <p:txBody>
          <a:bodyPr/>
          <a:lstStyle/>
          <a:p>
            <a:fld id="{3BF94BBA-9B37-CA4A-95C4-866C9B6982C0}" type="slidenum">
              <a:rPr lang="en-US" smtClean="0"/>
              <a:t>58</a:t>
            </a:fld>
            <a:endParaRPr lang="en-US"/>
          </a:p>
        </p:txBody>
      </p:sp>
    </p:spTree>
    <p:extLst>
      <p:ext uri="{BB962C8B-B14F-4D97-AF65-F5344CB8AC3E}">
        <p14:creationId xmlns:p14="http://schemas.microsoft.com/office/powerpoint/2010/main" val="24345470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A0F11-25BB-FAB7-F607-9BFE2C4D2B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A6D462-52CD-1B9C-41B3-B7D3C0BF41D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AE72F8D-1353-7811-8466-F8E5A621CA17}"/>
              </a:ext>
            </a:extLst>
          </p:cNvPr>
          <p:cNvSpPr>
            <a:spLocks noGrp="1"/>
          </p:cNvSpPr>
          <p:nvPr>
            <p:ph type="body" idx="1"/>
          </p:nvPr>
        </p:nvSpPr>
        <p:spPr/>
        <p:txBody>
          <a:bodyPr/>
          <a:lstStyle/>
          <a:p>
            <a:r>
              <a:rPr lang="en-US"/>
              <a:t>Email address for password—only needed if user is logging into the app or portal. Not necessary for users who will only ever check out a key</a:t>
            </a:r>
          </a:p>
          <a:p>
            <a:endParaRPr lang="en-US"/>
          </a:p>
          <a:p>
            <a:endParaRPr lang="en-US"/>
          </a:p>
        </p:txBody>
      </p:sp>
      <p:sp>
        <p:nvSpPr>
          <p:cNvPr id="4" name="Slide Number Placeholder 3">
            <a:extLst>
              <a:ext uri="{FF2B5EF4-FFF2-40B4-BE49-F238E27FC236}">
                <a16:creationId xmlns:a16="http://schemas.microsoft.com/office/drawing/2014/main" id="{1294FCB7-EDBE-DABF-8A40-E8F9580EB9AB}"/>
              </a:ext>
            </a:extLst>
          </p:cNvPr>
          <p:cNvSpPr>
            <a:spLocks noGrp="1"/>
          </p:cNvSpPr>
          <p:nvPr>
            <p:ph type="sldNum" sz="quarter" idx="5"/>
          </p:nvPr>
        </p:nvSpPr>
        <p:spPr/>
        <p:txBody>
          <a:bodyPr/>
          <a:lstStyle/>
          <a:p>
            <a:fld id="{3BF94BBA-9B37-CA4A-95C4-866C9B6982C0}" type="slidenum">
              <a:rPr lang="en-US" smtClean="0"/>
              <a:t>59</a:t>
            </a:fld>
            <a:endParaRPr lang="en-US"/>
          </a:p>
        </p:txBody>
      </p:sp>
    </p:spTree>
    <p:extLst>
      <p:ext uri="{BB962C8B-B14F-4D97-AF65-F5344CB8AC3E}">
        <p14:creationId xmlns:p14="http://schemas.microsoft.com/office/powerpoint/2010/main" val="38853556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0766A-273E-8801-FE98-29A0DE78C1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F2F905-EC48-120B-FB63-3BA3E30B266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6283059-2B49-57D8-5830-D768E81966D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04C5925-5BAE-DD96-9807-EB130E83B546}"/>
              </a:ext>
            </a:extLst>
          </p:cNvPr>
          <p:cNvSpPr>
            <a:spLocks noGrp="1"/>
          </p:cNvSpPr>
          <p:nvPr>
            <p:ph type="sldNum" sz="quarter" idx="5"/>
          </p:nvPr>
        </p:nvSpPr>
        <p:spPr/>
        <p:txBody>
          <a:bodyPr/>
          <a:lstStyle/>
          <a:p>
            <a:fld id="{3BF94BBA-9B37-CA4A-95C4-866C9B6982C0}" type="slidenum">
              <a:rPr lang="en-US" smtClean="0"/>
              <a:t>63</a:t>
            </a:fld>
            <a:endParaRPr lang="en-US"/>
          </a:p>
        </p:txBody>
      </p:sp>
    </p:spTree>
    <p:extLst>
      <p:ext uri="{BB962C8B-B14F-4D97-AF65-F5344CB8AC3E}">
        <p14:creationId xmlns:p14="http://schemas.microsoft.com/office/powerpoint/2010/main" val="3248414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EBDED-7EF0-8147-68B7-D238DF797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CB86B4-DE8A-AD3B-5A02-37D63CE8A47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6747EEB-5114-86B9-3317-56DCF48BDAE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53A7BDF-5D81-176A-C07F-142B5D4D4148}"/>
              </a:ext>
            </a:extLst>
          </p:cNvPr>
          <p:cNvSpPr>
            <a:spLocks noGrp="1"/>
          </p:cNvSpPr>
          <p:nvPr>
            <p:ph type="sldNum" sz="quarter" idx="5"/>
          </p:nvPr>
        </p:nvSpPr>
        <p:spPr/>
        <p:txBody>
          <a:bodyPr/>
          <a:lstStyle/>
          <a:p>
            <a:fld id="{3BF94BBA-9B37-CA4A-95C4-866C9B6982C0}" type="slidenum">
              <a:rPr lang="en-US" smtClean="0"/>
              <a:t>64</a:t>
            </a:fld>
            <a:endParaRPr lang="en-US"/>
          </a:p>
        </p:txBody>
      </p:sp>
    </p:spTree>
    <p:extLst>
      <p:ext uri="{BB962C8B-B14F-4D97-AF65-F5344CB8AC3E}">
        <p14:creationId xmlns:p14="http://schemas.microsoft.com/office/powerpoint/2010/main" val="13303186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B39D7-C69F-BC61-8920-CDCB4DDBF9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FA3620-CB5A-A01B-B30E-BF61D77234D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95D02D4-8814-CE32-E418-313BEAB001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0F24149-9BE0-BA42-1934-2B6F33BF3723}"/>
              </a:ext>
            </a:extLst>
          </p:cNvPr>
          <p:cNvSpPr>
            <a:spLocks noGrp="1"/>
          </p:cNvSpPr>
          <p:nvPr>
            <p:ph type="sldNum" sz="quarter" idx="5"/>
          </p:nvPr>
        </p:nvSpPr>
        <p:spPr/>
        <p:txBody>
          <a:bodyPr/>
          <a:lstStyle/>
          <a:p>
            <a:fld id="{3BF94BBA-9B37-CA4A-95C4-866C9B6982C0}" type="slidenum">
              <a:rPr lang="en-US" smtClean="0"/>
              <a:t>65</a:t>
            </a:fld>
            <a:endParaRPr lang="en-US"/>
          </a:p>
        </p:txBody>
      </p:sp>
    </p:spTree>
    <p:extLst>
      <p:ext uri="{BB962C8B-B14F-4D97-AF65-F5344CB8AC3E}">
        <p14:creationId xmlns:p14="http://schemas.microsoft.com/office/powerpoint/2010/main" val="1458996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5DE4B-BF1A-257A-C92C-51A4542E2F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9E8A25-FF20-DDE6-F75F-C2EDA963A4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0208E91-92DE-41E0-9264-D65BACA0F5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DA68E0-A711-1394-9350-061C3BE92057}"/>
              </a:ext>
            </a:extLst>
          </p:cNvPr>
          <p:cNvSpPr>
            <a:spLocks noGrp="1"/>
          </p:cNvSpPr>
          <p:nvPr>
            <p:ph type="sldNum" sz="quarter" idx="5"/>
          </p:nvPr>
        </p:nvSpPr>
        <p:spPr/>
        <p:txBody>
          <a:bodyPr/>
          <a:lstStyle/>
          <a:p>
            <a:fld id="{3BF94BBA-9B37-CA4A-95C4-866C9B6982C0}" type="slidenum">
              <a:rPr lang="en-US" smtClean="0"/>
              <a:t>66</a:t>
            </a:fld>
            <a:endParaRPr lang="en-US"/>
          </a:p>
        </p:txBody>
      </p:sp>
    </p:spTree>
    <p:extLst>
      <p:ext uri="{BB962C8B-B14F-4D97-AF65-F5344CB8AC3E}">
        <p14:creationId xmlns:p14="http://schemas.microsoft.com/office/powerpoint/2010/main" val="30192476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LIght">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12DDF1B-5C6A-AD13-1687-3A976245F4A9}"/>
              </a:ext>
            </a:extLst>
          </p:cNvPr>
          <p:cNvSpPr>
            <a:spLocks noGrp="1"/>
          </p:cNvSpPr>
          <p:nvPr>
            <p:ph type="sldNum" sz="quarter" idx="12"/>
          </p:nvPr>
        </p:nvSpPr>
        <p:spPr>
          <a:xfrm>
            <a:off x="10995025" y="6424611"/>
            <a:ext cx="814388" cy="365760"/>
          </a:xfrm>
        </p:spPr>
        <p:txBody>
          <a:bodyPr rIns="0"/>
          <a:lstStyle>
            <a:lvl1pPr>
              <a:defRPr>
                <a:solidFill>
                  <a:srgbClr val="5B574E"/>
                </a:solidFill>
              </a:defRPr>
            </a:lvl1pPr>
          </a:lstStyle>
          <a:p>
            <a:fld id="{786FBC2C-DAEC-AA48-BB03-235AB661DE70}" type="slidenum">
              <a:rPr lang="en-US" smtClean="0"/>
              <a:pPr/>
              <a:t>‹#›</a:t>
            </a:fld>
            <a:endParaRPr lang="en-US"/>
          </a:p>
        </p:txBody>
      </p:sp>
      <p:sp>
        <p:nvSpPr>
          <p:cNvPr id="7" name="Title 1">
            <a:extLst>
              <a:ext uri="{FF2B5EF4-FFF2-40B4-BE49-F238E27FC236}">
                <a16:creationId xmlns:a16="http://schemas.microsoft.com/office/drawing/2014/main" id="{B6474955-7915-3695-2DB4-F11F28F36977}"/>
              </a:ext>
            </a:extLst>
          </p:cNvPr>
          <p:cNvSpPr>
            <a:spLocks noGrp="1"/>
          </p:cNvSpPr>
          <p:nvPr>
            <p:ph type="ctrTitle" hasCustomPrompt="1"/>
          </p:nvPr>
        </p:nvSpPr>
        <p:spPr>
          <a:xfrm>
            <a:off x="374903" y="1452284"/>
            <a:ext cx="9500935" cy="1250576"/>
          </a:xfrm>
          <a:prstGeom prst="rect">
            <a:avLst/>
          </a:prstGeom>
        </p:spPr>
        <p:txBody>
          <a:bodyPr bIns="0" anchor="t">
            <a:noAutofit/>
          </a:bodyPr>
          <a:lstStyle>
            <a:lvl1pPr algn="l" defTabSz="914400" rtl="0" eaLnBrk="1" latinLnBrk="0" hangingPunct="1">
              <a:lnSpc>
                <a:spcPts val="9600"/>
              </a:lnSpc>
              <a:spcBef>
                <a:spcPct val="0"/>
              </a:spcBef>
              <a:buNone/>
              <a:defRPr lang="en-US" sz="9600" b="0" i="0" kern="1200" spc="-500" baseline="0" dirty="0">
                <a:solidFill>
                  <a:schemeClr val="tx1"/>
                </a:solidFill>
                <a:latin typeface="IBM Plex Sans Medium" panose="020B0503050203000203" pitchFamily="34" charset="0"/>
                <a:ea typeface="+mj-ea"/>
                <a:cs typeface="+mj-cs"/>
              </a:defRPr>
            </a:lvl1pPr>
          </a:lstStyle>
          <a:p>
            <a:r>
              <a:rPr lang="en-US"/>
              <a:t>Main Title</a:t>
            </a:r>
          </a:p>
        </p:txBody>
      </p:sp>
      <p:pic>
        <p:nvPicPr>
          <p:cNvPr id="2" name="Picture 1">
            <a:extLst>
              <a:ext uri="{FF2B5EF4-FFF2-40B4-BE49-F238E27FC236}">
                <a16:creationId xmlns:a16="http://schemas.microsoft.com/office/drawing/2014/main" id="{ADA0A012-092F-3F68-CBBF-4EAE12F1BE3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904042" y="276226"/>
            <a:ext cx="2058934" cy="1250577"/>
          </a:xfrm>
          <a:prstGeom prst="rect">
            <a:avLst/>
          </a:prstGeom>
        </p:spPr>
      </p:pic>
      <p:sp>
        <p:nvSpPr>
          <p:cNvPr id="12" name="Text Placeholder 11">
            <a:extLst>
              <a:ext uri="{FF2B5EF4-FFF2-40B4-BE49-F238E27FC236}">
                <a16:creationId xmlns:a16="http://schemas.microsoft.com/office/drawing/2014/main" id="{1398A661-2350-1F41-BB96-C5F44A3F5FED}"/>
              </a:ext>
            </a:extLst>
          </p:cNvPr>
          <p:cNvSpPr>
            <a:spLocks noGrp="1"/>
          </p:cNvSpPr>
          <p:nvPr>
            <p:ph type="body" sz="quarter" idx="13" hasCustomPrompt="1"/>
          </p:nvPr>
        </p:nvSpPr>
        <p:spPr>
          <a:xfrm>
            <a:off x="374650" y="2621992"/>
            <a:ext cx="9501188" cy="1425575"/>
          </a:xfrm>
          <a:prstGeom prst="rect">
            <a:avLst/>
          </a:prstGeom>
        </p:spPr>
        <p:txBody>
          <a:bodyPr>
            <a:normAutofit/>
          </a:bodyPr>
          <a:lstStyle>
            <a:lvl1pPr marL="0" indent="0">
              <a:buNone/>
              <a:defRPr sz="9600" b="0" i="0">
                <a:latin typeface="IBM Plex Sans Light" panose="020B0503050203000203" pitchFamily="34" charset="0"/>
              </a:defRPr>
            </a:lvl1pPr>
          </a:lstStyle>
          <a:p>
            <a:pPr lvl="0"/>
            <a:r>
              <a:rPr lang="en-US"/>
              <a:t>Second Line</a:t>
            </a:r>
          </a:p>
        </p:txBody>
      </p:sp>
    </p:spTree>
    <p:extLst>
      <p:ext uri="{BB962C8B-B14F-4D97-AF65-F5344CB8AC3E}">
        <p14:creationId xmlns:p14="http://schemas.microsoft.com/office/powerpoint/2010/main" val="573852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Slide Light">
    <p:bg>
      <p:bgPr>
        <a:solidFill>
          <a:schemeClr val="bg2"/>
        </a:solidFill>
        <a:effectLst/>
      </p:bgPr>
    </p:bg>
    <p:spTree>
      <p:nvGrpSpPr>
        <p:cNvPr id="1" name=""/>
        <p:cNvGrpSpPr/>
        <p:nvPr/>
      </p:nvGrpSpPr>
      <p:grpSpPr>
        <a:xfrm>
          <a:off x="0" y="0"/>
          <a:ext cx="0" cy="0"/>
          <a:chOff x="0" y="0"/>
          <a:chExt cx="0" cy="0"/>
        </a:xfrm>
      </p:grpSpPr>
      <p:sp>
        <p:nvSpPr>
          <p:cNvPr id="4" name="Slide Number Placeholder 5">
            <a:extLst>
              <a:ext uri="{FF2B5EF4-FFF2-40B4-BE49-F238E27FC236}">
                <a16:creationId xmlns:a16="http://schemas.microsoft.com/office/drawing/2014/main" id="{61B79D51-A2D5-3122-1C42-C0A68CC816D7}"/>
              </a:ext>
            </a:extLst>
          </p:cNvPr>
          <p:cNvSpPr>
            <a:spLocks noGrp="1"/>
          </p:cNvSpPr>
          <p:nvPr>
            <p:ph type="sldNum" sz="quarter" idx="12"/>
          </p:nvPr>
        </p:nvSpPr>
        <p:spPr>
          <a:xfrm>
            <a:off x="10995025" y="6424611"/>
            <a:ext cx="814388" cy="365760"/>
          </a:xfrm>
        </p:spPr>
        <p:txBody>
          <a:bodyPr rIns="0"/>
          <a:lstStyle>
            <a:lvl1pPr>
              <a:defRPr>
                <a:solidFill>
                  <a:srgbClr val="5B574E"/>
                </a:solidFill>
              </a:defRPr>
            </a:lvl1pPr>
          </a:lstStyle>
          <a:p>
            <a:fld id="{786FBC2C-DAEC-AA48-BB03-235AB661DE70}" type="slidenum">
              <a:rPr lang="en-US" smtClean="0"/>
              <a:pPr/>
              <a:t>‹#›</a:t>
            </a:fld>
            <a:endParaRPr lang="en-US"/>
          </a:p>
        </p:txBody>
      </p:sp>
      <p:pic>
        <p:nvPicPr>
          <p:cNvPr id="11" name="Picture 10" descr="A black background with white lines&#10;&#10;AI-generated content may be incorrect.">
            <a:extLst>
              <a:ext uri="{FF2B5EF4-FFF2-40B4-BE49-F238E27FC236}">
                <a16:creationId xmlns:a16="http://schemas.microsoft.com/office/drawing/2014/main" id="{CBF84409-8DAD-0CA8-1A3E-63BA892E06A8}"/>
              </a:ext>
            </a:extLst>
          </p:cNvPr>
          <p:cNvPicPr>
            <a:picLocks noChangeAspect="1"/>
          </p:cNvPicPr>
          <p:nvPr userDrawn="1"/>
        </p:nvPicPr>
        <p:blipFill>
          <a:blip r:embed="rId2" cstate="email">
            <a:alphaModFix amt="25000"/>
            <a:extLst>
              <a:ext uri="{28A0092B-C50C-407E-A947-70E740481C1C}">
                <a14:useLocalDpi xmlns:a14="http://schemas.microsoft.com/office/drawing/2010/main"/>
              </a:ext>
            </a:extLst>
          </a:blip>
          <a:srcRect/>
          <a:stretch>
            <a:fillRect/>
          </a:stretch>
        </p:blipFill>
        <p:spPr>
          <a:xfrm>
            <a:off x="0" y="2316322"/>
            <a:ext cx="6758116" cy="4541678"/>
          </a:xfrm>
          <a:prstGeom prst="rect">
            <a:avLst/>
          </a:prstGeom>
        </p:spPr>
      </p:pic>
      <p:sp>
        <p:nvSpPr>
          <p:cNvPr id="15" name="Text Placeholder 14">
            <a:extLst>
              <a:ext uri="{FF2B5EF4-FFF2-40B4-BE49-F238E27FC236}">
                <a16:creationId xmlns:a16="http://schemas.microsoft.com/office/drawing/2014/main" id="{06ADA05A-56B7-E5E5-C486-99111B3E8048}"/>
              </a:ext>
            </a:extLst>
          </p:cNvPr>
          <p:cNvSpPr>
            <a:spLocks noGrp="1"/>
          </p:cNvSpPr>
          <p:nvPr>
            <p:ph type="body" sz="quarter" idx="14" hasCustomPrompt="1"/>
          </p:nvPr>
        </p:nvSpPr>
        <p:spPr>
          <a:xfrm>
            <a:off x="6959618" y="2316322"/>
            <a:ext cx="467459" cy="2595563"/>
          </a:xfrm>
          <a:prstGeom prst="rect">
            <a:avLst/>
          </a:prstGeom>
        </p:spPr>
        <p:txBody>
          <a:bodyPr/>
          <a:lstStyle>
            <a:lvl1pPr marL="0" marR="0" indent="0" algn="r" defTabSz="914400" rtl="0" eaLnBrk="1" fontAlgn="auto" latinLnBrk="0" hangingPunct="1">
              <a:lnSpc>
                <a:spcPct val="150000"/>
              </a:lnSpc>
              <a:spcBef>
                <a:spcPts val="0"/>
              </a:spcBef>
              <a:spcAft>
                <a:spcPts val="0"/>
              </a:spcAft>
              <a:buClrTx/>
              <a:buSzTx/>
              <a:buFontTx/>
              <a:buNone/>
              <a:tabLst/>
              <a:defRPr kumimoji="0" lang="en-US" sz="1800" b="1" i="0" u="none" strike="noStrike" kern="1200" cap="none" spc="0" normalizeH="0" baseline="0" noProof="0">
                <a:ln>
                  <a:noFill/>
                </a:ln>
                <a:solidFill>
                  <a:srgbClr val="000000"/>
                </a:solidFill>
                <a:effectLst/>
                <a:uLnTx/>
                <a:uFillTx/>
                <a:latin typeface="IBM Plex Sans" panose="020B0503050203000203"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01</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06</a:t>
            </a:r>
          </a:p>
          <a:p>
            <a:pPr lvl="0"/>
            <a:endParaRPr lang="en-US"/>
          </a:p>
        </p:txBody>
      </p:sp>
      <p:sp>
        <p:nvSpPr>
          <p:cNvPr id="17" name="Text Placeholder 16">
            <a:extLst>
              <a:ext uri="{FF2B5EF4-FFF2-40B4-BE49-F238E27FC236}">
                <a16:creationId xmlns:a16="http://schemas.microsoft.com/office/drawing/2014/main" id="{06FA831B-7BC7-9ED7-E8BC-A3DC480B4551}"/>
              </a:ext>
            </a:extLst>
          </p:cNvPr>
          <p:cNvSpPr>
            <a:spLocks noGrp="1"/>
          </p:cNvSpPr>
          <p:nvPr>
            <p:ph type="body" sz="quarter" idx="15" hasCustomPrompt="1"/>
          </p:nvPr>
        </p:nvSpPr>
        <p:spPr>
          <a:xfrm>
            <a:off x="648245" y="1909922"/>
            <a:ext cx="5447755" cy="914400"/>
          </a:xfrm>
          <a:prstGeom prst="rect">
            <a:avLst/>
          </a:prstGeom>
        </p:spPr>
        <p:txBody>
          <a:bodyPr>
            <a:noAutofit/>
          </a:bodyPr>
          <a:lstStyle>
            <a:lvl1pPr marL="0" indent="0">
              <a:buNone/>
              <a:defRPr sz="7200"/>
            </a:lvl1pPr>
            <a:lvl2pPr marL="457200" indent="0">
              <a:buNone/>
              <a:defRPr sz="7200"/>
            </a:lvl2pPr>
            <a:lvl3pPr marL="914400" indent="0">
              <a:buNone/>
              <a:defRPr sz="7200"/>
            </a:lvl3pPr>
            <a:lvl4pPr marL="1371600" indent="0">
              <a:buNone/>
              <a:defRPr sz="7200"/>
            </a:lvl4pPr>
            <a:lvl5pPr marL="1828800" indent="0">
              <a:buNone/>
              <a:defRPr sz="7200"/>
            </a:lvl5pPr>
          </a:lstStyle>
          <a:p>
            <a:pPr lvl="0"/>
            <a:r>
              <a:rPr lang="en-US"/>
              <a:t>Agenda/Title</a:t>
            </a:r>
          </a:p>
        </p:txBody>
      </p:sp>
      <p:sp>
        <p:nvSpPr>
          <p:cNvPr id="18" name="Text Placeholder 14">
            <a:extLst>
              <a:ext uri="{FF2B5EF4-FFF2-40B4-BE49-F238E27FC236}">
                <a16:creationId xmlns:a16="http://schemas.microsoft.com/office/drawing/2014/main" id="{9EDFFE96-8490-54C0-139B-3578BC651DC3}"/>
              </a:ext>
            </a:extLst>
          </p:cNvPr>
          <p:cNvSpPr>
            <a:spLocks noGrp="1"/>
          </p:cNvSpPr>
          <p:nvPr>
            <p:ph type="body" sz="quarter" idx="16" hasCustomPrompt="1"/>
          </p:nvPr>
        </p:nvSpPr>
        <p:spPr>
          <a:xfrm>
            <a:off x="7632718" y="2316322"/>
            <a:ext cx="1816082" cy="2595563"/>
          </a:xfrm>
          <a:prstGeom prst="rect">
            <a:avLst/>
          </a:prstGeom>
        </p:spPr>
        <p:txBody>
          <a:bodyPr/>
          <a:lstStyle>
            <a:lvl1pPr marL="0" marR="0" indent="0" algn="l" defTabSz="914400" rtl="0" eaLnBrk="1" fontAlgn="auto" latinLnBrk="0" hangingPunct="1">
              <a:lnSpc>
                <a:spcPct val="150000"/>
              </a:lnSpc>
              <a:spcBef>
                <a:spcPts val="0"/>
              </a:spcBef>
              <a:spcAft>
                <a:spcPts val="0"/>
              </a:spcAft>
              <a:buClrTx/>
              <a:buSzTx/>
              <a:buFontTx/>
              <a:buNone/>
              <a:tabLst/>
              <a:defRPr kumimoji="0" lang="en-US" sz="1800" b="0" i="0" u="none" strike="noStrike" kern="1200" cap="none" spc="0" normalizeH="0" baseline="0" noProof="0">
                <a:ln>
                  <a:noFill/>
                </a:ln>
                <a:solidFill>
                  <a:srgbClr val="000000"/>
                </a:solidFill>
                <a:effectLst/>
                <a:uLnTx/>
                <a:uFillTx/>
                <a:latin typeface="IBM Plex Sans" panose="020B0503050203000203"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Intros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Questions</a:t>
            </a:r>
          </a:p>
          <a:p>
            <a:pPr lvl="0"/>
            <a:endParaRPr lang="en-US"/>
          </a:p>
        </p:txBody>
      </p:sp>
    </p:spTree>
    <p:extLst>
      <p:ext uri="{BB962C8B-B14F-4D97-AF65-F5344CB8AC3E}">
        <p14:creationId xmlns:p14="http://schemas.microsoft.com/office/powerpoint/2010/main" val="3154333540"/>
      </p:ext>
    </p:extLst>
  </p:cSld>
  <p:clrMapOvr>
    <a:masterClrMapping/>
  </p:clrMapOvr>
  <p:extLst>
    <p:ext uri="{DCECCB84-F9BA-43D5-87BE-67443E8EF086}">
      <p15:sldGuideLst xmlns:p15="http://schemas.microsoft.com/office/powerpoint/2012/main">
        <p15:guide id="1" orient="horz" pos="517">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Slide LIght">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443EA9B-F646-A8E7-3C3B-9C08C919355C}"/>
              </a:ext>
            </a:extLst>
          </p:cNvPr>
          <p:cNvSpPr>
            <a:spLocks noGrp="1"/>
          </p:cNvSpPr>
          <p:nvPr>
            <p:ph type="sldNum" sz="quarter" idx="10"/>
          </p:nvPr>
        </p:nvSpPr>
        <p:spPr/>
        <p:txBody>
          <a:bodyPr/>
          <a:lstStyle/>
          <a:p>
            <a:fld id="{786FBC2C-DAEC-AA48-BB03-235AB661DE70}" type="slidenum">
              <a:rPr lang="en-US" smtClean="0"/>
              <a:pPr/>
              <a:t>‹#›</a:t>
            </a:fld>
            <a:endParaRPr lang="en-US"/>
          </a:p>
        </p:txBody>
      </p:sp>
      <p:pic>
        <p:nvPicPr>
          <p:cNvPr id="5" name="Picture 4" descr="A black background with white lines&#10;&#10;AI-generated content may be incorrect.">
            <a:extLst>
              <a:ext uri="{FF2B5EF4-FFF2-40B4-BE49-F238E27FC236}">
                <a16:creationId xmlns:a16="http://schemas.microsoft.com/office/drawing/2014/main" id="{B8A29CB5-3858-AE81-63BF-FC8885C54CA2}"/>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a:stretch>
            <a:fillRect/>
          </a:stretch>
        </p:blipFill>
        <p:spPr>
          <a:xfrm>
            <a:off x="3690257" y="764855"/>
            <a:ext cx="8501743" cy="6093145"/>
          </a:xfrm>
          <a:prstGeom prst="rect">
            <a:avLst/>
          </a:prstGeom>
        </p:spPr>
      </p:pic>
      <p:sp>
        <p:nvSpPr>
          <p:cNvPr id="11" name="Rounded Rectangle 10">
            <a:extLst>
              <a:ext uri="{FF2B5EF4-FFF2-40B4-BE49-F238E27FC236}">
                <a16:creationId xmlns:a16="http://schemas.microsoft.com/office/drawing/2014/main" id="{1BC227EF-8A5C-9E62-2A9E-F49E44CD18C3}"/>
              </a:ext>
            </a:extLst>
          </p:cNvPr>
          <p:cNvSpPr/>
          <p:nvPr userDrawn="1"/>
        </p:nvSpPr>
        <p:spPr>
          <a:xfrm>
            <a:off x="765183" y="1319676"/>
            <a:ext cx="454018" cy="299804"/>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2" name="Text Placeholder 9">
            <a:extLst>
              <a:ext uri="{FF2B5EF4-FFF2-40B4-BE49-F238E27FC236}">
                <a16:creationId xmlns:a16="http://schemas.microsoft.com/office/drawing/2014/main" id="{662D1C1D-5BCE-78EB-D195-C87CB5C70045}"/>
              </a:ext>
            </a:extLst>
          </p:cNvPr>
          <p:cNvSpPr>
            <a:spLocks noGrp="1"/>
          </p:cNvSpPr>
          <p:nvPr>
            <p:ph type="body" sz="quarter" idx="13" hasCustomPrompt="1"/>
          </p:nvPr>
        </p:nvSpPr>
        <p:spPr>
          <a:xfrm>
            <a:off x="889001" y="1352780"/>
            <a:ext cx="304800" cy="266700"/>
          </a:xfrm>
          <a:prstGeom prst="rect">
            <a:avLst/>
          </a:prstGeom>
        </p:spPr>
        <p:txBody>
          <a:bodyPr/>
          <a:lstStyle>
            <a:lvl1pPr marL="0" indent="0" algn="ctr">
              <a:buNone/>
              <a:defRPr sz="1200">
                <a:solidFill>
                  <a:schemeClr val="tx2"/>
                </a:solidFill>
              </a:defRPr>
            </a:lvl1pPr>
          </a:lstStyle>
          <a:p>
            <a:pPr lvl="0"/>
            <a:r>
              <a:rPr lang="en-US"/>
              <a:t>#</a:t>
            </a:r>
          </a:p>
        </p:txBody>
      </p:sp>
      <p:sp>
        <p:nvSpPr>
          <p:cNvPr id="13" name="Text Placeholder 8">
            <a:extLst>
              <a:ext uri="{FF2B5EF4-FFF2-40B4-BE49-F238E27FC236}">
                <a16:creationId xmlns:a16="http://schemas.microsoft.com/office/drawing/2014/main" id="{CAF15750-DB1E-F9EA-06AA-8CF9AF4E9020}"/>
              </a:ext>
            </a:extLst>
          </p:cNvPr>
          <p:cNvSpPr>
            <a:spLocks noGrp="1"/>
          </p:cNvSpPr>
          <p:nvPr>
            <p:ph type="body" sz="quarter" idx="12" hasCustomPrompt="1"/>
          </p:nvPr>
        </p:nvSpPr>
        <p:spPr>
          <a:xfrm>
            <a:off x="673100" y="1758950"/>
            <a:ext cx="5003800" cy="3638550"/>
          </a:xfrm>
          <a:prstGeom prst="rect">
            <a:avLst/>
          </a:prstGeom>
        </p:spPr>
        <p:txBody>
          <a:bodyPr>
            <a:noAutofit/>
          </a:bodyPr>
          <a:lstStyle>
            <a:lvl1pPr marL="0" indent="0">
              <a:buNone/>
              <a:defRPr sz="7200"/>
            </a:lvl1pPr>
            <a:lvl2pPr marL="457200" indent="0">
              <a:buNone/>
              <a:defRPr/>
            </a:lvl2pPr>
            <a:lvl3pPr marL="914400" indent="0">
              <a:buNone/>
              <a:defRPr/>
            </a:lvl3pPr>
            <a:lvl4pPr marL="1371600" indent="0">
              <a:buNone/>
              <a:defRPr/>
            </a:lvl4pPr>
            <a:lvl5pPr marL="1828800" indent="0">
              <a:buNone/>
              <a:defRPr/>
            </a:lvl5pPr>
          </a:lstStyle>
          <a:p>
            <a:pPr lvl="0"/>
            <a:r>
              <a:rPr lang="en-US"/>
              <a:t>Title Here from Agenda</a:t>
            </a:r>
          </a:p>
        </p:txBody>
      </p:sp>
    </p:spTree>
    <p:extLst>
      <p:ext uri="{BB962C8B-B14F-4D97-AF65-F5344CB8AC3E}">
        <p14:creationId xmlns:p14="http://schemas.microsoft.com/office/powerpoint/2010/main" val="1482162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ody One Column">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1" name="Text Placeholder 20">
            <a:extLst>
              <a:ext uri="{FF2B5EF4-FFF2-40B4-BE49-F238E27FC236}">
                <a16:creationId xmlns:a16="http://schemas.microsoft.com/office/drawing/2014/main" id="{6582F3BD-A185-9063-50B6-3A34AF33C30B}"/>
              </a:ext>
            </a:extLst>
          </p:cNvPr>
          <p:cNvSpPr>
            <a:spLocks noGrp="1"/>
          </p:cNvSpPr>
          <p:nvPr>
            <p:ph type="body" sz="quarter" idx="16" hasCustomPrompt="1"/>
          </p:nvPr>
        </p:nvSpPr>
        <p:spPr>
          <a:xfrm>
            <a:off x="631825" y="1791822"/>
            <a:ext cx="7167563" cy="658812"/>
          </a:xfrm>
          <a:prstGeom prst="rect">
            <a:avLst/>
          </a:prstGeom>
        </p:spPr>
        <p:txBody>
          <a:bodyPr/>
          <a:lstStyle>
            <a:lvl1pPr marL="0" indent="0">
              <a:buNone/>
              <a:defRPr sz="4800"/>
            </a:lvl1pPr>
          </a:lstStyle>
          <a:p>
            <a:pPr lvl="0"/>
            <a:r>
              <a:rPr lang="en-US"/>
              <a:t>Headline here</a:t>
            </a:r>
          </a:p>
        </p:txBody>
      </p:sp>
      <p:sp>
        <p:nvSpPr>
          <p:cNvPr id="23" name="Text Placeholder 22">
            <a:extLst>
              <a:ext uri="{FF2B5EF4-FFF2-40B4-BE49-F238E27FC236}">
                <a16:creationId xmlns:a16="http://schemas.microsoft.com/office/drawing/2014/main" id="{05CD4266-6D55-5510-8952-74B9A7E2A0C1}"/>
              </a:ext>
            </a:extLst>
          </p:cNvPr>
          <p:cNvSpPr>
            <a:spLocks noGrp="1"/>
          </p:cNvSpPr>
          <p:nvPr>
            <p:ph type="body" sz="quarter" idx="17" hasCustomPrompt="1"/>
          </p:nvPr>
        </p:nvSpPr>
        <p:spPr>
          <a:xfrm>
            <a:off x="1223963" y="2864504"/>
            <a:ext cx="9271000" cy="2662237"/>
          </a:xfrm>
          <a:prstGeom prst="rect">
            <a:avLst/>
          </a:prstGeom>
        </p:spPr>
        <p:txBody>
          <a:bodyPr/>
          <a:lstStyle>
            <a:lvl1pPr marL="0" indent="0">
              <a:buNone/>
              <a:defRPr sz="2000" spc="0"/>
            </a:lvl1pPr>
          </a:lstStyle>
          <a:p>
            <a:pPr lvl="0"/>
            <a:r>
              <a:rPr lang="en-US" sz="2000"/>
              <a:t>Supporting copy sentences in this section. Can be a statement or can be a paragraph of explanation – consider if you’re speaking to an audience or passing along to be read later. Bold and/or bold/yellow for key points or phrases. </a:t>
            </a:r>
            <a:r>
              <a:rPr lang="en-US" sz="2000" b="0">
                <a:solidFill>
                  <a:schemeClr val="tx2"/>
                </a:solidFill>
              </a:rPr>
              <a:t>And then go back to </a:t>
            </a:r>
            <a:r>
              <a:rPr lang="en-US" sz="2000" b="0" err="1">
                <a:solidFill>
                  <a:schemeClr val="tx2"/>
                </a:solidFill>
              </a:rPr>
              <a:t>unbolded</a:t>
            </a:r>
            <a:r>
              <a:rPr lang="en-US" sz="2000" b="0">
                <a:solidFill>
                  <a:schemeClr val="tx2"/>
                </a:solidFill>
              </a:rPr>
              <a:t> copy after the key point.</a:t>
            </a:r>
            <a:r>
              <a:rPr lang="en-US" sz="2000"/>
              <a:t> </a:t>
            </a:r>
            <a:endParaRPr lang="en-US"/>
          </a:p>
        </p:txBody>
      </p:sp>
    </p:spTree>
    <p:extLst>
      <p:ext uri="{BB962C8B-B14F-4D97-AF65-F5344CB8AC3E}">
        <p14:creationId xmlns:p14="http://schemas.microsoft.com/office/powerpoint/2010/main" val="509567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ody Two Column">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1" name="Text Placeholder 20">
            <a:extLst>
              <a:ext uri="{FF2B5EF4-FFF2-40B4-BE49-F238E27FC236}">
                <a16:creationId xmlns:a16="http://schemas.microsoft.com/office/drawing/2014/main" id="{6582F3BD-A185-9063-50B6-3A34AF33C30B}"/>
              </a:ext>
            </a:extLst>
          </p:cNvPr>
          <p:cNvSpPr>
            <a:spLocks noGrp="1"/>
          </p:cNvSpPr>
          <p:nvPr>
            <p:ph type="body" sz="quarter" idx="16" hasCustomPrompt="1"/>
          </p:nvPr>
        </p:nvSpPr>
        <p:spPr>
          <a:xfrm>
            <a:off x="631825" y="1791822"/>
            <a:ext cx="7167563" cy="658812"/>
          </a:xfrm>
          <a:prstGeom prst="rect">
            <a:avLst/>
          </a:prstGeom>
        </p:spPr>
        <p:txBody>
          <a:bodyPr/>
          <a:lstStyle>
            <a:lvl1pPr marL="0" indent="0">
              <a:buNone/>
              <a:defRPr sz="4800"/>
            </a:lvl1pPr>
          </a:lstStyle>
          <a:p>
            <a:pPr lvl="0"/>
            <a:r>
              <a:rPr lang="en-US"/>
              <a:t>Headline here</a:t>
            </a:r>
          </a:p>
        </p:txBody>
      </p:sp>
      <p:sp>
        <p:nvSpPr>
          <p:cNvPr id="23" name="Text Placeholder 22">
            <a:extLst>
              <a:ext uri="{FF2B5EF4-FFF2-40B4-BE49-F238E27FC236}">
                <a16:creationId xmlns:a16="http://schemas.microsoft.com/office/drawing/2014/main" id="{05CD4266-6D55-5510-8952-74B9A7E2A0C1}"/>
              </a:ext>
            </a:extLst>
          </p:cNvPr>
          <p:cNvSpPr>
            <a:spLocks noGrp="1"/>
          </p:cNvSpPr>
          <p:nvPr>
            <p:ph type="body" sz="quarter" idx="17" hasCustomPrompt="1"/>
          </p:nvPr>
        </p:nvSpPr>
        <p:spPr>
          <a:xfrm>
            <a:off x="1223962" y="2864504"/>
            <a:ext cx="4638955" cy="2662237"/>
          </a:xfrm>
          <a:prstGeom prst="rect">
            <a:avLst/>
          </a:prstGeom>
        </p:spPr>
        <p:txBody>
          <a:bodyPr/>
          <a:lstStyle>
            <a:lvl1pPr marL="0" indent="0">
              <a:buNone/>
              <a:defRPr sz="1800" spc="0"/>
            </a:lvl1pPr>
          </a:lstStyle>
          <a:p>
            <a:pPr lvl="0"/>
            <a:r>
              <a:rPr lang="en-US" sz="2000"/>
              <a:t>Supporting copy sentences in this section. Can be a statement or can be a paragraph of explanation – consider if you’re speaking to an audience or passing along to be read later. </a:t>
            </a:r>
            <a:endParaRPr lang="en-US"/>
          </a:p>
        </p:txBody>
      </p:sp>
      <p:sp>
        <p:nvSpPr>
          <p:cNvPr id="2" name="Text Placeholder 22">
            <a:extLst>
              <a:ext uri="{FF2B5EF4-FFF2-40B4-BE49-F238E27FC236}">
                <a16:creationId xmlns:a16="http://schemas.microsoft.com/office/drawing/2014/main" id="{18581DE3-795F-0A92-73E3-CF626B84C842}"/>
              </a:ext>
            </a:extLst>
          </p:cNvPr>
          <p:cNvSpPr>
            <a:spLocks noGrp="1"/>
          </p:cNvSpPr>
          <p:nvPr>
            <p:ph type="body" sz="quarter" idx="18" hasCustomPrompt="1"/>
          </p:nvPr>
        </p:nvSpPr>
        <p:spPr>
          <a:xfrm>
            <a:off x="6454868" y="2864503"/>
            <a:ext cx="4638955" cy="2662237"/>
          </a:xfrm>
          <a:prstGeom prst="rect">
            <a:avLst/>
          </a:prstGeom>
        </p:spPr>
        <p:txBody>
          <a:bodyPr/>
          <a:lstStyle>
            <a:lvl1pPr marL="0" indent="0">
              <a:buNone/>
              <a:defRPr sz="1800" spc="0"/>
            </a:lvl1pPr>
          </a:lstStyle>
          <a:p>
            <a:pPr lvl="0"/>
            <a:r>
              <a:rPr lang="en-US" sz="2000"/>
              <a:t>Bold and/or bold/yellow for key points or phrases. </a:t>
            </a:r>
            <a:r>
              <a:rPr lang="en-US" sz="2000" b="0">
                <a:solidFill>
                  <a:schemeClr val="tx2"/>
                </a:solidFill>
              </a:rPr>
              <a:t>And then go back to </a:t>
            </a:r>
            <a:r>
              <a:rPr lang="en-US" sz="2000" b="0" err="1">
                <a:solidFill>
                  <a:schemeClr val="tx2"/>
                </a:solidFill>
              </a:rPr>
              <a:t>unbolded</a:t>
            </a:r>
            <a:r>
              <a:rPr lang="en-US" sz="2000" b="0">
                <a:solidFill>
                  <a:schemeClr val="tx2"/>
                </a:solidFill>
              </a:rPr>
              <a:t> copy after the key point.</a:t>
            </a:r>
            <a:r>
              <a:rPr lang="en-US" sz="2000"/>
              <a:t> </a:t>
            </a:r>
            <a:endParaRPr lang="en-US"/>
          </a:p>
        </p:txBody>
      </p:sp>
    </p:spTree>
    <p:extLst>
      <p:ext uri="{BB962C8B-B14F-4D97-AF65-F5344CB8AC3E}">
        <p14:creationId xmlns:p14="http://schemas.microsoft.com/office/powerpoint/2010/main" val="3011883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ody Multi-Bulle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1" name="Text Placeholder 20">
            <a:extLst>
              <a:ext uri="{FF2B5EF4-FFF2-40B4-BE49-F238E27FC236}">
                <a16:creationId xmlns:a16="http://schemas.microsoft.com/office/drawing/2014/main" id="{6582F3BD-A185-9063-50B6-3A34AF33C30B}"/>
              </a:ext>
            </a:extLst>
          </p:cNvPr>
          <p:cNvSpPr>
            <a:spLocks noGrp="1"/>
          </p:cNvSpPr>
          <p:nvPr>
            <p:ph type="body" sz="quarter" idx="16" hasCustomPrompt="1"/>
          </p:nvPr>
        </p:nvSpPr>
        <p:spPr>
          <a:xfrm>
            <a:off x="631825" y="1791822"/>
            <a:ext cx="7167563" cy="658812"/>
          </a:xfrm>
          <a:prstGeom prst="rect">
            <a:avLst/>
          </a:prstGeom>
        </p:spPr>
        <p:txBody>
          <a:bodyPr/>
          <a:lstStyle>
            <a:lvl1pPr marL="0" indent="0">
              <a:buNone/>
              <a:defRPr sz="4800"/>
            </a:lvl1pPr>
          </a:lstStyle>
          <a:p>
            <a:pPr lvl="0"/>
            <a:r>
              <a:rPr lang="en-US"/>
              <a:t>Headline here</a:t>
            </a:r>
          </a:p>
        </p:txBody>
      </p:sp>
      <p:sp>
        <p:nvSpPr>
          <p:cNvPr id="5" name="Text Placeholder 4">
            <a:extLst>
              <a:ext uri="{FF2B5EF4-FFF2-40B4-BE49-F238E27FC236}">
                <a16:creationId xmlns:a16="http://schemas.microsoft.com/office/drawing/2014/main" id="{974269DC-0B6F-6F70-D623-F1D55FEEF9B9}"/>
              </a:ext>
            </a:extLst>
          </p:cNvPr>
          <p:cNvSpPr>
            <a:spLocks noGrp="1"/>
          </p:cNvSpPr>
          <p:nvPr>
            <p:ph type="body" sz="quarter" idx="18"/>
          </p:nvPr>
        </p:nvSpPr>
        <p:spPr>
          <a:xfrm>
            <a:off x="1179194" y="2792795"/>
            <a:ext cx="8726805" cy="2074862"/>
          </a:xfrm>
          <a:prstGeom prst="rect">
            <a:avLst/>
          </a:prstGeom>
        </p:spPr>
        <p:txBody>
          <a:bodyPr/>
          <a:lstStyle>
            <a:lvl1pPr>
              <a:buClr>
                <a:schemeClr val="bg1">
                  <a:lumMod val="50000"/>
                </a:schemeClr>
              </a:buClr>
              <a:defRPr sz="1600" spc="0">
                <a:solidFill>
                  <a:schemeClr val="tx2"/>
                </a:solidFill>
              </a:defRPr>
            </a:lvl1pPr>
            <a:lvl2pPr>
              <a:defRPr sz="1400" b="1" spc="0">
                <a:solidFill>
                  <a:schemeClr val="tx2"/>
                </a:solidFill>
              </a:defRPr>
            </a:lvl2pPr>
            <a:lvl3pPr>
              <a:defRPr sz="1400" i="1" spc="0">
                <a:solidFill>
                  <a:schemeClr val="accent1"/>
                </a:solidFill>
              </a:defRPr>
            </a:lvl3pPr>
            <a:lvl4pPr>
              <a:defRPr sz="1000" spc="0"/>
            </a:lvl4pPr>
            <a:lvl5pPr>
              <a:defRPr sz="900" b="1">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9520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 Image with Backgroun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pic>
        <p:nvPicPr>
          <p:cNvPr id="2" name="Picture 1" descr="A black background with white lines&#10;&#10;AI-generated content may be incorrect.">
            <a:extLst>
              <a:ext uri="{FF2B5EF4-FFF2-40B4-BE49-F238E27FC236}">
                <a16:creationId xmlns:a16="http://schemas.microsoft.com/office/drawing/2014/main" id="{8084FFA2-BFAB-62F8-F15C-7F00DDDBE2CC}"/>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a:stretch>
            <a:fillRect/>
          </a:stretch>
        </p:blipFill>
        <p:spPr>
          <a:xfrm>
            <a:off x="2603339" y="17929"/>
            <a:ext cx="9588662" cy="4928651"/>
          </a:xfrm>
          <a:prstGeom prst="rect">
            <a:avLst/>
          </a:prstGeom>
        </p:spPr>
      </p:pic>
      <p:sp>
        <p:nvSpPr>
          <p:cNvPr id="5" name="Rounded Rectangle 4">
            <a:extLst>
              <a:ext uri="{FF2B5EF4-FFF2-40B4-BE49-F238E27FC236}">
                <a16:creationId xmlns:a16="http://schemas.microsoft.com/office/drawing/2014/main" id="{36AD1538-4827-64F8-BCA8-82A3645BAC47}"/>
              </a:ext>
            </a:extLst>
          </p:cNvPr>
          <p:cNvSpPr/>
          <p:nvPr userDrawn="1"/>
        </p:nvSpPr>
        <p:spPr>
          <a:xfrm>
            <a:off x="6017820" y="2013998"/>
            <a:ext cx="2651760" cy="3095882"/>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6" name="Rounded Rectangle 5">
            <a:extLst>
              <a:ext uri="{FF2B5EF4-FFF2-40B4-BE49-F238E27FC236}">
                <a16:creationId xmlns:a16="http://schemas.microsoft.com/office/drawing/2014/main" id="{88A57CCB-A18F-C4B5-838F-7E59D1D2CEF6}"/>
              </a:ext>
            </a:extLst>
          </p:cNvPr>
          <p:cNvSpPr/>
          <p:nvPr userDrawn="1"/>
        </p:nvSpPr>
        <p:spPr>
          <a:xfrm>
            <a:off x="8949773" y="2013998"/>
            <a:ext cx="2651760" cy="3095882"/>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7" name="Rounded Rectangle 6">
            <a:extLst>
              <a:ext uri="{FF2B5EF4-FFF2-40B4-BE49-F238E27FC236}">
                <a16:creationId xmlns:a16="http://schemas.microsoft.com/office/drawing/2014/main" id="{E2D7A835-548F-31ED-B847-769415011F04}"/>
              </a:ext>
            </a:extLst>
          </p:cNvPr>
          <p:cNvSpPr/>
          <p:nvPr userDrawn="1"/>
        </p:nvSpPr>
        <p:spPr>
          <a:xfrm>
            <a:off x="3099808" y="2027445"/>
            <a:ext cx="2651760" cy="3095882"/>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19" name="Media Placeholder 18">
            <a:extLst>
              <a:ext uri="{FF2B5EF4-FFF2-40B4-BE49-F238E27FC236}">
                <a16:creationId xmlns:a16="http://schemas.microsoft.com/office/drawing/2014/main" id="{B6C478B0-3F92-E1F5-4BEC-6B630667674A}"/>
              </a:ext>
            </a:extLst>
          </p:cNvPr>
          <p:cNvSpPr>
            <a:spLocks noGrp="1"/>
          </p:cNvSpPr>
          <p:nvPr>
            <p:ph type="media" sz="quarter" idx="28"/>
          </p:nvPr>
        </p:nvSpPr>
        <p:spPr>
          <a:xfrm>
            <a:off x="6018213" y="2014538"/>
            <a:ext cx="2651125" cy="3095625"/>
          </a:xfrm>
          <a:prstGeom prst="rect">
            <a:avLst/>
          </a:prstGeom>
        </p:spPr>
        <p:txBody>
          <a:bodyPr/>
          <a:lstStyle>
            <a:lvl1pPr marL="0" indent="0">
              <a:buNone/>
              <a:defRPr/>
            </a:lvl1pPr>
          </a:lstStyle>
          <a:p>
            <a:r>
              <a:rPr lang="en-US"/>
              <a:t>Click icon to add media</a:t>
            </a:r>
          </a:p>
        </p:txBody>
      </p:sp>
      <p:sp>
        <p:nvSpPr>
          <p:cNvPr id="20" name="Media Placeholder 18">
            <a:extLst>
              <a:ext uri="{FF2B5EF4-FFF2-40B4-BE49-F238E27FC236}">
                <a16:creationId xmlns:a16="http://schemas.microsoft.com/office/drawing/2014/main" id="{9FE697DE-B232-DCBA-555B-B38BFBFFF2F9}"/>
              </a:ext>
            </a:extLst>
          </p:cNvPr>
          <p:cNvSpPr>
            <a:spLocks noGrp="1"/>
          </p:cNvSpPr>
          <p:nvPr>
            <p:ph type="media" sz="quarter" idx="29"/>
          </p:nvPr>
        </p:nvSpPr>
        <p:spPr>
          <a:xfrm>
            <a:off x="3086361" y="2013998"/>
            <a:ext cx="2651125" cy="3095625"/>
          </a:xfrm>
          <a:prstGeom prst="rect">
            <a:avLst/>
          </a:prstGeom>
        </p:spPr>
        <p:txBody>
          <a:bodyPr/>
          <a:lstStyle>
            <a:lvl1pPr marL="0" indent="0">
              <a:buNone/>
              <a:defRPr/>
            </a:lvl1pPr>
          </a:lstStyle>
          <a:p>
            <a:r>
              <a:rPr lang="en-US"/>
              <a:t>Click icon to add media</a:t>
            </a:r>
          </a:p>
        </p:txBody>
      </p:sp>
      <p:sp>
        <p:nvSpPr>
          <p:cNvPr id="25" name="Media Placeholder 18">
            <a:extLst>
              <a:ext uri="{FF2B5EF4-FFF2-40B4-BE49-F238E27FC236}">
                <a16:creationId xmlns:a16="http://schemas.microsoft.com/office/drawing/2014/main" id="{3621758B-383C-4BC0-44E3-2822CC6822B9}"/>
              </a:ext>
            </a:extLst>
          </p:cNvPr>
          <p:cNvSpPr>
            <a:spLocks noGrp="1"/>
          </p:cNvSpPr>
          <p:nvPr>
            <p:ph type="media" sz="quarter" idx="30"/>
          </p:nvPr>
        </p:nvSpPr>
        <p:spPr>
          <a:xfrm>
            <a:off x="8950408" y="2013997"/>
            <a:ext cx="2651125" cy="3095625"/>
          </a:xfrm>
          <a:prstGeom prst="rect">
            <a:avLst/>
          </a:prstGeom>
        </p:spPr>
        <p:txBody>
          <a:bodyPr/>
          <a:lstStyle>
            <a:lvl1pPr marL="0" indent="0">
              <a:buNone/>
              <a:defRPr/>
            </a:lvl1pPr>
          </a:lstStyle>
          <a:p>
            <a:r>
              <a:rPr lang="en-US"/>
              <a:t>Click icon to add media</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2" name="Text Placeholder 31">
            <a:extLst>
              <a:ext uri="{FF2B5EF4-FFF2-40B4-BE49-F238E27FC236}">
                <a16:creationId xmlns:a16="http://schemas.microsoft.com/office/drawing/2014/main" id="{B1BC6B01-5254-1DAF-AC8A-FC9B926392F5}"/>
              </a:ext>
            </a:extLst>
          </p:cNvPr>
          <p:cNvSpPr>
            <a:spLocks noGrp="1"/>
          </p:cNvSpPr>
          <p:nvPr>
            <p:ph type="body" sz="quarter" idx="32" hasCustomPrompt="1"/>
          </p:nvPr>
        </p:nvSpPr>
        <p:spPr>
          <a:xfrm>
            <a:off x="3071868" y="5262293"/>
            <a:ext cx="2679700" cy="414338"/>
          </a:xfrm>
          <a:prstGeom prst="rect">
            <a:avLst/>
          </a:prstGeom>
        </p:spPr>
        <p:txBody>
          <a:bodyPr/>
          <a:lstStyle>
            <a:lvl1pPr marL="0" indent="0" algn="ctr">
              <a:buNone/>
              <a:defRPr sz="1800" spc="0"/>
            </a:lvl1pPr>
          </a:lstStyle>
          <a:p>
            <a:pPr lvl="0"/>
            <a:r>
              <a:rPr lang="en-US"/>
              <a:t>Product Name Here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5987788" y="5262293"/>
            <a:ext cx="2679700" cy="414338"/>
          </a:xfrm>
          <a:prstGeom prst="rect">
            <a:avLst/>
          </a:prstGeom>
        </p:spPr>
        <p:txBody>
          <a:bodyPr/>
          <a:lstStyle>
            <a:lvl1pPr marL="0" indent="0" algn="ctr">
              <a:buNone/>
              <a:defRPr sz="1800" spc="0"/>
            </a:lvl1pPr>
          </a:lstStyle>
          <a:p>
            <a:pPr lvl="0"/>
            <a:r>
              <a:rPr lang="en-US"/>
              <a:t>Product Name Here</a:t>
            </a:r>
          </a:p>
        </p:txBody>
      </p:sp>
      <p:sp>
        <p:nvSpPr>
          <p:cNvPr id="34" name="Text Placeholder 31">
            <a:extLst>
              <a:ext uri="{FF2B5EF4-FFF2-40B4-BE49-F238E27FC236}">
                <a16:creationId xmlns:a16="http://schemas.microsoft.com/office/drawing/2014/main" id="{5D255605-D236-C061-7032-8A934E6B7AE0}"/>
              </a:ext>
            </a:extLst>
          </p:cNvPr>
          <p:cNvSpPr>
            <a:spLocks noGrp="1"/>
          </p:cNvSpPr>
          <p:nvPr>
            <p:ph type="body" sz="quarter" idx="34" hasCustomPrompt="1"/>
          </p:nvPr>
        </p:nvSpPr>
        <p:spPr>
          <a:xfrm>
            <a:off x="8935803" y="5262293"/>
            <a:ext cx="2679700" cy="414338"/>
          </a:xfrm>
          <a:prstGeom prst="rect">
            <a:avLst/>
          </a:prstGeom>
        </p:spPr>
        <p:txBody>
          <a:bodyPr/>
          <a:lstStyle>
            <a:lvl1pPr marL="0" indent="0" algn="ctr">
              <a:buNone/>
              <a:defRPr sz="1800" spc="0"/>
            </a:lvl1pPr>
          </a:lstStyle>
          <a:p>
            <a:pPr lvl="0"/>
            <a:r>
              <a:rPr lang="en-US"/>
              <a:t>Product Name Here</a:t>
            </a:r>
          </a:p>
        </p:txBody>
      </p:sp>
    </p:spTree>
    <p:extLst>
      <p:ext uri="{BB962C8B-B14F-4D97-AF65-F5344CB8AC3E}">
        <p14:creationId xmlns:p14="http://schemas.microsoft.com/office/powerpoint/2010/main" val="3049202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 Image Plain">
    <p:spTree>
      <p:nvGrpSpPr>
        <p:cNvPr id="1" name=""/>
        <p:cNvGrpSpPr/>
        <p:nvPr/>
      </p:nvGrpSpPr>
      <p:grpSpPr>
        <a:xfrm>
          <a:off x="0" y="0"/>
          <a:ext cx="0" cy="0"/>
          <a:chOff x="0" y="0"/>
          <a:chExt cx="0" cy="0"/>
        </a:xfrm>
      </p:grpSpPr>
      <p:pic>
        <p:nvPicPr>
          <p:cNvPr id="9" name="Picture 8" descr="A black background with white lines&#10;&#10;AI-generated content may be incorrect.">
            <a:extLst>
              <a:ext uri="{FF2B5EF4-FFF2-40B4-BE49-F238E27FC236}">
                <a16:creationId xmlns:a16="http://schemas.microsoft.com/office/drawing/2014/main" id="{4115C540-BB16-4653-937F-923F1CC89F17}"/>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a:stretch>
            <a:fillRect/>
          </a:stretch>
        </p:blipFill>
        <p:spPr>
          <a:xfrm rot="10800000">
            <a:off x="-2" y="5245643"/>
            <a:ext cx="4596815" cy="1612357"/>
          </a:xfrm>
          <a:prstGeom prst="rect">
            <a:avLst/>
          </a:prstGeom>
        </p:spPr>
      </p:pic>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19" name="Media Placeholder 18">
            <a:extLst>
              <a:ext uri="{FF2B5EF4-FFF2-40B4-BE49-F238E27FC236}">
                <a16:creationId xmlns:a16="http://schemas.microsoft.com/office/drawing/2014/main" id="{B6C478B0-3F92-E1F5-4BEC-6B630667674A}"/>
              </a:ext>
            </a:extLst>
          </p:cNvPr>
          <p:cNvSpPr>
            <a:spLocks noGrp="1"/>
          </p:cNvSpPr>
          <p:nvPr>
            <p:ph type="media" sz="quarter" idx="28"/>
          </p:nvPr>
        </p:nvSpPr>
        <p:spPr>
          <a:xfrm>
            <a:off x="6018213" y="1821498"/>
            <a:ext cx="2651125" cy="3095625"/>
          </a:xfrm>
          <a:prstGeom prst="rect">
            <a:avLst/>
          </a:prstGeom>
        </p:spPr>
        <p:txBody>
          <a:bodyPr/>
          <a:lstStyle>
            <a:lvl1pPr marL="0" indent="0">
              <a:buNone/>
              <a:defRPr/>
            </a:lvl1pPr>
          </a:lstStyle>
          <a:p>
            <a:r>
              <a:rPr lang="en-US"/>
              <a:t>Click icon to add media</a:t>
            </a:r>
          </a:p>
        </p:txBody>
      </p:sp>
      <p:sp>
        <p:nvSpPr>
          <p:cNvPr id="20" name="Media Placeholder 18">
            <a:extLst>
              <a:ext uri="{FF2B5EF4-FFF2-40B4-BE49-F238E27FC236}">
                <a16:creationId xmlns:a16="http://schemas.microsoft.com/office/drawing/2014/main" id="{9FE697DE-B232-DCBA-555B-B38BFBFFF2F9}"/>
              </a:ext>
            </a:extLst>
          </p:cNvPr>
          <p:cNvSpPr>
            <a:spLocks noGrp="1"/>
          </p:cNvSpPr>
          <p:nvPr>
            <p:ph type="media" sz="quarter" idx="29"/>
          </p:nvPr>
        </p:nvSpPr>
        <p:spPr>
          <a:xfrm>
            <a:off x="3086361" y="1820958"/>
            <a:ext cx="2651125" cy="3095625"/>
          </a:xfrm>
          <a:prstGeom prst="rect">
            <a:avLst/>
          </a:prstGeom>
        </p:spPr>
        <p:txBody>
          <a:bodyPr/>
          <a:lstStyle>
            <a:lvl1pPr marL="0" indent="0">
              <a:buNone/>
              <a:defRPr/>
            </a:lvl1pPr>
          </a:lstStyle>
          <a:p>
            <a:r>
              <a:rPr lang="en-US"/>
              <a:t>Click icon to add media</a:t>
            </a:r>
          </a:p>
        </p:txBody>
      </p:sp>
      <p:sp>
        <p:nvSpPr>
          <p:cNvPr id="25" name="Media Placeholder 18">
            <a:extLst>
              <a:ext uri="{FF2B5EF4-FFF2-40B4-BE49-F238E27FC236}">
                <a16:creationId xmlns:a16="http://schemas.microsoft.com/office/drawing/2014/main" id="{3621758B-383C-4BC0-44E3-2822CC6822B9}"/>
              </a:ext>
            </a:extLst>
          </p:cNvPr>
          <p:cNvSpPr>
            <a:spLocks noGrp="1"/>
          </p:cNvSpPr>
          <p:nvPr>
            <p:ph type="media" sz="quarter" idx="30"/>
          </p:nvPr>
        </p:nvSpPr>
        <p:spPr>
          <a:xfrm>
            <a:off x="8950408" y="1820957"/>
            <a:ext cx="2651125" cy="3095625"/>
          </a:xfrm>
          <a:prstGeom prst="rect">
            <a:avLst/>
          </a:prstGeom>
        </p:spPr>
        <p:txBody>
          <a:bodyPr/>
          <a:lstStyle>
            <a:lvl1pPr marL="0" indent="0">
              <a:buNone/>
              <a:defRPr/>
            </a:lvl1pPr>
          </a:lstStyle>
          <a:p>
            <a:r>
              <a:rPr lang="en-US"/>
              <a:t>Click icon to add media</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2" name="Text Placeholder 31">
            <a:extLst>
              <a:ext uri="{FF2B5EF4-FFF2-40B4-BE49-F238E27FC236}">
                <a16:creationId xmlns:a16="http://schemas.microsoft.com/office/drawing/2014/main" id="{B1BC6B01-5254-1DAF-AC8A-FC9B926392F5}"/>
              </a:ext>
            </a:extLst>
          </p:cNvPr>
          <p:cNvSpPr>
            <a:spLocks noGrp="1"/>
          </p:cNvSpPr>
          <p:nvPr>
            <p:ph type="body" sz="quarter" idx="32" hasCustomPrompt="1"/>
          </p:nvPr>
        </p:nvSpPr>
        <p:spPr>
          <a:xfrm>
            <a:off x="3071868" y="5262293"/>
            <a:ext cx="2679700" cy="414338"/>
          </a:xfrm>
          <a:prstGeom prst="rect">
            <a:avLst/>
          </a:prstGeom>
        </p:spPr>
        <p:txBody>
          <a:bodyPr/>
          <a:lstStyle>
            <a:lvl1pPr marL="0" indent="0" algn="ctr">
              <a:buNone/>
              <a:defRPr sz="1800" spc="0"/>
            </a:lvl1pPr>
          </a:lstStyle>
          <a:p>
            <a:pPr lvl="0"/>
            <a:r>
              <a:rPr lang="en-US"/>
              <a:t>Product Name Here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5987788" y="5262293"/>
            <a:ext cx="2679700" cy="414338"/>
          </a:xfrm>
          <a:prstGeom prst="rect">
            <a:avLst/>
          </a:prstGeom>
        </p:spPr>
        <p:txBody>
          <a:bodyPr/>
          <a:lstStyle>
            <a:lvl1pPr marL="0" indent="0" algn="ctr">
              <a:buNone/>
              <a:defRPr sz="1800" spc="0"/>
            </a:lvl1pPr>
          </a:lstStyle>
          <a:p>
            <a:pPr lvl="0"/>
            <a:r>
              <a:rPr lang="en-US"/>
              <a:t>Product Name Here</a:t>
            </a:r>
          </a:p>
        </p:txBody>
      </p:sp>
      <p:sp>
        <p:nvSpPr>
          <p:cNvPr id="34" name="Text Placeholder 31">
            <a:extLst>
              <a:ext uri="{FF2B5EF4-FFF2-40B4-BE49-F238E27FC236}">
                <a16:creationId xmlns:a16="http://schemas.microsoft.com/office/drawing/2014/main" id="{5D255605-D236-C061-7032-8A934E6B7AE0}"/>
              </a:ext>
            </a:extLst>
          </p:cNvPr>
          <p:cNvSpPr>
            <a:spLocks noGrp="1"/>
          </p:cNvSpPr>
          <p:nvPr>
            <p:ph type="body" sz="quarter" idx="34" hasCustomPrompt="1"/>
          </p:nvPr>
        </p:nvSpPr>
        <p:spPr>
          <a:xfrm>
            <a:off x="8935803" y="5262293"/>
            <a:ext cx="2679700" cy="414338"/>
          </a:xfrm>
          <a:prstGeom prst="rect">
            <a:avLst/>
          </a:prstGeom>
        </p:spPr>
        <p:txBody>
          <a:bodyPr/>
          <a:lstStyle>
            <a:lvl1pPr marL="0" indent="0" algn="ctr">
              <a:buNone/>
              <a:defRPr sz="1800" spc="0"/>
            </a:lvl1pPr>
          </a:lstStyle>
          <a:p>
            <a:pPr lvl="0"/>
            <a:r>
              <a:rPr lang="en-US"/>
              <a:t>Product Name Here</a:t>
            </a:r>
          </a:p>
        </p:txBody>
      </p:sp>
      <p:sp>
        <p:nvSpPr>
          <p:cNvPr id="5" name="TextBox 4">
            <a:extLst>
              <a:ext uri="{FF2B5EF4-FFF2-40B4-BE49-F238E27FC236}">
                <a16:creationId xmlns:a16="http://schemas.microsoft.com/office/drawing/2014/main" id="{06AC7C70-859A-F39E-72B7-763DC9BDC02F}"/>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4078635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image + Description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hasCustomPrompt="1"/>
          </p:nvPr>
        </p:nvSpPr>
        <p:spPr>
          <a:xfrm>
            <a:off x="379412" y="1813928"/>
            <a:ext cx="2223926" cy="1964695"/>
          </a:xfrm>
          <a:prstGeom prst="rect">
            <a:avLst/>
          </a:prstGeom>
        </p:spPr>
        <p:txBody>
          <a:bodyPr/>
          <a:lstStyle>
            <a:lvl1pPr marL="0" indent="0">
              <a:buNone/>
              <a:defRPr sz="2400"/>
            </a:lvl1pPr>
          </a:lstStyle>
          <a:p>
            <a:r>
              <a:rPr lang="en-US" spc="0"/>
              <a:t>Headline to be here and here and here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pic>
        <p:nvPicPr>
          <p:cNvPr id="9" name="Picture 8" descr="A black background with white lines&#10;&#10;AI-generated content may be incorrect.">
            <a:extLst>
              <a:ext uri="{FF2B5EF4-FFF2-40B4-BE49-F238E27FC236}">
                <a16:creationId xmlns:a16="http://schemas.microsoft.com/office/drawing/2014/main" id="{4115C540-BB16-4653-937F-923F1CC89F17}"/>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a:stretch>
            <a:fillRect/>
          </a:stretch>
        </p:blipFill>
        <p:spPr>
          <a:xfrm rot="10800000">
            <a:off x="-3" y="5150274"/>
            <a:ext cx="4596815" cy="1707725"/>
          </a:xfrm>
          <a:prstGeom prst="rect">
            <a:avLst/>
          </a:prstGeom>
        </p:spPr>
      </p:pic>
      <p:sp>
        <p:nvSpPr>
          <p:cNvPr id="5" name="Picture Placeholder 12">
            <a:extLst>
              <a:ext uri="{FF2B5EF4-FFF2-40B4-BE49-F238E27FC236}">
                <a16:creationId xmlns:a16="http://schemas.microsoft.com/office/drawing/2014/main" id="{7B3659A6-F669-DFD8-A4CC-ED679B1AA157}"/>
              </a:ext>
            </a:extLst>
          </p:cNvPr>
          <p:cNvSpPr>
            <a:spLocks noGrp="1"/>
          </p:cNvSpPr>
          <p:nvPr>
            <p:ph type="pic" sz="quarter" idx="29"/>
          </p:nvPr>
        </p:nvSpPr>
        <p:spPr>
          <a:xfrm>
            <a:off x="4213997" y="84978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3" name="Text Placeholder 22">
            <a:extLst>
              <a:ext uri="{FF2B5EF4-FFF2-40B4-BE49-F238E27FC236}">
                <a16:creationId xmlns:a16="http://schemas.microsoft.com/office/drawing/2014/main" id="{F265BC60-4B27-E086-2D11-5E10D31282D4}"/>
              </a:ext>
            </a:extLst>
          </p:cNvPr>
          <p:cNvSpPr>
            <a:spLocks noGrp="1"/>
          </p:cNvSpPr>
          <p:nvPr>
            <p:ph type="body" sz="quarter" idx="33" hasCustomPrompt="1"/>
          </p:nvPr>
        </p:nvSpPr>
        <p:spPr>
          <a:xfrm>
            <a:off x="4213997" y="3770804"/>
            <a:ext cx="3438525" cy="355600"/>
          </a:xfrm>
          <a:prstGeom prst="rect">
            <a:avLst/>
          </a:prstGeom>
        </p:spPr>
        <p:txBody>
          <a:bodyPr/>
          <a:lstStyle>
            <a:lvl1pPr marL="0" indent="0">
              <a:buNone/>
              <a:defRPr sz="1800" spc="0"/>
            </a:lvl1pPr>
          </a:lstStyle>
          <a:p>
            <a:pPr lvl="0"/>
            <a:r>
              <a:rPr lang="en-US"/>
              <a:t>First Main Point Here</a:t>
            </a:r>
          </a:p>
        </p:txBody>
      </p:sp>
      <p:sp>
        <p:nvSpPr>
          <p:cNvPr id="24" name="Text Placeholder 22">
            <a:extLst>
              <a:ext uri="{FF2B5EF4-FFF2-40B4-BE49-F238E27FC236}">
                <a16:creationId xmlns:a16="http://schemas.microsoft.com/office/drawing/2014/main" id="{CADCA365-A953-88A3-01CE-4B9A160F6071}"/>
              </a:ext>
            </a:extLst>
          </p:cNvPr>
          <p:cNvSpPr>
            <a:spLocks noGrp="1"/>
          </p:cNvSpPr>
          <p:nvPr>
            <p:ph type="body" sz="quarter" idx="34" hasCustomPrompt="1"/>
          </p:nvPr>
        </p:nvSpPr>
        <p:spPr>
          <a:xfrm>
            <a:off x="8263256" y="3778623"/>
            <a:ext cx="3438525" cy="355600"/>
          </a:xfrm>
          <a:prstGeom prst="rect">
            <a:avLst/>
          </a:prstGeom>
        </p:spPr>
        <p:txBody>
          <a:bodyPr/>
          <a:lstStyle>
            <a:lvl1pPr marL="0" indent="0">
              <a:buNone/>
              <a:defRPr sz="1800" spc="0"/>
            </a:lvl1pPr>
          </a:lstStyle>
          <a:p>
            <a:pPr lvl="0"/>
            <a:r>
              <a:rPr lang="en-US"/>
              <a:t>Second Main Point Here</a:t>
            </a:r>
          </a:p>
        </p:txBody>
      </p:sp>
      <p:sp>
        <p:nvSpPr>
          <p:cNvPr id="26" name="Text Placeholder 22">
            <a:extLst>
              <a:ext uri="{FF2B5EF4-FFF2-40B4-BE49-F238E27FC236}">
                <a16:creationId xmlns:a16="http://schemas.microsoft.com/office/drawing/2014/main" id="{67AF2F80-E515-EAF3-7187-B3A733AE6144}"/>
              </a:ext>
            </a:extLst>
          </p:cNvPr>
          <p:cNvSpPr>
            <a:spLocks noGrp="1"/>
          </p:cNvSpPr>
          <p:nvPr>
            <p:ph type="body" sz="quarter" idx="35" hasCustomPrompt="1"/>
          </p:nvPr>
        </p:nvSpPr>
        <p:spPr>
          <a:xfrm>
            <a:off x="4203837" y="4410883"/>
            <a:ext cx="3438525" cy="1196787"/>
          </a:xfrm>
          <a:prstGeom prst="rect">
            <a:avLst/>
          </a:prstGeom>
        </p:spPr>
        <p:txBody>
          <a:bodyPr/>
          <a:lstStyle>
            <a:lvl1pPr marL="0" indent="0">
              <a:buNone/>
              <a:defRPr sz="14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 to prospects and customers alike</a:t>
            </a:r>
          </a:p>
        </p:txBody>
      </p:sp>
      <p:sp>
        <p:nvSpPr>
          <p:cNvPr id="27" name="Rounded Rectangle 26">
            <a:extLst>
              <a:ext uri="{FF2B5EF4-FFF2-40B4-BE49-F238E27FC236}">
                <a16:creationId xmlns:a16="http://schemas.microsoft.com/office/drawing/2014/main" id="{695537D5-36B6-5AC8-FFC1-566AE23223B2}"/>
              </a:ext>
            </a:extLst>
          </p:cNvPr>
          <p:cNvSpPr/>
          <p:nvPr userDrawn="1"/>
        </p:nvSpPr>
        <p:spPr>
          <a:xfrm rot="10800000">
            <a:off x="4317001" y="4195619"/>
            <a:ext cx="137160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8" name="Rounded Rectangle 27">
            <a:extLst>
              <a:ext uri="{FF2B5EF4-FFF2-40B4-BE49-F238E27FC236}">
                <a16:creationId xmlns:a16="http://schemas.microsoft.com/office/drawing/2014/main" id="{1747AF24-DA14-9244-588B-7DBFFDF8951F}"/>
              </a:ext>
            </a:extLst>
          </p:cNvPr>
          <p:cNvSpPr/>
          <p:nvPr userDrawn="1"/>
        </p:nvSpPr>
        <p:spPr>
          <a:xfrm rot="10800000">
            <a:off x="8354310" y="4192530"/>
            <a:ext cx="137160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9" name="Text Placeholder 22">
            <a:extLst>
              <a:ext uri="{FF2B5EF4-FFF2-40B4-BE49-F238E27FC236}">
                <a16:creationId xmlns:a16="http://schemas.microsoft.com/office/drawing/2014/main" id="{FBDC60BA-79B2-BA0D-8A7D-B46120272671}"/>
              </a:ext>
            </a:extLst>
          </p:cNvPr>
          <p:cNvSpPr>
            <a:spLocks noGrp="1"/>
          </p:cNvSpPr>
          <p:nvPr>
            <p:ph type="body" sz="quarter" idx="36" hasCustomPrompt="1"/>
          </p:nvPr>
        </p:nvSpPr>
        <p:spPr>
          <a:xfrm>
            <a:off x="8263255" y="4412498"/>
            <a:ext cx="3438525" cy="1196787"/>
          </a:xfrm>
          <a:prstGeom prst="rect">
            <a:avLst/>
          </a:prstGeom>
        </p:spPr>
        <p:txBody>
          <a:bodyPr/>
          <a:lstStyle>
            <a:lvl1pPr marL="0" indent="0">
              <a:buNone/>
              <a:defRPr sz="14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 to prospects and customers alike</a:t>
            </a:r>
          </a:p>
        </p:txBody>
      </p:sp>
      <p:sp>
        <p:nvSpPr>
          <p:cNvPr id="35" name="Picture Placeholder 12">
            <a:extLst>
              <a:ext uri="{FF2B5EF4-FFF2-40B4-BE49-F238E27FC236}">
                <a16:creationId xmlns:a16="http://schemas.microsoft.com/office/drawing/2014/main" id="{6CD07C30-7A52-8329-D65A-17F54ADB0671}"/>
              </a:ext>
            </a:extLst>
          </p:cNvPr>
          <p:cNvSpPr>
            <a:spLocks noGrp="1"/>
          </p:cNvSpPr>
          <p:nvPr>
            <p:ph type="pic" sz="quarter" idx="37"/>
          </p:nvPr>
        </p:nvSpPr>
        <p:spPr>
          <a:xfrm>
            <a:off x="8278237" y="84978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 name="TextBox 1">
            <a:extLst>
              <a:ext uri="{FF2B5EF4-FFF2-40B4-BE49-F238E27FC236}">
                <a16:creationId xmlns:a16="http://schemas.microsoft.com/office/drawing/2014/main" id="{74A25B1D-02BA-501F-0858-9056E4F2FB40}"/>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1135691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tatement + 1/3 imag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BA6D24-ED87-0B60-9AF1-AA9D20B2AD08}"/>
              </a:ext>
            </a:extLst>
          </p:cNvPr>
          <p:cNvSpPr/>
          <p:nvPr userDrawn="1"/>
        </p:nvSpPr>
        <p:spPr>
          <a:xfrm>
            <a:off x="8099425" y="0"/>
            <a:ext cx="4092574" cy="6858000"/>
          </a:xfrm>
          <a:prstGeom prst="rect">
            <a:avLst/>
          </a:prstGeom>
          <a:solidFill>
            <a:srgbClr val="E0DBC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Picture Placeholder 18">
            <a:extLst>
              <a:ext uri="{FF2B5EF4-FFF2-40B4-BE49-F238E27FC236}">
                <a16:creationId xmlns:a16="http://schemas.microsoft.com/office/drawing/2014/main" id="{5081FFCC-6CDD-9E96-617B-222409DD7F51}"/>
              </a:ext>
            </a:extLst>
          </p:cNvPr>
          <p:cNvSpPr>
            <a:spLocks noGrp="1"/>
          </p:cNvSpPr>
          <p:nvPr>
            <p:ph type="pic" sz="quarter" idx="13"/>
          </p:nvPr>
        </p:nvSpPr>
        <p:spPr>
          <a:xfrm>
            <a:off x="8099424" y="0"/>
            <a:ext cx="4092575" cy="6858000"/>
          </a:xfrm>
          <a:prstGeom prst="rect">
            <a:avLst/>
          </a:prstGeom>
        </p:spPr>
        <p:txBody>
          <a:bodyPr/>
          <a:lstStyle>
            <a:lvl1pPr marL="0" indent="0">
              <a:buNone/>
              <a:defRPr/>
            </a:lvl1pPr>
          </a:lstStyle>
          <a:p>
            <a:r>
              <a:rPr lang="en-US"/>
              <a:t>Click icon to add picture</a:t>
            </a:r>
          </a:p>
        </p:txBody>
      </p:sp>
      <p:sp>
        <p:nvSpPr>
          <p:cNvPr id="6" name="Slide Number Placeholder 5">
            <a:extLst>
              <a:ext uri="{FF2B5EF4-FFF2-40B4-BE49-F238E27FC236}">
                <a16:creationId xmlns:a16="http://schemas.microsoft.com/office/drawing/2014/main" id="{012DDF1B-5C6A-AD13-1687-3A976245F4A9}"/>
              </a:ext>
            </a:extLst>
          </p:cNvPr>
          <p:cNvSpPr>
            <a:spLocks noGrp="1"/>
          </p:cNvSpPr>
          <p:nvPr>
            <p:ph type="sldNum" sz="quarter" idx="12"/>
          </p:nvPr>
        </p:nvSpPr>
        <p:spPr/>
        <p:txBody>
          <a:bodyPr/>
          <a:lstStyle>
            <a:lvl1pPr>
              <a:defRPr>
                <a:solidFill>
                  <a:srgbClr val="5B574E"/>
                </a:solidFill>
              </a:defRPr>
            </a:lvl1pPr>
          </a:lstStyle>
          <a:p>
            <a:fld id="{786FBC2C-DAEC-AA48-BB03-235AB661DE70}" type="slidenum">
              <a:rPr lang="en-US" smtClean="0"/>
              <a:pPr/>
              <a:t>‹#›</a:t>
            </a:fld>
            <a:endParaRPr lang="en-US"/>
          </a:p>
        </p:txBody>
      </p:sp>
      <p:sp>
        <p:nvSpPr>
          <p:cNvPr id="13" name="Subtitle 2">
            <a:extLst>
              <a:ext uri="{FF2B5EF4-FFF2-40B4-BE49-F238E27FC236}">
                <a16:creationId xmlns:a16="http://schemas.microsoft.com/office/drawing/2014/main" id="{EFD49FAE-9906-7643-A1D6-7DFE2453B674}"/>
              </a:ext>
            </a:extLst>
          </p:cNvPr>
          <p:cNvSpPr>
            <a:spLocks noGrp="1"/>
          </p:cNvSpPr>
          <p:nvPr>
            <p:ph type="subTitle" idx="1"/>
          </p:nvPr>
        </p:nvSpPr>
        <p:spPr>
          <a:xfrm>
            <a:off x="611060" y="1231392"/>
            <a:ext cx="5716588" cy="1304544"/>
          </a:xfrm>
          <a:prstGeom prst="rect">
            <a:avLst/>
          </a:prstGeom>
        </p:spPr>
        <p:txBody>
          <a:bodyPr>
            <a:noAutofit/>
          </a:bodyPr>
          <a:lstStyle>
            <a:lvl1pPr marL="0" marR="0" indent="0" algn="l" defTabSz="914400" rtl="0" eaLnBrk="1" fontAlgn="auto" latinLnBrk="0" hangingPunct="1">
              <a:lnSpc>
                <a:spcPts val="5200"/>
              </a:lnSpc>
              <a:spcBef>
                <a:spcPct val="0"/>
              </a:spcBef>
              <a:spcAft>
                <a:spcPts val="0"/>
              </a:spcAft>
              <a:buClrTx/>
              <a:buSzTx/>
              <a:buFont typeface="+mj-lt"/>
              <a:buNone/>
              <a:tabLst/>
              <a:defRPr lang="en-US" sz="3200" b="0" i="0" kern="1200" spc="-100" baseline="0" dirty="0">
                <a:solidFill>
                  <a:schemeClr val="tx1"/>
                </a:solidFill>
                <a:latin typeface="IBM Plex Sans" panose="020B0503050203000203" pitchFamily="34" charset="0"/>
                <a:ea typeface="+mj-ea"/>
                <a:cs typeface="+mj-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Text Placeholder 13">
            <a:extLst>
              <a:ext uri="{FF2B5EF4-FFF2-40B4-BE49-F238E27FC236}">
                <a16:creationId xmlns:a16="http://schemas.microsoft.com/office/drawing/2014/main" id="{97660263-C959-769B-5575-48B5E800AC92}"/>
              </a:ext>
            </a:extLst>
          </p:cNvPr>
          <p:cNvSpPr>
            <a:spLocks noGrp="1"/>
          </p:cNvSpPr>
          <p:nvPr>
            <p:ph type="body" sz="quarter" idx="14" hasCustomPrompt="1"/>
          </p:nvPr>
        </p:nvSpPr>
        <p:spPr>
          <a:xfrm>
            <a:off x="611059" y="2630424"/>
            <a:ext cx="5106989" cy="2836862"/>
          </a:xfrm>
          <a:prstGeom prst="rect">
            <a:avLst/>
          </a:prstGeom>
        </p:spPr>
        <p:txBody>
          <a:bodyPr>
            <a:noAutofit/>
          </a:bodyPr>
          <a:lstStyle>
            <a:lvl1pPr marL="0" marR="0" indent="0" algn="l" defTabSz="914400" rtl="0" eaLnBrk="1" fontAlgn="auto" latinLnBrk="0" hangingPunct="1">
              <a:lnSpc>
                <a:spcPct val="100000"/>
              </a:lnSpc>
              <a:spcBef>
                <a:spcPts val="1000"/>
              </a:spcBef>
              <a:spcAft>
                <a:spcPts val="0"/>
              </a:spcAft>
              <a:buClrTx/>
              <a:buSzTx/>
              <a:buFont typeface="+mj-lt"/>
              <a:buNone/>
              <a:tabLst/>
              <a:defRPr sz="2400"/>
            </a:lvl1pPr>
            <a:lvl2pPr marL="457200" indent="0">
              <a:lnSpc>
                <a:spcPct val="114000"/>
              </a:lnSpc>
              <a:buNone/>
              <a:defRPr/>
            </a:lvl2pPr>
            <a:lvl3pPr marL="914400" indent="0">
              <a:lnSpc>
                <a:spcPct val="114000"/>
              </a:lnSpc>
              <a:buNone/>
              <a:defRPr/>
            </a:lvl3pPr>
            <a:lvl4pPr marL="1371600" indent="0">
              <a:lnSpc>
                <a:spcPct val="114000"/>
              </a:lnSpc>
              <a:buNone/>
              <a:defRPr/>
            </a:lvl4pPr>
            <a:lvl5pPr marL="1828800" indent="0">
              <a:lnSpc>
                <a:spcPct val="114000"/>
              </a:lnSpc>
              <a:buNone/>
              <a:defRPr/>
            </a:lvl5pPr>
          </a:lstStyle>
          <a:p>
            <a:pPr marL="0" marR="0" lvl="0" indent="0" algn="l" defTabSz="914400" rtl="0" eaLnBrk="1" fontAlgn="auto" latinLnBrk="0" hangingPunct="1">
              <a:lnSpc>
                <a:spcPct val="100000"/>
              </a:lnSpc>
              <a:spcBef>
                <a:spcPts val="1000"/>
              </a:spcBef>
              <a:spcAft>
                <a:spcPts val="0"/>
              </a:spcAft>
              <a:buClrTx/>
              <a:buSzTx/>
              <a:buFont typeface="+mj-lt"/>
              <a:buNone/>
              <a:tabLst/>
              <a:defRPr/>
            </a:pPr>
            <a:r>
              <a:rPr kumimoji="0" lang="en-US" sz="2400" b="0" i="0" u="none" strike="noStrike" kern="1200" cap="none" spc="-100" normalizeH="0" baseline="0" noProof="0">
                <a:ln>
                  <a:noFill/>
                </a:ln>
                <a:solidFill>
                  <a:srgbClr val="000000"/>
                </a:solidFill>
                <a:effectLst/>
                <a:uLnTx/>
                <a:uFillTx/>
                <a:latin typeface="IBM Plex Sans" panose="020B0503050203000203" pitchFamily="34" charset="0"/>
                <a:ea typeface="+mj-ea"/>
                <a:cs typeface="+mj-cs"/>
              </a:rPr>
              <a:t>This is a body copy paragraph, for any supporting text needed to happen here. This is a body copy paragraph, for any supporting text needed to happen here.</a:t>
            </a:r>
            <a:endParaRPr kumimoji="0" lang="en-US" sz="2400" b="0" i="0" u="none" strike="noStrike" kern="1200" cap="none" spc="-100" normalizeH="0" baseline="0" noProof="0">
              <a:ln>
                <a:noFill/>
              </a:ln>
              <a:solidFill>
                <a:srgbClr val="191513">
                  <a:lumMod val="25000"/>
                  <a:lumOff val="75000"/>
                </a:srgbClr>
              </a:solidFill>
              <a:effectLst/>
              <a:uLnTx/>
              <a:uFillTx/>
              <a:latin typeface="IBM Plex Sans" panose="020B0503050203000203" pitchFamily="34" charset="0"/>
              <a:ea typeface="+mj-ea"/>
              <a:cs typeface="+mj-cs"/>
            </a:endParaRPr>
          </a:p>
        </p:txBody>
      </p:sp>
      <p:sp>
        <p:nvSpPr>
          <p:cNvPr id="15" name="Text Placeholder 14">
            <a:extLst>
              <a:ext uri="{FF2B5EF4-FFF2-40B4-BE49-F238E27FC236}">
                <a16:creationId xmlns:a16="http://schemas.microsoft.com/office/drawing/2014/main" id="{EA0A5E45-580A-A4FB-6731-D8F46EFD1220}"/>
              </a:ext>
            </a:extLst>
          </p:cNvPr>
          <p:cNvSpPr>
            <a:spLocks noGrp="1"/>
          </p:cNvSpPr>
          <p:nvPr>
            <p:ph type="body" sz="quarter" idx="15" hasCustomPrompt="1"/>
          </p:nvPr>
        </p:nvSpPr>
        <p:spPr>
          <a:xfrm>
            <a:off x="6461760" y="5467350"/>
            <a:ext cx="1377315" cy="1116013"/>
          </a:xfrm>
          <a:prstGeom prst="rect">
            <a:avLst/>
          </a:prstGeom>
        </p:spPr>
        <p:txBody>
          <a:bodyPr/>
          <a:lstStyle>
            <a:lvl1pPr marL="0" indent="0" algn="r">
              <a:buNone/>
              <a:defRPr sz="1100" b="0" spc="0">
                <a:solidFill>
                  <a:schemeClr val="tx1">
                    <a:lumMod val="50000"/>
                    <a:lumOff val="50000"/>
                  </a:schemeClr>
                </a:solidFill>
              </a:defRPr>
            </a:lvl1pPr>
          </a:lstStyle>
          <a:p>
            <a:pPr lvl="0"/>
            <a:r>
              <a:rPr lang="en-US"/>
              <a:t>Paragraph Subtitle</a:t>
            </a:r>
            <a:br>
              <a:rPr lang="en-US"/>
            </a:br>
            <a:r>
              <a:rPr lang="en-US"/>
              <a:t>Supporting copy if required on notes or products shown </a:t>
            </a:r>
          </a:p>
          <a:p>
            <a:pPr lvl="0"/>
            <a:endParaRPr lang="en-US"/>
          </a:p>
        </p:txBody>
      </p:sp>
    </p:spTree>
    <p:extLst>
      <p:ext uri="{BB962C8B-B14F-4D97-AF65-F5344CB8AC3E}">
        <p14:creationId xmlns:p14="http://schemas.microsoft.com/office/powerpoint/2010/main" val="3395965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tatistics or Fact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hasCustomPrompt="1"/>
          </p:nvPr>
        </p:nvSpPr>
        <p:spPr>
          <a:xfrm>
            <a:off x="379411" y="1813928"/>
            <a:ext cx="3223851" cy="1964695"/>
          </a:xfrm>
          <a:prstGeom prst="rect">
            <a:avLst/>
          </a:prstGeom>
        </p:spPr>
        <p:txBody>
          <a:bodyPr/>
          <a:lstStyle>
            <a:lvl1pPr marL="0" indent="0">
              <a:buNone/>
              <a:defRPr sz="2400"/>
            </a:lvl1pPr>
          </a:lstStyle>
          <a:p>
            <a:r>
              <a:rPr lang="en-US" spc="0"/>
              <a:t>This is a statistic slide with 5 statistics. Write something important about what we’re saying here.</a:t>
            </a:r>
          </a:p>
        </p:txBody>
      </p:sp>
      <p:sp>
        <p:nvSpPr>
          <p:cNvPr id="23" name="Text Placeholder 22">
            <a:extLst>
              <a:ext uri="{FF2B5EF4-FFF2-40B4-BE49-F238E27FC236}">
                <a16:creationId xmlns:a16="http://schemas.microsoft.com/office/drawing/2014/main" id="{F265BC60-4B27-E086-2D11-5E10D31282D4}"/>
              </a:ext>
            </a:extLst>
          </p:cNvPr>
          <p:cNvSpPr>
            <a:spLocks noGrp="1"/>
          </p:cNvSpPr>
          <p:nvPr>
            <p:ph type="body" sz="quarter" idx="33" hasCustomPrompt="1"/>
          </p:nvPr>
        </p:nvSpPr>
        <p:spPr>
          <a:xfrm>
            <a:off x="5015611" y="1032105"/>
            <a:ext cx="1361441" cy="640922"/>
          </a:xfrm>
          <a:prstGeom prst="rect">
            <a:avLst/>
          </a:prstGeom>
        </p:spPr>
        <p:txBody>
          <a:bodyPr/>
          <a:lstStyle>
            <a:lvl1pPr marL="0" indent="0">
              <a:buNone/>
              <a:defRPr sz="4400" spc="0"/>
            </a:lvl1pPr>
          </a:lstStyle>
          <a:p>
            <a:pPr lvl="0"/>
            <a:r>
              <a:rPr lang="en-US"/>
              <a:t>00M</a:t>
            </a:r>
          </a:p>
        </p:txBody>
      </p:sp>
      <p:sp>
        <p:nvSpPr>
          <p:cNvPr id="26" name="Text Placeholder 22">
            <a:extLst>
              <a:ext uri="{FF2B5EF4-FFF2-40B4-BE49-F238E27FC236}">
                <a16:creationId xmlns:a16="http://schemas.microsoft.com/office/drawing/2014/main" id="{67AF2F80-E515-EAF3-7187-B3A733AE6144}"/>
              </a:ext>
            </a:extLst>
          </p:cNvPr>
          <p:cNvSpPr>
            <a:spLocks noGrp="1"/>
          </p:cNvSpPr>
          <p:nvPr>
            <p:ph type="body" sz="quarter" idx="35" hasCustomPrompt="1"/>
          </p:nvPr>
        </p:nvSpPr>
        <p:spPr>
          <a:xfrm>
            <a:off x="5005452" y="1788206"/>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27" name="Rounded Rectangle 26">
            <a:extLst>
              <a:ext uri="{FF2B5EF4-FFF2-40B4-BE49-F238E27FC236}">
                <a16:creationId xmlns:a16="http://schemas.microsoft.com/office/drawing/2014/main" id="{695537D5-36B6-5AC8-FFC1-566AE23223B2}"/>
              </a:ext>
            </a:extLst>
          </p:cNvPr>
          <p:cNvSpPr/>
          <p:nvPr userDrawn="1"/>
        </p:nvSpPr>
        <p:spPr>
          <a:xfrm rot="10800000">
            <a:off x="5005448" y="889696"/>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6" name="Text Placeholder 5">
            <a:extLst>
              <a:ext uri="{FF2B5EF4-FFF2-40B4-BE49-F238E27FC236}">
                <a16:creationId xmlns:a16="http://schemas.microsoft.com/office/drawing/2014/main" id="{C9767051-E69D-E609-963C-5C61278E6307}"/>
              </a:ext>
            </a:extLst>
          </p:cNvPr>
          <p:cNvSpPr>
            <a:spLocks noGrp="1"/>
          </p:cNvSpPr>
          <p:nvPr>
            <p:ph type="body" sz="quarter" idx="37" hasCustomPrompt="1"/>
          </p:nvPr>
        </p:nvSpPr>
        <p:spPr>
          <a:xfrm>
            <a:off x="365125" y="4237248"/>
            <a:ext cx="3238500" cy="1193800"/>
          </a:xfrm>
          <a:prstGeom prst="rect">
            <a:avLst/>
          </a:prstGeom>
        </p:spPr>
        <p:txBody>
          <a:bodyPr/>
          <a:lstStyle>
            <a:lvl1pPr marL="0" indent="0">
              <a:buNone/>
              <a:defRPr sz="12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a:t>
            </a:r>
          </a:p>
        </p:txBody>
      </p:sp>
      <p:sp>
        <p:nvSpPr>
          <p:cNvPr id="7" name="Text Placeholder 5">
            <a:extLst>
              <a:ext uri="{FF2B5EF4-FFF2-40B4-BE49-F238E27FC236}">
                <a16:creationId xmlns:a16="http://schemas.microsoft.com/office/drawing/2014/main" id="{55E7A467-EEE7-C52A-DB4A-8DAB3E40119B}"/>
              </a:ext>
            </a:extLst>
          </p:cNvPr>
          <p:cNvSpPr>
            <a:spLocks noGrp="1"/>
          </p:cNvSpPr>
          <p:nvPr>
            <p:ph type="body" sz="quarter" idx="38" hasCustomPrompt="1"/>
          </p:nvPr>
        </p:nvSpPr>
        <p:spPr>
          <a:xfrm>
            <a:off x="365125" y="3977940"/>
            <a:ext cx="3238500" cy="259308"/>
          </a:xfrm>
          <a:prstGeom prst="rect">
            <a:avLst/>
          </a:prstGeom>
        </p:spPr>
        <p:txBody>
          <a:bodyPr/>
          <a:lstStyle>
            <a:lvl1pPr marL="0" indent="0">
              <a:buNone/>
              <a:defRPr sz="1200" b="1" spc="0">
                <a:solidFill>
                  <a:schemeClr val="tx1">
                    <a:lumMod val="50000"/>
                    <a:lumOff val="50000"/>
                  </a:schemeClr>
                </a:solidFill>
              </a:defRPr>
            </a:lvl1pPr>
          </a:lstStyle>
          <a:p>
            <a:pPr lvl="0"/>
            <a:r>
              <a:rPr lang="en-US"/>
              <a:t>Subhead Paragraph</a:t>
            </a:r>
          </a:p>
        </p:txBody>
      </p:sp>
      <p:sp>
        <p:nvSpPr>
          <p:cNvPr id="12" name="Text Placeholder 22">
            <a:extLst>
              <a:ext uri="{FF2B5EF4-FFF2-40B4-BE49-F238E27FC236}">
                <a16:creationId xmlns:a16="http://schemas.microsoft.com/office/drawing/2014/main" id="{45431E94-2991-63C0-AB76-218D522F96AD}"/>
              </a:ext>
            </a:extLst>
          </p:cNvPr>
          <p:cNvSpPr>
            <a:spLocks noGrp="1"/>
          </p:cNvSpPr>
          <p:nvPr>
            <p:ph type="body" sz="quarter" idx="39" hasCustomPrompt="1"/>
          </p:nvPr>
        </p:nvSpPr>
        <p:spPr>
          <a:xfrm>
            <a:off x="7337690" y="1032105"/>
            <a:ext cx="1361441" cy="640922"/>
          </a:xfrm>
          <a:prstGeom prst="rect">
            <a:avLst/>
          </a:prstGeom>
        </p:spPr>
        <p:txBody>
          <a:bodyPr/>
          <a:lstStyle>
            <a:lvl1pPr marL="0" indent="0">
              <a:buNone/>
              <a:defRPr sz="4400" spc="0"/>
            </a:lvl1pPr>
          </a:lstStyle>
          <a:p>
            <a:pPr lvl="0"/>
            <a:r>
              <a:rPr lang="en-US"/>
              <a:t>00M</a:t>
            </a:r>
          </a:p>
        </p:txBody>
      </p:sp>
      <p:sp>
        <p:nvSpPr>
          <p:cNvPr id="13" name="Text Placeholder 22">
            <a:extLst>
              <a:ext uri="{FF2B5EF4-FFF2-40B4-BE49-F238E27FC236}">
                <a16:creationId xmlns:a16="http://schemas.microsoft.com/office/drawing/2014/main" id="{53C33F08-CC5F-C206-7BF9-A74ACA92CBF1}"/>
              </a:ext>
            </a:extLst>
          </p:cNvPr>
          <p:cNvSpPr>
            <a:spLocks noGrp="1"/>
          </p:cNvSpPr>
          <p:nvPr>
            <p:ph type="body" sz="quarter" idx="40" hasCustomPrompt="1"/>
          </p:nvPr>
        </p:nvSpPr>
        <p:spPr>
          <a:xfrm>
            <a:off x="7327531" y="1788206"/>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14" name="Rounded Rectangle 13">
            <a:extLst>
              <a:ext uri="{FF2B5EF4-FFF2-40B4-BE49-F238E27FC236}">
                <a16:creationId xmlns:a16="http://schemas.microsoft.com/office/drawing/2014/main" id="{80744014-4A31-F8CB-436B-755FB7F8C035}"/>
              </a:ext>
            </a:extLst>
          </p:cNvPr>
          <p:cNvSpPr/>
          <p:nvPr userDrawn="1"/>
        </p:nvSpPr>
        <p:spPr>
          <a:xfrm rot="10800000">
            <a:off x="7327527" y="889696"/>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15" name="Text Placeholder 22">
            <a:extLst>
              <a:ext uri="{FF2B5EF4-FFF2-40B4-BE49-F238E27FC236}">
                <a16:creationId xmlns:a16="http://schemas.microsoft.com/office/drawing/2014/main" id="{11888CBB-27C6-680B-AD6A-2EFC71840C91}"/>
              </a:ext>
            </a:extLst>
          </p:cNvPr>
          <p:cNvSpPr>
            <a:spLocks noGrp="1"/>
          </p:cNvSpPr>
          <p:nvPr>
            <p:ph type="body" sz="quarter" idx="41" hasCustomPrompt="1"/>
          </p:nvPr>
        </p:nvSpPr>
        <p:spPr>
          <a:xfrm>
            <a:off x="9687351" y="1032105"/>
            <a:ext cx="1361441" cy="640922"/>
          </a:xfrm>
          <a:prstGeom prst="rect">
            <a:avLst/>
          </a:prstGeom>
        </p:spPr>
        <p:txBody>
          <a:bodyPr/>
          <a:lstStyle>
            <a:lvl1pPr marL="0" indent="0">
              <a:buNone/>
              <a:defRPr sz="4400" spc="0"/>
            </a:lvl1pPr>
          </a:lstStyle>
          <a:p>
            <a:pPr lvl="0"/>
            <a:r>
              <a:rPr lang="en-US"/>
              <a:t>00M</a:t>
            </a:r>
          </a:p>
        </p:txBody>
      </p:sp>
      <p:sp>
        <p:nvSpPr>
          <p:cNvPr id="16" name="Text Placeholder 22">
            <a:extLst>
              <a:ext uri="{FF2B5EF4-FFF2-40B4-BE49-F238E27FC236}">
                <a16:creationId xmlns:a16="http://schemas.microsoft.com/office/drawing/2014/main" id="{281E96AE-D6FE-807A-092B-D953535D248D}"/>
              </a:ext>
            </a:extLst>
          </p:cNvPr>
          <p:cNvSpPr>
            <a:spLocks noGrp="1"/>
          </p:cNvSpPr>
          <p:nvPr>
            <p:ph type="body" sz="quarter" idx="42" hasCustomPrompt="1"/>
          </p:nvPr>
        </p:nvSpPr>
        <p:spPr>
          <a:xfrm>
            <a:off x="9677192" y="1788206"/>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18" name="Rounded Rectangle 17">
            <a:extLst>
              <a:ext uri="{FF2B5EF4-FFF2-40B4-BE49-F238E27FC236}">
                <a16:creationId xmlns:a16="http://schemas.microsoft.com/office/drawing/2014/main" id="{98BC847F-8457-ABEA-CAB5-55614D6DF908}"/>
              </a:ext>
            </a:extLst>
          </p:cNvPr>
          <p:cNvSpPr/>
          <p:nvPr userDrawn="1"/>
        </p:nvSpPr>
        <p:spPr>
          <a:xfrm rot="10800000">
            <a:off x="9677188" y="889696"/>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19" name="Text Placeholder 22">
            <a:extLst>
              <a:ext uri="{FF2B5EF4-FFF2-40B4-BE49-F238E27FC236}">
                <a16:creationId xmlns:a16="http://schemas.microsoft.com/office/drawing/2014/main" id="{8FE34E3C-6243-7173-EA75-BD5D262767FD}"/>
              </a:ext>
            </a:extLst>
          </p:cNvPr>
          <p:cNvSpPr>
            <a:spLocks noGrp="1"/>
          </p:cNvSpPr>
          <p:nvPr>
            <p:ph type="body" sz="quarter" idx="43" hasCustomPrompt="1"/>
          </p:nvPr>
        </p:nvSpPr>
        <p:spPr>
          <a:xfrm>
            <a:off x="5015611" y="3242870"/>
            <a:ext cx="1361441" cy="640922"/>
          </a:xfrm>
          <a:prstGeom prst="rect">
            <a:avLst/>
          </a:prstGeom>
        </p:spPr>
        <p:txBody>
          <a:bodyPr/>
          <a:lstStyle>
            <a:lvl1pPr marL="0" indent="0">
              <a:buNone/>
              <a:defRPr sz="4400" spc="0"/>
            </a:lvl1pPr>
          </a:lstStyle>
          <a:p>
            <a:pPr lvl="0"/>
            <a:r>
              <a:rPr lang="en-US"/>
              <a:t>00M</a:t>
            </a:r>
          </a:p>
        </p:txBody>
      </p:sp>
      <p:sp>
        <p:nvSpPr>
          <p:cNvPr id="20" name="Text Placeholder 22">
            <a:extLst>
              <a:ext uri="{FF2B5EF4-FFF2-40B4-BE49-F238E27FC236}">
                <a16:creationId xmlns:a16="http://schemas.microsoft.com/office/drawing/2014/main" id="{89D8DD75-183F-E84F-8273-319F4A7C2918}"/>
              </a:ext>
            </a:extLst>
          </p:cNvPr>
          <p:cNvSpPr>
            <a:spLocks noGrp="1"/>
          </p:cNvSpPr>
          <p:nvPr>
            <p:ph type="body" sz="quarter" idx="44" hasCustomPrompt="1"/>
          </p:nvPr>
        </p:nvSpPr>
        <p:spPr>
          <a:xfrm>
            <a:off x="5005452" y="3998971"/>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21" name="Rounded Rectangle 20">
            <a:extLst>
              <a:ext uri="{FF2B5EF4-FFF2-40B4-BE49-F238E27FC236}">
                <a16:creationId xmlns:a16="http://schemas.microsoft.com/office/drawing/2014/main" id="{26AB9917-AD26-53D8-FA78-4A4CD0AE56D9}"/>
              </a:ext>
            </a:extLst>
          </p:cNvPr>
          <p:cNvSpPr/>
          <p:nvPr userDrawn="1"/>
        </p:nvSpPr>
        <p:spPr>
          <a:xfrm rot="10800000">
            <a:off x="5005448" y="3100461"/>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2" name="Text Placeholder 22">
            <a:extLst>
              <a:ext uri="{FF2B5EF4-FFF2-40B4-BE49-F238E27FC236}">
                <a16:creationId xmlns:a16="http://schemas.microsoft.com/office/drawing/2014/main" id="{89DC4253-6155-BA94-C502-C01B5FFAF075}"/>
              </a:ext>
            </a:extLst>
          </p:cNvPr>
          <p:cNvSpPr>
            <a:spLocks noGrp="1"/>
          </p:cNvSpPr>
          <p:nvPr>
            <p:ph type="body" sz="quarter" idx="45" hasCustomPrompt="1"/>
          </p:nvPr>
        </p:nvSpPr>
        <p:spPr>
          <a:xfrm>
            <a:off x="7337690" y="3242870"/>
            <a:ext cx="1361441" cy="640922"/>
          </a:xfrm>
          <a:prstGeom prst="rect">
            <a:avLst/>
          </a:prstGeom>
        </p:spPr>
        <p:txBody>
          <a:bodyPr/>
          <a:lstStyle>
            <a:lvl1pPr marL="0" indent="0">
              <a:buNone/>
              <a:defRPr sz="4400" spc="0"/>
            </a:lvl1pPr>
          </a:lstStyle>
          <a:p>
            <a:pPr lvl="0"/>
            <a:r>
              <a:rPr lang="en-US"/>
              <a:t>00M</a:t>
            </a:r>
          </a:p>
        </p:txBody>
      </p:sp>
      <p:sp>
        <p:nvSpPr>
          <p:cNvPr id="25" name="Text Placeholder 22">
            <a:extLst>
              <a:ext uri="{FF2B5EF4-FFF2-40B4-BE49-F238E27FC236}">
                <a16:creationId xmlns:a16="http://schemas.microsoft.com/office/drawing/2014/main" id="{13A5DC2F-2496-26C7-AC45-AB91BEB86122}"/>
              </a:ext>
            </a:extLst>
          </p:cNvPr>
          <p:cNvSpPr>
            <a:spLocks noGrp="1"/>
          </p:cNvSpPr>
          <p:nvPr>
            <p:ph type="body" sz="quarter" idx="46" hasCustomPrompt="1"/>
          </p:nvPr>
        </p:nvSpPr>
        <p:spPr>
          <a:xfrm>
            <a:off x="7327531" y="3998971"/>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31" name="Rounded Rectangle 30">
            <a:extLst>
              <a:ext uri="{FF2B5EF4-FFF2-40B4-BE49-F238E27FC236}">
                <a16:creationId xmlns:a16="http://schemas.microsoft.com/office/drawing/2014/main" id="{E0432E0F-9328-6D40-DD0F-B521EC6E287A}"/>
              </a:ext>
            </a:extLst>
          </p:cNvPr>
          <p:cNvSpPr/>
          <p:nvPr userDrawn="1"/>
        </p:nvSpPr>
        <p:spPr>
          <a:xfrm rot="10800000">
            <a:off x="7327527" y="3100461"/>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9336F911-D08C-E713-C038-588E03BA31BB}"/>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pic>
        <p:nvPicPr>
          <p:cNvPr id="5" name="Picture 4" descr="A black background with white lines&#10;&#10;AI-generated content may be incorrect.">
            <a:extLst>
              <a:ext uri="{FF2B5EF4-FFF2-40B4-BE49-F238E27FC236}">
                <a16:creationId xmlns:a16="http://schemas.microsoft.com/office/drawing/2014/main" id="{C8656256-190C-D9F5-FB40-110223948213}"/>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t="63358" r="32533"/>
          <a:stretch>
            <a:fillRect/>
          </a:stretch>
        </p:blipFill>
        <p:spPr>
          <a:xfrm rot="10800000">
            <a:off x="-1" y="5214700"/>
            <a:ext cx="4623385" cy="1643300"/>
          </a:xfrm>
          <a:prstGeom prst="rect">
            <a:avLst/>
          </a:prstGeom>
        </p:spPr>
      </p:pic>
    </p:spTree>
    <p:extLst>
      <p:ext uri="{BB962C8B-B14F-4D97-AF65-F5344CB8AC3E}">
        <p14:creationId xmlns:p14="http://schemas.microsoft.com/office/powerpoint/2010/main" val="179211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Image w Background">
    <p:spTree>
      <p:nvGrpSpPr>
        <p:cNvPr id="1" name=""/>
        <p:cNvGrpSpPr/>
        <p:nvPr/>
      </p:nvGrpSpPr>
      <p:grpSpPr>
        <a:xfrm>
          <a:off x="0" y="0"/>
          <a:ext cx="0" cy="0"/>
          <a:chOff x="0" y="0"/>
          <a:chExt cx="0" cy="0"/>
        </a:xfrm>
      </p:grpSpPr>
      <p:pic>
        <p:nvPicPr>
          <p:cNvPr id="13" name="Picture 12" descr="A black background with white lines&#10;&#10;AI-generated content may be incorrect.">
            <a:extLst>
              <a:ext uri="{FF2B5EF4-FFF2-40B4-BE49-F238E27FC236}">
                <a16:creationId xmlns:a16="http://schemas.microsoft.com/office/drawing/2014/main" id="{778981E7-766C-F66C-29D4-263FFA7A80AA}"/>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t="2311" r="23180"/>
          <a:stretch>
            <a:fillRect/>
          </a:stretch>
        </p:blipFill>
        <p:spPr>
          <a:xfrm>
            <a:off x="2445367" y="0"/>
            <a:ext cx="9746633" cy="6063065"/>
          </a:xfrm>
          <a:prstGeom prst="rect">
            <a:avLst/>
          </a:prstGeom>
        </p:spPr>
      </p:pic>
      <p:sp>
        <p:nvSpPr>
          <p:cNvPr id="14" name="Rounded Rectangle 13">
            <a:extLst>
              <a:ext uri="{FF2B5EF4-FFF2-40B4-BE49-F238E27FC236}">
                <a16:creationId xmlns:a16="http://schemas.microsoft.com/office/drawing/2014/main" id="{0D11845F-6A26-F9CA-0B73-7DA5E97A71E1}"/>
              </a:ext>
            </a:extLst>
          </p:cNvPr>
          <p:cNvSpPr/>
          <p:nvPr userDrawn="1"/>
        </p:nvSpPr>
        <p:spPr>
          <a:xfrm>
            <a:off x="4242976" y="1081424"/>
            <a:ext cx="3292459" cy="4514127"/>
          </a:xfrm>
          <a:prstGeom prst="roundRect">
            <a:avLst>
              <a:gd name="adj" fmla="val 5353"/>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4242976" y="5743504"/>
            <a:ext cx="3292459" cy="414338"/>
          </a:xfrm>
          <a:prstGeom prst="rect">
            <a:avLst/>
          </a:prstGeom>
        </p:spPr>
        <p:txBody>
          <a:bodyPr/>
          <a:lstStyle>
            <a:lvl1pPr marL="0" indent="0" algn="ctr">
              <a:buNone/>
              <a:defRPr sz="1800" spc="0"/>
            </a:lvl1pPr>
          </a:lstStyle>
          <a:p>
            <a:pPr lvl="0"/>
            <a:r>
              <a:rPr lang="en-US"/>
              <a:t>Product Name Here</a:t>
            </a:r>
          </a:p>
        </p:txBody>
      </p:sp>
      <p:sp>
        <p:nvSpPr>
          <p:cNvPr id="16" name="Picture Placeholder 12">
            <a:extLst>
              <a:ext uri="{FF2B5EF4-FFF2-40B4-BE49-F238E27FC236}">
                <a16:creationId xmlns:a16="http://schemas.microsoft.com/office/drawing/2014/main" id="{5483C43B-1FF4-54D4-E201-F515BE3BFD78}"/>
              </a:ext>
            </a:extLst>
          </p:cNvPr>
          <p:cNvSpPr>
            <a:spLocks noGrp="1"/>
          </p:cNvSpPr>
          <p:nvPr>
            <p:ph type="pic" sz="quarter" idx="23"/>
          </p:nvPr>
        </p:nvSpPr>
        <p:spPr>
          <a:xfrm>
            <a:off x="4243212"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24" name="Rounded Rectangle 23">
            <a:extLst>
              <a:ext uri="{FF2B5EF4-FFF2-40B4-BE49-F238E27FC236}">
                <a16:creationId xmlns:a16="http://schemas.microsoft.com/office/drawing/2014/main" id="{7DAF6C46-CA01-3B5B-3F35-5B671C65EFF4}"/>
              </a:ext>
            </a:extLst>
          </p:cNvPr>
          <p:cNvSpPr/>
          <p:nvPr userDrawn="1"/>
        </p:nvSpPr>
        <p:spPr>
          <a:xfrm>
            <a:off x="7873902" y="1081424"/>
            <a:ext cx="3292459" cy="4514127"/>
          </a:xfrm>
          <a:prstGeom prst="roundRect">
            <a:avLst>
              <a:gd name="adj" fmla="val 5353"/>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6" name="Text Placeholder 31">
            <a:extLst>
              <a:ext uri="{FF2B5EF4-FFF2-40B4-BE49-F238E27FC236}">
                <a16:creationId xmlns:a16="http://schemas.microsoft.com/office/drawing/2014/main" id="{608CEB0F-9086-F083-1F54-9A3FDDE71221}"/>
              </a:ext>
            </a:extLst>
          </p:cNvPr>
          <p:cNvSpPr>
            <a:spLocks noGrp="1"/>
          </p:cNvSpPr>
          <p:nvPr>
            <p:ph type="body" sz="quarter" idx="34" hasCustomPrompt="1"/>
          </p:nvPr>
        </p:nvSpPr>
        <p:spPr>
          <a:xfrm>
            <a:off x="7873902" y="5743504"/>
            <a:ext cx="3292459" cy="414338"/>
          </a:xfrm>
          <a:prstGeom prst="rect">
            <a:avLst/>
          </a:prstGeom>
        </p:spPr>
        <p:txBody>
          <a:bodyPr/>
          <a:lstStyle>
            <a:lvl1pPr marL="0" indent="0" algn="ctr">
              <a:buNone/>
              <a:defRPr sz="1800" spc="0"/>
            </a:lvl1pPr>
          </a:lstStyle>
          <a:p>
            <a:pPr lvl="0"/>
            <a:r>
              <a:rPr lang="en-US"/>
              <a:t>Product Name Here</a:t>
            </a:r>
          </a:p>
        </p:txBody>
      </p:sp>
      <p:sp>
        <p:nvSpPr>
          <p:cNvPr id="27" name="Picture Placeholder 12">
            <a:extLst>
              <a:ext uri="{FF2B5EF4-FFF2-40B4-BE49-F238E27FC236}">
                <a16:creationId xmlns:a16="http://schemas.microsoft.com/office/drawing/2014/main" id="{5939E96E-9429-2BE5-9610-FD127FC86353}"/>
              </a:ext>
            </a:extLst>
          </p:cNvPr>
          <p:cNvSpPr>
            <a:spLocks noGrp="1"/>
          </p:cNvSpPr>
          <p:nvPr>
            <p:ph type="pic" sz="quarter" idx="35"/>
          </p:nvPr>
        </p:nvSpPr>
        <p:spPr>
          <a:xfrm>
            <a:off x="7874138"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5" name="TextBox 4">
            <a:extLst>
              <a:ext uri="{FF2B5EF4-FFF2-40B4-BE49-F238E27FC236}">
                <a16:creationId xmlns:a16="http://schemas.microsoft.com/office/drawing/2014/main" id="{2FC7628D-F0DE-873C-BD79-E7F6E89A2752}"/>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3166740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 Image Plain">
    <p:spTree>
      <p:nvGrpSpPr>
        <p:cNvPr id="1" name=""/>
        <p:cNvGrpSpPr/>
        <p:nvPr/>
      </p:nvGrpSpPr>
      <p:grpSpPr>
        <a:xfrm>
          <a:off x="0" y="0"/>
          <a:ext cx="0" cy="0"/>
          <a:chOff x="0" y="0"/>
          <a:chExt cx="0" cy="0"/>
        </a:xfrm>
      </p:grpSpPr>
      <p:sp>
        <p:nvSpPr>
          <p:cNvPr id="16" name="Picture Placeholder 12">
            <a:extLst>
              <a:ext uri="{FF2B5EF4-FFF2-40B4-BE49-F238E27FC236}">
                <a16:creationId xmlns:a16="http://schemas.microsoft.com/office/drawing/2014/main" id="{5483C43B-1FF4-54D4-E201-F515BE3BFD78}"/>
              </a:ext>
            </a:extLst>
          </p:cNvPr>
          <p:cNvSpPr>
            <a:spLocks noGrp="1"/>
          </p:cNvSpPr>
          <p:nvPr>
            <p:ph type="pic" sz="quarter" idx="23"/>
          </p:nvPr>
        </p:nvSpPr>
        <p:spPr>
          <a:xfrm>
            <a:off x="4243212"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27" name="Picture Placeholder 12">
            <a:extLst>
              <a:ext uri="{FF2B5EF4-FFF2-40B4-BE49-F238E27FC236}">
                <a16:creationId xmlns:a16="http://schemas.microsoft.com/office/drawing/2014/main" id="{5939E96E-9429-2BE5-9610-FD127FC86353}"/>
              </a:ext>
            </a:extLst>
          </p:cNvPr>
          <p:cNvSpPr>
            <a:spLocks noGrp="1"/>
          </p:cNvSpPr>
          <p:nvPr>
            <p:ph type="pic" sz="quarter" idx="35"/>
          </p:nvPr>
        </p:nvSpPr>
        <p:spPr>
          <a:xfrm>
            <a:off x="7874138"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4242976" y="5743504"/>
            <a:ext cx="3292459" cy="414338"/>
          </a:xfrm>
          <a:prstGeom prst="rect">
            <a:avLst/>
          </a:prstGeom>
        </p:spPr>
        <p:txBody>
          <a:bodyPr/>
          <a:lstStyle>
            <a:lvl1pPr marL="0" indent="0" algn="ctr">
              <a:buNone/>
              <a:defRPr sz="1800" spc="0"/>
            </a:lvl1pPr>
          </a:lstStyle>
          <a:p>
            <a:pPr lvl="0"/>
            <a:r>
              <a:rPr lang="en-US"/>
              <a:t>Product Name Here</a:t>
            </a:r>
          </a:p>
        </p:txBody>
      </p:sp>
      <p:sp>
        <p:nvSpPr>
          <p:cNvPr id="26" name="Text Placeholder 31">
            <a:extLst>
              <a:ext uri="{FF2B5EF4-FFF2-40B4-BE49-F238E27FC236}">
                <a16:creationId xmlns:a16="http://schemas.microsoft.com/office/drawing/2014/main" id="{608CEB0F-9086-F083-1F54-9A3FDDE71221}"/>
              </a:ext>
            </a:extLst>
          </p:cNvPr>
          <p:cNvSpPr>
            <a:spLocks noGrp="1"/>
          </p:cNvSpPr>
          <p:nvPr>
            <p:ph type="body" sz="quarter" idx="34" hasCustomPrompt="1"/>
          </p:nvPr>
        </p:nvSpPr>
        <p:spPr>
          <a:xfrm>
            <a:off x="7873902" y="5743504"/>
            <a:ext cx="3292459" cy="414338"/>
          </a:xfrm>
          <a:prstGeom prst="rect">
            <a:avLst/>
          </a:prstGeom>
        </p:spPr>
        <p:txBody>
          <a:bodyPr/>
          <a:lstStyle>
            <a:lvl1pPr marL="0" indent="0" algn="ctr">
              <a:buNone/>
              <a:defRPr sz="1800" spc="0"/>
            </a:lvl1pPr>
          </a:lstStyle>
          <a:p>
            <a:pPr lvl="0"/>
            <a:r>
              <a:rPr lang="en-US"/>
              <a:t>Product Name Here</a:t>
            </a:r>
          </a:p>
        </p:txBody>
      </p:sp>
      <p:pic>
        <p:nvPicPr>
          <p:cNvPr id="29" name="Picture 28" descr="A black background with white lines&#10;&#10;AI-generated content may be incorrect.">
            <a:extLst>
              <a:ext uri="{FF2B5EF4-FFF2-40B4-BE49-F238E27FC236}">
                <a16:creationId xmlns:a16="http://schemas.microsoft.com/office/drawing/2014/main" id="{FD493E3C-EB38-6A7E-E731-0BF151333313}"/>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t="63094" r="32533"/>
          <a:stretch>
            <a:fillRect/>
          </a:stretch>
        </p:blipFill>
        <p:spPr>
          <a:xfrm rot="10800000">
            <a:off x="-1" y="5202824"/>
            <a:ext cx="4623385" cy="1655175"/>
          </a:xfrm>
          <a:prstGeom prst="rect">
            <a:avLst/>
          </a:prstGeom>
        </p:spPr>
      </p:pic>
      <p:sp>
        <p:nvSpPr>
          <p:cNvPr id="2" name="TextBox 1">
            <a:extLst>
              <a:ext uri="{FF2B5EF4-FFF2-40B4-BE49-F238E27FC236}">
                <a16:creationId xmlns:a16="http://schemas.microsoft.com/office/drawing/2014/main" id="{A41A23C0-4191-0649-6198-3DA67755E28C}"/>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3951454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se Stud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0" name="Picture Placeholder 12">
            <a:extLst>
              <a:ext uri="{FF2B5EF4-FFF2-40B4-BE49-F238E27FC236}">
                <a16:creationId xmlns:a16="http://schemas.microsoft.com/office/drawing/2014/main" id="{E1751525-9DD6-C2AB-D233-69C9C0413154}"/>
              </a:ext>
            </a:extLst>
          </p:cNvPr>
          <p:cNvSpPr>
            <a:spLocks noGrp="1"/>
          </p:cNvSpPr>
          <p:nvPr>
            <p:ph type="pic" sz="quarter" idx="29"/>
          </p:nvPr>
        </p:nvSpPr>
        <p:spPr>
          <a:xfrm>
            <a:off x="8089178" y="66179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1" name="Picture Placeholder 12">
            <a:extLst>
              <a:ext uri="{FF2B5EF4-FFF2-40B4-BE49-F238E27FC236}">
                <a16:creationId xmlns:a16="http://schemas.microsoft.com/office/drawing/2014/main" id="{36C76DA4-746A-3340-10F7-DF8B688AE44B}"/>
              </a:ext>
            </a:extLst>
          </p:cNvPr>
          <p:cNvSpPr>
            <a:spLocks noGrp="1"/>
          </p:cNvSpPr>
          <p:nvPr>
            <p:ph type="pic" sz="quarter" idx="30"/>
          </p:nvPr>
        </p:nvSpPr>
        <p:spPr>
          <a:xfrm>
            <a:off x="8089178" y="3474438"/>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6" name="Text Placeholder 25">
            <a:extLst>
              <a:ext uri="{FF2B5EF4-FFF2-40B4-BE49-F238E27FC236}">
                <a16:creationId xmlns:a16="http://schemas.microsoft.com/office/drawing/2014/main" id="{ADA59747-022A-71BC-B1C8-E917C5D6508A}"/>
              </a:ext>
            </a:extLst>
          </p:cNvPr>
          <p:cNvSpPr>
            <a:spLocks noGrp="1"/>
          </p:cNvSpPr>
          <p:nvPr>
            <p:ph type="body" sz="quarter" idx="31" hasCustomPrompt="1"/>
          </p:nvPr>
        </p:nvSpPr>
        <p:spPr>
          <a:xfrm>
            <a:off x="941388" y="2268538"/>
            <a:ext cx="2368550" cy="300037"/>
          </a:xfrm>
          <a:prstGeom prst="rect">
            <a:avLst/>
          </a:prstGeom>
        </p:spPr>
        <p:txBody>
          <a:bodyPr/>
          <a:lstStyle>
            <a:lvl1pPr marL="0" indent="0">
              <a:buNone/>
              <a:defRPr sz="1800" b="0" i="0" spc="0">
                <a:latin typeface="IBM Plex Sans Medium" panose="020B0503050203000203" pitchFamily="34" charset="0"/>
              </a:defRPr>
            </a:lvl1pPr>
          </a:lstStyle>
          <a:p>
            <a:pPr lvl="0"/>
            <a:r>
              <a:rPr lang="en-US"/>
              <a:t>Challenge</a:t>
            </a:r>
          </a:p>
        </p:txBody>
      </p:sp>
      <p:sp>
        <p:nvSpPr>
          <p:cNvPr id="33" name="Text Placeholder 32">
            <a:extLst>
              <a:ext uri="{FF2B5EF4-FFF2-40B4-BE49-F238E27FC236}">
                <a16:creationId xmlns:a16="http://schemas.microsoft.com/office/drawing/2014/main" id="{F62B534E-F753-36B0-CF06-A1E76DDAB552}"/>
              </a:ext>
            </a:extLst>
          </p:cNvPr>
          <p:cNvSpPr>
            <a:spLocks noGrp="1"/>
          </p:cNvSpPr>
          <p:nvPr>
            <p:ph type="body" sz="quarter" idx="32" hasCustomPrompt="1"/>
          </p:nvPr>
        </p:nvSpPr>
        <p:spPr>
          <a:xfrm>
            <a:off x="376968" y="1282739"/>
            <a:ext cx="3740150" cy="414338"/>
          </a:xfrm>
          <a:prstGeom prst="rect">
            <a:avLst/>
          </a:prstGeom>
        </p:spPr>
        <p:txBody>
          <a:bodyPr/>
          <a:lstStyle>
            <a:lvl1pPr marL="0" indent="0">
              <a:buNone/>
              <a:defRPr sz="1600">
                <a:solidFill>
                  <a:schemeClr val="bg2">
                    <a:lumMod val="75000"/>
                  </a:schemeClr>
                </a:solidFill>
              </a:defRPr>
            </a:lvl1pPr>
          </a:lstStyle>
          <a:p>
            <a:pPr lvl="0"/>
            <a:r>
              <a:rPr lang="en-US"/>
              <a:t>Client Name Here</a:t>
            </a:r>
          </a:p>
        </p:txBody>
      </p:sp>
      <p:sp>
        <p:nvSpPr>
          <p:cNvPr id="35" name="Text Placeholder 34">
            <a:extLst>
              <a:ext uri="{FF2B5EF4-FFF2-40B4-BE49-F238E27FC236}">
                <a16:creationId xmlns:a16="http://schemas.microsoft.com/office/drawing/2014/main" id="{392F99EE-7EC1-AE26-EE67-EAECE17FF00F}"/>
              </a:ext>
            </a:extLst>
          </p:cNvPr>
          <p:cNvSpPr>
            <a:spLocks noGrp="1"/>
          </p:cNvSpPr>
          <p:nvPr>
            <p:ph type="body" sz="quarter" idx="33" hasCustomPrompt="1"/>
          </p:nvPr>
        </p:nvSpPr>
        <p:spPr>
          <a:xfrm>
            <a:off x="376238" y="2728913"/>
            <a:ext cx="2933700"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191513"/>
                </a:solidFill>
                <a:effectLst/>
                <a:uLnTx/>
                <a:uFillTx/>
                <a:latin typeface="IBM Plex Sans" panose="020B0503050203000203" pitchFamily="34" charset="0"/>
                <a:ea typeface="+mj-ea"/>
                <a:cs typeface="+mj-cs"/>
              </a:rPr>
              <a:t>Supporting sub copy if required on notes and updates to products shown, or additional supporting points needed to be made in copy while presenting to prospects and customers alike</a:t>
            </a:r>
          </a:p>
          <a:p>
            <a:pPr lvl="0"/>
            <a:endParaRPr lang="en-US"/>
          </a:p>
        </p:txBody>
      </p:sp>
      <p:sp>
        <p:nvSpPr>
          <p:cNvPr id="37" name="Text Placeholder 34">
            <a:extLst>
              <a:ext uri="{FF2B5EF4-FFF2-40B4-BE49-F238E27FC236}">
                <a16:creationId xmlns:a16="http://schemas.microsoft.com/office/drawing/2014/main" id="{09E94BD2-A7FB-73AB-B1A7-89CC7DBA0D7A}"/>
              </a:ext>
            </a:extLst>
          </p:cNvPr>
          <p:cNvSpPr>
            <a:spLocks noGrp="1"/>
          </p:cNvSpPr>
          <p:nvPr>
            <p:ph type="body" sz="quarter" idx="34" hasCustomPrompt="1"/>
          </p:nvPr>
        </p:nvSpPr>
        <p:spPr>
          <a:xfrm>
            <a:off x="376238" y="4217744"/>
            <a:ext cx="2933700" cy="72141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200"/>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200" b="0" i="0" u="none" strike="noStrike" kern="1200" cap="none" spc="0" normalizeH="0" baseline="0" noProof="0">
                <a:ln>
                  <a:noFill/>
                </a:ln>
                <a:solidFill>
                  <a:srgbClr val="191513"/>
                </a:solidFill>
                <a:effectLst/>
                <a:uLnTx/>
                <a:uFillTx/>
                <a:latin typeface="IBM Plex Sans" panose="020B0503050203000203" pitchFamily="34" charset="0"/>
                <a:ea typeface="+mj-ea"/>
                <a:cs typeface="+mj-cs"/>
              </a:rPr>
              <a:t>Supporting sub copy if required on notes and updates to products shown, or additional supporting points needed to be</a:t>
            </a:r>
          </a:p>
        </p:txBody>
      </p:sp>
      <p:sp>
        <p:nvSpPr>
          <p:cNvPr id="39" name="Text Placeholder 38">
            <a:extLst>
              <a:ext uri="{FF2B5EF4-FFF2-40B4-BE49-F238E27FC236}">
                <a16:creationId xmlns:a16="http://schemas.microsoft.com/office/drawing/2014/main" id="{3362CCD9-5CA8-E9BC-ECBE-FE0F0FC7E794}"/>
              </a:ext>
            </a:extLst>
          </p:cNvPr>
          <p:cNvSpPr>
            <a:spLocks noGrp="1"/>
          </p:cNvSpPr>
          <p:nvPr>
            <p:ph type="body" sz="quarter" idx="35"/>
          </p:nvPr>
        </p:nvSpPr>
        <p:spPr>
          <a:xfrm>
            <a:off x="376238" y="5040313"/>
            <a:ext cx="2933700" cy="1243012"/>
          </a:xfrm>
          <a:prstGeom prst="rect">
            <a:avLst/>
          </a:prstGeom>
        </p:spPr>
        <p:txBody>
          <a:bodyPr/>
          <a:lstStyle>
            <a:lvl1pPr>
              <a:defRPr sz="1200" spc="0"/>
            </a:lvl1pPr>
            <a:lvl2pPr>
              <a:defRPr sz="1200" spc="0"/>
            </a:lvl2pPr>
            <a:lvl3pPr>
              <a:defRPr sz="1200" b="1" spc="0"/>
            </a:lvl3pPr>
            <a:lvl4pPr>
              <a:defRPr b="1" spc="0">
                <a:solidFill>
                  <a:schemeClr val="accent1"/>
                </a:solidFill>
              </a:defRPr>
            </a:lvl4pPr>
            <a:lvl5pPr>
              <a:defRPr spc="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0" name="Text Placeholder 34">
            <a:extLst>
              <a:ext uri="{FF2B5EF4-FFF2-40B4-BE49-F238E27FC236}">
                <a16:creationId xmlns:a16="http://schemas.microsoft.com/office/drawing/2014/main" id="{787C36D6-817E-80C3-525B-BCA81C7F89EC}"/>
              </a:ext>
            </a:extLst>
          </p:cNvPr>
          <p:cNvSpPr>
            <a:spLocks noGrp="1"/>
          </p:cNvSpPr>
          <p:nvPr>
            <p:ph type="body" sz="quarter" idx="36" hasCustomPrompt="1"/>
          </p:nvPr>
        </p:nvSpPr>
        <p:spPr>
          <a:xfrm>
            <a:off x="4244853" y="2717190"/>
            <a:ext cx="2933700"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191513"/>
                </a:solidFill>
                <a:effectLst/>
                <a:uLnTx/>
                <a:uFillTx/>
                <a:latin typeface="IBM Plex Sans" panose="020B0503050203000203" pitchFamily="34" charset="0"/>
                <a:ea typeface="+mj-ea"/>
                <a:cs typeface="+mj-cs"/>
              </a:rPr>
              <a:t>Supporting sub copy if required on notes and updates to products shown, or additional supporting points needed to be made in copy while presenting to prospects and customers alike</a:t>
            </a:r>
          </a:p>
          <a:p>
            <a:pPr lvl="0"/>
            <a:endParaRPr lang="en-US"/>
          </a:p>
        </p:txBody>
      </p:sp>
      <p:sp>
        <p:nvSpPr>
          <p:cNvPr id="41" name="Text Placeholder 34">
            <a:extLst>
              <a:ext uri="{FF2B5EF4-FFF2-40B4-BE49-F238E27FC236}">
                <a16:creationId xmlns:a16="http://schemas.microsoft.com/office/drawing/2014/main" id="{F1F79836-F601-77F8-9A81-48D59FCF89EB}"/>
              </a:ext>
            </a:extLst>
          </p:cNvPr>
          <p:cNvSpPr>
            <a:spLocks noGrp="1"/>
          </p:cNvSpPr>
          <p:nvPr>
            <p:ph type="body" sz="quarter" idx="37" hasCustomPrompt="1"/>
          </p:nvPr>
        </p:nvSpPr>
        <p:spPr>
          <a:xfrm>
            <a:off x="4256576" y="3833446"/>
            <a:ext cx="2933700" cy="589696"/>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b="1" spc="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err="1"/>
              <a:t>Subheadline</a:t>
            </a:r>
            <a:r>
              <a:rPr lang="en-US"/>
              <a:t> or statement sentence here before bullets below statement sentence here before bullets below</a:t>
            </a:r>
          </a:p>
          <a:p>
            <a:pPr lvl="0"/>
            <a:endParaRPr lang="en-US"/>
          </a:p>
        </p:txBody>
      </p:sp>
      <p:sp>
        <p:nvSpPr>
          <p:cNvPr id="42" name="Text Placeholder 38">
            <a:extLst>
              <a:ext uri="{FF2B5EF4-FFF2-40B4-BE49-F238E27FC236}">
                <a16:creationId xmlns:a16="http://schemas.microsoft.com/office/drawing/2014/main" id="{F89AA7CB-7779-5827-AFA7-F21378EB5869}"/>
              </a:ext>
            </a:extLst>
          </p:cNvPr>
          <p:cNvSpPr>
            <a:spLocks noGrp="1"/>
          </p:cNvSpPr>
          <p:nvPr>
            <p:ph type="body" sz="quarter" idx="38"/>
          </p:nvPr>
        </p:nvSpPr>
        <p:spPr>
          <a:xfrm>
            <a:off x="4256576" y="4470034"/>
            <a:ext cx="2933700" cy="1620391"/>
          </a:xfrm>
          <a:prstGeom prst="rect">
            <a:avLst/>
          </a:prstGeom>
        </p:spPr>
        <p:txBody>
          <a:bodyPr/>
          <a:lstStyle>
            <a:lvl1pPr>
              <a:defRPr sz="1200" spc="0"/>
            </a:lvl1pPr>
            <a:lvl2pPr>
              <a:defRPr sz="1200" spc="0"/>
            </a:lvl2pPr>
            <a:lvl3pPr>
              <a:defRPr sz="1200" b="1" spc="0"/>
            </a:lvl3pPr>
            <a:lvl4pPr>
              <a:defRPr b="1" spc="0">
                <a:solidFill>
                  <a:schemeClr val="accent1"/>
                </a:solidFill>
              </a:defRPr>
            </a:lvl4pPr>
            <a:lvl5pPr>
              <a:defRPr spc="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lvl1pPr>
          </a:lstStyle>
          <a:p>
            <a:r>
              <a:rPr lang="en-US"/>
              <a:t>Case Study Title Here: Make it human-centered</a:t>
            </a:r>
          </a:p>
        </p:txBody>
      </p:sp>
      <p:sp>
        <p:nvSpPr>
          <p:cNvPr id="45" name="Text Placeholder 25">
            <a:extLst>
              <a:ext uri="{FF2B5EF4-FFF2-40B4-BE49-F238E27FC236}">
                <a16:creationId xmlns:a16="http://schemas.microsoft.com/office/drawing/2014/main" id="{42E63755-A876-D34C-5679-E3B71E48700B}"/>
              </a:ext>
            </a:extLst>
          </p:cNvPr>
          <p:cNvSpPr>
            <a:spLocks noGrp="1"/>
          </p:cNvSpPr>
          <p:nvPr>
            <p:ph type="body" sz="quarter" idx="40" hasCustomPrompt="1"/>
          </p:nvPr>
        </p:nvSpPr>
        <p:spPr>
          <a:xfrm>
            <a:off x="941388" y="3867131"/>
            <a:ext cx="2368550" cy="300037"/>
          </a:xfrm>
          <a:prstGeom prst="rect">
            <a:avLst/>
          </a:prstGeom>
        </p:spPr>
        <p:txBody>
          <a:bodyPr/>
          <a:lstStyle>
            <a:lvl1pPr marL="0" indent="0">
              <a:buNone/>
              <a:defRPr sz="1800" b="0" i="0" spc="0">
                <a:latin typeface="IBM Plex Sans Medium" panose="020B0503050203000203" pitchFamily="34" charset="0"/>
              </a:defRPr>
            </a:lvl1pPr>
          </a:lstStyle>
          <a:p>
            <a:pPr lvl="0"/>
            <a:r>
              <a:rPr lang="en-US"/>
              <a:t>Solution</a:t>
            </a:r>
          </a:p>
        </p:txBody>
      </p:sp>
      <p:sp>
        <p:nvSpPr>
          <p:cNvPr id="46" name="Text Placeholder 25">
            <a:extLst>
              <a:ext uri="{FF2B5EF4-FFF2-40B4-BE49-F238E27FC236}">
                <a16:creationId xmlns:a16="http://schemas.microsoft.com/office/drawing/2014/main" id="{57622F4F-32C3-C263-D65E-43214A4D20FB}"/>
              </a:ext>
            </a:extLst>
          </p:cNvPr>
          <p:cNvSpPr>
            <a:spLocks noGrp="1"/>
          </p:cNvSpPr>
          <p:nvPr>
            <p:ph type="body" sz="quarter" idx="41" hasCustomPrompt="1"/>
          </p:nvPr>
        </p:nvSpPr>
        <p:spPr>
          <a:xfrm>
            <a:off x="4821726" y="2272793"/>
            <a:ext cx="2368550" cy="300037"/>
          </a:xfrm>
          <a:prstGeom prst="rect">
            <a:avLst/>
          </a:prstGeom>
        </p:spPr>
        <p:txBody>
          <a:bodyPr/>
          <a:lstStyle>
            <a:lvl1pPr marL="0" indent="0">
              <a:buNone/>
              <a:defRPr sz="1800" b="0" i="0" spc="0">
                <a:latin typeface="IBM Plex Sans Medium" panose="020B0503050203000203" pitchFamily="34" charset="0"/>
              </a:defRPr>
            </a:lvl1pPr>
          </a:lstStyle>
          <a:p>
            <a:pPr lvl="0"/>
            <a:r>
              <a:rPr lang="en-US"/>
              <a:t>Results</a:t>
            </a:r>
          </a:p>
        </p:txBody>
      </p:sp>
    </p:spTree>
    <p:extLst>
      <p:ext uri="{BB962C8B-B14F-4D97-AF65-F5344CB8AC3E}">
        <p14:creationId xmlns:p14="http://schemas.microsoft.com/office/powerpoint/2010/main" val="1120398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arge Imag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12DDF1B-5C6A-AD13-1687-3A976245F4A9}"/>
              </a:ext>
            </a:extLst>
          </p:cNvPr>
          <p:cNvSpPr>
            <a:spLocks noGrp="1"/>
          </p:cNvSpPr>
          <p:nvPr>
            <p:ph type="sldNum" sz="quarter" idx="12"/>
          </p:nvPr>
        </p:nvSpPr>
        <p:spPr/>
        <p:txBody>
          <a:bodyPr/>
          <a:lstStyle>
            <a:lvl1pPr>
              <a:defRPr>
                <a:solidFill>
                  <a:srgbClr val="5B574E"/>
                </a:solidFill>
              </a:defRPr>
            </a:lvl1pPr>
          </a:lstStyle>
          <a:p>
            <a:fld id="{786FBC2C-DAEC-AA48-BB03-235AB661DE70}" type="slidenum">
              <a:rPr lang="en-US" smtClean="0"/>
              <a:pPr/>
              <a:t>‹#›</a:t>
            </a:fld>
            <a:endParaRPr lang="en-US"/>
          </a:p>
        </p:txBody>
      </p:sp>
      <p:sp>
        <p:nvSpPr>
          <p:cNvPr id="2" name="Subtitle 2">
            <a:extLst>
              <a:ext uri="{FF2B5EF4-FFF2-40B4-BE49-F238E27FC236}">
                <a16:creationId xmlns:a16="http://schemas.microsoft.com/office/drawing/2014/main" id="{AE1C0DC2-CC45-5A9C-57B4-6298A1ADCB02}"/>
              </a:ext>
            </a:extLst>
          </p:cNvPr>
          <p:cNvSpPr>
            <a:spLocks noGrp="1"/>
          </p:cNvSpPr>
          <p:nvPr>
            <p:ph type="subTitle" idx="1" hasCustomPrompt="1"/>
          </p:nvPr>
        </p:nvSpPr>
        <p:spPr>
          <a:xfrm>
            <a:off x="10094976" y="4730496"/>
            <a:ext cx="1714437" cy="1386432"/>
          </a:xfrm>
          <a:prstGeom prst="rect">
            <a:avLst/>
          </a:prstGeom>
        </p:spPr>
        <p:txBody>
          <a:bodyPr>
            <a:noAutofit/>
          </a:bodyPr>
          <a:lstStyle>
            <a:lvl1pPr marL="0" indent="0" algn="l">
              <a:buNone/>
              <a:defRPr kumimoji="0" lang="en-US" sz="1000" b="0" i="0" u="none" strike="noStrike" kern="1200" cap="none" spc="100" normalizeH="0" baseline="0" dirty="0">
                <a:ln>
                  <a:noFill/>
                </a:ln>
                <a:solidFill>
                  <a:srgbClr val="E0DBCD">
                    <a:lumMod val="75000"/>
                  </a:srgbClr>
                </a:solidFill>
                <a:effectLst/>
                <a:uLnTx/>
                <a:uFillTx/>
                <a:latin typeface="IBM Plex Sans" panose="020B0503050203000203" pitchFamily="34" charset="0"/>
                <a:ea typeface="+mj-ea"/>
                <a:cs typeface="+mj-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12">
            <a:extLst>
              <a:ext uri="{FF2B5EF4-FFF2-40B4-BE49-F238E27FC236}">
                <a16:creationId xmlns:a16="http://schemas.microsoft.com/office/drawing/2014/main" id="{A84A2A26-3F68-3BBD-DAE2-CD04DF409B65}"/>
              </a:ext>
            </a:extLst>
          </p:cNvPr>
          <p:cNvSpPr>
            <a:spLocks noGrp="1"/>
          </p:cNvSpPr>
          <p:nvPr>
            <p:ph type="pic" sz="quarter" idx="22"/>
          </p:nvPr>
        </p:nvSpPr>
        <p:spPr>
          <a:xfrm>
            <a:off x="384366" y="776832"/>
            <a:ext cx="9491472" cy="5340096"/>
          </a:xfrm>
          <a:prstGeom prst="roundRect">
            <a:avLst>
              <a:gd name="adj" fmla="val 4290"/>
            </a:avLst>
          </a:prstGeom>
        </p:spPr>
        <p:txBody>
          <a:bodyPr/>
          <a:lstStyle>
            <a:lvl1pPr marL="0" indent="0">
              <a:buNone/>
              <a:defRPr/>
            </a:lvl1pPr>
          </a:lstStyle>
          <a:p>
            <a:r>
              <a:rPr lang="en-US"/>
              <a:t>Click icon to add picture</a:t>
            </a:r>
          </a:p>
        </p:txBody>
      </p:sp>
    </p:spTree>
    <p:extLst>
      <p:ext uri="{BB962C8B-B14F-4D97-AF65-F5344CB8AC3E}">
        <p14:creationId xmlns:p14="http://schemas.microsoft.com/office/powerpoint/2010/main" val="3802803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00F35D2-81D7-3C0B-5A81-F921FD68C481}"/>
              </a:ext>
            </a:extLst>
          </p:cNvPr>
          <p:cNvSpPr>
            <a:spLocks noGrp="1"/>
          </p:cNvSpPr>
          <p:nvPr>
            <p:ph type="sldNum" sz="quarter" idx="12"/>
          </p:nvPr>
        </p:nvSpPr>
        <p:spPr/>
        <p:txBody>
          <a:bodyPr/>
          <a:lstStyle/>
          <a:p>
            <a:fld id="{786FBC2C-DAEC-AA48-BB03-235AB661DE70}" type="slidenum">
              <a:rPr lang="en-US" smtClean="0"/>
              <a:pPr/>
              <a:t>‹#›</a:t>
            </a:fld>
            <a:endParaRPr lang="en-US"/>
          </a:p>
        </p:txBody>
      </p:sp>
    </p:spTree>
    <p:extLst>
      <p:ext uri="{BB962C8B-B14F-4D97-AF65-F5344CB8AC3E}">
        <p14:creationId xmlns:p14="http://schemas.microsoft.com/office/powerpoint/2010/main" val="660221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ase Study">
    <p:bg>
      <p:bgPr>
        <a:solidFill>
          <a:schemeClr val="accent6"/>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solidFill>
                  <a:schemeClr val="tx1"/>
                </a:solidFill>
              </a:defRPr>
            </a:lvl1pPr>
          </a:lstStyle>
          <a:p>
            <a:r>
              <a:rPr lang="en-US"/>
              <a:t>[Product Title]: Instructions</a:t>
            </a:r>
          </a:p>
        </p:txBody>
      </p:sp>
      <p:sp>
        <p:nvSpPr>
          <p:cNvPr id="4" name="Picture Placeholder 3">
            <a:extLst>
              <a:ext uri="{FF2B5EF4-FFF2-40B4-BE49-F238E27FC236}">
                <a16:creationId xmlns:a16="http://schemas.microsoft.com/office/drawing/2014/main" id="{8B3652B9-F058-9ABA-FFF2-EAB800100C76}"/>
              </a:ext>
            </a:extLst>
          </p:cNvPr>
          <p:cNvSpPr>
            <a:spLocks noGrp="1"/>
          </p:cNvSpPr>
          <p:nvPr>
            <p:ph type="pic" sz="quarter" idx="42"/>
          </p:nvPr>
        </p:nvSpPr>
        <p:spPr>
          <a:xfrm>
            <a:off x="633592" y="1930144"/>
            <a:ext cx="2525713" cy="1362075"/>
          </a:xfrm>
        </p:spPr>
        <p:txBody>
          <a:bodyPr/>
          <a:lstStyle/>
          <a:p>
            <a:endParaRPr lang="en-US"/>
          </a:p>
        </p:txBody>
      </p:sp>
      <p:sp>
        <p:nvSpPr>
          <p:cNvPr id="5" name="Picture Placeholder 3">
            <a:extLst>
              <a:ext uri="{FF2B5EF4-FFF2-40B4-BE49-F238E27FC236}">
                <a16:creationId xmlns:a16="http://schemas.microsoft.com/office/drawing/2014/main" id="{1401C7A2-D2D3-7F29-D3A7-8EC3CB68FB70}"/>
              </a:ext>
            </a:extLst>
          </p:cNvPr>
          <p:cNvSpPr>
            <a:spLocks noGrp="1"/>
          </p:cNvSpPr>
          <p:nvPr>
            <p:ph type="pic" sz="quarter" idx="43"/>
          </p:nvPr>
        </p:nvSpPr>
        <p:spPr>
          <a:xfrm>
            <a:off x="6239856" y="1933401"/>
            <a:ext cx="2525713" cy="1362075"/>
          </a:xfrm>
        </p:spPr>
        <p:txBody>
          <a:bodyPr/>
          <a:lstStyle/>
          <a:p>
            <a:endParaRPr lang="en-US"/>
          </a:p>
        </p:txBody>
      </p:sp>
      <p:sp>
        <p:nvSpPr>
          <p:cNvPr id="6" name="Picture Placeholder 3">
            <a:extLst>
              <a:ext uri="{FF2B5EF4-FFF2-40B4-BE49-F238E27FC236}">
                <a16:creationId xmlns:a16="http://schemas.microsoft.com/office/drawing/2014/main" id="{422F05A1-716F-9754-72D1-BF0EEA5AFAB9}"/>
              </a:ext>
            </a:extLst>
          </p:cNvPr>
          <p:cNvSpPr>
            <a:spLocks noGrp="1"/>
          </p:cNvSpPr>
          <p:nvPr>
            <p:ph type="pic" sz="quarter" idx="44"/>
          </p:nvPr>
        </p:nvSpPr>
        <p:spPr>
          <a:xfrm>
            <a:off x="9042988" y="1933402"/>
            <a:ext cx="2525713" cy="1362075"/>
          </a:xfrm>
        </p:spPr>
        <p:txBody>
          <a:bodyPr/>
          <a:lstStyle/>
          <a:p>
            <a:endParaRPr lang="en-US"/>
          </a:p>
        </p:txBody>
      </p:sp>
      <p:sp>
        <p:nvSpPr>
          <p:cNvPr id="7" name="Picture Placeholder 3">
            <a:extLst>
              <a:ext uri="{FF2B5EF4-FFF2-40B4-BE49-F238E27FC236}">
                <a16:creationId xmlns:a16="http://schemas.microsoft.com/office/drawing/2014/main" id="{1951D398-005E-E1E9-7F09-A94C366D27F2}"/>
              </a:ext>
            </a:extLst>
          </p:cNvPr>
          <p:cNvSpPr>
            <a:spLocks noGrp="1"/>
          </p:cNvSpPr>
          <p:nvPr>
            <p:ph type="pic" sz="quarter" idx="45"/>
          </p:nvPr>
        </p:nvSpPr>
        <p:spPr>
          <a:xfrm>
            <a:off x="3436724" y="1933400"/>
            <a:ext cx="2525713" cy="1362075"/>
          </a:xfrm>
        </p:spPr>
        <p:txBody>
          <a:bodyPr/>
          <a:lstStyle/>
          <a:p>
            <a:endParaRPr lang="en-US"/>
          </a:p>
        </p:txBody>
      </p:sp>
      <p:sp>
        <p:nvSpPr>
          <p:cNvPr id="10" name="Rounded Rectangle 9">
            <a:extLst>
              <a:ext uri="{FF2B5EF4-FFF2-40B4-BE49-F238E27FC236}">
                <a16:creationId xmlns:a16="http://schemas.microsoft.com/office/drawing/2014/main" id="{AE6F597A-84D9-401C-6BFF-F42751A379CC}"/>
              </a:ext>
            </a:extLst>
          </p:cNvPr>
          <p:cNvSpPr/>
          <p:nvPr userDrawn="1"/>
        </p:nvSpPr>
        <p:spPr>
          <a:xfrm>
            <a:off x="633591" y="3409064"/>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CF79956-C4DE-0FEB-352E-02953D01E182}"/>
              </a:ext>
            </a:extLst>
          </p:cNvPr>
          <p:cNvSpPr txBox="1"/>
          <p:nvPr userDrawn="1"/>
        </p:nvSpPr>
        <p:spPr>
          <a:xfrm>
            <a:off x="768850" y="3415576"/>
            <a:ext cx="2250040" cy="360709"/>
          </a:xfrm>
          <a:prstGeom prst="rect">
            <a:avLst/>
          </a:prstGeom>
        </p:spPr>
        <p:txBody>
          <a:bodyPr vert="horz" wrap="squar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12" name="Rounded Rectangle 11">
            <a:extLst>
              <a:ext uri="{FF2B5EF4-FFF2-40B4-BE49-F238E27FC236}">
                <a16:creationId xmlns:a16="http://schemas.microsoft.com/office/drawing/2014/main" id="{E134BD76-0D84-9E14-2CD9-3C9FAE213E25}"/>
              </a:ext>
            </a:extLst>
          </p:cNvPr>
          <p:cNvSpPr/>
          <p:nvPr userDrawn="1"/>
        </p:nvSpPr>
        <p:spPr>
          <a:xfrm>
            <a:off x="3411038" y="340906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C6BB40D6-B418-FF3E-820B-5CE31B3CC77F}"/>
              </a:ext>
            </a:extLst>
          </p:cNvPr>
          <p:cNvSpPr/>
          <p:nvPr userDrawn="1"/>
        </p:nvSpPr>
        <p:spPr>
          <a:xfrm>
            <a:off x="6227013" y="3415576"/>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D054B043-4381-3CE9-5243-502BFE0D9E5B}"/>
              </a:ext>
            </a:extLst>
          </p:cNvPr>
          <p:cNvSpPr/>
          <p:nvPr userDrawn="1"/>
        </p:nvSpPr>
        <p:spPr>
          <a:xfrm>
            <a:off x="9042988" y="3415576"/>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Picture Placeholder 3">
            <a:extLst>
              <a:ext uri="{FF2B5EF4-FFF2-40B4-BE49-F238E27FC236}">
                <a16:creationId xmlns:a16="http://schemas.microsoft.com/office/drawing/2014/main" id="{1C66C9AB-73D8-077C-3A3C-DFE984365181}"/>
              </a:ext>
            </a:extLst>
          </p:cNvPr>
          <p:cNvSpPr>
            <a:spLocks noGrp="1"/>
          </p:cNvSpPr>
          <p:nvPr>
            <p:ph type="pic" sz="quarter" idx="46"/>
          </p:nvPr>
        </p:nvSpPr>
        <p:spPr>
          <a:xfrm>
            <a:off x="633592" y="4299621"/>
            <a:ext cx="2525713" cy="1362075"/>
          </a:xfrm>
        </p:spPr>
        <p:txBody>
          <a:bodyPr/>
          <a:lstStyle/>
          <a:p>
            <a:endParaRPr lang="en-US"/>
          </a:p>
        </p:txBody>
      </p:sp>
      <p:sp>
        <p:nvSpPr>
          <p:cNvPr id="18" name="Picture Placeholder 3">
            <a:extLst>
              <a:ext uri="{FF2B5EF4-FFF2-40B4-BE49-F238E27FC236}">
                <a16:creationId xmlns:a16="http://schemas.microsoft.com/office/drawing/2014/main" id="{A1A64BFD-3E3F-B900-7618-FD9AD3EACBEF}"/>
              </a:ext>
            </a:extLst>
          </p:cNvPr>
          <p:cNvSpPr>
            <a:spLocks noGrp="1"/>
          </p:cNvSpPr>
          <p:nvPr>
            <p:ph type="pic" sz="quarter" idx="47"/>
          </p:nvPr>
        </p:nvSpPr>
        <p:spPr>
          <a:xfrm>
            <a:off x="6239856" y="4302878"/>
            <a:ext cx="2525713" cy="1362075"/>
          </a:xfrm>
        </p:spPr>
        <p:txBody>
          <a:bodyPr/>
          <a:lstStyle/>
          <a:p>
            <a:endParaRPr lang="en-US"/>
          </a:p>
        </p:txBody>
      </p:sp>
      <p:sp>
        <p:nvSpPr>
          <p:cNvPr id="19" name="Picture Placeholder 3">
            <a:extLst>
              <a:ext uri="{FF2B5EF4-FFF2-40B4-BE49-F238E27FC236}">
                <a16:creationId xmlns:a16="http://schemas.microsoft.com/office/drawing/2014/main" id="{9ECD9ADA-FC6C-1EBF-ED6A-52748B33F432}"/>
              </a:ext>
            </a:extLst>
          </p:cNvPr>
          <p:cNvSpPr>
            <a:spLocks noGrp="1"/>
          </p:cNvSpPr>
          <p:nvPr>
            <p:ph type="pic" sz="quarter" idx="48"/>
          </p:nvPr>
        </p:nvSpPr>
        <p:spPr>
          <a:xfrm>
            <a:off x="9042988" y="4302879"/>
            <a:ext cx="2525713" cy="1362075"/>
          </a:xfrm>
        </p:spPr>
        <p:txBody>
          <a:bodyPr/>
          <a:lstStyle/>
          <a:p>
            <a:endParaRPr lang="en-US"/>
          </a:p>
        </p:txBody>
      </p:sp>
      <p:sp>
        <p:nvSpPr>
          <p:cNvPr id="22" name="Picture Placeholder 3">
            <a:extLst>
              <a:ext uri="{FF2B5EF4-FFF2-40B4-BE49-F238E27FC236}">
                <a16:creationId xmlns:a16="http://schemas.microsoft.com/office/drawing/2014/main" id="{0E0AB0D5-94F1-1745-46A2-53AF43D0A7C0}"/>
              </a:ext>
            </a:extLst>
          </p:cNvPr>
          <p:cNvSpPr>
            <a:spLocks noGrp="1"/>
          </p:cNvSpPr>
          <p:nvPr>
            <p:ph type="pic" sz="quarter" idx="49"/>
          </p:nvPr>
        </p:nvSpPr>
        <p:spPr>
          <a:xfrm>
            <a:off x="3436724" y="4302877"/>
            <a:ext cx="2525713" cy="1362075"/>
          </a:xfrm>
        </p:spPr>
        <p:txBody>
          <a:bodyPr/>
          <a:lstStyle/>
          <a:p>
            <a:endParaRPr lang="en-US"/>
          </a:p>
        </p:txBody>
      </p:sp>
      <p:sp>
        <p:nvSpPr>
          <p:cNvPr id="23" name="Rounded Rectangle 22">
            <a:extLst>
              <a:ext uri="{FF2B5EF4-FFF2-40B4-BE49-F238E27FC236}">
                <a16:creationId xmlns:a16="http://schemas.microsoft.com/office/drawing/2014/main" id="{A6E32D8D-3463-8A87-36E3-A06FD2793F05}"/>
              </a:ext>
            </a:extLst>
          </p:cNvPr>
          <p:cNvSpPr/>
          <p:nvPr userDrawn="1"/>
        </p:nvSpPr>
        <p:spPr>
          <a:xfrm>
            <a:off x="633591" y="5778541"/>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9C8ECEBB-469D-08A3-D927-14FEB9636920}"/>
              </a:ext>
            </a:extLst>
          </p:cNvPr>
          <p:cNvSpPr/>
          <p:nvPr userDrawn="1"/>
        </p:nvSpPr>
        <p:spPr>
          <a:xfrm>
            <a:off x="3411038" y="5778540"/>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E8116A96-FB46-15F5-FE96-131EF85FE3BD}"/>
              </a:ext>
            </a:extLst>
          </p:cNvPr>
          <p:cNvSpPr/>
          <p:nvPr userDrawn="1"/>
        </p:nvSpPr>
        <p:spPr>
          <a:xfrm>
            <a:off x="6227013"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26">
            <a:extLst>
              <a:ext uri="{FF2B5EF4-FFF2-40B4-BE49-F238E27FC236}">
                <a16:creationId xmlns:a16="http://schemas.microsoft.com/office/drawing/2014/main" id="{751B1476-4239-0319-83D1-89C89C5B6E8E}"/>
              </a:ext>
            </a:extLst>
          </p:cNvPr>
          <p:cNvSpPr/>
          <p:nvPr userDrawn="1"/>
        </p:nvSpPr>
        <p:spPr>
          <a:xfrm>
            <a:off x="9042988"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7">
            <a:extLst>
              <a:ext uri="{FF2B5EF4-FFF2-40B4-BE49-F238E27FC236}">
                <a16:creationId xmlns:a16="http://schemas.microsoft.com/office/drawing/2014/main" id="{EB7D36FC-35E8-7283-2D73-B7F3934E10A4}"/>
              </a:ext>
            </a:extLst>
          </p:cNvPr>
          <p:cNvSpPr>
            <a:spLocks noGrp="1"/>
          </p:cNvSpPr>
          <p:nvPr>
            <p:ph type="pic" sz="quarter" idx="50"/>
          </p:nvPr>
        </p:nvSpPr>
        <p:spPr>
          <a:xfrm>
            <a:off x="768350" y="1930400"/>
            <a:ext cx="2251075" cy="1362075"/>
          </a:xfrm>
          <a:prstGeom prst="rect">
            <a:avLst/>
          </a:prstGeom>
        </p:spPr>
        <p:txBody>
          <a:bodyPr/>
          <a:lstStyle/>
          <a:p>
            <a:endParaRPr lang="en-US"/>
          </a:p>
        </p:txBody>
      </p:sp>
      <p:sp>
        <p:nvSpPr>
          <p:cNvPr id="9" name="Picture Placeholder 7">
            <a:extLst>
              <a:ext uri="{FF2B5EF4-FFF2-40B4-BE49-F238E27FC236}">
                <a16:creationId xmlns:a16="http://schemas.microsoft.com/office/drawing/2014/main" id="{29A46ACA-FC3A-3266-2C8B-B9C8D10F8E79}"/>
              </a:ext>
            </a:extLst>
          </p:cNvPr>
          <p:cNvSpPr>
            <a:spLocks noGrp="1"/>
          </p:cNvSpPr>
          <p:nvPr>
            <p:ph type="pic" sz="quarter" idx="51"/>
          </p:nvPr>
        </p:nvSpPr>
        <p:spPr>
          <a:xfrm>
            <a:off x="3548357" y="1930143"/>
            <a:ext cx="2251075" cy="1362075"/>
          </a:xfrm>
          <a:prstGeom prst="rect">
            <a:avLst/>
          </a:prstGeom>
        </p:spPr>
        <p:txBody>
          <a:bodyPr/>
          <a:lstStyle/>
          <a:p>
            <a:endParaRPr lang="en-US"/>
          </a:p>
        </p:txBody>
      </p:sp>
      <p:sp>
        <p:nvSpPr>
          <p:cNvPr id="15" name="Picture Placeholder 7">
            <a:extLst>
              <a:ext uri="{FF2B5EF4-FFF2-40B4-BE49-F238E27FC236}">
                <a16:creationId xmlns:a16="http://schemas.microsoft.com/office/drawing/2014/main" id="{5ED181CC-1B87-E7F0-1572-EC5FF2A4D788}"/>
              </a:ext>
            </a:extLst>
          </p:cNvPr>
          <p:cNvSpPr>
            <a:spLocks noGrp="1"/>
          </p:cNvSpPr>
          <p:nvPr>
            <p:ph type="pic" sz="quarter" idx="52"/>
          </p:nvPr>
        </p:nvSpPr>
        <p:spPr>
          <a:xfrm>
            <a:off x="6392568" y="1930400"/>
            <a:ext cx="2251075" cy="1362075"/>
          </a:xfrm>
          <a:prstGeom prst="rect">
            <a:avLst/>
          </a:prstGeom>
        </p:spPr>
        <p:txBody>
          <a:bodyPr/>
          <a:lstStyle/>
          <a:p>
            <a:endParaRPr lang="en-US"/>
          </a:p>
        </p:txBody>
      </p:sp>
      <p:sp>
        <p:nvSpPr>
          <p:cNvPr id="16" name="Picture Placeholder 7">
            <a:extLst>
              <a:ext uri="{FF2B5EF4-FFF2-40B4-BE49-F238E27FC236}">
                <a16:creationId xmlns:a16="http://schemas.microsoft.com/office/drawing/2014/main" id="{614FBB50-A7D7-4DBA-DDB2-EDF2EF2DF5A3}"/>
              </a:ext>
            </a:extLst>
          </p:cNvPr>
          <p:cNvSpPr>
            <a:spLocks noGrp="1"/>
          </p:cNvSpPr>
          <p:nvPr>
            <p:ph type="pic" sz="quarter" idx="53"/>
          </p:nvPr>
        </p:nvSpPr>
        <p:spPr>
          <a:xfrm>
            <a:off x="9172575" y="1930143"/>
            <a:ext cx="2251075" cy="1362075"/>
          </a:xfrm>
          <a:prstGeom prst="rect">
            <a:avLst/>
          </a:prstGeom>
        </p:spPr>
        <p:txBody>
          <a:bodyPr/>
          <a:lstStyle/>
          <a:p>
            <a:endParaRPr lang="en-US"/>
          </a:p>
        </p:txBody>
      </p:sp>
      <p:sp>
        <p:nvSpPr>
          <p:cNvPr id="20" name="Picture Placeholder 7">
            <a:extLst>
              <a:ext uri="{FF2B5EF4-FFF2-40B4-BE49-F238E27FC236}">
                <a16:creationId xmlns:a16="http://schemas.microsoft.com/office/drawing/2014/main" id="{51E9C1BE-90A9-FE68-BB6F-74697021CD9F}"/>
              </a:ext>
            </a:extLst>
          </p:cNvPr>
          <p:cNvSpPr>
            <a:spLocks noGrp="1"/>
          </p:cNvSpPr>
          <p:nvPr>
            <p:ph type="pic" sz="quarter" idx="54"/>
          </p:nvPr>
        </p:nvSpPr>
        <p:spPr>
          <a:xfrm>
            <a:off x="768350" y="4309647"/>
            <a:ext cx="2251075" cy="1362075"/>
          </a:xfrm>
          <a:prstGeom prst="rect">
            <a:avLst/>
          </a:prstGeom>
        </p:spPr>
        <p:txBody>
          <a:bodyPr/>
          <a:lstStyle/>
          <a:p>
            <a:endParaRPr lang="en-US"/>
          </a:p>
        </p:txBody>
      </p:sp>
      <p:sp>
        <p:nvSpPr>
          <p:cNvPr id="21" name="Picture Placeholder 7">
            <a:extLst>
              <a:ext uri="{FF2B5EF4-FFF2-40B4-BE49-F238E27FC236}">
                <a16:creationId xmlns:a16="http://schemas.microsoft.com/office/drawing/2014/main" id="{DD0FE635-6EB6-E30E-9AA9-33546B26BFE8}"/>
              </a:ext>
            </a:extLst>
          </p:cNvPr>
          <p:cNvSpPr>
            <a:spLocks noGrp="1"/>
          </p:cNvSpPr>
          <p:nvPr>
            <p:ph type="pic" sz="quarter" idx="55"/>
          </p:nvPr>
        </p:nvSpPr>
        <p:spPr>
          <a:xfrm>
            <a:off x="3548357" y="4309390"/>
            <a:ext cx="2251075" cy="1362075"/>
          </a:xfrm>
          <a:prstGeom prst="rect">
            <a:avLst/>
          </a:prstGeom>
        </p:spPr>
        <p:txBody>
          <a:bodyPr/>
          <a:lstStyle/>
          <a:p>
            <a:endParaRPr lang="en-US"/>
          </a:p>
        </p:txBody>
      </p:sp>
      <p:sp>
        <p:nvSpPr>
          <p:cNvPr id="26" name="Picture Placeholder 7">
            <a:extLst>
              <a:ext uri="{FF2B5EF4-FFF2-40B4-BE49-F238E27FC236}">
                <a16:creationId xmlns:a16="http://schemas.microsoft.com/office/drawing/2014/main" id="{63B4BA86-F2C3-43D4-FBEB-575CEFFCFF5A}"/>
              </a:ext>
            </a:extLst>
          </p:cNvPr>
          <p:cNvSpPr>
            <a:spLocks noGrp="1"/>
          </p:cNvSpPr>
          <p:nvPr>
            <p:ph type="pic" sz="quarter" idx="56"/>
          </p:nvPr>
        </p:nvSpPr>
        <p:spPr>
          <a:xfrm>
            <a:off x="6392568" y="4309647"/>
            <a:ext cx="2251075" cy="1362075"/>
          </a:xfrm>
          <a:prstGeom prst="rect">
            <a:avLst/>
          </a:prstGeom>
        </p:spPr>
        <p:txBody>
          <a:bodyPr/>
          <a:lstStyle/>
          <a:p>
            <a:endParaRPr lang="en-US"/>
          </a:p>
        </p:txBody>
      </p:sp>
      <p:sp>
        <p:nvSpPr>
          <p:cNvPr id="28" name="Picture Placeholder 7">
            <a:extLst>
              <a:ext uri="{FF2B5EF4-FFF2-40B4-BE49-F238E27FC236}">
                <a16:creationId xmlns:a16="http://schemas.microsoft.com/office/drawing/2014/main" id="{97A00611-5878-999D-C31F-8E9EC123DED8}"/>
              </a:ext>
            </a:extLst>
          </p:cNvPr>
          <p:cNvSpPr>
            <a:spLocks noGrp="1"/>
          </p:cNvSpPr>
          <p:nvPr>
            <p:ph type="pic" sz="quarter" idx="57"/>
          </p:nvPr>
        </p:nvSpPr>
        <p:spPr>
          <a:xfrm>
            <a:off x="9172575" y="4309390"/>
            <a:ext cx="2251075" cy="1362075"/>
          </a:xfrm>
          <a:prstGeom prst="rect">
            <a:avLst/>
          </a:prstGeom>
        </p:spPr>
        <p:txBody>
          <a:bodyPr/>
          <a:lstStyle/>
          <a:p>
            <a:endParaRPr lang="en-US"/>
          </a:p>
        </p:txBody>
      </p:sp>
    </p:spTree>
    <p:extLst>
      <p:ext uri="{BB962C8B-B14F-4D97-AF65-F5344CB8AC3E}">
        <p14:creationId xmlns:p14="http://schemas.microsoft.com/office/powerpoint/2010/main" val="34972746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ase Study">
    <p:bg>
      <p:bgPr>
        <a:solidFill>
          <a:schemeClr val="accent6"/>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solidFill>
                  <a:schemeClr val="tx1"/>
                </a:solidFill>
              </a:defRPr>
            </a:lvl1pPr>
          </a:lstStyle>
          <a:p>
            <a:r>
              <a:rPr lang="en-US"/>
              <a:t>[Product Title]: Instructions</a:t>
            </a:r>
          </a:p>
        </p:txBody>
      </p:sp>
      <p:sp>
        <p:nvSpPr>
          <p:cNvPr id="4" name="Picture Placeholder 3">
            <a:extLst>
              <a:ext uri="{FF2B5EF4-FFF2-40B4-BE49-F238E27FC236}">
                <a16:creationId xmlns:a16="http://schemas.microsoft.com/office/drawing/2014/main" id="{8B3652B9-F058-9ABA-FFF2-EAB800100C76}"/>
              </a:ext>
            </a:extLst>
          </p:cNvPr>
          <p:cNvSpPr>
            <a:spLocks noGrp="1"/>
          </p:cNvSpPr>
          <p:nvPr>
            <p:ph type="pic" sz="quarter" idx="42"/>
          </p:nvPr>
        </p:nvSpPr>
        <p:spPr>
          <a:xfrm>
            <a:off x="633592" y="1930144"/>
            <a:ext cx="2525713" cy="1362075"/>
          </a:xfrm>
        </p:spPr>
        <p:txBody>
          <a:bodyPr/>
          <a:lstStyle/>
          <a:p>
            <a:endParaRPr lang="en-US"/>
          </a:p>
        </p:txBody>
      </p:sp>
      <p:sp>
        <p:nvSpPr>
          <p:cNvPr id="5" name="Picture Placeholder 3">
            <a:extLst>
              <a:ext uri="{FF2B5EF4-FFF2-40B4-BE49-F238E27FC236}">
                <a16:creationId xmlns:a16="http://schemas.microsoft.com/office/drawing/2014/main" id="{1401C7A2-D2D3-7F29-D3A7-8EC3CB68FB70}"/>
              </a:ext>
            </a:extLst>
          </p:cNvPr>
          <p:cNvSpPr>
            <a:spLocks noGrp="1"/>
          </p:cNvSpPr>
          <p:nvPr>
            <p:ph type="pic" sz="quarter" idx="43"/>
          </p:nvPr>
        </p:nvSpPr>
        <p:spPr>
          <a:xfrm>
            <a:off x="6239856" y="1933401"/>
            <a:ext cx="2525713" cy="1362075"/>
          </a:xfrm>
        </p:spPr>
        <p:txBody>
          <a:bodyPr/>
          <a:lstStyle/>
          <a:p>
            <a:endParaRPr lang="en-US"/>
          </a:p>
        </p:txBody>
      </p:sp>
      <p:sp>
        <p:nvSpPr>
          <p:cNvPr id="6" name="Picture Placeholder 3">
            <a:extLst>
              <a:ext uri="{FF2B5EF4-FFF2-40B4-BE49-F238E27FC236}">
                <a16:creationId xmlns:a16="http://schemas.microsoft.com/office/drawing/2014/main" id="{422F05A1-716F-9754-72D1-BF0EEA5AFAB9}"/>
              </a:ext>
            </a:extLst>
          </p:cNvPr>
          <p:cNvSpPr>
            <a:spLocks noGrp="1"/>
          </p:cNvSpPr>
          <p:nvPr>
            <p:ph type="pic" sz="quarter" idx="44"/>
          </p:nvPr>
        </p:nvSpPr>
        <p:spPr>
          <a:xfrm>
            <a:off x="9042988" y="1933402"/>
            <a:ext cx="2525713" cy="1362075"/>
          </a:xfrm>
        </p:spPr>
        <p:txBody>
          <a:bodyPr/>
          <a:lstStyle/>
          <a:p>
            <a:endParaRPr lang="en-US"/>
          </a:p>
        </p:txBody>
      </p:sp>
      <p:sp>
        <p:nvSpPr>
          <p:cNvPr id="7" name="Picture Placeholder 3">
            <a:extLst>
              <a:ext uri="{FF2B5EF4-FFF2-40B4-BE49-F238E27FC236}">
                <a16:creationId xmlns:a16="http://schemas.microsoft.com/office/drawing/2014/main" id="{1951D398-005E-E1E9-7F09-A94C366D27F2}"/>
              </a:ext>
            </a:extLst>
          </p:cNvPr>
          <p:cNvSpPr>
            <a:spLocks noGrp="1"/>
          </p:cNvSpPr>
          <p:nvPr>
            <p:ph type="pic" sz="quarter" idx="45"/>
          </p:nvPr>
        </p:nvSpPr>
        <p:spPr>
          <a:xfrm>
            <a:off x="3436724" y="1933400"/>
            <a:ext cx="2525713" cy="1362075"/>
          </a:xfrm>
        </p:spPr>
        <p:txBody>
          <a:bodyPr/>
          <a:lstStyle/>
          <a:p>
            <a:endParaRPr lang="en-US"/>
          </a:p>
        </p:txBody>
      </p:sp>
      <p:sp>
        <p:nvSpPr>
          <p:cNvPr id="11" name="TextBox 10">
            <a:extLst>
              <a:ext uri="{FF2B5EF4-FFF2-40B4-BE49-F238E27FC236}">
                <a16:creationId xmlns:a16="http://schemas.microsoft.com/office/drawing/2014/main" id="{BCF79956-C4DE-0FEB-352E-02953D01E182}"/>
              </a:ext>
            </a:extLst>
          </p:cNvPr>
          <p:cNvSpPr txBox="1"/>
          <p:nvPr userDrawn="1"/>
        </p:nvSpPr>
        <p:spPr>
          <a:xfrm>
            <a:off x="768850" y="3415576"/>
            <a:ext cx="2250040" cy="360709"/>
          </a:xfrm>
          <a:prstGeom prst="rect">
            <a:avLst/>
          </a:prstGeom>
        </p:spPr>
        <p:txBody>
          <a:bodyPr vert="horz" wrap="squar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17" name="Picture Placeholder 3">
            <a:extLst>
              <a:ext uri="{FF2B5EF4-FFF2-40B4-BE49-F238E27FC236}">
                <a16:creationId xmlns:a16="http://schemas.microsoft.com/office/drawing/2014/main" id="{1C66C9AB-73D8-077C-3A3C-DFE984365181}"/>
              </a:ext>
            </a:extLst>
          </p:cNvPr>
          <p:cNvSpPr>
            <a:spLocks noGrp="1"/>
          </p:cNvSpPr>
          <p:nvPr>
            <p:ph type="pic" sz="quarter" idx="46"/>
          </p:nvPr>
        </p:nvSpPr>
        <p:spPr>
          <a:xfrm>
            <a:off x="633592" y="4299621"/>
            <a:ext cx="2525713" cy="1362075"/>
          </a:xfrm>
        </p:spPr>
        <p:txBody>
          <a:bodyPr/>
          <a:lstStyle/>
          <a:p>
            <a:endParaRPr lang="en-US"/>
          </a:p>
        </p:txBody>
      </p:sp>
      <p:sp>
        <p:nvSpPr>
          <p:cNvPr id="18" name="Picture Placeholder 3">
            <a:extLst>
              <a:ext uri="{FF2B5EF4-FFF2-40B4-BE49-F238E27FC236}">
                <a16:creationId xmlns:a16="http://schemas.microsoft.com/office/drawing/2014/main" id="{A1A64BFD-3E3F-B900-7618-FD9AD3EACBEF}"/>
              </a:ext>
            </a:extLst>
          </p:cNvPr>
          <p:cNvSpPr>
            <a:spLocks noGrp="1"/>
          </p:cNvSpPr>
          <p:nvPr>
            <p:ph type="pic" sz="quarter" idx="47"/>
          </p:nvPr>
        </p:nvSpPr>
        <p:spPr>
          <a:xfrm>
            <a:off x="6239856" y="4302878"/>
            <a:ext cx="2525713" cy="1362075"/>
          </a:xfrm>
        </p:spPr>
        <p:txBody>
          <a:bodyPr/>
          <a:lstStyle/>
          <a:p>
            <a:endParaRPr lang="en-US"/>
          </a:p>
        </p:txBody>
      </p:sp>
      <p:sp>
        <p:nvSpPr>
          <p:cNvPr id="19" name="Picture Placeholder 3">
            <a:extLst>
              <a:ext uri="{FF2B5EF4-FFF2-40B4-BE49-F238E27FC236}">
                <a16:creationId xmlns:a16="http://schemas.microsoft.com/office/drawing/2014/main" id="{9ECD9ADA-FC6C-1EBF-ED6A-52748B33F432}"/>
              </a:ext>
            </a:extLst>
          </p:cNvPr>
          <p:cNvSpPr>
            <a:spLocks noGrp="1"/>
          </p:cNvSpPr>
          <p:nvPr>
            <p:ph type="pic" sz="quarter" idx="48"/>
          </p:nvPr>
        </p:nvSpPr>
        <p:spPr>
          <a:xfrm>
            <a:off x="9042988" y="4302879"/>
            <a:ext cx="2525713" cy="1362075"/>
          </a:xfrm>
        </p:spPr>
        <p:txBody>
          <a:bodyPr/>
          <a:lstStyle/>
          <a:p>
            <a:endParaRPr lang="en-US"/>
          </a:p>
        </p:txBody>
      </p:sp>
      <p:sp>
        <p:nvSpPr>
          <p:cNvPr id="22" name="Picture Placeholder 3">
            <a:extLst>
              <a:ext uri="{FF2B5EF4-FFF2-40B4-BE49-F238E27FC236}">
                <a16:creationId xmlns:a16="http://schemas.microsoft.com/office/drawing/2014/main" id="{0E0AB0D5-94F1-1745-46A2-53AF43D0A7C0}"/>
              </a:ext>
            </a:extLst>
          </p:cNvPr>
          <p:cNvSpPr>
            <a:spLocks noGrp="1"/>
          </p:cNvSpPr>
          <p:nvPr>
            <p:ph type="pic" sz="quarter" idx="49"/>
          </p:nvPr>
        </p:nvSpPr>
        <p:spPr>
          <a:xfrm>
            <a:off x="3436724" y="4302877"/>
            <a:ext cx="2525713" cy="1362075"/>
          </a:xfrm>
        </p:spPr>
        <p:txBody>
          <a:bodyPr/>
          <a:lstStyle/>
          <a:p>
            <a:endParaRPr lang="en-US"/>
          </a:p>
        </p:txBody>
      </p:sp>
      <p:sp>
        <p:nvSpPr>
          <p:cNvPr id="8" name="Picture Placeholder 7">
            <a:extLst>
              <a:ext uri="{FF2B5EF4-FFF2-40B4-BE49-F238E27FC236}">
                <a16:creationId xmlns:a16="http://schemas.microsoft.com/office/drawing/2014/main" id="{EB7D36FC-35E8-7283-2D73-B7F3934E10A4}"/>
              </a:ext>
            </a:extLst>
          </p:cNvPr>
          <p:cNvSpPr>
            <a:spLocks noGrp="1"/>
          </p:cNvSpPr>
          <p:nvPr>
            <p:ph type="pic" sz="quarter" idx="50"/>
          </p:nvPr>
        </p:nvSpPr>
        <p:spPr>
          <a:xfrm>
            <a:off x="768350" y="1930400"/>
            <a:ext cx="2251075" cy="1362075"/>
          </a:xfrm>
          <a:prstGeom prst="rect">
            <a:avLst/>
          </a:prstGeom>
        </p:spPr>
        <p:txBody>
          <a:bodyPr/>
          <a:lstStyle/>
          <a:p>
            <a:endParaRPr lang="en-US"/>
          </a:p>
        </p:txBody>
      </p:sp>
      <p:sp>
        <p:nvSpPr>
          <p:cNvPr id="9" name="Picture Placeholder 7">
            <a:extLst>
              <a:ext uri="{FF2B5EF4-FFF2-40B4-BE49-F238E27FC236}">
                <a16:creationId xmlns:a16="http://schemas.microsoft.com/office/drawing/2014/main" id="{29A46ACA-FC3A-3266-2C8B-B9C8D10F8E79}"/>
              </a:ext>
            </a:extLst>
          </p:cNvPr>
          <p:cNvSpPr>
            <a:spLocks noGrp="1"/>
          </p:cNvSpPr>
          <p:nvPr>
            <p:ph type="pic" sz="quarter" idx="51"/>
          </p:nvPr>
        </p:nvSpPr>
        <p:spPr>
          <a:xfrm>
            <a:off x="3548357" y="1930143"/>
            <a:ext cx="2251075" cy="1362075"/>
          </a:xfrm>
          <a:prstGeom prst="rect">
            <a:avLst/>
          </a:prstGeom>
        </p:spPr>
        <p:txBody>
          <a:bodyPr/>
          <a:lstStyle/>
          <a:p>
            <a:endParaRPr lang="en-US"/>
          </a:p>
        </p:txBody>
      </p:sp>
      <p:sp>
        <p:nvSpPr>
          <p:cNvPr id="15" name="Picture Placeholder 7">
            <a:extLst>
              <a:ext uri="{FF2B5EF4-FFF2-40B4-BE49-F238E27FC236}">
                <a16:creationId xmlns:a16="http://schemas.microsoft.com/office/drawing/2014/main" id="{5ED181CC-1B87-E7F0-1572-EC5FF2A4D788}"/>
              </a:ext>
            </a:extLst>
          </p:cNvPr>
          <p:cNvSpPr>
            <a:spLocks noGrp="1"/>
          </p:cNvSpPr>
          <p:nvPr>
            <p:ph type="pic" sz="quarter" idx="52"/>
          </p:nvPr>
        </p:nvSpPr>
        <p:spPr>
          <a:xfrm>
            <a:off x="6392568" y="1930400"/>
            <a:ext cx="2251075" cy="1362075"/>
          </a:xfrm>
          <a:prstGeom prst="rect">
            <a:avLst/>
          </a:prstGeom>
        </p:spPr>
        <p:txBody>
          <a:bodyPr/>
          <a:lstStyle/>
          <a:p>
            <a:endParaRPr lang="en-US"/>
          </a:p>
        </p:txBody>
      </p:sp>
      <p:sp>
        <p:nvSpPr>
          <p:cNvPr id="16" name="Picture Placeholder 7">
            <a:extLst>
              <a:ext uri="{FF2B5EF4-FFF2-40B4-BE49-F238E27FC236}">
                <a16:creationId xmlns:a16="http://schemas.microsoft.com/office/drawing/2014/main" id="{614FBB50-A7D7-4DBA-DDB2-EDF2EF2DF5A3}"/>
              </a:ext>
            </a:extLst>
          </p:cNvPr>
          <p:cNvSpPr>
            <a:spLocks noGrp="1"/>
          </p:cNvSpPr>
          <p:nvPr>
            <p:ph type="pic" sz="quarter" idx="53"/>
          </p:nvPr>
        </p:nvSpPr>
        <p:spPr>
          <a:xfrm>
            <a:off x="9172575" y="1930143"/>
            <a:ext cx="2251075" cy="1362075"/>
          </a:xfrm>
          <a:prstGeom prst="rect">
            <a:avLst/>
          </a:prstGeom>
        </p:spPr>
        <p:txBody>
          <a:bodyPr/>
          <a:lstStyle/>
          <a:p>
            <a:endParaRPr lang="en-US"/>
          </a:p>
        </p:txBody>
      </p:sp>
      <p:sp>
        <p:nvSpPr>
          <p:cNvPr id="20" name="Picture Placeholder 7">
            <a:extLst>
              <a:ext uri="{FF2B5EF4-FFF2-40B4-BE49-F238E27FC236}">
                <a16:creationId xmlns:a16="http://schemas.microsoft.com/office/drawing/2014/main" id="{51E9C1BE-90A9-FE68-BB6F-74697021CD9F}"/>
              </a:ext>
            </a:extLst>
          </p:cNvPr>
          <p:cNvSpPr>
            <a:spLocks noGrp="1"/>
          </p:cNvSpPr>
          <p:nvPr>
            <p:ph type="pic" sz="quarter" idx="54"/>
          </p:nvPr>
        </p:nvSpPr>
        <p:spPr>
          <a:xfrm>
            <a:off x="768350" y="4309647"/>
            <a:ext cx="2251075" cy="1362075"/>
          </a:xfrm>
          <a:prstGeom prst="rect">
            <a:avLst/>
          </a:prstGeom>
        </p:spPr>
        <p:txBody>
          <a:bodyPr/>
          <a:lstStyle/>
          <a:p>
            <a:endParaRPr lang="en-US"/>
          </a:p>
        </p:txBody>
      </p:sp>
      <p:sp>
        <p:nvSpPr>
          <p:cNvPr id="21" name="Picture Placeholder 7">
            <a:extLst>
              <a:ext uri="{FF2B5EF4-FFF2-40B4-BE49-F238E27FC236}">
                <a16:creationId xmlns:a16="http://schemas.microsoft.com/office/drawing/2014/main" id="{DD0FE635-6EB6-E30E-9AA9-33546B26BFE8}"/>
              </a:ext>
            </a:extLst>
          </p:cNvPr>
          <p:cNvSpPr>
            <a:spLocks noGrp="1"/>
          </p:cNvSpPr>
          <p:nvPr>
            <p:ph type="pic" sz="quarter" idx="55"/>
          </p:nvPr>
        </p:nvSpPr>
        <p:spPr>
          <a:xfrm>
            <a:off x="3548357" y="4309390"/>
            <a:ext cx="2251075" cy="1362075"/>
          </a:xfrm>
          <a:prstGeom prst="rect">
            <a:avLst/>
          </a:prstGeom>
        </p:spPr>
        <p:txBody>
          <a:bodyPr/>
          <a:lstStyle/>
          <a:p>
            <a:endParaRPr lang="en-US"/>
          </a:p>
        </p:txBody>
      </p:sp>
      <p:sp>
        <p:nvSpPr>
          <p:cNvPr id="26" name="Picture Placeholder 7">
            <a:extLst>
              <a:ext uri="{FF2B5EF4-FFF2-40B4-BE49-F238E27FC236}">
                <a16:creationId xmlns:a16="http://schemas.microsoft.com/office/drawing/2014/main" id="{63B4BA86-F2C3-43D4-FBEB-575CEFFCFF5A}"/>
              </a:ext>
            </a:extLst>
          </p:cNvPr>
          <p:cNvSpPr>
            <a:spLocks noGrp="1"/>
          </p:cNvSpPr>
          <p:nvPr>
            <p:ph type="pic" sz="quarter" idx="56"/>
          </p:nvPr>
        </p:nvSpPr>
        <p:spPr>
          <a:xfrm>
            <a:off x="6392568" y="4309647"/>
            <a:ext cx="2251075" cy="1362075"/>
          </a:xfrm>
          <a:prstGeom prst="rect">
            <a:avLst/>
          </a:prstGeom>
        </p:spPr>
        <p:txBody>
          <a:bodyPr/>
          <a:lstStyle/>
          <a:p>
            <a:endParaRPr lang="en-US"/>
          </a:p>
        </p:txBody>
      </p:sp>
      <p:sp>
        <p:nvSpPr>
          <p:cNvPr id="28" name="Picture Placeholder 7">
            <a:extLst>
              <a:ext uri="{FF2B5EF4-FFF2-40B4-BE49-F238E27FC236}">
                <a16:creationId xmlns:a16="http://schemas.microsoft.com/office/drawing/2014/main" id="{97A00611-5878-999D-C31F-8E9EC123DED8}"/>
              </a:ext>
            </a:extLst>
          </p:cNvPr>
          <p:cNvSpPr>
            <a:spLocks noGrp="1"/>
          </p:cNvSpPr>
          <p:nvPr>
            <p:ph type="pic" sz="quarter" idx="57"/>
          </p:nvPr>
        </p:nvSpPr>
        <p:spPr>
          <a:xfrm>
            <a:off x="9172575" y="4309390"/>
            <a:ext cx="2251075" cy="1362075"/>
          </a:xfrm>
          <a:prstGeom prst="rect">
            <a:avLst/>
          </a:prstGeom>
        </p:spPr>
        <p:txBody>
          <a:bodyPr/>
          <a:lstStyle/>
          <a:p>
            <a:endParaRPr lang="en-US"/>
          </a:p>
        </p:txBody>
      </p:sp>
    </p:spTree>
    <p:extLst>
      <p:ext uri="{BB962C8B-B14F-4D97-AF65-F5344CB8AC3E}">
        <p14:creationId xmlns:p14="http://schemas.microsoft.com/office/powerpoint/2010/main" val="2388658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Case Study_4 Image">
    <p:bg>
      <p:bgPr>
        <a:solidFill>
          <a:schemeClr val="accent6"/>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solidFill>
                  <a:schemeClr val="tx1"/>
                </a:solidFill>
              </a:defRPr>
            </a:lvl1pPr>
          </a:lstStyle>
          <a:p>
            <a:r>
              <a:rPr lang="en-US"/>
              <a:t>[Product Title]: Instructions</a:t>
            </a:r>
          </a:p>
        </p:txBody>
      </p:sp>
      <p:sp>
        <p:nvSpPr>
          <p:cNvPr id="4" name="Picture Placeholder 3">
            <a:extLst>
              <a:ext uri="{FF2B5EF4-FFF2-40B4-BE49-F238E27FC236}">
                <a16:creationId xmlns:a16="http://schemas.microsoft.com/office/drawing/2014/main" id="{8B3652B9-F058-9ABA-FFF2-EAB800100C76}"/>
              </a:ext>
            </a:extLst>
          </p:cNvPr>
          <p:cNvSpPr>
            <a:spLocks noGrp="1"/>
          </p:cNvSpPr>
          <p:nvPr>
            <p:ph type="pic" sz="quarter" idx="42"/>
          </p:nvPr>
        </p:nvSpPr>
        <p:spPr>
          <a:xfrm>
            <a:off x="633592" y="1930144"/>
            <a:ext cx="2525713" cy="1362075"/>
          </a:xfrm>
        </p:spPr>
        <p:txBody>
          <a:bodyPr/>
          <a:lstStyle/>
          <a:p>
            <a:endParaRPr lang="en-US"/>
          </a:p>
        </p:txBody>
      </p:sp>
      <p:sp>
        <p:nvSpPr>
          <p:cNvPr id="5" name="Picture Placeholder 3">
            <a:extLst>
              <a:ext uri="{FF2B5EF4-FFF2-40B4-BE49-F238E27FC236}">
                <a16:creationId xmlns:a16="http://schemas.microsoft.com/office/drawing/2014/main" id="{1401C7A2-D2D3-7F29-D3A7-8EC3CB68FB70}"/>
              </a:ext>
            </a:extLst>
          </p:cNvPr>
          <p:cNvSpPr>
            <a:spLocks noGrp="1"/>
          </p:cNvSpPr>
          <p:nvPr>
            <p:ph type="pic" sz="quarter" idx="43"/>
          </p:nvPr>
        </p:nvSpPr>
        <p:spPr>
          <a:xfrm>
            <a:off x="6239856" y="1933401"/>
            <a:ext cx="2525713" cy="1362075"/>
          </a:xfrm>
        </p:spPr>
        <p:txBody>
          <a:bodyPr/>
          <a:lstStyle/>
          <a:p>
            <a:endParaRPr lang="en-US"/>
          </a:p>
        </p:txBody>
      </p:sp>
      <p:sp>
        <p:nvSpPr>
          <p:cNvPr id="6" name="Picture Placeholder 3">
            <a:extLst>
              <a:ext uri="{FF2B5EF4-FFF2-40B4-BE49-F238E27FC236}">
                <a16:creationId xmlns:a16="http://schemas.microsoft.com/office/drawing/2014/main" id="{422F05A1-716F-9754-72D1-BF0EEA5AFAB9}"/>
              </a:ext>
            </a:extLst>
          </p:cNvPr>
          <p:cNvSpPr>
            <a:spLocks noGrp="1"/>
          </p:cNvSpPr>
          <p:nvPr>
            <p:ph type="pic" sz="quarter" idx="44"/>
          </p:nvPr>
        </p:nvSpPr>
        <p:spPr>
          <a:xfrm>
            <a:off x="9042988" y="1933402"/>
            <a:ext cx="2525713" cy="1362075"/>
          </a:xfrm>
        </p:spPr>
        <p:txBody>
          <a:bodyPr/>
          <a:lstStyle/>
          <a:p>
            <a:endParaRPr lang="en-US"/>
          </a:p>
        </p:txBody>
      </p:sp>
      <p:sp>
        <p:nvSpPr>
          <p:cNvPr id="7" name="Picture Placeholder 3">
            <a:extLst>
              <a:ext uri="{FF2B5EF4-FFF2-40B4-BE49-F238E27FC236}">
                <a16:creationId xmlns:a16="http://schemas.microsoft.com/office/drawing/2014/main" id="{1951D398-005E-E1E9-7F09-A94C366D27F2}"/>
              </a:ext>
            </a:extLst>
          </p:cNvPr>
          <p:cNvSpPr>
            <a:spLocks noGrp="1"/>
          </p:cNvSpPr>
          <p:nvPr>
            <p:ph type="pic" sz="quarter" idx="45"/>
          </p:nvPr>
        </p:nvSpPr>
        <p:spPr>
          <a:xfrm>
            <a:off x="3436724" y="1933400"/>
            <a:ext cx="2525713" cy="1362075"/>
          </a:xfrm>
        </p:spPr>
        <p:txBody>
          <a:bodyPr/>
          <a:lstStyle/>
          <a:p>
            <a:endParaRPr lang="en-US"/>
          </a:p>
        </p:txBody>
      </p:sp>
      <p:sp>
        <p:nvSpPr>
          <p:cNvPr id="11" name="TextBox 10">
            <a:extLst>
              <a:ext uri="{FF2B5EF4-FFF2-40B4-BE49-F238E27FC236}">
                <a16:creationId xmlns:a16="http://schemas.microsoft.com/office/drawing/2014/main" id="{BCF79956-C4DE-0FEB-352E-02953D01E182}"/>
              </a:ext>
            </a:extLst>
          </p:cNvPr>
          <p:cNvSpPr txBox="1"/>
          <p:nvPr userDrawn="1"/>
        </p:nvSpPr>
        <p:spPr>
          <a:xfrm>
            <a:off x="768850" y="3415576"/>
            <a:ext cx="2250040" cy="360709"/>
          </a:xfrm>
          <a:prstGeom prst="rect">
            <a:avLst/>
          </a:prstGeom>
        </p:spPr>
        <p:txBody>
          <a:bodyPr vert="horz" wrap="squar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17" name="Picture Placeholder 3">
            <a:extLst>
              <a:ext uri="{FF2B5EF4-FFF2-40B4-BE49-F238E27FC236}">
                <a16:creationId xmlns:a16="http://schemas.microsoft.com/office/drawing/2014/main" id="{1C66C9AB-73D8-077C-3A3C-DFE984365181}"/>
              </a:ext>
            </a:extLst>
          </p:cNvPr>
          <p:cNvSpPr>
            <a:spLocks noGrp="1"/>
          </p:cNvSpPr>
          <p:nvPr>
            <p:ph type="pic" sz="quarter" idx="46"/>
          </p:nvPr>
        </p:nvSpPr>
        <p:spPr>
          <a:xfrm>
            <a:off x="633592" y="4299621"/>
            <a:ext cx="2525713" cy="1362075"/>
          </a:xfrm>
        </p:spPr>
        <p:txBody>
          <a:bodyPr/>
          <a:lstStyle/>
          <a:p>
            <a:endParaRPr lang="en-US"/>
          </a:p>
        </p:txBody>
      </p:sp>
      <p:sp>
        <p:nvSpPr>
          <p:cNvPr id="18" name="Picture Placeholder 3">
            <a:extLst>
              <a:ext uri="{FF2B5EF4-FFF2-40B4-BE49-F238E27FC236}">
                <a16:creationId xmlns:a16="http://schemas.microsoft.com/office/drawing/2014/main" id="{A1A64BFD-3E3F-B900-7618-FD9AD3EACBEF}"/>
              </a:ext>
            </a:extLst>
          </p:cNvPr>
          <p:cNvSpPr>
            <a:spLocks noGrp="1"/>
          </p:cNvSpPr>
          <p:nvPr>
            <p:ph type="pic" sz="quarter" idx="47"/>
          </p:nvPr>
        </p:nvSpPr>
        <p:spPr>
          <a:xfrm>
            <a:off x="6239856" y="4302878"/>
            <a:ext cx="2525713" cy="1362075"/>
          </a:xfrm>
        </p:spPr>
        <p:txBody>
          <a:bodyPr/>
          <a:lstStyle/>
          <a:p>
            <a:endParaRPr lang="en-US"/>
          </a:p>
        </p:txBody>
      </p:sp>
      <p:sp>
        <p:nvSpPr>
          <p:cNvPr id="19" name="Picture Placeholder 3">
            <a:extLst>
              <a:ext uri="{FF2B5EF4-FFF2-40B4-BE49-F238E27FC236}">
                <a16:creationId xmlns:a16="http://schemas.microsoft.com/office/drawing/2014/main" id="{9ECD9ADA-FC6C-1EBF-ED6A-52748B33F432}"/>
              </a:ext>
            </a:extLst>
          </p:cNvPr>
          <p:cNvSpPr>
            <a:spLocks noGrp="1"/>
          </p:cNvSpPr>
          <p:nvPr>
            <p:ph type="pic" sz="quarter" idx="48"/>
          </p:nvPr>
        </p:nvSpPr>
        <p:spPr>
          <a:xfrm>
            <a:off x="9042988" y="4302879"/>
            <a:ext cx="2525713" cy="1362075"/>
          </a:xfrm>
        </p:spPr>
        <p:txBody>
          <a:bodyPr/>
          <a:lstStyle/>
          <a:p>
            <a:endParaRPr lang="en-US"/>
          </a:p>
        </p:txBody>
      </p:sp>
      <p:sp>
        <p:nvSpPr>
          <p:cNvPr id="22" name="Picture Placeholder 3">
            <a:extLst>
              <a:ext uri="{FF2B5EF4-FFF2-40B4-BE49-F238E27FC236}">
                <a16:creationId xmlns:a16="http://schemas.microsoft.com/office/drawing/2014/main" id="{0E0AB0D5-94F1-1745-46A2-53AF43D0A7C0}"/>
              </a:ext>
            </a:extLst>
          </p:cNvPr>
          <p:cNvSpPr>
            <a:spLocks noGrp="1"/>
          </p:cNvSpPr>
          <p:nvPr>
            <p:ph type="pic" sz="quarter" idx="49"/>
          </p:nvPr>
        </p:nvSpPr>
        <p:spPr>
          <a:xfrm>
            <a:off x="3436724" y="4302877"/>
            <a:ext cx="2525713" cy="1362075"/>
          </a:xfrm>
        </p:spPr>
        <p:txBody>
          <a:bodyPr/>
          <a:lstStyle/>
          <a:p>
            <a:endParaRPr lang="en-US"/>
          </a:p>
        </p:txBody>
      </p:sp>
      <p:sp>
        <p:nvSpPr>
          <p:cNvPr id="23" name="Rounded Rectangle 22">
            <a:extLst>
              <a:ext uri="{FF2B5EF4-FFF2-40B4-BE49-F238E27FC236}">
                <a16:creationId xmlns:a16="http://schemas.microsoft.com/office/drawing/2014/main" id="{A6E32D8D-3463-8A87-36E3-A06FD2793F05}"/>
              </a:ext>
            </a:extLst>
          </p:cNvPr>
          <p:cNvSpPr/>
          <p:nvPr userDrawn="1"/>
        </p:nvSpPr>
        <p:spPr>
          <a:xfrm>
            <a:off x="633591" y="5778541"/>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9C8ECEBB-469D-08A3-D927-14FEB9636920}"/>
              </a:ext>
            </a:extLst>
          </p:cNvPr>
          <p:cNvSpPr/>
          <p:nvPr userDrawn="1"/>
        </p:nvSpPr>
        <p:spPr>
          <a:xfrm>
            <a:off x="3411038" y="5778540"/>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E8116A96-FB46-15F5-FE96-131EF85FE3BD}"/>
              </a:ext>
            </a:extLst>
          </p:cNvPr>
          <p:cNvSpPr/>
          <p:nvPr userDrawn="1"/>
        </p:nvSpPr>
        <p:spPr>
          <a:xfrm>
            <a:off x="6227013"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26">
            <a:extLst>
              <a:ext uri="{FF2B5EF4-FFF2-40B4-BE49-F238E27FC236}">
                <a16:creationId xmlns:a16="http://schemas.microsoft.com/office/drawing/2014/main" id="{751B1476-4239-0319-83D1-89C89C5B6E8E}"/>
              </a:ext>
            </a:extLst>
          </p:cNvPr>
          <p:cNvSpPr/>
          <p:nvPr userDrawn="1"/>
        </p:nvSpPr>
        <p:spPr>
          <a:xfrm>
            <a:off x="9042988"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7">
            <a:extLst>
              <a:ext uri="{FF2B5EF4-FFF2-40B4-BE49-F238E27FC236}">
                <a16:creationId xmlns:a16="http://schemas.microsoft.com/office/drawing/2014/main" id="{51E9C1BE-90A9-FE68-BB6F-74697021CD9F}"/>
              </a:ext>
            </a:extLst>
          </p:cNvPr>
          <p:cNvSpPr>
            <a:spLocks noGrp="1"/>
          </p:cNvSpPr>
          <p:nvPr>
            <p:ph type="pic" sz="quarter" idx="54"/>
          </p:nvPr>
        </p:nvSpPr>
        <p:spPr>
          <a:xfrm>
            <a:off x="768350" y="1930143"/>
            <a:ext cx="2251075" cy="3741579"/>
          </a:xfrm>
          <a:prstGeom prst="rect">
            <a:avLst/>
          </a:prstGeom>
        </p:spPr>
        <p:txBody>
          <a:bodyPr/>
          <a:lstStyle/>
          <a:p>
            <a:endParaRPr lang="en-US"/>
          </a:p>
        </p:txBody>
      </p:sp>
      <p:sp>
        <p:nvSpPr>
          <p:cNvPr id="21" name="Picture Placeholder 7">
            <a:extLst>
              <a:ext uri="{FF2B5EF4-FFF2-40B4-BE49-F238E27FC236}">
                <a16:creationId xmlns:a16="http://schemas.microsoft.com/office/drawing/2014/main" id="{DD0FE635-6EB6-E30E-9AA9-33546B26BFE8}"/>
              </a:ext>
            </a:extLst>
          </p:cNvPr>
          <p:cNvSpPr>
            <a:spLocks noGrp="1"/>
          </p:cNvSpPr>
          <p:nvPr>
            <p:ph type="pic" sz="quarter" idx="55"/>
          </p:nvPr>
        </p:nvSpPr>
        <p:spPr>
          <a:xfrm>
            <a:off x="3548357" y="1929886"/>
            <a:ext cx="2251075" cy="3741579"/>
          </a:xfrm>
          <a:prstGeom prst="rect">
            <a:avLst/>
          </a:prstGeom>
        </p:spPr>
        <p:txBody>
          <a:bodyPr/>
          <a:lstStyle/>
          <a:p>
            <a:endParaRPr lang="en-US"/>
          </a:p>
        </p:txBody>
      </p:sp>
      <p:sp>
        <p:nvSpPr>
          <p:cNvPr id="26" name="Picture Placeholder 7">
            <a:extLst>
              <a:ext uri="{FF2B5EF4-FFF2-40B4-BE49-F238E27FC236}">
                <a16:creationId xmlns:a16="http://schemas.microsoft.com/office/drawing/2014/main" id="{63B4BA86-F2C3-43D4-FBEB-575CEFFCFF5A}"/>
              </a:ext>
            </a:extLst>
          </p:cNvPr>
          <p:cNvSpPr>
            <a:spLocks noGrp="1"/>
          </p:cNvSpPr>
          <p:nvPr>
            <p:ph type="pic" sz="quarter" idx="56"/>
          </p:nvPr>
        </p:nvSpPr>
        <p:spPr>
          <a:xfrm>
            <a:off x="6392568" y="1930143"/>
            <a:ext cx="2251075" cy="3741579"/>
          </a:xfrm>
          <a:prstGeom prst="rect">
            <a:avLst/>
          </a:prstGeom>
        </p:spPr>
        <p:txBody>
          <a:bodyPr/>
          <a:lstStyle/>
          <a:p>
            <a:endParaRPr lang="en-US"/>
          </a:p>
        </p:txBody>
      </p:sp>
      <p:sp>
        <p:nvSpPr>
          <p:cNvPr id="28" name="Picture Placeholder 7">
            <a:extLst>
              <a:ext uri="{FF2B5EF4-FFF2-40B4-BE49-F238E27FC236}">
                <a16:creationId xmlns:a16="http://schemas.microsoft.com/office/drawing/2014/main" id="{97A00611-5878-999D-C31F-8E9EC123DED8}"/>
              </a:ext>
            </a:extLst>
          </p:cNvPr>
          <p:cNvSpPr>
            <a:spLocks noGrp="1"/>
          </p:cNvSpPr>
          <p:nvPr>
            <p:ph type="pic" sz="quarter" idx="57"/>
          </p:nvPr>
        </p:nvSpPr>
        <p:spPr>
          <a:xfrm>
            <a:off x="9172575" y="1929886"/>
            <a:ext cx="2251075" cy="3741579"/>
          </a:xfrm>
          <a:prstGeom prst="rect">
            <a:avLst/>
          </a:prstGeom>
        </p:spPr>
        <p:txBody>
          <a:bodyPr/>
          <a:lstStyle/>
          <a:p>
            <a:endParaRPr lang="en-US"/>
          </a:p>
        </p:txBody>
      </p:sp>
    </p:spTree>
    <p:extLst>
      <p:ext uri="{BB962C8B-B14F-4D97-AF65-F5344CB8AC3E}">
        <p14:creationId xmlns:p14="http://schemas.microsoft.com/office/powerpoint/2010/main" val="17177086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Case Study_8 Image">
    <p:bg>
      <p:bgPr>
        <a:solidFill>
          <a:schemeClr val="accent6"/>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solidFill>
                  <a:schemeClr val="tx1"/>
                </a:solidFill>
              </a:defRPr>
            </a:lvl1pPr>
          </a:lstStyle>
          <a:p>
            <a:r>
              <a:rPr lang="en-US"/>
              <a:t>[Product Title]: Instructions</a:t>
            </a:r>
          </a:p>
        </p:txBody>
      </p:sp>
      <p:sp>
        <p:nvSpPr>
          <p:cNvPr id="4" name="Picture Placeholder 3">
            <a:extLst>
              <a:ext uri="{FF2B5EF4-FFF2-40B4-BE49-F238E27FC236}">
                <a16:creationId xmlns:a16="http://schemas.microsoft.com/office/drawing/2014/main" id="{8B3652B9-F058-9ABA-FFF2-EAB800100C76}"/>
              </a:ext>
            </a:extLst>
          </p:cNvPr>
          <p:cNvSpPr>
            <a:spLocks noGrp="1"/>
          </p:cNvSpPr>
          <p:nvPr>
            <p:ph type="pic" sz="quarter" idx="42"/>
          </p:nvPr>
        </p:nvSpPr>
        <p:spPr>
          <a:xfrm>
            <a:off x="633592" y="1930144"/>
            <a:ext cx="2525713" cy="1362075"/>
          </a:xfrm>
        </p:spPr>
        <p:txBody>
          <a:bodyPr/>
          <a:lstStyle/>
          <a:p>
            <a:endParaRPr lang="en-US"/>
          </a:p>
        </p:txBody>
      </p:sp>
      <p:sp>
        <p:nvSpPr>
          <p:cNvPr id="5" name="Picture Placeholder 3">
            <a:extLst>
              <a:ext uri="{FF2B5EF4-FFF2-40B4-BE49-F238E27FC236}">
                <a16:creationId xmlns:a16="http://schemas.microsoft.com/office/drawing/2014/main" id="{1401C7A2-D2D3-7F29-D3A7-8EC3CB68FB70}"/>
              </a:ext>
            </a:extLst>
          </p:cNvPr>
          <p:cNvSpPr>
            <a:spLocks noGrp="1"/>
          </p:cNvSpPr>
          <p:nvPr>
            <p:ph type="pic" sz="quarter" idx="43"/>
          </p:nvPr>
        </p:nvSpPr>
        <p:spPr>
          <a:xfrm>
            <a:off x="6239856" y="1933401"/>
            <a:ext cx="2525713" cy="1362075"/>
          </a:xfrm>
        </p:spPr>
        <p:txBody>
          <a:bodyPr/>
          <a:lstStyle/>
          <a:p>
            <a:endParaRPr lang="en-US"/>
          </a:p>
        </p:txBody>
      </p:sp>
      <p:sp>
        <p:nvSpPr>
          <p:cNvPr id="6" name="Picture Placeholder 3">
            <a:extLst>
              <a:ext uri="{FF2B5EF4-FFF2-40B4-BE49-F238E27FC236}">
                <a16:creationId xmlns:a16="http://schemas.microsoft.com/office/drawing/2014/main" id="{422F05A1-716F-9754-72D1-BF0EEA5AFAB9}"/>
              </a:ext>
            </a:extLst>
          </p:cNvPr>
          <p:cNvSpPr>
            <a:spLocks noGrp="1"/>
          </p:cNvSpPr>
          <p:nvPr>
            <p:ph type="pic" sz="quarter" idx="44"/>
          </p:nvPr>
        </p:nvSpPr>
        <p:spPr>
          <a:xfrm>
            <a:off x="9042988" y="1933402"/>
            <a:ext cx="2525713" cy="1362075"/>
          </a:xfrm>
        </p:spPr>
        <p:txBody>
          <a:bodyPr/>
          <a:lstStyle/>
          <a:p>
            <a:endParaRPr lang="en-US"/>
          </a:p>
        </p:txBody>
      </p:sp>
      <p:sp>
        <p:nvSpPr>
          <p:cNvPr id="7" name="Picture Placeholder 3">
            <a:extLst>
              <a:ext uri="{FF2B5EF4-FFF2-40B4-BE49-F238E27FC236}">
                <a16:creationId xmlns:a16="http://schemas.microsoft.com/office/drawing/2014/main" id="{1951D398-005E-E1E9-7F09-A94C366D27F2}"/>
              </a:ext>
            </a:extLst>
          </p:cNvPr>
          <p:cNvSpPr>
            <a:spLocks noGrp="1"/>
          </p:cNvSpPr>
          <p:nvPr>
            <p:ph type="pic" sz="quarter" idx="45"/>
          </p:nvPr>
        </p:nvSpPr>
        <p:spPr>
          <a:xfrm>
            <a:off x="3436724" y="1933400"/>
            <a:ext cx="2525713" cy="1362075"/>
          </a:xfrm>
        </p:spPr>
        <p:txBody>
          <a:bodyPr/>
          <a:lstStyle/>
          <a:p>
            <a:endParaRPr lang="en-US"/>
          </a:p>
        </p:txBody>
      </p:sp>
      <p:sp>
        <p:nvSpPr>
          <p:cNvPr id="10" name="Rounded Rectangle 9">
            <a:extLst>
              <a:ext uri="{FF2B5EF4-FFF2-40B4-BE49-F238E27FC236}">
                <a16:creationId xmlns:a16="http://schemas.microsoft.com/office/drawing/2014/main" id="{AE6F597A-84D9-401C-6BFF-F42751A379CC}"/>
              </a:ext>
            </a:extLst>
          </p:cNvPr>
          <p:cNvSpPr/>
          <p:nvPr userDrawn="1"/>
        </p:nvSpPr>
        <p:spPr>
          <a:xfrm>
            <a:off x="633591" y="3409064"/>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CF79956-C4DE-0FEB-352E-02953D01E182}"/>
              </a:ext>
            </a:extLst>
          </p:cNvPr>
          <p:cNvSpPr txBox="1"/>
          <p:nvPr userDrawn="1"/>
        </p:nvSpPr>
        <p:spPr>
          <a:xfrm>
            <a:off x="768850" y="3415576"/>
            <a:ext cx="2250040" cy="360709"/>
          </a:xfrm>
          <a:prstGeom prst="rect">
            <a:avLst/>
          </a:prstGeom>
        </p:spPr>
        <p:txBody>
          <a:bodyPr vert="horz" wrap="squar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13" name="Rounded Rectangle 12">
            <a:extLst>
              <a:ext uri="{FF2B5EF4-FFF2-40B4-BE49-F238E27FC236}">
                <a16:creationId xmlns:a16="http://schemas.microsoft.com/office/drawing/2014/main" id="{C6BB40D6-B418-FF3E-820B-5CE31B3CC77F}"/>
              </a:ext>
            </a:extLst>
          </p:cNvPr>
          <p:cNvSpPr/>
          <p:nvPr userDrawn="1"/>
        </p:nvSpPr>
        <p:spPr>
          <a:xfrm>
            <a:off x="6227013" y="3415576"/>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D054B043-4381-3CE9-5243-502BFE0D9E5B}"/>
              </a:ext>
            </a:extLst>
          </p:cNvPr>
          <p:cNvSpPr/>
          <p:nvPr userDrawn="1"/>
        </p:nvSpPr>
        <p:spPr>
          <a:xfrm>
            <a:off x="9042988" y="3415576"/>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Picture Placeholder 3">
            <a:extLst>
              <a:ext uri="{FF2B5EF4-FFF2-40B4-BE49-F238E27FC236}">
                <a16:creationId xmlns:a16="http://schemas.microsoft.com/office/drawing/2014/main" id="{1C66C9AB-73D8-077C-3A3C-DFE984365181}"/>
              </a:ext>
            </a:extLst>
          </p:cNvPr>
          <p:cNvSpPr>
            <a:spLocks noGrp="1"/>
          </p:cNvSpPr>
          <p:nvPr>
            <p:ph type="pic" sz="quarter" idx="46"/>
          </p:nvPr>
        </p:nvSpPr>
        <p:spPr>
          <a:xfrm>
            <a:off x="633592" y="4299621"/>
            <a:ext cx="2525713" cy="1362075"/>
          </a:xfrm>
        </p:spPr>
        <p:txBody>
          <a:bodyPr/>
          <a:lstStyle/>
          <a:p>
            <a:endParaRPr lang="en-US"/>
          </a:p>
        </p:txBody>
      </p:sp>
      <p:sp>
        <p:nvSpPr>
          <p:cNvPr id="18" name="Picture Placeholder 3">
            <a:extLst>
              <a:ext uri="{FF2B5EF4-FFF2-40B4-BE49-F238E27FC236}">
                <a16:creationId xmlns:a16="http://schemas.microsoft.com/office/drawing/2014/main" id="{A1A64BFD-3E3F-B900-7618-FD9AD3EACBEF}"/>
              </a:ext>
            </a:extLst>
          </p:cNvPr>
          <p:cNvSpPr>
            <a:spLocks noGrp="1"/>
          </p:cNvSpPr>
          <p:nvPr>
            <p:ph type="pic" sz="quarter" idx="47"/>
          </p:nvPr>
        </p:nvSpPr>
        <p:spPr>
          <a:xfrm>
            <a:off x="6239856" y="4302878"/>
            <a:ext cx="2525713" cy="1362075"/>
          </a:xfrm>
        </p:spPr>
        <p:txBody>
          <a:bodyPr/>
          <a:lstStyle/>
          <a:p>
            <a:endParaRPr lang="en-US"/>
          </a:p>
        </p:txBody>
      </p:sp>
      <p:sp>
        <p:nvSpPr>
          <p:cNvPr id="19" name="Picture Placeholder 3">
            <a:extLst>
              <a:ext uri="{FF2B5EF4-FFF2-40B4-BE49-F238E27FC236}">
                <a16:creationId xmlns:a16="http://schemas.microsoft.com/office/drawing/2014/main" id="{9ECD9ADA-FC6C-1EBF-ED6A-52748B33F432}"/>
              </a:ext>
            </a:extLst>
          </p:cNvPr>
          <p:cNvSpPr>
            <a:spLocks noGrp="1"/>
          </p:cNvSpPr>
          <p:nvPr>
            <p:ph type="pic" sz="quarter" idx="48"/>
          </p:nvPr>
        </p:nvSpPr>
        <p:spPr>
          <a:xfrm>
            <a:off x="9042988" y="4302879"/>
            <a:ext cx="2525713" cy="1362075"/>
          </a:xfrm>
        </p:spPr>
        <p:txBody>
          <a:bodyPr/>
          <a:lstStyle/>
          <a:p>
            <a:endParaRPr lang="en-US"/>
          </a:p>
        </p:txBody>
      </p:sp>
      <p:sp>
        <p:nvSpPr>
          <p:cNvPr id="22" name="Picture Placeholder 3">
            <a:extLst>
              <a:ext uri="{FF2B5EF4-FFF2-40B4-BE49-F238E27FC236}">
                <a16:creationId xmlns:a16="http://schemas.microsoft.com/office/drawing/2014/main" id="{0E0AB0D5-94F1-1745-46A2-53AF43D0A7C0}"/>
              </a:ext>
            </a:extLst>
          </p:cNvPr>
          <p:cNvSpPr>
            <a:spLocks noGrp="1"/>
          </p:cNvSpPr>
          <p:nvPr>
            <p:ph type="pic" sz="quarter" idx="49"/>
          </p:nvPr>
        </p:nvSpPr>
        <p:spPr>
          <a:xfrm>
            <a:off x="3436724" y="4302877"/>
            <a:ext cx="2525713" cy="1362075"/>
          </a:xfrm>
        </p:spPr>
        <p:txBody>
          <a:bodyPr/>
          <a:lstStyle/>
          <a:p>
            <a:endParaRPr lang="en-US"/>
          </a:p>
        </p:txBody>
      </p:sp>
      <p:sp>
        <p:nvSpPr>
          <p:cNvPr id="23" name="Rounded Rectangle 22">
            <a:extLst>
              <a:ext uri="{FF2B5EF4-FFF2-40B4-BE49-F238E27FC236}">
                <a16:creationId xmlns:a16="http://schemas.microsoft.com/office/drawing/2014/main" id="{A6E32D8D-3463-8A87-36E3-A06FD2793F05}"/>
              </a:ext>
            </a:extLst>
          </p:cNvPr>
          <p:cNvSpPr/>
          <p:nvPr userDrawn="1"/>
        </p:nvSpPr>
        <p:spPr>
          <a:xfrm>
            <a:off x="633591" y="5778541"/>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9C8ECEBB-469D-08A3-D927-14FEB9636920}"/>
              </a:ext>
            </a:extLst>
          </p:cNvPr>
          <p:cNvSpPr/>
          <p:nvPr userDrawn="1"/>
        </p:nvSpPr>
        <p:spPr>
          <a:xfrm>
            <a:off x="3411038" y="5778540"/>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E8116A96-FB46-15F5-FE96-131EF85FE3BD}"/>
              </a:ext>
            </a:extLst>
          </p:cNvPr>
          <p:cNvSpPr/>
          <p:nvPr userDrawn="1"/>
        </p:nvSpPr>
        <p:spPr>
          <a:xfrm>
            <a:off x="6227013"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26">
            <a:extLst>
              <a:ext uri="{FF2B5EF4-FFF2-40B4-BE49-F238E27FC236}">
                <a16:creationId xmlns:a16="http://schemas.microsoft.com/office/drawing/2014/main" id="{751B1476-4239-0319-83D1-89C89C5B6E8E}"/>
              </a:ext>
            </a:extLst>
          </p:cNvPr>
          <p:cNvSpPr/>
          <p:nvPr userDrawn="1"/>
        </p:nvSpPr>
        <p:spPr>
          <a:xfrm>
            <a:off x="9042988"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7">
            <a:extLst>
              <a:ext uri="{FF2B5EF4-FFF2-40B4-BE49-F238E27FC236}">
                <a16:creationId xmlns:a16="http://schemas.microsoft.com/office/drawing/2014/main" id="{EB7D36FC-35E8-7283-2D73-B7F3934E10A4}"/>
              </a:ext>
            </a:extLst>
          </p:cNvPr>
          <p:cNvSpPr>
            <a:spLocks noGrp="1"/>
          </p:cNvSpPr>
          <p:nvPr>
            <p:ph type="pic" sz="quarter" idx="50"/>
          </p:nvPr>
        </p:nvSpPr>
        <p:spPr>
          <a:xfrm>
            <a:off x="768350" y="1930400"/>
            <a:ext cx="2251075" cy="1362075"/>
          </a:xfrm>
          <a:prstGeom prst="rect">
            <a:avLst/>
          </a:prstGeom>
        </p:spPr>
        <p:txBody>
          <a:bodyPr/>
          <a:lstStyle/>
          <a:p>
            <a:endParaRPr lang="en-US"/>
          </a:p>
        </p:txBody>
      </p:sp>
      <p:sp>
        <p:nvSpPr>
          <p:cNvPr id="9" name="Picture Placeholder 7">
            <a:extLst>
              <a:ext uri="{FF2B5EF4-FFF2-40B4-BE49-F238E27FC236}">
                <a16:creationId xmlns:a16="http://schemas.microsoft.com/office/drawing/2014/main" id="{29A46ACA-FC3A-3266-2C8B-B9C8D10F8E79}"/>
              </a:ext>
            </a:extLst>
          </p:cNvPr>
          <p:cNvSpPr>
            <a:spLocks noGrp="1"/>
          </p:cNvSpPr>
          <p:nvPr>
            <p:ph type="pic" sz="quarter" idx="51"/>
          </p:nvPr>
        </p:nvSpPr>
        <p:spPr>
          <a:xfrm>
            <a:off x="3548357" y="1930143"/>
            <a:ext cx="2251075" cy="1362075"/>
          </a:xfrm>
          <a:prstGeom prst="rect">
            <a:avLst/>
          </a:prstGeom>
        </p:spPr>
        <p:txBody>
          <a:bodyPr/>
          <a:lstStyle/>
          <a:p>
            <a:endParaRPr lang="en-US"/>
          </a:p>
        </p:txBody>
      </p:sp>
      <p:sp>
        <p:nvSpPr>
          <p:cNvPr id="15" name="Picture Placeholder 7">
            <a:extLst>
              <a:ext uri="{FF2B5EF4-FFF2-40B4-BE49-F238E27FC236}">
                <a16:creationId xmlns:a16="http://schemas.microsoft.com/office/drawing/2014/main" id="{5ED181CC-1B87-E7F0-1572-EC5FF2A4D788}"/>
              </a:ext>
            </a:extLst>
          </p:cNvPr>
          <p:cNvSpPr>
            <a:spLocks noGrp="1"/>
          </p:cNvSpPr>
          <p:nvPr>
            <p:ph type="pic" sz="quarter" idx="52"/>
          </p:nvPr>
        </p:nvSpPr>
        <p:spPr>
          <a:xfrm>
            <a:off x="6392568" y="1930400"/>
            <a:ext cx="2251075" cy="1362075"/>
          </a:xfrm>
          <a:prstGeom prst="rect">
            <a:avLst/>
          </a:prstGeom>
        </p:spPr>
        <p:txBody>
          <a:bodyPr/>
          <a:lstStyle/>
          <a:p>
            <a:endParaRPr lang="en-US"/>
          </a:p>
        </p:txBody>
      </p:sp>
      <p:sp>
        <p:nvSpPr>
          <p:cNvPr id="16" name="Picture Placeholder 7">
            <a:extLst>
              <a:ext uri="{FF2B5EF4-FFF2-40B4-BE49-F238E27FC236}">
                <a16:creationId xmlns:a16="http://schemas.microsoft.com/office/drawing/2014/main" id="{614FBB50-A7D7-4DBA-DDB2-EDF2EF2DF5A3}"/>
              </a:ext>
            </a:extLst>
          </p:cNvPr>
          <p:cNvSpPr>
            <a:spLocks noGrp="1"/>
          </p:cNvSpPr>
          <p:nvPr>
            <p:ph type="pic" sz="quarter" idx="53"/>
          </p:nvPr>
        </p:nvSpPr>
        <p:spPr>
          <a:xfrm>
            <a:off x="9172575" y="1930143"/>
            <a:ext cx="2251075" cy="1362075"/>
          </a:xfrm>
          <a:prstGeom prst="rect">
            <a:avLst/>
          </a:prstGeom>
        </p:spPr>
        <p:txBody>
          <a:bodyPr/>
          <a:lstStyle/>
          <a:p>
            <a:endParaRPr lang="en-US"/>
          </a:p>
        </p:txBody>
      </p:sp>
      <p:sp>
        <p:nvSpPr>
          <p:cNvPr id="20" name="Picture Placeholder 7">
            <a:extLst>
              <a:ext uri="{FF2B5EF4-FFF2-40B4-BE49-F238E27FC236}">
                <a16:creationId xmlns:a16="http://schemas.microsoft.com/office/drawing/2014/main" id="{51E9C1BE-90A9-FE68-BB6F-74697021CD9F}"/>
              </a:ext>
            </a:extLst>
          </p:cNvPr>
          <p:cNvSpPr>
            <a:spLocks noGrp="1"/>
          </p:cNvSpPr>
          <p:nvPr>
            <p:ph type="pic" sz="quarter" idx="54"/>
          </p:nvPr>
        </p:nvSpPr>
        <p:spPr>
          <a:xfrm>
            <a:off x="768350" y="4309647"/>
            <a:ext cx="2251075" cy="1362075"/>
          </a:xfrm>
          <a:prstGeom prst="rect">
            <a:avLst/>
          </a:prstGeom>
        </p:spPr>
        <p:txBody>
          <a:bodyPr/>
          <a:lstStyle/>
          <a:p>
            <a:endParaRPr lang="en-US"/>
          </a:p>
        </p:txBody>
      </p:sp>
      <p:sp>
        <p:nvSpPr>
          <p:cNvPr id="21" name="Picture Placeholder 7">
            <a:extLst>
              <a:ext uri="{FF2B5EF4-FFF2-40B4-BE49-F238E27FC236}">
                <a16:creationId xmlns:a16="http://schemas.microsoft.com/office/drawing/2014/main" id="{DD0FE635-6EB6-E30E-9AA9-33546B26BFE8}"/>
              </a:ext>
            </a:extLst>
          </p:cNvPr>
          <p:cNvSpPr>
            <a:spLocks noGrp="1"/>
          </p:cNvSpPr>
          <p:nvPr>
            <p:ph type="pic" sz="quarter" idx="55"/>
          </p:nvPr>
        </p:nvSpPr>
        <p:spPr>
          <a:xfrm>
            <a:off x="3548357" y="4309390"/>
            <a:ext cx="2251075" cy="1362075"/>
          </a:xfrm>
          <a:prstGeom prst="rect">
            <a:avLst/>
          </a:prstGeom>
        </p:spPr>
        <p:txBody>
          <a:bodyPr/>
          <a:lstStyle/>
          <a:p>
            <a:endParaRPr lang="en-US"/>
          </a:p>
        </p:txBody>
      </p:sp>
      <p:sp>
        <p:nvSpPr>
          <p:cNvPr id="26" name="Picture Placeholder 7">
            <a:extLst>
              <a:ext uri="{FF2B5EF4-FFF2-40B4-BE49-F238E27FC236}">
                <a16:creationId xmlns:a16="http://schemas.microsoft.com/office/drawing/2014/main" id="{63B4BA86-F2C3-43D4-FBEB-575CEFFCFF5A}"/>
              </a:ext>
            </a:extLst>
          </p:cNvPr>
          <p:cNvSpPr>
            <a:spLocks noGrp="1"/>
          </p:cNvSpPr>
          <p:nvPr>
            <p:ph type="pic" sz="quarter" idx="56"/>
          </p:nvPr>
        </p:nvSpPr>
        <p:spPr>
          <a:xfrm>
            <a:off x="6392568" y="4309647"/>
            <a:ext cx="2251075" cy="1362075"/>
          </a:xfrm>
          <a:prstGeom prst="rect">
            <a:avLst/>
          </a:prstGeom>
        </p:spPr>
        <p:txBody>
          <a:bodyPr/>
          <a:lstStyle/>
          <a:p>
            <a:endParaRPr lang="en-US"/>
          </a:p>
        </p:txBody>
      </p:sp>
      <p:sp>
        <p:nvSpPr>
          <p:cNvPr id="28" name="Picture Placeholder 7">
            <a:extLst>
              <a:ext uri="{FF2B5EF4-FFF2-40B4-BE49-F238E27FC236}">
                <a16:creationId xmlns:a16="http://schemas.microsoft.com/office/drawing/2014/main" id="{97A00611-5878-999D-C31F-8E9EC123DED8}"/>
              </a:ext>
            </a:extLst>
          </p:cNvPr>
          <p:cNvSpPr>
            <a:spLocks noGrp="1"/>
          </p:cNvSpPr>
          <p:nvPr>
            <p:ph type="pic" sz="quarter" idx="57"/>
          </p:nvPr>
        </p:nvSpPr>
        <p:spPr>
          <a:xfrm>
            <a:off x="9172575" y="4309390"/>
            <a:ext cx="2251075" cy="1362075"/>
          </a:xfrm>
          <a:prstGeom prst="rect">
            <a:avLst/>
          </a:prstGeom>
        </p:spPr>
        <p:txBody>
          <a:bodyPr/>
          <a:lstStyle/>
          <a:p>
            <a:endParaRPr lang="en-US"/>
          </a:p>
        </p:txBody>
      </p:sp>
      <p:sp>
        <p:nvSpPr>
          <p:cNvPr id="2" name="Rounded Rectangle 9">
            <a:extLst>
              <a:ext uri="{FF2B5EF4-FFF2-40B4-BE49-F238E27FC236}">
                <a16:creationId xmlns:a16="http://schemas.microsoft.com/office/drawing/2014/main" id="{A7BB3915-4BC8-018E-D4AA-021199D2AE51}"/>
              </a:ext>
            </a:extLst>
          </p:cNvPr>
          <p:cNvSpPr/>
          <p:nvPr userDrawn="1"/>
        </p:nvSpPr>
        <p:spPr>
          <a:xfrm>
            <a:off x="3411038" y="342419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9">
            <a:extLst>
              <a:ext uri="{FF2B5EF4-FFF2-40B4-BE49-F238E27FC236}">
                <a16:creationId xmlns:a16="http://schemas.microsoft.com/office/drawing/2014/main" id="{42376CEF-E41E-CEE6-BF0B-5F0042E1DA12}"/>
              </a:ext>
            </a:extLst>
          </p:cNvPr>
          <p:cNvSpPr/>
          <p:nvPr userDrawn="1"/>
        </p:nvSpPr>
        <p:spPr>
          <a:xfrm>
            <a:off x="3411037" y="6176415"/>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52509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LIght">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12DDF1B-5C6A-AD13-1687-3A976245F4A9}"/>
              </a:ext>
            </a:extLst>
          </p:cNvPr>
          <p:cNvSpPr>
            <a:spLocks noGrp="1"/>
          </p:cNvSpPr>
          <p:nvPr>
            <p:ph type="sldNum" sz="quarter" idx="12"/>
          </p:nvPr>
        </p:nvSpPr>
        <p:spPr>
          <a:xfrm>
            <a:off x="10995025" y="6424611"/>
            <a:ext cx="814388" cy="365760"/>
          </a:xfrm>
        </p:spPr>
        <p:txBody>
          <a:bodyPr rIns="0"/>
          <a:lstStyle>
            <a:lvl1pPr>
              <a:defRPr>
                <a:solidFill>
                  <a:srgbClr val="5B574E"/>
                </a:solidFill>
              </a:defRPr>
            </a:lvl1pPr>
          </a:lstStyle>
          <a:p>
            <a:fld id="{786FBC2C-DAEC-AA48-BB03-235AB661DE70}" type="slidenum">
              <a:rPr lang="en-US" smtClean="0"/>
              <a:pPr/>
              <a:t>‹#›</a:t>
            </a:fld>
            <a:endParaRPr lang="en-US"/>
          </a:p>
        </p:txBody>
      </p:sp>
      <p:sp>
        <p:nvSpPr>
          <p:cNvPr id="7" name="Title 1">
            <a:extLst>
              <a:ext uri="{FF2B5EF4-FFF2-40B4-BE49-F238E27FC236}">
                <a16:creationId xmlns:a16="http://schemas.microsoft.com/office/drawing/2014/main" id="{B6474955-7915-3695-2DB4-F11F28F36977}"/>
              </a:ext>
            </a:extLst>
          </p:cNvPr>
          <p:cNvSpPr>
            <a:spLocks noGrp="1"/>
          </p:cNvSpPr>
          <p:nvPr>
            <p:ph type="ctrTitle" hasCustomPrompt="1"/>
          </p:nvPr>
        </p:nvSpPr>
        <p:spPr>
          <a:xfrm>
            <a:off x="374903" y="1452284"/>
            <a:ext cx="9500935" cy="1250576"/>
          </a:xfrm>
          <a:prstGeom prst="rect">
            <a:avLst/>
          </a:prstGeom>
        </p:spPr>
        <p:txBody>
          <a:bodyPr bIns="0" anchor="t">
            <a:noAutofit/>
          </a:bodyPr>
          <a:lstStyle>
            <a:lvl1pPr algn="l" defTabSz="914400" rtl="0" eaLnBrk="1" latinLnBrk="0" hangingPunct="1">
              <a:lnSpc>
                <a:spcPts val="9600"/>
              </a:lnSpc>
              <a:spcBef>
                <a:spcPct val="0"/>
              </a:spcBef>
              <a:buNone/>
              <a:defRPr lang="en-US" sz="9600" b="0" i="0" kern="1200" spc="-500" baseline="0" dirty="0">
                <a:solidFill>
                  <a:schemeClr val="tx1"/>
                </a:solidFill>
                <a:latin typeface="IBM Plex Sans Medium" panose="020B0503050203000203" pitchFamily="34" charset="0"/>
                <a:ea typeface="+mj-ea"/>
                <a:cs typeface="+mj-cs"/>
              </a:defRPr>
            </a:lvl1pPr>
          </a:lstStyle>
          <a:p>
            <a:r>
              <a:rPr lang="en-US"/>
              <a:t>Main Title</a:t>
            </a:r>
          </a:p>
        </p:txBody>
      </p:sp>
      <p:pic>
        <p:nvPicPr>
          <p:cNvPr id="2" name="Picture 1">
            <a:extLst>
              <a:ext uri="{FF2B5EF4-FFF2-40B4-BE49-F238E27FC236}">
                <a16:creationId xmlns:a16="http://schemas.microsoft.com/office/drawing/2014/main" id="{ADA0A012-092F-3F68-CBBF-4EAE12F1BE3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904042" y="276226"/>
            <a:ext cx="2058934" cy="1250577"/>
          </a:xfrm>
          <a:prstGeom prst="rect">
            <a:avLst/>
          </a:prstGeom>
        </p:spPr>
      </p:pic>
      <p:sp>
        <p:nvSpPr>
          <p:cNvPr id="12" name="Text Placeholder 11">
            <a:extLst>
              <a:ext uri="{FF2B5EF4-FFF2-40B4-BE49-F238E27FC236}">
                <a16:creationId xmlns:a16="http://schemas.microsoft.com/office/drawing/2014/main" id="{1398A661-2350-1F41-BB96-C5F44A3F5FED}"/>
              </a:ext>
            </a:extLst>
          </p:cNvPr>
          <p:cNvSpPr>
            <a:spLocks noGrp="1"/>
          </p:cNvSpPr>
          <p:nvPr>
            <p:ph type="body" sz="quarter" idx="13" hasCustomPrompt="1"/>
          </p:nvPr>
        </p:nvSpPr>
        <p:spPr>
          <a:xfrm>
            <a:off x="374650" y="2621992"/>
            <a:ext cx="9501188" cy="1425575"/>
          </a:xfrm>
          <a:prstGeom prst="rect">
            <a:avLst/>
          </a:prstGeom>
        </p:spPr>
        <p:txBody>
          <a:bodyPr>
            <a:normAutofit/>
          </a:bodyPr>
          <a:lstStyle>
            <a:lvl1pPr marL="0" indent="0">
              <a:buNone/>
              <a:defRPr sz="9600" b="0" i="0">
                <a:latin typeface="IBM Plex Sans Light" panose="020B0503050203000203" pitchFamily="34" charset="0"/>
              </a:defRPr>
            </a:lvl1pPr>
          </a:lstStyle>
          <a:p>
            <a:pPr lvl="0"/>
            <a:r>
              <a:rPr lang="en-US"/>
              <a:t>Second Line</a:t>
            </a:r>
          </a:p>
        </p:txBody>
      </p:sp>
    </p:spTree>
    <p:extLst>
      <p:ext uri="{BB962C8B-B14F-4D97-AF65-F5344CB8AC3E}">
        <p14:creationId xmlns:p14="http://schemas.microsoft.com/office/powerpoint/2010/main" val="16593028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Agenda Slide Light">
    <p:spTree>
      <p:nvGrpSpPr>
        <p:cNvPr id="1" name=""/>
        <p:cNvGrpSpPr/>
        <p:nvPr/>
      </p:nvGrpSpPr>
      <p:grpSpPr>
        <a:xfrm>
          <a:off x="0" y="0"/>
          <a:ext cx="0" cy="0"/>
          <a:chOff x="0" y="0"/>
          <a:chExt cx="0" cy="0"/>
        </a:xfrm>
      </p:grpSpPr>
      <p:sp>
        <p:nvSpPr>
          <p:cNvPr id="4" name="Slide Number Placeholder 5">
            <a:extLst>
              <a:ext uri="{FF2B5EF4-FFF2-40B4-BE49-F238E27FC236}">
                <a16:creationId xmlns:a16="http://schemas.microsoft.com/office/drawing/2014/main" id="{61B79D51-A2D5-3122-1C42-C0A68CC816D7}"/>
              </a:ext>
            </a:extLst>
          </p:cNvPr>
          <p:cNvSpPr>
            <a:spLocks noGrp="1"/>
          </p:cNvSpPr>
          <p:nvPr>
            <p:ph type="sldNum" sz="quarter" idx="12"/>
          </p:nvPr>
        </p:nvSpPr>
        <p:spPr>
          <a:xfrm>
            <a:off x="10995025" y="6424611"/>
            <a:ext cx="814388" cy="365760"/>
          </a:xfrm>
        </p:spPr>
        <p:txBody>
          <a:bodyPr rIns="0"/>
          <a:lstStyle>
            <a:lvl1pPr>
              <a:defRPr>
                <a:solidFill>
                  <a:srgbClr val="5B574E"/>
                </a:solidFill>
              </a:defRPr>
            </a:lvl1pPr>
          </a:lstStyle>
          <a:p>
            <a:fld id="{786FBC2C-DAEC-AA48-BB03-235AB661DE70}" type="slidenum">
              <a:rPr lang="en-US" smtClean="0"/>
              <a:pPr/>
              <a:t>‹#›</a:t>
            </a:fld>
            <a:endParaRPr lang="en-US"/>
          </a:p>
        </p:txBody>
      </p:sp>
      <p:pic>
        <p:nvPicPr>
          <p:cNvPr id="11" name="Picture 10" descr="A black background with white lines&#10;&#10;AI-generated content may be incorrect.">
            <a:extLst>
              <a:ext uri="{FF2B5EF4-FFF2-40B4-BE49-F238E27FC236}">
                <a16:creationId xmlns:a16="http://schemas.microsoft.com/office/drawing/2014/main" id="{CBF84409-8DAD-0CA8-1A3E-63BA892E06A8}"/>
              </a:ext>
            </a:extLst>
          </p:cNvPr>
          <p:cNvPicPr>
            <a:picLocks noChangeAspect="1"/>
          </p:cNvPicPr>
          <p:nvPr userDrawn="1"/>
        </p:nvPicPr>
        <p:blipFill>
          <a:blip r:embed="rId2" cstate="email">
            <a:alphaModFix amt="25000"/>
            <a:extLst>
              <a:ext uri="{28A0092B-C50C-407E-A947-70E740481C1C}">
                <a14:useLocalDpi xmlns:a14="http://schemas.microsoft.com/office/drawing/2010/main"/>
              </a:ext>
            </a:extLst>
          </a:blip>
          <a:srcRect/>
          <a:stretch>
            <a:fillRect/>
          </a:stretch>
        </p:blipFill>
        <p:spPr>
          <a:xfrm>
            <a:off x="0" y="2316322"/>
            <a:ext cx="6758116" cy="4541678"/>
          </a:xfrm>
          <a:prstGeom prst="rect">
            <a:avLst/>
          </a:prstGeom>
        </p:spPr>
      </p:pic>
      <p:sp>
        <p:nvSpPr>
          <p:cNvPr id="15" name="Text Placeholder 14">
            <a:extLst>
              <a:ext uri="{FF2B5EF4-FFF2-40B4-BE49-F238E27FC236}">
                <a16:creationId xmlns:a16="http://schemas.microsoft.com/office/drawing/2014/main" id="{06ADA05A-56B7-E5E5-C486-99111B3E8048}"/>
              </a:ext>
            </a:extLst>
          </p:cNvPr>
          <p:cNvSpPr>
            <a:spLocks noGrp="1"/>
          </p:cNvSpPr>
          <p:nvPr>
            <p:ph type="body" sz="quarter" idx="14" hasCustomPrompt="1"/>
          </p:nvPr>
        </p:nvSpPr>
        <p:spPr>
          <a:xfrm>
            <a:off x="6959618" y="2316322"/>
            <a:ext cx="467459" cy="2595563"/>
          </a:xfrm>
          <a:prstGeom prst="rect">
            <a:avLst/>
          </a:prstGeom>
        </p:spPr>
        <p:txBody>
          <a:bodyPr/>
          <a:lstStyle>
            <a:lvl1pPr marL="0" marR="0" indent="0" algn="r" defTabSz="914400" rtl="0" eaLnBrk="1" fontAlgn="auto" latinLnBrk="0" hangingPunct="1">
              <a:lnSpc>
                <a:spcPct val="150000"/>
              </a:lnSpc>
              <a:spcBef>
                <a:spcPts val="0"/>
              </a:spcBef>
              <a:spcAft>
                <a:spcPts val="0"/>
              </a:spcAft>
              <a:buClrTx/>
              <a:buSzTx/>
              <a:buFontTx/>
              <a:buNone/>
              <a:tabLst/>
              <a:defRPr kumimoji="0" lang="en-US" sz="1800" b="1" i="0" u="none" strike="noStrike" kern="1200" cap="none" spc="0" normalizeH="0" baseline="0" noProof="0">
                <a:ln>
                  <a:noFill/>
                </a:ln>
                <a:solidFill>
                  <a:srgbClr val="000000"/>
                </a:solidFill>
                <a:effectLst/>
                <a:uLnTx/>
                <a:uFillTx/>
                <a:latin typeface="IBM Plex Sans" panose="020B0503050203000203"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01</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06</a:t>
            </a:r>
          </a:p>
          <a:p>
            <a:pPr lvl="0"/>
            <a:endParaRPr lang="en-US"/>
          </a:p>
        </p:txBody>
      </p:sp>
      <p:sp>
        <p:nvSpPr>
          <p:cNvPr id="17" name="Text Placeholder 16">
            <a:extLst>
              <a:ext uri="{FF2B5EF4-FFF2-40B4-BE49-F238E27FC236}">
                <a16:creationId xmlns:a16="http://schemas.microsoft.com/office/drawing/2014/main" id="{06FA831B-7BC7-9ED7-E8BC-A3DC480B4551}"/>
              </a:ext>
            </a:extLst>
          </p:cNvPr>
          <p:cNvSpPr>
            <a:spLocks noGrp="1"/>
          </p:cNvSpPr>
          <p:nvPr>
            <p:ph type="body" sz="quarter" idx="15" hasCustomPrompt="1"/>
          </p:nvPr>
        </p:nvSpPr>
        <p:spPr>
          <a:xfrm>
            <a:off x="648245" y="1909922"/>
            <a:ext cx="5447755" cy="914400"/>
          </a:xfrm>
          <a:prstGeom prst="rect">
            <a:avLst/>
          </a:prstGeom>
        </p:spPr>
        <p:txBody>
          <a:bodyPr>
            <a:noAutofit/>
          </a:bodyPr>
          <a:lstStyle>
            <a:lvl1pPr marL="0" indent="0">
              <a:buNone/>
              <a:defRPr sz="7200"/>
            </a:lvl1pPr>
            <a:lvl2pPr marL="457200" indent="0">
              <a:buNone/>
              <a:defRPr sz="7200"/>
            </a:lvl2pPr>
            <a:lvl3pPr marL="914400" indent="0">
              <a:buNone/>
              <a:defRPr sz="7200"/>
            </a:lvl3pPr>
            <a:lvl4pPr marL="1371600" indent="0">
              <a:buNone/>
              <a:defRPr sz="7200"/>
            </a:lvl4pPr>
            <a:lvl5pPr marL="1828800" indent="0">
              <a:buNone/>
              <a:defRPr sz="7200"/>
            </a:lvl5pPr>
          </a:lstStyle>
          <a:p>
            <a:pPr lvl="0"/>
            <a:r>
              <a:rPr lang="en-US"/>
              <a:t>Agenda/Title</a:t>
            </a:r>
          </a:p>
        </p:txBody>
      </p:sp>
      <p:sp>
        <p:nvSpPr>
          <p:cNvPr id="18" name="Text Placeholder 14">
            <a:extLst>
              <a:ext uri="{FF2B5EF4-FFF2-40B4-BE49-F238E27FC236}">
                <a16:creationId xmlns:a16="http://schemas.microsoft.com/office/drawing/2014/main" id="{9EDFFE96-8490-54C0-139B-3578BC651DC3}"/>
              </a:ext>
            </a:extLst>
          </p:cNvPr>
          <p:cNvSpPr>
            <a:spLocks noGrp="1"/>
          </p:cNvSpPr>
          <p:nvPr>
            <p:ph type="body" sz="quarter" idx="16" hasCustomPrompt="1"/>
          </p:nvPr>
        </p:nvSpPr>
        <p:spPr>
          <a:xfrm>
            <a:off x="7632718" y="2316322"/>
            <a:ext cx="1816082" cy="2595563"/>
          </a:xfrm>
          <a:prstGeom prst="rect">
            <a:avLst/>
          </a:prstGeom>
        </p:spPr>
        <p:txBody>
          <a:bodyPr/>
          <a:lstStyle>
            <a:lvl1pPr marL="0" marR="0" indent="0" algn="l" defTabSz="914400" rtl="0" eaLnBrk="1" fontAlgn="auto" latinLnBrk="0" hangingPunct="1">
              <a:lnSpc>
                <a:spcPct val="150000"/>
              </a:lnSpc>
              <a:spcBef>
                <a:spcPts val="0"/>
              </a:spcBef>
              <a:spcAft>
                <a:spcPts val="0"/>
              </a:spcAft>
              <a:buClrTx/>
              <a:buSzTx/>
              <a:buFontTx/>
              <a:buNone/>
              <a:tabLst/>
              <a:defRPr kumimoji="0" lang="en-US" sz="1800" b="0" i="0" u="none" strike="noStrike" kern="1200" cap="none" spc="0" normalizeH="0" baseline="0" noProof="0">
                <a:ln>
                  <a:noFill/>
                </a:ln>
                <a:solidFill>
                  <a:srgbClr val="000000"/>
                </a:solidFill>
                <a:effectLst/>
                <a:uLnTx/>
                <a:uFillTx/>
                <a:latin typeface="IBM Plex Sans" panose="020B0503050203000203"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Intros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Questions</a:t>
            </a:r>
          </a:p>
          <a:p>
            <a:pPr lvl="0"/>
            <a:endParaRPr lang="en-US"/>
          </a:p>
        </p:txBody>
      </p:sp>
    </p:spTree>
    <p:extLst>
      <p:ext uri="{BB962C8B-B14F-4D97-AF65-F5344CB8AC3E}">
        <p14:creationId xmlns:p14="http://schemas.microsoft.com/office/powerpoint/2010/main" val="880129538"/>
      </p:ext>
    </p:extLst>
  </p:cSld>
  <p:clrMapOvr>
    <a:masterClrMapping/>
  </p:clrMapOvr>
  <p:extLst>
    <p:ext uri="{DCECCB84-F9BA-43D5-87BE-67443E8EF086}">
      <p15:sldGuideLst xmlns:p15="http://schemas.microsoft.com/office/powerpoint/2012/main">
        <p15:guide id="1" orient="horz" pos="517">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Slide LIgh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443EA9B-F646-A8E7-3C3B-9C08C919355C}"/>
              </a:ext>
            </a:extLst>
          </p:cNvPr>
          <p:cNvSpPr>
            <a:spLocks noGrp="1"/>
          </p:cNvSpPr>
          <p:nvPr>
            <p:ph type="sldNum" sz="quarter" idx="10"/>
          </p:nvPr>
        </p:nvSpPr>
        <p:spPr/>
        <p:txBody>
          <a:bodyPr/>
          <a:lstStyle/>
          <a:p>
            <a:fld id="{786FBC2C-DAEC-AA48-BB03-235AB661DE70}" type="slidenum">
              <a:rPr lang="en-US" smtClean="0"/>
              <a:pPr/>
              <a:t>‹#›</a:t>
            </a:fld>
            <a:endParaRPr lang="en-US"/>
          </a:p>
        </p:txBody>
      </p:sp>
      <p:pic>
        <p:nvPicPr>
          <p:cNvPr id="5" name="Picture 4" descr="A black background with white lines&#10;&#10;AI-generated content may be incorrect.">
            <a:extLst>
              <a:ext uri="{FF2B5EF4-FFF2-40B4-BE49-F238E27FC236}">
                <a16:creationId xmlns:a16="http://schemas.microsoft.com/office/drawing/2014/main" id="{B8A29CB5-3858-AE81-63BF-FC8885C54CA2}"/>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a:stretch>
            <a:fillRect/>
          </a:stretch>
        </p:blipFill>
        <p:spPr>
          <a:xfrm>
            <a:off x="3690257" y="764855"/>
            <a:ext cx="8501743" cy="6093145"/>
          </a:xfrm>
          <a:prstGeom prst="rect">
            <a:avLst/>
          </a:prstGeom>
        </p:spPr>
      </p:pic>
      <p:sp>
        <p:nvSpPr>
          <p:cNvPr id="11" name="Rounded Rectangle 10">
            <a:extLst>
              <a:ext uri="{FF2B5EF4-FFF2-40B4-BE49-F238E27FC236}">
                <a16:creationId xmlns:a16="http://schemas.microsoft.com/office/drawing/2014/main" id="{1BC227EF-8A5C-9E62-2A9E-F49E44CD18C3}"/>
              </a:ext>
            </a:extLst>
          </p:cNvPr>
          <p:cNvSpPr/>
          <p:nvPr userDrawn="1"/>
        </p:nvSpPr>
        <p:spPr>
          <a:xfrm>
            <a:off x="765183" y="1319676"/>
            <a:ext cx="454018" cy="299804"/>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2" name="Text Placeholder 9">
            <a:extLst>
              <a:ext uri="{FF2B5EF4-FFF2-40B4-BE49-F238E27FC236}">
                <a16:creationId xmlns:a16="http://schemas.microsoft.com/office/drawing/2014/main" id="{662D1C1D-5BCE-78EB-D195-C87CB5C70045}"/>
              </a:ext>
            </a:extLst>
          </p:cNvPr>
          <p:cNvSpPr>
            <a:spLocks noGrp="1"/>
          </p:cNvSpPr>
          <p:nvPr>
            <p:ph type="body" sz="quarter" idx="13" hasCustomPrompt="1"/>
          </p:nvPr>
        </p:nvSpPr>
        <p:spPr>
          <a:xfrm>
            <a:off x="889001" y="1352780"/>
            <a:ext cx="304800" cy="266700"/>
          </a:xfrm>
          <a:prstGeom prst="rect">
            <a:avLst/>
          </a:prstGeom>
        </p:spPr>
        <p:txBody>
          <a:bodyPr/>
          <a:lstStyle>
            <a:lvl1pPr marL="0" indent="0" algn="ctr">
              <a:buNone/>
              <a:defRPr sz="1200">
                <a:solidFill>
                  <a:schemeClr val="tx2"/>
                </a:solidFill>
              </a:defRPr>
            </a:lvl1pPr>
          </a:lstStyle>
          <a:p>
            <a:pPr lvl="0"/>
            <a:r>
              <a:rPr lang="en-US"/>
              <a:t>#</a:t>
            </a:r>
          </a:p>
        </p:txBody>
      </p:sp>
      <p:sp>
        <p:nvSpPr>
          <p:cNvPr id="13" name="Text Placeholder 8">
            <a:extLst>
              <a:ext uri="{FF2B5EF4-FFF2-40B4-BE49-F238E27FC236}">
                <a16:creationId xmlns:a16="http://schemas.microsoft.com/office/drawing/2014/main" id="{CAF15750-DB1E-F9EA-06AA-8CF9AF4E9020}"/>
              </a:ext>
            </a:extLst>
          </p:cNvPr>
          <p:cNvSpPr>
            <a:spLocks noGrp="1"/>
          </p:cNvSpPr>
          <p:nvPr>
            <p:ph type="body" sz="quarter" idx="12" hasCustomPrompt="1"/>
          </p:nvPr>
        </p:nvSpPr>
        <p:spPr>
          <a:xfrm>
            <a:off x="673100" y="1758950"/>
            <a:ext cx="5003800" cy="3638550"/>
          </a:xfrm>
          <a:prstGeom prst="rect">
            <a:avLst/>
          </a:prstGeom>
        </p:spPr>
        <p:txBody>
          <a:bodyPr>
            <a:noAutofit/>
          </a:bodyPr>
          <a:lstStyle>
            <a:lvl1pPr marL="0" indent="0">
              <a:buNone/>
              <a:defRPr sz="7200"/>
            </a:lvl1pPr>
            <a:lvl2pPr marL="457200" indent="0">
              <a:buNone/>
              <a:defRPr/>
            </a:lvl2pPr>
            <a:lvl3pPr marL="914400" indent="0">
              <a:buNone/>
              <a:defRPr/>
            </a:lvl3pPr>
            <a:lvl4pPr marL="1371600" indent="0">
              <a:buNone/>
              <a:defRPr/>
            </a:lvl4pPr>
            <a:lvl5pPr marL="1828800" indent="0">
              <a:buNone/>
              <a:defRPr/>
            </a:lvl5pPr>
          </a:lstStyle>
          <a:p>
            <a:pPr lvl="0"/>
            <a:r>
              <a:rPr lang="en-US"/>
              <a:t>Title Here from Agenda</a:t>
            </a:r>
          </a:p>
        </p:txBody>
      </p:sp>
    </p:spTree>
    <p:extLst>
      <p:ext uri="{BB962C8B-B14F-4D97-AF65-F5344CB8AC3E}">
        <p14:creationId xmlns:p14="http://schemas.microsoft.com/office/powerpoint/2010/main" val="33030261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Body One Column">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1" name="Text Placeholder 20">
            <a:extLst>
              <a:ext uri="{FF2B5EF4-FFF2-40B4-BE49-F238E27FC236}">
                <a16:creationId xmlns:a16="http://schemas.microsoft.com/office/drawing/2014/main" id="{6582F3BD-A185-9063-50B6-3A34AF33C30B}"/>
              </a:ext>
            </a:extLst>
          </p:cNvPr>
          <p:cNvSpPr>
            <a:spLocks noGrp="1"/>
          </p:cNvSpPr>
          <p:nvPr>
            <p:ph type="body" sz="quarter" idx="16" hasCustomPrompt="1"/>
          </p:nvPr>
        </p:nvSpPr>
        <p:spPr>
          <a:xfrm>
            <a:off x="631825" y="1791822"/>
            <a:ext cx="7167563" cy="658812"/>
          </a:xfrm>
          <a:prstGeom prst="rect">
            <a:avLst/>
          </a:prstGeom>
        </p:spPr>
        <p:txBody>
          <a:bodyPr/>
          <a:lstStyle>
            <a:lvl1pPr marL="0" indent="0">
              <a:buNone/>
              <a:defRPr sz="4800"/>
            </a:lvl1pPr>
          </a:lstStyle>
          <a:p>
            <a:pPr lvl="0"/>
            <a:r>
              <a:rPr lang="en-US"/>
              <a:t>Headline here</a:t>
            </a:r>
          </a:p>
        </p:txBody>
      </p:sp>
      <p:sp>
        <p:nvSpPr>
          <p:cNvPr id="23" name="Text Placeholder 22">
            <a:extLst>
              <a:ext uri="{FF2B5EF4-FFF2-40B4-BE49-F238E27FC236}">
                <a16:creationId xmlns:a16="http://schemas.microsoft.com/office/drawing/2014/main" id="{05CD4266-6D55-5510-8952-74B9A7E2A0C1}"/>
              </a:ext>
            </a:extLst>
          </p:cNvPr>
          <p:cNvSpPr>
            <a:spLocks noGrp="1"/>
          </p:cNvSpPr>
          <p:nvPr>
            <p:ph type="body" sz="quarter" idx="17" hasCustomPrompt="1"/>
          </p:nvPr>
        </p:nvSpPr>
        <p:spPr>
          <a:xfrm>
            <a:off x="1223963" y="2864504"/>
            <a:ext cx="9271000" cy="2662237"/>
          </a:xfrm>
          <a:prstGeom prst="rect">
            <a:avLst/>
          </a:prstGeom>
        </p:spPr>
        <p:txBody>
          <a:bodyPr/>
          <a:lstStyle>
            <a:lvl1pPr marL="0" indent="0">
              <a:buNone/>
              <a:defRPr sz="2000" spc="0"/>
            </a:lvl1pPr>
          </a:lstStyle>
          <a:p>
            <a:pPr lvl="0"/>
            <a:r>
              <a:rPr lang="en-US" sz="2000"/>
              <a:t>Supporting copy sentences in this section. Can be a statement or can be a paragraph of explanation – consider if you’re speaking to an audience or passing along to be read later. Bold and/or bold/yellow for key points or phrases. </a:t>
            </a:r>
            <a:r>
              <a:rPr lang="en-US" sz="2000" b="0">
                <a:solidFill>
                  <a:schemeClr val="tx2"/>
                </a:solidFill>
              </a:rPr>
              <a:t>And then go back to </a:t>
            </a:r>
            <a:r>
              <a:rPr lang="en-US" sz="2000" b="0" err="1">
                <a:solidFill>
                  <a:schemeClr val="tx2"/>
                </a:solidFill>
              </a:rPr>
              <a:t>unbolded</a:t>
            </a:r>
            <a:r>
              <a:rPr lang="en-US" sz="2000" b="0">
                <a:solidFill>
                  <a:schemeClr val="tx2"/>
                </a:solidFill>
              </a:rPr>
              <a:t> copy after the key point.</a:t>
            </a:r>
            <a:r>
              <a:rPr lang="en-US" sz="2000"/>
              <a:t> </a:t>
            </a:r>
            <a:endParaRPr lang="en-US"/>
          </a:p>
        </p:txBody>
      </p:sp>
    </p:spTree>
    <p:extLst>
      <p:ext uri="{BB962C8B-B14F-4D97-AF65-F5344CB8AC3E}">
        <p14:creationId xmlns:p14="http://schemas.microsoft.com/office/powerpoint/2010/main" val="28536433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ody Two Column">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1" name="Text Placeholder 20">
            <a:extLst>
              <a:ext uri="{FF2B5EF4-FFF2-40B4-BE49-F238E27FC236}">
                <a16:creationId xmlns:a16="http://schemas.microsoft.com/office/drawing/2014/main" id="{6582F3BD-A185-9063-50B6-3A34AF33C30B}"/>
              </a:ext>
            </a:extLst>
          </p:cNvPr>
          <p:cNvSpPr>
            <a:spLocks noGrp="1"/>
          </p:cNvSpPr>
          <p:nvPr>
            <p:ph type="body" sz="quarter" idx="16" hasCustomPrompt="1"/>
          </p:nvPr>
        </p:nvSpPr>
        <p:spPr>
          <a:xfrm>
            <a:off x="631825" y="1791822"/>
            <a:ext cx="7167563" cy="658812"/>
          </a:xfrm>
          <a:prstGeom prst="rect">
            <a:avLst/>
          </a:prstGeom>
        </p:spPr>
        <p:txBody>
          <a:bodyPr/>
          <a:lstStyle>
            <a:lvl1pPr marL="0" indent="0">
              <a:buNone/>
              <a:defRPr sz="4800"/>
            </a:lvl1pPr>
          </a:lstStyle>
          <a:p>
            <a:pPr lvl="0"/>
            <a:r>
              <a:rPr lang="en-US"/>
              <a:t>Headline here</a:t>
            </a:r>
          </a:p>
        </p:txBody>
      </p:sp>
      <p:sp>
        <p:nvSpPr>
          <p:cNvPr id="23" name="Text Placeholder 22">
            <a:extLst>
              <a:ext uri="{FF2B5EF4-FFF2-40B4-BE49-F238E27FC236}">
                <a16:creationId xmlns:a16="http://schemas.microsoft.com/office/drawing/2014/main" id="{05CD4266-6D55-5510-8952-74B9A7E2A0C1}"/>
              </a:ext>
            </a:extLst>
          </p:cNvPr>
          <p:cNvSpPr>
            <a:spLocks noGrp="1"/>
          </p:cNvSpPr>
          <p:nvPr>
            <p:ph type="body" sz="quarter" idx="17" hasCustomPrompt="1"/>
          </p:nvPr>
        </p:nvSpPr>
        <p:spPr>
          <a:xfrm>
            <a:off x="1223962" y="2864504"/>
            <a:ext cx="4638955" cy="2662237"/>
          </a:xfrm>
          <a:prstGeom prst="rect">
            <a:avLst/>
          </a:prstGeom>
        </p:spPr>
        <p:txBody>
          <a:bodyPr/>
          <a:lstStyle>
            <a:lvl1pPr marL="0" indent="0">
              <a:buNone/>
              <a:defRPr sz="1800" spc="0"/>
            </a:lvl1pPr>
          </a:lstStyle>
          <a:p>
            <a:pPr lvl="0"/>
            <a:r>
              <a:rPr lang="en-US" sz="2000"/>
              <a:t>Supporting copy sentences in this section. Can be a statement or can be a paragraph of explanation – consider if you’re speaking to an audience or passing along to be read later. </a:t>
            </a:r>
            <a:endParaRPr lang="en-US"/>
          </a:p>
        </p:txBody>
      </p:sp>
      <p:sp>
        <p:nvSpPr>
          <p:cNvPr id="2" name="Text Placeholder 22">
            <a:extLst>
              <a:ext uri="{FF2B5EF4-FFF2-40B4-BE49-F238E27FC236}">
                <a16:creationId xmlns:a16="http://schemas.microsoft.com/office/drawing/2014/main" id="{18581DE3-795F-0A92-73E3-CF626B84C842}"/>
              </a:ext>
            </a:extLst>
          </p:cNvPr>
          <p:cNvSpPr>
            <a:spLocks noGrp="1"/>
          </p:cNvSpPr>
          <p:nvPr>
            <p:ph type="body" sz="quarter" idx="18" hasCustomPrompt="1"/>
          </p:nvPr>
        </p:nvSpPr>
        <p:spPr>
          <a:xfrm>
            <a:off x="6454868" y="2864503"/>
            <a:ext cx="4638955" cy="2662237"/>
          </a:xfrm>
          <a:prstGeom prst="rect">
            <a:avLst/>
          </a:prstGeom>
        </p:spPr>
        <p:txBody>
          <a:bodyPr/>
          <a:lstStyle>
            <a:lvl1pPr marL="0" indent="0">
              <a:buNone/>
              <a:defRPr sz="1800" spc="0"/>
            </a:lvl1pPr>
          </a:lstStyle>
          <a:p>
            <a:pPr lvl="0"/>
            <a:r>
              <a:rPr lang="en-US" sz="2000"/>
              <a:t>Bold and/or bold/yellow for key points or phrases. </a:t>
            </a:r>
            <a:r>
              <a:rPr lang="en-US" sz="2000" b="0">
                <a:solidFill>
                  <a:schemeClr val="tx2"/>
                </a:solidFill>
              </a:rPr>
              <a:t>And then go back to </a:t>
            </a:r>
            <a:r>
              <a:rPr lang="en-US" sz="2000" b="0" err="1">
                <a:solidFill>
                  <a:schemeClr val="tx2"/>
                </a:solidFill>
              </a:rPr>
              <a:t>unbolded</a:t>
            </a:r>
            <a:r>
              <a:rPr lang="en-US" sz="2000" b="0">
                <a:solidFill>
                  <a:schemeClr val="tx2"/>
                </a:solidFill>
              </a:rPr>
              <a:t> copy after the key point.</a:t>
            </a:r>
            <a:r>
              <a:rPr lang="en-US" sz="2000"/>
              <a:t> </a:t>
            </a:r>
            <a:endParaRPr lang="en-US"/>
          </a:p>
        </p:txBody>
      </p:sp>
    </p:spTree>
    <p:extLst>
      <p:ext uri="{BB962C8B-B14F-4D97-AF65-F5344CB8AC3E}">
        <p14:creationId xmlns:p14="http://schemas.microsoft.com/office/powerpoint/2010/main" val="27854908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Body Multi-Bulle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1" name="Text Placeholder 20">
            <a:extLst>
              <a:ext uri="{FF2B5EF4-FFF2-40B4-BE49-F238E27FC236}">
                <a16:creationId xmlns:a16="http://schemas.microsoft.com/office/drawing/2014/main" id="{6582F3BD-A185-9063-50B6-3A34AF33C30B}"/>
              </a:ext>
            </a:extLst>
          </p:cNvPr>
          <p:cNvSpPr>
            <a:spLocks noGrp="1"/>
          </p:cNvSpPr>
          <p:nvPr>
            <p:ph type="body" sz="quarter" idx="16" hasCustomPrompt="1"/>
          </p:nvPr>
        </p:nvSpPr>
        <p:spPr>
          <a:xfrm>
            <a:off x="631825" y="1791822"/>
            <a:ext cx="7167563" cy="658812"/>
          </a:xfrm>
          <a:prstGeom prst="rect">
            <a:avLst/>
          </a:prstGeom>
        </p:spPr>
        <p:txBody>
          <a:bodyPr/>
          <a:lstStyle>
            <a:lvl1pPr marL="0" indent="0">
              <a:buNone/>
              <a:defRPr sz="4800"/>
            </a:lvl1pPr>
          </a:lstStyle>
          <a:p>
            <a:pPr lvl="0"/>
            <a:r>
              <a:rPr lang="en-US"/>
              <a:t>Headline here</a:t>
            </a:r>
          </a:p>
        </p:txBody>
      </p:sp>
      <p:sp>
        <p:nvSpPr>
          <p:cNvPr id="5" name="Text Placeholder 4">
            <a:extLst>
              <a:ext uri="{FF2B5EF4-FFF2-40B4-BE49-F238E27FC236}">
                <a16:creationId xmlns:a16="http://schemas.microsoft.com/office/drawing/2014/main" id="{974269DC-0B6F-6F70-D623-F1D55FEEF9B9}"/>
              </a:ext>
            </a:extLst>
          </p:cNvPr>
          <p:cNvSpPr>
            <a:spLocks noGrp="1"/>
          </p:cNvSpPr>
          <p:nvPr>
            <p:ph type="body" sz="quarter" idx="18"/>
          </p:nvPr>
        </p:nvSpPr>
        <p:spPr>
          <a:xfrm>
            <a:off x="1179194" y="2792795"/>
            <a:ext cx="8726805" cy="2074862"/>
          </a:xfrm>
          <a:prstGeom prst="rect">
            <a:avLst/>
          </a:prstGeom>
        </p:spPr>
        <p:txBody>
          <a:bodyPr/>
          <a:lstStyle>
            <a:lvl1pPr>
              <a:buClr>
                <a:schemeClr val="bg1">
                  <a:lumMod val="50000"/>
                </a:schemeClr>
              </a:buClr>
              <a:defRPr sz="1600" spc="0">
                <a:solidFill>
                  <a:schemeClr val="tx2"/>
                </a:solidFill>
              </a:defRPr>
            </a:lvl1pPr>
            <a:lvl2pPr>
              <a:defRPr sz="1400" b="1" spc="0">
                <a:solidFill>
                  <a:schemeClr val="tx2"/>
                </a:solidFill>
              </a:defRPr>
            </a:lvl2pPr>
            <a:lvl3pPr>
              <a:defRPr sz="1400" i="1" spc="0">
                <a:solidFill>
                  <a:schemeClr val="accent1"/>
                </a:solidFill>
              </a:defRPr>
            </a:lvl3pPr>
            <a:lvl4pPr>
              <a:defRPr sz="1000" spc="0"/>
            </a:lvl4pPr>
            <a:lvl5pPr>
              <a:defRPr sz="900" b="1">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59104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 Image with Backgroun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pic>
        <p:nvPicPr>
          <p:cNvPr id="2" name="Picture 1" descr="A black background with white lines&#10;&#10;AI-generated content may be incorrect.">
            <a:extLst>
              <a:ext uri="{FF2B5EF4-FFF2-40B4-BE49-F238E27FC236}">
                <a16:creationId xmlns:a16="http://schemas.microsoft.com/office/drawing/2014/main" id="{8084FFA2-BFAB-62F8-F15C-7F00DDDBE2CC}"/>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a:stretch>
            <a:fillRect/>
          </a:stretch>
        </p:blipFill>
        <p:spPr>
          <a:xfrm>
            <a:off x="2603339" y="17929"/>
            <a:ext cx="9588662" cy="4928651"/>
          </a:xfrm>
          <a:prstGeom prst="rect">
            <a:avLst/>
          </a:prstGeom>
        </p:spPr>
      </p:pic>
      <p:sp>
        <p:nvSpPr>
          <p:cNvPr id="5" name="Rounded Rectangle 4">
            <a:extLst>
              <a:ext uri="{FF2B5EF4-FFF2-40B4-BE49-F238E27FC236}">
                <a16:creationId xmlns:a16="http://schemas.microsoft.com/office/drawing/2014/main" id="{36AD1538-4827-64F8-BCA8-82A3645BAC47}"/>
              </a:ext>
            </a:extLst>
          </p:cNvPr>
          <p:cNvSpPr/>
          <p:nvPr userDrawn="1"/>
        </p:nvSpPr>
        <p:spPr>
          <a:xfrm>
            <a:off x="6017820" y="2013998"/>
            <a:ext cx="2651760" cy="3095882"/>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6" name="Rounded Rectangle 5">
            <a:extLst>
              <a:ext uri="{FF2B5EF4-FFF2-40B4-BE49-F238E27FC236}">
                <a16:creationId xmlns:a16="http://schemas.microsoft.com/office/drawing/2014/main" id="{88A57CCB-A18F-C4B5-838F-7E59D1D2CEF6}"/>
              </a:ext>
            </a:extLst>
          </p:cNvPr>
          <p:cNvSpPr/>
          <p:nvPr userDrawn="1"/>
        </p:nvSpPr>
        <p:spPr>
          <a:xfrm>
            <a:off x="8949773" y="2013998"/>
            <a:ext cx="2651760" cy="3095882"/>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7" name="Rounded Rectangle 6">
            <a:extLst>
              <a:ext uri="{FF2B5EF4-FFF2-40B4-BE49-F238E27FC236}">
                <a16:creationId xmlns:a16="http://schemas.microsoft.com/office/drawing/2014/main" id="{E2D7A835-548F-31ED-B847-769415011F04}"/>
              </a:ext>
            </a:extLst>
          </p:cNvPr>
          <p:cNvSpPr/>
          <p:nvPr userDrawn="1"/>
        </p:nvSpPr>
        <p:spPr>
          <a:xfrm>
            <a:off x="3099808" y="2027445"/>
            <a:ext cx="2651760" cy="3095882"/>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19" name="Media Placeholder 18">
            <a:extLst>
              <a:ext uri="{FF2B5EF4-FFF2-40B4-BE49-F238E27FC236}">
                <a16:creationId xmlns:a16="http://schemas.microsoft.com/office/drawing/2014/main" id="{B6C478B0-3F92-E1F5-4BEC-6B630667674A}"/>
              </a:ext>
            </a:extLst>
          </p:cNvPr>
          <p:cNvSpPr>
            <a:spLocks noGrp="1"/>
          </p:cNvSpPr>
          <p:nvPr>
            <p:ph type="media" sz="quarter" idx="28"/>
          </p:nvPr>
        </p:nvSpPr>
        <p:spPr>
          <a:xfrm>
            <a:off x="6018213" y="2014538"/>
            <a:ext cx="2651125" cy="3095625"/>
          </a:xfrm>
          <a:prstGeom prst="rect">
            <a:avLst/>
          </a:prstGeom>
        </p:spPr>
        <p:txBody>
          <a:bodyPr/>
          <a:lstStyle>
            <a:lvl1pPr marL="0" indent="0">
              <a:buNone/>
              <a:defRPr/>
            </a:lvl1pPr>
          </a:lstStyle>
          <a:p>
            <a:r>
              <a:rPr lang="en-US"/>
              <a:t>Click icon to add media</a:t>
            </a:r>
          </a:p>
        </p:txBody>
      </p:sp>
      <p:sp>
        <p:nvSpPr>
          <p:cNvPr id="20" name="Media Placeholder 18">
            <a:extLst>
              <a:ext uri="{FF2B5EF4-FFF2-40B4-BE49-F238E27FC236}">
                <a16:creationId xmlns:a16="http://schemas.microsoft.com/office/drawing/2014/main" id="{9FE697DE-B232-DCBA-555B-B38BFBFFF2F9}"/>
              </a:ext>
            </a:extLst>
          </p:cNvPr>
          <p:cNvSpPr>
            <a:spLocks noGrp="1"/>
          </p:cNvSpPr>
          <p:nvPr>
            <p:ph type="media" sz="quarter" idx="29"/>
          </p:nvPr>
        </p:nvSpPr>
        <p:spPr>
          <a:xfrm>
            <a:off x="3086361" y="2013998"/>
            <a:ext cx="2651125" cy="3095625"/>
          </a:xfrm>
          <a:prstGeom prst="rect">
            <a:avLst/>
          </a:prstGeom>
        </p:spPr>
        <p:txBody>
          <a:bodyPr/>
          <a:lstStyle>
            <a:lvl1pPr marL="0" indent="0">
              <a:buNone/>
              <a:defRPr/>
            </a:lvl1pPr>
          </a:lstStyle>
          <a:p>
            <a:r>
              <a:rPr lang="en-US"/>
              <a:t>Click icon to add media</a:t>
            </a:r>
          </a:p>
        </p:txBody>
      </p:sp>
      <p:sp>
        <p:nvSpPr>
          <p:cNvPr id="25" name="Media Placeholder 18">
            <a:extLst>
              <a:ext uri="{FF2B5EF4-FFF2-40B4-BE49-F238E27FC236}">
                <a16:creationId xmlns:a16="http://schemas.microsoft.com/office/drawing/2014/main" id="{3621758B-383C-4BC0-44E3-2822CC6822B9}"/>
              </a:ext>
            </a:extLst>
          </p:cNvPr>
          <p:cNvSpPr>
            <a:spLocks noGrp="1"/>
          </p:cNvSpPr>
          <p:nvPr>
            <p:ph type="media" sz="quarter" idx="30"/>
          </p:nvPr>
        </p:nvSpPr>
        <p:spPr>
          <a:xfrm>
            <a:off x="8950408" y="2013997"/>
            <a:ext cx="2651125" cy="3095625"/>
          </a:xfrm>
          <a:prstGeom prst="rect">
            <a:avLst/>
          </a:prstGeom>
        </p:spPr>
        <p:txBody>
          <a:bodyPr/>
          <a:lstStyle>
            <a:lvl1pPr marL="0" indent="0">
              <a:buNone/>
              <a:defRPr/>
            </a:lvl1pPr>
          </a:lstStyle>
          <a:p>
            <a:r>
              <a:rPr lang="en-US"/>
              <a:t>Click icon to add media</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2" name="Text Placeholder 31">
            <a:extLst>
              <a:ext uri="{FF2B5EF4-FFF2-40B4-BE49-F238E27FC236}">
                <a16:creationId xmlns:a16="http://schemas.microsoft.com/office/drawing/2014/main" id="{B1BC6B01-5254-1DAF-AC8A-FC9B926392F5}"/>
              </a:ext>
            </a:extLst>
          </p:cNvPr>
          <p:cNvSpPr>
            <a:spLocks noGrp="1"/>
          </p:cNvSpPr>
          <p:nvPr>
            <p:ph type="body" sz="quarter" idx="32" hasCustomPrompt="1"/>
          </p:nvPr>
        </p:nvSpPr>
        <p:spPr>
          <a:xfrm>
            <a:off x="3071868" y="5262293"/>
            <a:ext cx="2679700" cy="414338"/>
          </a:xfrm>
          <a:prstGeom prst="rect">
            <a:avLst/>
          </a:prstGeom>
        </p:spPr>
        <p:txBody>
          <a:bodyPr/>
          <a:lstStyle>
            <a:lvl1pPr marL="0" indent="0" algn="ctr">
              <a:buNone/>
              <a:defRPr sz="1800" spc="0"/>
            </a:lvl1pPr>
          </a:lstStyle>
          <a:p>
            <a:pPr lvl="0"/>
            <a:r>
              <a:rPr lang="en-US"/>
              <a:t>Product Name Here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5987788" y="5262293"/>
            <a:ext cx="2679700" cy="414338"/>
          </a:xfrm>
          <a:prstGeom prst="rect">
            <a:avLst/>
          </a:prstGeom>
        </p:spPr>
        <p:txBody>
          <a:bodyPr/>
          <a:lstStyle>
            <a:lvl1pPr marL="0" indent="0" algn="ctr">
              <a:buNone/>
              <a:defRPr sz="1800" spc="0"/>
            </a:lvl1pPr>
          </a:lstStyle>
          <a:p>
            <a:pPr lvl="0"/>
            <a:r>
              <a:rPr lang="en-US"/>
              <a:t>Product Name Here</a:t>
            </a:r>
          </a:p>
        </p:txBody>
      </p:sp>
      <p:sp>
        <p:nvSpPr>
          <p:cNvPr id="34" name="Text Placeholder 31">
            <a:extLst>
              <a:ext uri="{FF2B5EF4-FFF2-40B4-BE49-F238E27FC236}">
                <a16:creationId xmlns:a16="http://schemas.microsoft.com/office/drawing/2014/main" id="{5D255605-D236-C061-7032-8A934E6B7AE0}"/>
              </a:ext>
            </a:extLst>
          </p:cNvPr>
          <p:cNvSpPr>
            <a:spLocks noGrp="1"/>
          </p:cNvSpPr>
          <p:nvPr>
            <p:ph type="body" sz="quarter" idx="34" hasCustomPrompt="1"/>
          </p:nvPr>
        </p:nvSpPr>
        <p:spPr>
          <a:xfrm>
            <a:off x="8935803" y="5262293"/>
            <a:ext cx="2679700" cy="414338"/>
          </a:xfrm>
          <a:prstGeom prst="rect">
            <a:avLst/>
          </a:prstGeom>
        </p:spPr>
        <p:txBody>
          <a:bodyPr/>
          <a:lstStyle>
            <a:lvl1pPr marL="0" indent="0" algn="ctr">
              <a:buNone/>
              <a:defRPr sz="1800" spc="0"/>
            </a:lvl1pPr>
          </a:lstStyle>
          <a:p>
            <a:pPr lvl="0"/>
            <a:r>
              <a:rPr lang="en-US"/>
              <a:t>Product Name Here</a:t>
            </a:r>
          </a:p>
        </p:txBody>
      </p:sp>
    </p:spTree>
    <p:extLst>
      <p:ext uri="{BB962C8B-B14F-4D97-AF65-F5344CB8AC3E}">
        <p14:creationId xmlns:p14="http://schemas.microsoft.com/office/powerpoint/2010/main" val="28871821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 Image Plain">
    <p:spTree>
      <p:nvGrpSpPr>
        <p:cNvPr id="1" name=""/>
        <p:cNvGrpSpPr/>
        <p:nvPr/>
      </p:nvGrpSpPr>
      <p:grpSpPr>
        <a:xfrm>
          <a:off x="0" y="0"/>
          <a:ext cx="0" cy="0"/>
          <a:chOff x="0" y="0"/>
          <a:chExt cx="0" cy="0"/>
        </a:xfrm>
      </p:grpSpPr>
      <p:pic>
        <p:nvPicPr>
          <p:cNvPr id="9" name="Picture 8" descr="A black background with white lines&#10;&#10;AI-generated content may be incorrect.">
            <a:extLst>
              <a:ext uri="{FF2B5EF4-FFF2-40B4-BE49-F238E27FC236}">
                <a16:creationId xmlns:a16="http://schemas.microsoft.com/office/drawing/2014/main" id="{4115C540-BB16-4653-937F-923F1CC89F17}"/>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a:stretch>
            <a:fillRect/>
          </a:stretch>
        </p:blipFill>
        <p:spPr>
          <a:xfrm rot="10800000">
            <a:off x="-2" y="5245643"/>
            <a:ext cx="4596815" cy="1612357"/>
          </a:xfrm>
          <a:prstGeom prst="rect">
            <a:avLst/>
          </a:prstGeom>
        </p:spPr>
      </p:pic>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19" name="Media Placeholder 18">
            <a:extLst>
              <a:ext uri="{FF2B5EF4-FFF2-40B4-BE49-F238E27FC236}">
                <a16:creationId xmlns:a16="http://schemas.microsoft.com/office/drawing/2014/main" id="{B6C478B0-3F92-E1F5-4BEC-6B630667674A}"/>
              </a:ext>
            </a:extLst>
          </p:cNvPr>
          <p:cNvSpPr>
            <a:spLocks noGrp="1"/>
          </p:cNvSpPr>
          <p:nvPr>
            <p:ph type="media" sz="quarter" idx="28"/>
          </p:nvPr>
        </p:nvSpPr>
        <p:spPr>
          <a:xfrm>
            <a:off x="6018213" y="1821498"/>
            <a:ext cx="2651125" cy="3095625"/>
          </a:xfrm>
          <a:prstGeom prst="rect">
            <a:avLst/>
          </a:prstGeom>
        </p:spPr>
        <p:txBody>
          <a:bodyPr/>
          <a:lstStyle>
            <a:lvl1pPr marL="0" indent="0">
              <a:buNone/>
              <a:defRPr/>
            </a:lvl1pPr>
          </a:lstStyle>
          <a:p>
            <a:r>
              <a:rPr lang="en-US"/>
              <a:t>Click icon to add media</a:t>
            </a:r>
          </a:p>
        </p:txBody>
      </p:sp>
      <p:sp>
        <p:nvSpPr>
          <p:cNvPr id="20" name="Media Placeholder 18">
            <a:extLst>
              <a:ext uri="{FF2B5EF4-FFF2-40B4-BE49-F238E27FC236}">
                <a16:creationId xmlns:a16="http://schemas.microsoft.com/office/drawing/2014/main" id="{9FE697DE-B232-DCBA-555B-B38BFBFFF2F9}"/>
              </a:ext>
            </a:extLst>
          </p:cNvPr>
          <p:cNvSpPr>
            <a:spLocks noGrp="1"/>
          </p:cNvSpPr>
          <p:nvPr>
            <p:ph type="media" sz="quarter" idx="29"/>
          </p:nvPr>
        </p:nvSpPr>
        <p:spPr>
          <a:xfrm>
            <a:off x="3086361" y="1820958"/>
            <a:ext cx="2651125" cy="3095625"/>
          </a:xfrm>
          <a:prstGeom prst="rect">
            <a:avLst/>
          </a:prstGeom>
        </p:spPr>
        <p:txBody>
          <a:bodyPr/>
          <a:lstStyle>
            <a:lvl1pPr marL="0" indent="0">
              <a:buNone/>
              <a:defRPr/>
            </a:lvl1pPr>
          </a:lstStyle>
          <a:p>
            <a:r>
              <a:rPr lang="en-US"/>
              <a:t>Click icon to add media</a:t>
            </a:r>
          </a:p>
        </p:txBody>
      </p:sp>
      <p:sp>
        <p:nvSpPr>
          <p:cNvPr id="25" name="Media Placeholder 18">
            <a:extLst>
              <a:ext uri="{FF2B5EF4-FFF2-40B4-BE49-F238E27FC236}">
                <a16:creationId xmlns:a16="http://schemas.microsoft.com/office/drawing/2014/main" id="{3621758B-383C-4BC0-44E3-2822CC6822B9}"/>
              </a:ext>
            </a:extLst>
          </p:cNvPr>
          <p:cNvSpPr>
            <a:spLocks noGrp="1"/>
          </p:cNvSpPr>
          <p:nvPr>
            <p:ph type="media" sz="quarter" idx="30"/>
          </p:nvPr>
        </p:nvSpPr>
        <p:spPr>
          <a:xfrm>
            <a:off x="8950408" y="1820957"/>
            <a:ext cx="2651125" cy="3095625"/>
          </a:xfrm>
          <a:prstGeom prst="rect">
            <a:avLst/>
          </a:prstGeom>
        </p:spPr>
        <p:txBody>
          <a:bodyPr/>
          <a:lstStyle>
            <a:lvl1pPr marL="0" indent="0">
              <a:buNone/>
              <a:defRPr/>
            </a:lvl1pPr>
          </a:lstStyle>
          <a:p>
            <a:r>
              <a:rPr lang="en-US"/>
              <a:t>Click icon to add media</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2" name="Text Placeholder 31">
            <a:extLst>
              <a:ext uri="{FF2B5EF4-FFF2-40B4-BE49-F238E27FC236}">
                <a16:creationId xmlns:a16="http://schemas.microsoft.com/office/drawing/2014/main" id="{B1BC6B01-5254-1DAF-AC8A-FC9B926392F5}"/>
              </a:ext>
            </a:extLst>
          </p:cNvPr>
          <p:cNvSpPr>
            <a:spLocks noGrp="1"/>
          </p:cNvSpPr>
          <p:nvPr>
            <p:ph type="body" sz="quarter" idx="32" hasCustomPrompt="1"/>
          </p:nvPr>
        </p:nvSpPr>
        <p:spPr>
          <a:xfrm>
            <a:off x="3071868" y="5262293"/>
            <a:ext cx="2679700" cy="414338"/>
          </a:xfrm>
          <a:prstGeom prst="rect">
            <a:avLst/>
          </a:prstGeom>
        </p:spPr>
        <p:txBody>
          <a:bodyPr/>
          <a:lstStyle>
            <a:lvl1pPr marL="0" indent="0" algn="ctr">
              <a:buNone/>
              <a:defRPr sz="1800" spc="0"/>
            </a:lvl1pPr>
          </a:lstStyle>
          <a:p>
            <a:pPr lvl="0"/>
            <a:r>
              <a:rPr lang="en-US"/>
              <a:t>Product Name Here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5987788" y="5262293"/>
            <a:ext cx="2679700" cy="414338"/>
          </a:xfrm>
          <a:prstGeom prst="rect">
            <a:avLst/>
          </a:prstGeom>
        </p:spPr>
        <p:txBody>
          <a:bodyPr/>
          <a:lstStyle>
            <a:lvl1pPr marL="0" indent="0" algn="ctr">
              <a:buNone/>
              <a:defRPr sz="1800" spc="0"/>
            </a:lvl1pPr>
          </a:lstStyle>
          <a:p>
            <a:pPr lvl="0"/>
            <a:r>
              <a:rPr lang="en-US"/>
              <a:t>Product Name Here</a:t>
            </a:r>
          </a:p>
        </p:txBody>
      </p:sp>
      <p:sp>
        <p:nvSpPr>
          <p:cNvPr id="34" name="Text Placeholder 31">
            <a:extLst>
              <a:ext uri="{FF2B5EF4-FFF2-40B4-BE49-F238E27FC236}">
                <a16:creationId xmlns:a16="http://schemas.microsoft.com/office/drawing/2014/main" id="{5D255605-D236-C061-7032-8A934E6B7AE0}"/>
              </a:ext>
            </a:extLst>
          </p:cNvPr>
          <p:cNvSpPr>
            <a:spLocks noGrp="1"/>
          </p:cNvSpPr>
          <p:nvPr>
            <p:ph type="body" sz="quarter" idx="34" hasCustomPrompt="1"/>
          </p:nvPr>
        </p:nvSpPr>
        <p:spPr>
          <a:xfrm>
            <a:off x="8935803" y="5262293"/>
            <a:ext cx="2679700" cy="414338"/>
          </a:xfrm>
          <a:prstGeom prst="rect">
            <a:avLst/>
          </a:prstGeom>
        </p:spPr>
        <p:txBody>
          <a:bodyPr/>
          <a:lstStyle>
            <a:lvl1pPr marL="0" indent="0" algn="ctr">
              <a:buNone/>
              <a:defRPr sz="1800" spc="0"/>
            </a:lvl1pPr>
          </a:lstStyle>
          <a:p>
            <a:pPr lvl="0"/>
            <a:r>
              <a:rPr lang="en-US"/>
              <a:t>Product Name Here</a:t>
            </a:r>
          </a:p>
        </p:txBody>
      </p:sp>
      <p:sp>
        <p:nvSpPr>
          <p:cNvPr id="5" name="TextBox 4">
            <a:extLst>
              <a:ext uri="{FF2B5EF4-FFF2-40B4-BE49-F238E27FC236}">
                <a16:creationId xmlns:a16="http://schemas.microsoft.com/office/drawing/2014/main" id="{06AC7C70-859A-F39E-72B7-763DC9BDC02F}"/>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21878992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image + Description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hasCustomPrompt="1"/>
          </p:nvPr>
        </p:nvSpPr>
        <p:spPr>
          <a:xfrm>
            <a:off x="379412" y="1813928"/>
            <a:ext cx="2223926" cy="1964695"/>
          </a:xfrm>
          <a:prstGeom prst="rect">
            <a:avLst/>
          </a:prstGeom>
        </p:spPr>
        <p:txBody>
          <a:bodyPr/>
          <a:lstStyle>
            <a:lvl1pPr marL="0" indent="0">
              <a:buNone/>
              <a:defRPr sz="2400"/>
            </a:lvl1pPr>
          </a:lstStyle>
          <a:p>
            <a:r>
              <a:rPr lang="en-US" spc="0"/>
              <a:t>Headline to be here and here and here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pic>
        <p:nvPicPr>
          <p:cNvPr id="9" name="Picture 8" descr="A black background with white lines&#10;&#10;AI-generated content may be incorrect.">
            <a:extLst>
              <a:ext uri="{FF2B5EF4-FFF2-40B4-BE49-F238E27FC236}">
                <a16:creationId xmlns:a16="http://schemas.microsoft.com/office/drawing/2014/main" id="{4115C540-BB16-4653-937F-923F1CC89F17}"/>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a:stretch>
            <a:fillRect/>
          </a:stretch>
        </p:blipFill>
        <p:spPr>
          <a:xfrm rot="10800000">
            <a:off x="-3" y="5150274"/>
            <a:ext cx="4596815" cy="1707725"/>
          </a:xfrm>
          <a:prstGeom prst="rect">
            <a:avLst/>
          </a:prstGeom>
        </p:spPr>
      </p:pic>
      <p:sp>
        <p:nvSpPr>
          <p:cNvPr id="5" name="Picture Placeholder 12">
            <a:extLst>
              <a:ext uri="{FF2B5EF4-FFF2-40B4-BE49-F238E27FC236}">
                <a16:creationId xmlns:a16="http://schemas.microsoft.com/office/drawing/2014/main" id="{7B3659A6-F669-DFD8-A4CC-ED679B1AA157}"/>
              </a:ext>
            </a:extLst>
          </p:cNvPr>
          <p:cNvSpPr>
            <a:spLocks noGrp="1"/>
          </p:cNvSpPr>
          <p:nvPr>
            <p:ph type="pic" sz="quarter" idx="29"/>
          </p:nvPr>
        </p:nvSpPr>
        <p:spPr>
          <a:xfrm>
            <a:off x="4213997" y="84978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3" name="Text Placeholder 22">
            <a:extLst>
              <a:ext uri="{FF2B5EF4-FFF2-40B4-BE49-F238E27FC236}">
                <a16:creationId xmlns:a16="http://schemas.microsoft.com/office/drawing/2014/main" id="{F265BC60-4B27-E086-2D11-5E10D31282D4}"/>
              </a:ext>
            </a:extLst>
          </p:cNvPr>
          <p:cNvSpPr>
            <a:spLocks noGrp="1"/>
          </p:cNvSpPr>
          <p:nvPr>
            <p:ph type="body" sz="quarter" idx="33" hasCustomPrompt="1"/>
          </p:nvPr>
        </p:nvSpPr>
        <p:spPr>
          <a:xfrm>
            <a:off x="4213997" y="3770804"/>
            <a:ext cx="3438525" cy="355600"/>
          </a:xfrm>
          <a:prstGeom prst="rect">
            <a:avLst/>
          </a:prstGeom>
        </p:spPr>
        <p:txBody>
          <a:bodyPr/>
          <a:lstStyle>
            <a:lvl1pPr marL="0" indent="0">
              <a:buNone/>
              <a:defRPr sz="1800" spc="0"/>
            </a:lvl1pPr>
          </a:lstStyle>
          <a:p>
            <a:pPr lvl="0"/>
            <a:r>
              <a:rPr lang="en-US"/>
              <a:t>First Main Point Here</a:t>
            </a:r>
          </a:p>
        </p:txBody>
      </p:sp>
      <p:sp>
        <p:nvSpPr>
          <p:cNvPr id="24" name="Text Placeholder 22">
            <a:extLst>
              <a:ext uri="{FF2B5EF4-FFF2-40B4-BE49-F238E27FC236}">
                <a16:creationId xmlns:a16="http://schemas.microsoft.com/office/drawing/2014/main" id="{CADCA365-A953-88A3-01CE-4B9A160F6071}"/>
              </a:ext>
            </a:extLst>
          </p:cNvPr>
          <p:cNvSpPr>
            <a:spLocks noGrp="1"/>
          </p:cNvSpPr>
          <p:nvPr>
            <p:ph type="body" sz="quarter" idx="34" hasCustomPrompt="1"/>
          </p:nvPr>
        </p:nvSpPr>
        <p:spPr>
          <a:xfrm>
            <a:off x="8263256" y="3778623"/>
            <a:ext cx="3438525" cy="355600"/>
          </a:xfrm>
          <a:prstGeom prst="rect">
            <a:avLst/>
          </a:prstGeom>
        </p:spPr>
        <p:txBody>
          <a:bodyPr/>
          <a:lstStyle>
            <a:lvl1pPr marL="0" indent="0">
              <a:buNone/>
              <a:defRPr sz="1800" spc="0"/>
            </a:lvl1pPr>
          </a:lstStyle>
          <a:p>
            <a:pPr lvl="0"/>
            <a:r>
              <a:rPr lang="en-US"/>
              <a:t>Second Main Point Here</a:t>
            </a:r>
          </a:p>
        </p:txBody>
      </p:sp>
      <p:sp>
        <p:nvSpPr>
          <p:cNvPr id="26" name="Text Placeholder 22">
            <a:extLst>
              <a:ext uri="{FF2B5EF4-FFF2-40B4-BE49-F238E27FC236}">
                <a16:creationId xmlns:a16="http://schemas.microsoft.com/office/drawing/2014/main" id="{67AF2F80-E515-EAF3-7187-B3A733AE6144}"/>
              </a:ext>
            </a:extLst>
          </p:cNvPr>
          <p:cNvSpPr>
            <a:spLocks noGrp="1"/>
          </p:cNvSpPr>
          <p:nvPr>
            <p:ph type="body" sz="quarter" idx="35" hasCustomPrompt="1"/>
          </p:nvPr>
        </p:nvSpPr>
        <p:spPr>
          <a:xfrm>
            <a:off x="4203837" y="4410883"/>
            <a:ext cx="3438525" cy="1196787"/>
          </a:xfrm>
          <a:prstGeom prst="rect">
            <a:avLst/>
          </a:prstGeom>
        </p:spPr>
        <p:txBody>
          <a:bodyPr/>
          <a:lstStyle>
            <a:lvl1pPr marL="0" indent="0">
              <a:buNone/>
              <a:defRPr sz="14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 to prospects and customers alike</a:t>
            </a:r>
          </a:p>
        </p:txBody>
      </p:sp>
      <p:sp>
        <p:nvSpPr>
          <p:cNvPr id="27" name="Rounded Rectangle 26">
            <a:extLst>
              <a:ext uri="{FF2B5EF4-FFF2-40B4-BE49-F238E27FC236}">
                <a16:creationId xmlns:a16="http://schemas.microsoft.com/office/drawing/2014/main" id="{695537D5-36B6-5AC8-FFC1-566AE23223B2}"/>
              </a:ext>
            </a:extLst>
          </p:cNvPr>
          <p:cNvSpPr/>
          <p:nvPr userDrawn="1"/>
        </p:nvSpPr>
        <p:spPr>
          <a:xfrm rot="10800000">
            <a:off x="4317001" y="4195619"/>
            <a:ext cx="137160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8" name="Rounded Rectangle 27">
            <a:extLst>
              <a:ext uri="{FF2B5EF4-FFF2-40B4-BE49-F238E27FC236}">
                <a16:creationId xmlns:a16="http://schemas.microsoft.com/office/drawing/2014/main" id="{1747AF24-DA14-9244-588B-7DBFFDF8951F}"/>
              </a:ext>
            </a:extLst>
          </p:cNvPr>
          <p:cNvSpPr/>
          <p:nvPr userDrawn="1"/>
        </p:nvSpPr>
        <p:spPr>
          <a:xfrm rot="10800000">
            <a:off x="8354310" y="4192530"/>
            <a:ext cx="137160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9" name="Text Placeholder 22">
            <a:extLst>
              <a:ext uri="{FF2B5EF4-FFF2-40B4-BE49-F238E27FC236}">
                <a16:creationId xmlns:a16="http://schemas.microsoft.com/office/drawing/2014/main" id="{FBDC60BA-79B2-BA0D-8A7D-B46120272671}"/>
              </a:ext>
            </a:extLst>
          </p:cNvPr>
          <p:cNvSpPr>
            <a:spLocks noGrp="1"/>
          </p:cNvSpPr>
          <p:nvPr>
            <p:ph type="body" sz="quarter" idx="36" hasCustomPrompt="1"/>
          </p:nvPr>
        </p:nvSpPr>
        <p:spPr>
          <a:xfrm>
            <a:off x="8263255" y="4412498"/>
            <a:ext cx="3438525" cy="1196787"/>
          </a:xfrm>
          <a:prstGeom prst="rect">
            <a:avLst/>
          </a:prstGeom>
        </p:spPr>
        <p:txBody>
          <a:bodyPr/>
          <a:lstStyle>
            <a:lvl1pPr marL="0" indent="0">
              <a:buNone/>
              <a:defRPr sz="14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 to prospects and customers alike</a:t>
            </a:r>
          </a:p>
        </p:txBody>
      </p:sp>
      <p:sp>
        <p:nvSpPr>
          <p:cNvPr id="35" name="Picture Placeholder 12">
            <a:extLst>
              <a:ext uri="{FF2B5EF4-FFF2-40B4-BE49-F238E27FC236}">
                <a16:creationId xmlns:a16="http://schemas.microsoft.com/office/drawing/2014/main" id="{6CD07C30-7A52-8329-D65A-17F54ADB0671}"/>
              </a:ext>
            </a:extLst>
          </p:cNvPr>
          <p:cNvSpPr>
            <a:spLocks noGrp="1"/>
          </p:cNvSpPr>
          <p:nvPr>
            <p:ph type="pic" sz="quarter" idx="37"/>
          </p:nvPr>
        </p:nvSpPr>
        <p:spPr>
          <a:xfrm>
            <a:off x="8278237" y="84978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 name="TextBox 1">
            <a:extLst>
              <a:ext uri="{FF2B5EF4-FFF2-40B4-BE49-F238E27FC236}">
                <a16:creationId xmlns:a16="http://schemas.microsoft.com/office/drawing/2014/main" id="{74A25B1D-02BA-501F-0858-9056E4F2FB40}"/>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1391831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tatement + 1/3 imag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BA6D24-ED87-0B60-9AF1-AA9D20B2AD08}"/>
              </a:ext>
            </a:extLst>
          </p:cNvPr>
          <p:cNvSpPr/>
          <p:nvPr userDrawn="1"/>
        </p:nvSpPr>
        <p:spPr>
          <a:xfrm>
            <a:off x="8099425" y="0"/>
            <a:ext cx="4092574" cy="6858000"/>
          </a:xfrm>
          <a:prstGeom prst="rect">
            <a:avLst/>
          </a:prstGeom>
          <a:solidFill>
            <a:srgbClr val="E0DBC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Picture Placeholder 18">
            <a:extLst>
              <a:ext uri="{FF2B5EF4-FFF2-40B4-BE49-F238E27FC236}">
                <a16:creationId xmlns:a16="http://schemas.microsoft.com/office/drawing/2014/main" id="{5081FFCC-6CDD-9E96-617B-222409DD7F51}"/>
              </a:ext>
            </a:extLst>
          </p:cNvPr>
          <p:cNvSpPr>
            <a:spLocks noGrp="1"/>
          </p:cNvSpPr>
          <p:nvPr>
            <p:ph type="pic" sz="quarter" idx="13"/>
          </p:nvPr>
        </p:nvSpPr>
        <p:spPr>
          <a:xfrm>
            <a:off x="8099424" y="0"/>
            <a:ext cx="4092575" cy="6858000"/>
          </a:xfrm>
          <a:prstGeom prst="rect">
            <a:avLst/>
          </a:prstGeom>
        </p:spPr>
        <p:txBody>
          <a:bodyPr/>
          <a:lstStyle>
            <a:lvl1pPr marL="0" indent="0">
              <a:buNone/>
              <a:defRPr/>
            </a:lvl1pPr>
          </a:lstStyle>
          <a:p>
            <a:r>
              <a:rPr lang="en-US"/>
              <a:t>Click icon to add picture</a:t>
            </a:r>
          </a:p>
        </p:txBody>
      </p:sp>
      <p:sp>
        <p:nvSpPr>
          <p:cNvPr id="6" name="Slide Number Placeholder 5">
            <a:extLst>
              <a:ext uri="{FF2B5EF4-FFF2-40B4-BE49-F238E27FC236}">
                <a16:creationId xmlns:a16="http://schemas.microsoft.com/office/drawing/2014/main" id="{012DDF1B-5C6A-AD13-1687-3A976245F4A9}"/>
              </a:ext>
            </a:extLst>
          </p:cNvPr>
          <p:cNvSpPr>
            <a:spLocks noGrp="1"/>
          </p:cNvSpPr>
          <p:nvPr>
            <p:ph type="sldNum" sz="quarter" idx="12"/>
          </p:nvPr>
        </p:nvSpPr>
        <p:spPr/>
        <p:txBody>
          <a:bodyPr/>
          <a:lstStyle>
            <a:lvl1pPr>
              <a:defRPr>
                <a:solidFill>
                  <a:srgbClr val="5B574E"/>
                </a:solidFill>
              </a:defRPr>
            </a:lvl1pPr>
          </a:lstStyle>
          <a:p>
            <a:fld id="{786FBC2C-DAEC-AA48-BB03-235AB661DE70}" type="slidenum">
              <a:rPr lang="en-US" smtClean="0"/>
              <a:pPr/>
              <a:t>‹#›</a:t>
            </a:fld>
            <a:endParaRPr lang="en-US"/>
          </a:p>
        </p:txBody>
      </p:sp>
      <p:sp>
        <p:nvSpPr>
          <p:cNvPr id="13" name="Subtitle 2">
            <a:extLst>
              <a:ext uri="{FF2B5EF4-FFF2-40B4-BE49-F238E27FC236}">
                <a16:creationId xmlns:a16="http://schemas.microsoft.com/office/drawing/2014/main" id="{EFD49FAE-9906-7643-A1D6-7DFE2453B674}"/>
              </a:ext>
            </a:extLst>
          </p:cNvPr>
          <p:cNvSpPr>
            <a:spLocks noGrp="1"/>
          </p:cNvSpPr>
          <p:nvPr>
            <p:ph type="subTitle" idx="1"/>
          </p:nvPr>
        </p:nvSpPr>
        <p:spPr>
          <a:xfrm>
            <a:off x="611060" y="1231392"/>
            <a:ext cx="5716588" cy="1304544"/>
          </a:xfrm>
          <a:prstGeom prst="rect">
            <a:avLst/>
          </a:prstGeom>
        </p:spPr>
        <p:txBody>
          <a:bodyPr>
            <a:noAutofit/>
          </a:bodyPr>
          <a:lstStyle>
            <a:lvl1pPr marL="0" marR="0" indent="0" algn="l" defTabSz="914400" rtl="0" eaLnBrk="1" fontAlgn="auto" latinLnBrk="0" hangingPunct="1">
              <a:lnSpc>
                <a:spcPts val="5200"/>
              </a:lnSpc>
              <a:spcBef>
                <a:spcPct val="0"/>
              </a:spcBef>
              <a:spcAft>
                <a:spcPts val="0"/>
              </a:spcAft>
              <a:buClrTx/>
              <a:buSzTx/>
              <a:buFont typeface="+mj-lt"/>
              <a:buNone/>
              <a:tabLst/>
              <a:defRPr lang="en-US" sz="3200" b="0" i="0" kern="1200" spc="-100" baseline="0" dirty="0">
                <a:solidFill>
                  <a:schemeClr val="tx1"/>
                </a:solidFill>
                <a:latin typeface="IBM Plex Sans" panose="020B0503050203000203" pitchFamily="34" charset="0"/>
                <a:ea typeface="+mj-ea"/>
                <a:cs typeface="+mj-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Text Placeholder 13">
            <a:extLst>
              <a:ext uri="{FF2B5EF4-FFF2-40B4-BE49-F238E27FC236}">
                <a16:creationId xmlns:a16="http://schemas.microsoft.com/office/drawing/2014/main" id="{97660263-C959-769B-5575-48B5E800AC92}"/>
              </a:ext>
            </a:extLst>
          </p:cNvPr>
          <p:cNvSpPr>
            <a:spLocks noGrp="1"/>
          </p:cNvSpPr>
          <p:nvPr>
            <p:ph type="body" sz="quarter" idx="14" hasCustomPrompt="1"/>
          </p:nvPr>
        </p:nvSpPr>
        <p:spPr>
          <a:xfrm>
            <a:off x="611059" y="2630424"/>
            <a:ext cx="5106989" cy="2836862"/>
          </a:xfrm>
          <a:prstGeom prst="rect">
            <a:avLst/>
          </a:prstGeom>
        </p:spPr>
        <p:txBody>
          <a:bodyPr>
            <a:noAutofit/>
          </a:bodyPr>
          <a:lstStyle>
            <a:lvl1pPr marL="0" marR="0" indent="0" algn="l" defTabSz="914400" rtl="0" eaLnBrk="1" fontAlgn="auto" latinLnBrk="0" hangingPunct="1">
              <a:lnSpc>
                <a:spcPct val="100000"/>
              </a:lnSpc>
              <a:spcBef>
                <a:spcPts val="1000"/>
              </a:spcBef>
              <a:spcAft>
                <a:spcPts val="0"/>
              </a:spcAft>
              <a:buClrTx/>
              <a:buSzTx/>
              <a:buFont typeface="+mj-lt"/>
              <a:buNone/>
              <a:tabLst/>
              <a:defRPr sz="2400"/>
            </a:lvl1pPr>
            <a:lvl2pPr marL="457200" indent="0">
              <a:lnSpc>
                <a:spcPct val="114000"/>
              </a:lnSpc>
              <a:buNone/>
              <a:defRPr/>
            </a:lvl2pPr>
            <a:lvl3pPr marL="914400" indent="0">
              <a:lnSpc>
                <a:spcPct val="114000"/>
              </a:lnSpc>
              <a:buNone/>
              <a:defRPr/>
            </a:lvl3pPr>
            <a:lvl4pPr marL="1371600" indent="0">
              <a:lnSpc>
                <a:spcPct val="114000"/>
              </a:lnSpc>
              <a:buNone/>
              <a:defRPr/>
            </a:lvl4pPr>
            <a:lvl5pPr marL="1828800" indent="0">
              <a:lnSpc>
                <a:spcPct val="114000"/>
              </a:lnSpc>
              <a:buNone/>
              <a:defRPr/>
            </a:lvl5pPr>
          </a:lstStyle>
          <a:p>
            <a:pPr marL="0" marR="0" lvl="0" indent="0" algn="l" defTabSz="914400" rtl="0" eaLnBrk="1" fontAlgn="auto" latinLnBrk="0" hangingPunct="1">
              <a:lnSpc>
                <a:spcPct val="100000"/>
              </a:lnSpc>
              <a:spcBef>
                <a:spcPts val="1000"/>
              </a:spcBef>
              <a:spcAft>
                <a:spcPts val="0"/>
              </a:spcAft>
              <a:buClrTx/>
              <a:buSzTx/>
              <a:buFont typeface="+mj-lt"/>
              <a:buNone/>
              <a:tabLst/>
              <a:defRPr/>
            </a:pPr>
            <a:r>
              <a:rPr kumimoji="0" lang="en-US" sz="2400" b="0" i="0" u="none" strike="noStrike" kern="1200" cap="none" spc="-100" normalizeH="0" baseline="0" noProof="0">
                <a:ln>
                  <a:noFill/>
                </a:ln>
                <a:solidFill>
                  <a:srgbClr val="000000"/>
                </a:solidFill>
                <a:effectLst/>
                <a:uLnTx/>
                <a:uFillTx/>
                <a:latin typeface="IBM Plex Sans" panose="020B0503050203000203" pitchFamily="34" charset="0"/>
                <a:ea typeface="+mj-ea"/>
                <a:cs typeface="+mj-cs"/>
              </a:rPr>
              <a:t>This is a body copy paragraph, for any supporting text needed to happen here. This is a body copy paragraph, for any supporting text needed to happen here.</a:t>
            </a:r>
            <a:endParaRPr kumimoji="0" lang="en-US" sz="2400" b="0" i="0" u="none" strike="noStrike" kern="1200" cap="none" spc="-100" normalizeH="0" baseline="0" noProof="0">
              <a:ln>
                <a:noFill/>
              </a:ln>
              <a:solidFill>
                <a:srgbClr val="191513">
                  <a:lumMod val="25000"/>
                  <a:lumOff val="75000"/>
                </a:srgbClr>
              </a:solidFill>
              <a:effectLst/>
              <a:uLnTx/>
              <a:uFillTx/>
              <a:latin typeface="IBM Plex Sans" panose="020B0503050203000203" pitchFamily="34" charset="0"/>
              <a:ea typeface="+mj-ea"/>
              <a:cs typeface="+mj-cs"/>
            </a:endParaRPr>
          </a:p>
        </p:txBody>
      </p:sp>
      <p:sp>
        <p:nvSpPr>
          <p:cNvPr id="15" name="Text Placeholder 14">
            <a:extLst>
              <a:ext uri="{FF2B5EF4-FFF2-40B4-BE49-F238E27FC236}">
                <a16:creationId xmlns:a16="http://schemas.microsoft.com/office/drawing/2014/main" id="{EA0A5E45-580A-A4FB-6731-D8F46EFD1220}"/>
              </a:ext>
            </a:extLst>
          </p:cNvPr>
          <p:cNvSpPr>
            <a:spLocks noGrp="1"/>
          </p:cNvSpPr>
          <p:nvPr>
            <p:ph type="body" sz="quarter" idx="15" hasCustomPrompt="1"/>
          </p:nvPr>
        </p:nvSpPr>
        <p:spPr>
          <a:xfrm>
            <a:off x="6461760" y="5467350"/>
            <a:ext cx="1377315" cy="1116013"/>
          </a:xfrm>
          <a:prstGeom prst="rect">
            <a:avLst/>
          </a:prstGeom>
        </p:spPr>
        <p:txBody>
          <a:bodyPr/>
          <a:lstStyle>
            <a:lvl1pPr marL="0" indent="0" algn="r">
              <a:buNone/>
              <a:defRPr sz="1100" b="0" spc="0">
                <a:solidFill>
                  <a:schemeClr val="tx1">
                    <a:lumMod val="50000"/>
                    <a:lumOff val="50000"/>
                  </a:schemeClr>
                </a:solidFill>
              </a:defRPr>
            </a:lvl1pPr>
          </a:lstStyle>
          <a:p>
            <a:pPr lvl="0"/>
            <a:r>
              <a:rPr lang="en-US"/>
              <a:t>Paragraph Subtitle</a:t>
            </a:r>
            <a:br>
              <a:rPr lang="en-US"/>
            </a:br>
            <a:r>
              <a:rPr lang="en-US"/>
              <a:t>Supporting copy if required on notes or products shown </a:t>
            </a:r>
          </a:p>
          <a:p>
            <a:pPr lvl="0"/>
            <a:endParaRPr lang="en-US"/>
          </a:p>
        </p:txBody>
      </p:sp>
    </p:spTree>
    <p:extLst>
      <p:ext uri="{BB962C8B-B14F-4D97-AF65-F5344CB8AC3E}">
        <p14:creationId xmlns:p14="http://schemas.microsoft.com/office/powerpoint/2010/main" val="19714131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tatistics or Fact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hasCustomPrompt="1"/>
          </p:nvPr>
        </p:nvSpPr>
        <p:spPr>
          <a:xfrm>
            <a:off x="379411" y="1813928"/>
            <a:ext cx="3223851" cy="1964695"/>
          </a:xfrm>
          <a:prstGeom prst="rect">
            <a:avLst/>
          </a:prstGeom>
        </p:spPr>
        <p:txBody>
          <a:bodyPr/>
          <a:lstStyle>
            <a:lvl1pPr marL="0" indent="0">
              <a:buNone/>
              <a:defRPr sz="2400"/>
            </a:lvl1pPr>
          </a:lstStyle>
          <a:p>
            <a:r>
              <a:rPr lang="en-US" spc="0"/>
              <a:t>This is a statistic slide with 5 statistics. Write something important about what we’re saying here.</a:t>
            </a:r>
          </a:p>
        </p:txBody>
      </p:sp>
      <p:sp>
        <p:nvSpPr>
          <p:cNvPr id="23" name="Text Placeholder 22">
            <a:extLst>
              <a:ext uri="{FF2B5EF4-FFF2-40B4-BE49-F238E27FC236}">
                <a16:creationId xmlns:a16="http://schemas.microsoft.com/office/drawing/2014/main" id="{F265BC60-4B27-E086-2D11-5E10D31282D4}"/>
              </a:ext>
            </a:extLst>
          </p:cNvPr>
          <p:cNvSpPr>
            <a:spLocks noGrp="1"/>
          </p:cNvSpPr>
          <p:nvPr>
            <p:ph type="body" sz="quarter" idx="33" hasCustomPrompt="1"/>
          </p:nvPr>
        </p:nvSpPr>
        <p:spPr>
          <a:xfrm>
            <a:off x="5015611" y="1032105"/>
            <a:ext cx="1361441" cy="640922"/>
          </a:xfrm>
          <a:prstGeom prst="rect">
            <a:avLst/>
          </a:prstGeom>
        </p:spPr>
        <p:txBody>
          <a:bodyPr/>
          <a:lstStyle>
            <a:lvl1pPr marL="0" indent="0">
              <a:buNone/>
              <a:defRPr sz="4400" spc="0"/>
            </a:lvl1pPr>
          </a:lstStyle>
          <a:p>
            <a:pPr lvl="0"/>
            <a:r>
              <a:rPr lang="en-US"/>
              <a:t>00M</a:t>
            </a:r>
          </a:p>
        </p:txBody>
      </p:sp>
      <p:sp>
        <p:nvSpPr>
          <p:cNvPr id="26" name="Text Placeholder 22">
            <a:extLst>
              <a:ext uri="{FF2B5EF4-FFF2-40B4-BE49-F238E27FC236}">
                <a16:creationId xmlns:a16="http://schemas.microsoft.com/office/drawing/2014/main" id="{67AF2F80-E515-EAF3-7187-B3A733AE6144}"/>
              </a:ext>
            </a:extLst>
          </p:cNvPr>
          <p:cNvSpPr>
            <a:spLocks noGrp="1"/>
          </p:cNvSpPr>
          <p:nvPr>
            <p:ph type="body" sz="quarter" idx="35" hasCustomPrompt="1"/>
          </p:nvPr>
        </p:nvSpPr>
        <p:spPr>
          <a:xfrm>
            <a:off x="5005452" y="1788206"/>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27" name="Rounded Rectangle 26">
            <a:extLst>
              <a:ext uri="{FF2B5EF4-FFF2-40B4-BE49-F238E27FC236}">
                <a16:creationId xmlns:a16="http://schemas.microsoft.com/office/drawing/2014/main" id="{695537D5-36B6-5AC8-FFC1-566AE23223B2}"/>
              </a:ext>
            </a:extLst>
          </p:cNvPr>
          <p:cNvSpPr/>
          <p:nvPr userDrawn="1"/>
        </p:nvSpPr>
        <p:spPr>
          <a:xfrm rot="10800000">
            <a:off x="5005448" y="889696"/>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6" name="Text Placeholder 5">
            <a:extLst>
              <a:ext uri="{FF2B5EF4-FFF2-40B4-BE49-F238E27FC236}">
                <a16:creationId xmlns:a16="http://schemas.microsoft.com/office/drawing/2014/main" id="{C9767051-E69D-E609-963C-5C61278E6307}"/>
              </a:ext>
            </a:extLst>
          </p:cNvPr>
          <p:cNvSpPr>
            <a:spLocks noGrp="1"/>
          </p:cNvSpPr>
          <p:nvPr>
            <p:ph type="body" sz="quarter" idx="37" hasCustomPrompt="1"/>
          </p:nvPr>
        </p:nvSpPr>
        <p:spPr>
          <a:xfrm>
            <a:off x="365125" y="4237248"/>
            <a:ext cx="3238500" cy="1193800"/>
          </a:xfrm>
          <a:prstGeom prst="rect">
            <a:avLst/>
          </a:prstGeom>
        </p:spPr>
        <p:txBody>
          <a:bodyPr/>
          <a:lstStyle>
            <a:lvl1pPr marL="0" indent="0">
              <a:buNone/>
              <a:defRPr sz="12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a:t>
            </a:r>
          </a:p>
        </p:txBody>
      </p:sp>
      <p:sp>
        <p:nvSpPr>
          <p:cNvPr id="7" name="Text Placeholder 5">
            <a:extLst>
              <a:ext uri="{FF2B5EF4-FFF2-40B4-BE49-F238E27FC236}">
                <a16:creationId xmlns:a16="http://schemas.microsoft.com/office/drawing/2014/main" id="{55E7A467-EEE7-C52A-DB4A-8DAB3E40119B}"/>
              </a:ext>
            </a:extLst>
          </p:cNvPr>
          <p:cNvSpPr>
            <a:spLocks noGrp="1"/>
          </p:cNvSpPr>
          <p:nvPr>
            <p:ph type="body" sz="quarter" idx="38" hasCustomPrompt="1"/>
          </p:nvPr>
        </p:nvSpPr>
        <p:spPr>
          <a:xfrm>
            <a:off x="365125" y="3977940"/>
            <a:ext cx="3238500" cy="259308"/>
          </a:xfrm>
          <a:prstGeom prst="rect">
            <a:avLst/>
          </a:prstGeom>
        </p:spPr>
        <p:txBody>
          <a:bodyPr/>
          <a:lstStyle>
            <a:lvl1pPr marL="0" indent="0">
              <a:buNone/>
              <a:defRPr sz="1200" b="1" spc="0">
                <a:solidFill>
                  <a:schemeClr val="tx1">
                    <a:lumMod val="50000"/>
                    <a:lumOff val="50000"/>
                  </a:schemeClr>
                </a:solidFill>
              </a:defRPr>
            </a:lvl1pPr>
          </a:lstStyle>
          <a:p>
            <a:pPr lvl="0"/>
            <a:r>
              <a:rPr lang="en-US"/>
              <a:t>Subhead Paragraph</a:t>
            </a:r>
          </a:p>
        </p:txBody>
      </p:sp>
      <p:sp>
        <p:nvSpPr>
          <p:cNvPr id="12" name="Text Placeholder 22">
            <a:extLst>
              <a:ext uri="{FF2B5EF4-FFF2-40B4-BE49-F238E27FC236}">
                <a16:creationId xmlns:a16="http://schemas.microsoft.com/office/drawing/2014/main" id="{45431E94-2991-63C0-AB76-218D522F96AD}"/>
              </a:ext>
            </a:extLst>
          </p:cNvPr>
          <p:cNvSpPr>
            <a:spLocks noGrp="1"/>
          </p:cNvSpPr>
          <p:nvPr>
            <p:ph type="body" sz="quarter" idx="39" hasCustomPrompt="1"/>
          </p:nvPr>
        </p:nvSpPr>
        <p:spPr>
          <a:xfrm>
            <a:off x="7337690" y="1032105"/>
            <a:ext cx="1361441" cy="640922"/>
          </a:xfrm>
          <a:prstGeom prst="rect">
            <a:avLst/>
          </a:prstGeom>
        </p:spPr>
        <p:txBody>
          <a:bodyPr/>
          <a:lstStyle>
            <a:lvl1pPr marL="0" indent="0">
              <a:buNone/>
              <a:defRPr sz="4400" spc="0"/>
            </a:lvl1pPr>
          </a:lstStyle>
          <a:p>
            <a:pPr lvl="0"/>
            <a:r>
              <a:rPr lang="en-US"/>
              <a:t>00M</a:t>
            </a:r>
          </a:p>
        </p:txBody>
      </p:sp>
      <p:sp>
        <p:nvSpPr>
          <p:cNvPr id="13" name="Text Placeholder 22">
            <a:extLst>
              <a:ext uri="{FF2B5EF4-FFF2-40B4-BE49-F238E27FC236}">
                <a16:creationId xmlns:a16="http://schemas.microsoft.com/office/drawing/2014/main" id="{53C33F08-CC5F-C206-7BF9-A74ACA92CBF1}"/>
              </a:ext>
            </a:extLst>
          </p:cNvPr>
          <p:cNvSpPr>
            <a:spLocks noGrp="1"/>
          </p:cNvSpPr>
          <p:nvPr>
            <p:ph type="body" sz="quarter" idx="40" hasCustomPrompt="1"/>
          </p:nvPr>
        </p:nvSpPr>
        <p:spPr>
          <a:xfrm>
            <a:off x="7327531" y="1788206"/>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14" name="Rounded Rectangle 13">
            <a:extLst>
              <a:ext uri="{FF2B5EF4-FFF2-40B4-BE49-F238E27FC236}">
                <a16:creationId xmlns:a16="http://schemas.microsoft.com/office/drawing/2014/main" id="{80744014-4A31-F8CB-436B-755FB7F8C035}"/>
              </a:ext>
            </a:extLst>
          </p:cNvPr>
          <p:cNvSpPr/>
          <p:nvPr userDrawn="1"/>
        </p:nvSpPr>
        <p:spPr>
          <a:xfrm rot="10800000">
            <a:off x="7327527" y="889696"/>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15" name="Text Placeholder 22">
            <a:extLst>
              <a:ext uri="{FF2B5EF4-FFF2-40B4-BE49-F238E27FC236}">
                <a16:creationId xmlns:a16="http://schemas.microsoft.com/office/drawing/2014/main" id="{11888CBB-27C6-680B-AD6A-2EFC71840C91}"/>
              </a:ext>
            </a:extLst>
          </p:cNvPr>
          <p:cNvSpPr>
            <a:spLocks noGrp="1"/>
          </p:cNvSpPr>
          <p:nvPr>
            <p:ph type="body" sz="quarter" idx="41" hasCustomPrompt="1"/>
          </p:nvPr>
        </p:nvSpPr>
        <p:spPr>
          <a:xfrm>
            <a:off x="9687351" y="1032105"/>
            <a:ext cx="1361441" cy="640922"/>
          </a:xfrm>
          <a:prstGeom prst="rect">
            <a:avLst/>
          </a:prstGeom>
        </p:spPr>
        <p:txBody>
          <a:bodyPr/>
          <a:lstStyle>
            <a:lvl1pPr marL="0" indent="0">
              <a:buNone/>
              <a:defRPr sz="4400" spc="0"/>
            </a:lvl1pPr>
          </a:lstStyle>
          <a:p>
            <a:pPr lvl="0"/>
            <a:r>
              <a:rPr lang="en-US"/>
              <a:t>00M</a:t>
            </a:r>
          </a:p>
        </p:txBody>
      </p:sp>
      <p:sp>
        <p:nvSpPr>
          <p:cNvPr id="16" name="Text Placeholder 22">
            <a:extLst>
              <a:ext uri="{FF2B5EF4-FFF2-40B4-BE49-F238E27FC236}">
                <a16:creationId xmlns:a16="http://schemas.microsoft.com/office/drawing/2014/main" id="{281E96AE-D6FE-807A-092B-D953535D248D}"/>
              </a:ext>
            </a:extLst>
          </p:cNvPr>
          <p:cNvSpPr>
            <a:spLocks noGrp="1"/>
          </p:cNvSpPr>
          <p:nvPr>
            <p:ph type="body" sz="quarter" idx="42" hasCustomPrompt="1"/>
          </p:nvPr>
        </p:nvSpPr>
        <p:spPr>
          <a:xfrm>
            <a:off x="9677192" y="1788206"/>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18" name="Rounded Rectangle 17">
            <a:extLst>
              <a:ext uri="{FF2B5EF4-FFF2-40B4-BE49-F238E27FC236}">
                <a16:creationId xmlns:a16="http://schemas.microsoft.com/office/drawing/2014/main" id="{98BC847F-8457-ABEA-CAB5-55614D6DF908}"/>
              </a:ext>
            </a:extLst>
          </p:cNvPr>
          <p:cNvSpPr/>
          <p:nvPr userDrawn="1"/>
        </p:nvSpPr>
        <p:spPr>
          <a:xfrm rot="10800000">
            <a:off x="9677188" y="889696"/>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19" name="Text Placeholder 22">
            <a:extLst>
              <a:ext uri="{FF2B5EF4-FFF2-40B4-BE49-F238E27FC236}">
                <a16:creationId xmlns:a16="http://schemas.microsoft.com/office/drawing/2014/main" id="{8FE34E3C-6243-7173-EA75-BD5D262767FD}"/>
              </a:ext>
            </a:extLst>
          </p:cNvPr>
          <p:cNvSpPr>
            <a:spLocks noGrp="1"/>
          </p:cNvSpPr>
          <p:nvPr>
            <p:ph type="body" sz="quarter" idx="43" hasCustomPrompt="1"/>
          </p:nvPr>
        </p:nvSpPr>
        <p:spPr>
          <a:xfrm>
            <a:off x="5015611" y="3242870"/>
            <a:ext cx="1361441" cy="640922"/>
          </a:xfrm>
          <a:prstGeom prst="rect">
            <a:avLst/>
          </a:prstGeom>
        </p:spPr>
        <p:txBody>
          <a:bodyPr/>
          <a:lstStyle>
            <a:lvl1pPr marL="0" indent="0">
              <a:buNone/>
              <a:defRPr sz="4400" spc="0"/>
            </a:lvl1pPr>
          </a:lstStyle>
          <a:p>
            <a:pPr lvl="0"/>
            <a:r>
              <a:rPr lang="en-US"/>
              <a:t>00M</a:t>
            </a:r>
          </a:p>
        </p:txBody>
      </p:sp>
      <p:sp>
        <p:nvSpPr>
          <p:cNvPr id="20" name="Text Placeholder 22">
            <a:extLst>
              <a:ext uri="{FF2B5EF4-FFF2-40B4-BE49-F238E27FC236}">
                <a16:creationId xmlns:a16="http://schemas.microsoft.com/office/drawing/2014/main" id="{89D8DD75-183F-E84F-8273-319F4A7C2918}"/>
              </a:ext>
            </a:extLst>
          </p:cNvPr>
          <p:cNvSpPr>
            <a:spLocks noGrp="1"/>
          </p:cNvSpPr>
          <p:nvPr>
            <p:ph type="body" sz="quarter" idx="44" hasCustomPrompt="1"/>
          </p:nvPr>
        </p:nvSpPr>
        <p:spPr>
          <a:xfrm>
            <a:off x="5005452" y="3998971"/>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21" name="Rounded Rectangle 20">
            <a:extLst>
              <a:ext uri="{FF2B5EF4-FFF2-40B4-BE49-F238E27FC236}">
                <a16:creationId xmlns:a16="http://schemas.microsoft.com/office/drawing/2014/main" id="{26AB9917-AD26-53D8-FA78-4A4CD0AE56D9}"/>
              </a:ext>
            </a:extLst>
          </p:cNvPr>
          <p:cNvSpPr/>
          <p:nvPr userDrawn="1"/>
        </p:nvSpPr>
        <p:spPr>
          <a:xfrm rot="10800000">
            <a:off x="5005448" y="3100461"/>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2" name="Text Placeholder 22">
            <a:extLst>
              <a:ext uri="{FF2B5EF4-FFF2-40B4-BE49-F238E27FC236}">
                <a16:creationId xmlns:a16="http://schemas.microsoft.com/office/drawing/2014/main" id="{89DC4253-6155-BA94-C502-C01B5FFAF075}"/>
              </a:ext>
            </a:extLst>
          </p:cNvPr>
          <p:cNvSpPr>
            <a:spLocks noGrp="1"/>
          </p:cNvSpPr>
          <p:nvPr>
            <p:ph type="body" sz="quarter" idx="45" hasCustomPrompt="1"/>
          </p:nvPr>
        </p:nvSpPr>
        <p:spPr>
          <a:xfrm>
            <a:off x="7337690" y="3242870"/>
            <a:ext cx="1361441" cy="640922"/>
          </a:xfrm>
          <a:prstGeom prst="rect">
            <a:avLst/>
          </a:prstGeom>
        </p:spPr>
        <p:txBody>
          <a:bodyPr/>
          <a:lstStyle>
            <a:lvl1pPr marL="0" indent="0">
              <a:buNone/>
              <a:defRPr sz="4400" spc="0"/>
            </a:lvl1pPr>
          </a:lstStyle>
          <a:p>
            <a:pPr lvl="0"/>
            <a:r>
              <a:rPr lang="en-US"/>
              <a:t>00M</a:t>
            </a:r>
          </a:p>
        </p:txBody>
      </p:sp>
      <p:sp>
        <p:nvSpPr>
          <p:cNvPr id="25" name="Text Placeholder 22">
            <a:extLst>
              <a:ext uri="{FF2B5EF4-FFF2-40B4-BE49-F238E27FC236}">
                <a16:creationId xmlns:a16="http://schemas.microsoft.com/office/drawing/2014/main" id="{13A5DC2F-2496-26C7-AC45-AB91BEB86122}"/>
              </a:ext>
            </a:extLst>
          </p:cNvPr>
          <p:cNvSpPr>
            <a:spLocks noGrp="1"/>
          </p:cNvSpPr>
          <p:nvPr>
            <p:ph type="body" sz="quarter" idx="46" hasCustomPrompt="1"/>
          </p:nvPr>
        </p:nvSpPr>
        <p:spPr>
          <a:xfrm>
            <a:off x="7327531" y="3998971"/>
            <a:ext cx="1472052" cy="539773"/>
          </a:xfrm>
          <a:prstGeom prst="rect">
            <a:avLst/>
          </a:prstGeom>
        </p:spPr>
        <p:txBody>
          <a:bodyPr/>
          <a:lstStyle>
            <a:lvl1pPr marL="0" indent="0">
              <a:buNone/>
              <a:defRPr sz="1400" spc="0">
                <a:solidFill>
                  <a:schemeClr val="tx2"/>
                </a:solidFill>
              </a:defRPr>
            </a:lvl1pPr>
          </a:lstStyle>
          <a:p>
            <a:pPr lvl="0"/>
            <a:r>
              <a:rPr lang="en-US"/>
              <a:t>Copy here and here</a:t>
            </a:r>
          </a:p>
        </p:txBody>
      </p:sp>
      <p:sp>
        <p:nvSpPr>
          <p:cNvPr id="31" name="Rounded Rectangle 30">
            <a:extLst>
              <a:ext uri="{FF2B5EF4-FFF2-40B4-BE49-F238E27FC236}">
                <a16:creationId xmlns:a16="http://schemas.microsoft.com/office/drawing/2014/main" id="{E0432E0F-9328-6D40-DD0F-B521EC6E287A}"/>
              </a:ext>
            </a:extLst>
          </p:cNvPr>
          <p:cNvSpPr/>
          <p:nvPr userDrawn="1"/>
        </p:nvSpPr>
        <p:spPr>
          <a:xfrm rot="10800000">
            <a:off x="7327527" y="3100461"/>
            <a:ext cx="196086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9336F911-D08C-E713-C038-588E03BA31BB}"/>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pic>
        <p:nvPicPr>
          <p:cNvPr id="5" name="Picture 4" descr="A black background with white lines&#10;&#10;AI-generated content may be incorrect.">
            <a:extLst>
              <a:ext uri="{FF2B5EF4-FFF2-40B4-BE49-F238E27FC236}">
                <a16:creationId xmlns:a16="http://schemas.microsoft.com/office/drawing/2014/main" id="{C8656256-190C-D9F5-FB40-110223948213}"/>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t="63358" r="32533"/>
          <a:stretch>
            <a:fillRect/>
          </a:stretch>
        </p:blipFill>
        <p:spPr>
          <a:xfrm rot="10800000">
            <a:off x="-1" y="5214700"/>
            <a:ext cx="4623385" cy="1643300"/>
          </a:xfrm>
          <a:prstGeom prst="rect">
            <a:avLst/>
          </a:prstGeom>
        </p:spPr>
      </p:pic>
    </p:spTree>
    <p:extLst>
      <p:ext uri="{BB962C8B-B14F-4D97-AF65-F5344CB8AC3E}">
        <p14:creationId xmlns:p14="http://schemas.microsoft.com/office/powerpoint/2010/main" val="24536894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 Image w Background">
    <p:spTree>
      <p:nvGrpSpPr>
        <p:cNvPr id="1" name=""/>
        <p:cNvGrpSpPr/>
        <p:nvPr/>
      </p:nvGrpSpPr>
      <p:grpSpPr>
        <a:xfrm>
          <a:off x="0" y="0"/>
          <a:ext cx="0" cy="0"/>
          <a:chOff x="0" y="0"/>
          <a:chExt cx="0" cy="0"/>
        </a:xfrm>
      </p:grpSpPr>
      <p:pic>
        <p:nvPicPr>
          <p:cNvPr id="13" name="Picture 12" descr="A black background with white lines&#10;&#10;AI-generated content may be incorrect.">
            <a:extLst>
              <a:ext uri="{FF2B5EF4-FFF2-40B4-BE49-F238E27FC236}">
                <a16:creationId xmlns:a16="http://schemas.microsoft.com/office/drawing/2014/main" id="{778981E7-766C-F66C-29D4-263FFA7A80AA}"/>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t="2311" r="23180"/>
          <a:stretch>
            <a:fillRect/>
          </a:stretch>
        </p:blipFill>
        <p:spPr>
          <a:xfrm>
            <a:off x="2445367" y="0"/>
            <a:ext cx="9746633" cy="6063065"/>
          </a:xfrm>
          <a:prstGeom prst="rect">
            <a:avLst/>
          </a:prstGeom>
        </p:spPr>
      </p:pic>
      <p:sp>
        <p:nvSpPr>
          <p:cNvPr id="14" name="Rounded Rectangle 13">
            <a:extLst>
              <a:ext uri="{FF2B5EF4-FFF2-40B4-BE49-F238E27FC236}">
                <a16:creationId xmlns:a16="http://schemas.microsoft.com/office/drawing/2014/main" id="{0D11845F-6A26-F9CA-0B73-7DA5E97A71E1}"/>
              </a:ext>
            </a:extLst>
          </p:cNvPr>
          <p:cNvSpPr/>
          <p:nvPr userDrawn="1"/>
        </p:nvSpPr>
        <p:spPr>
          <a:xfrm>
            <a:off x="4242976" y="1081424"/>
            <a:ext cx="3292459" cy="4514127"/>
          </a:xfrm>
          <a:prstGeom prst="roundRect">
            <a:avLst>
              <a:gd name="adj" fmla="val 5353"/>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4242976" y="5743504"/>
            <a:ext cx="3292459" cy="414338"/>
          </a:xfrm>
          <a:prstGeom prst="rect">
            <a:avLst/>
          </a:prstGeom>
        </p:spPr>
        <p:txBody>
          <a:bodyPr/>
          <a:lstStyle>
            <a:lvl1pPr marL="0" indent="0" algn="ctr">
              <a:buNone/>
              <a:defRPr sz="1800" spc="0"/>
            </a:lvl1pPr>
          </a:lstStyle>
          <a:p>
            <a:pPr lvl="0"/>
            <a:r>
              <a:rPr lang="en-US"/>
              <a:t>Product Name Here</a:t>
            </a:r>
          </a:p>
        </p:txBody>
      </p:sp>
      <p:sp>
        <p:nvSpPr>
          <p:cNvPr id="16" name="Picture Placeholder 12">
            <a:extLst>
              <a:ext uri="{FF2B5EF4-FFF2-40B4-BE49-F238E27FC236}">
                <a16:creationId xmlns:a16="http://schemas.microsoft.com/office/drawing/2014/main" id="{5483C43B-1FF4-54D4-E201-F515BE3BFD78}"/>
              </a:ext>
            </a:extLst>
          </p:cNvPr>
          <p:cNvSpPr>
            <a:spLocks noGrp="1"/>
          </p:cNvSpPr>
          <p:nvPr>
            <p:ph type="pic" sz="quarter" idx="23"/>
          </p:nvPr>
        </p:nvSpPr>
        <p:spPr>
          <a:xfrm>
            <a:off x="4243212"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24" name="Rounded Rectangle 23">
            <a:extLst>
              <a:ext uri="{FF2B5EF4-FFF2-40B4-BE49-F238E27FC236}">
                <a16:creationId xmlns:a16="http://schemas.microsoft.com/office/drawing/2014/main" id="{7DAF6C46-CA01-3B5B-3F35-5B671C65EFF4}"/>
              </a:ext>
            </a:extLst>
          </p:cNvPr>
          <p:cNvSpPr/>
          <p:nvPr userDrawn="1"/>
        </p:nvSpPr>
        <p:spPr>
          <a:xfrm>
            <a:off x="7873902" y="1081424"/>
            <a:ext cx="3292459" cy="4514127"/>
          </a:xfrm>
          <a:prstGeom prst="roundRect">
            <a:avLst>
              <a:gd name="adj" fmla="val 5353"/>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6" name="Text Placeholder 31">
            <a:extLst>
              <a:ext uri="{FF2B5EF4-FFF2-40B4-BE49-F238E27FC236}">
                <a16:creationId xmlns:a16="http://schemas.microsoft.com/office/drawing/2014/main" id="{608CEB0F-9086-F083-1F54-9A3FDDE71221}"/>
              </a:ext>
            </a:extLst>
          </p:cNvPr>
          <p:cNvSpPr>
            <a:spLocks noGrp="1"/>
          </p:cNvSpPr>
          <p:nvPr>
            <p:ph type="body" sz="quarter" idx="34" hasCustomPrompt="1"/>
          </p:nvPr>
        </p:nvSpPr>
        <p:spPr>
          <a:xfrm>
            <a:off x="7873902" y="5743504"/>
            <a:ext cx="3292459" cy="414338"/>
          </a:xfrm>
          <a:prstGeom prst="rect">
            <a:avLst/>
          </a:prstGeom>
        </p:spPr>
        <p:txBody>
          <a:bodyPr/>
          <a:lstStyle>
            <a:lvl1pPr marL="0" indent="0" algn="ctr">
              <a:buNone/>
              <a:defRPr sz="1800" spc="0"/>
            </a:lvl1pPr>
          </a:lstStyle>
          <a:p>
            <a:pPr lvl="0"/>
            <a:r>
              <a:rPr lang="en-US"/>
              <a:t>Product Name Here</a:t>
            </a:r>
          </a:p>
        </p:txBody>
      </p:sp>
      <p:sp>
        <p:nvSpPr>
          <p:cNvPr id="27" name="Picture Placeholder 12">
            <a:extLst>
              <a:ext uri="{FF2B5EF4-FFF2-40B4-BE49-F238E27FC236}">
                <a16:creationId xmlns:a16="http://schemas.microsoft.com/office/drawing/2014/main" id="{5939E96E-9429-2BE5-9610-FD127FC86353}"/>
              </a:ext>
            </a:extLst>
          </p:cNvPr>
          <p:cNvSpPr>
            <a:spLocks noGrp="1"/>
          </p:cNvSpPr>
          <p:nvPr>
            <p:ph type="pic" sz="quarter" idx="35"/>
          </p:nvPr>
        </p:nvSpPr>
        <p:spPr>
          <a:xfrm>
            <a:off x="7874138"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5" name="TextBox 4">
            <a:extLst>
              <a:ext uri="{FF2B5EF4-FFF2-40B4-BE49-F238E27FC236}">
                <a16:creationId xmlns:a16="http://schemas.microsoft.com/office/drawing/2014/main" id="{2FC7628D-F0DE-873C-BD79-E7F6E89A2752}"/>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9071027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 Image Plain">
    <p:spTree>
      <p:nvGrpSpPr>
        <p:cNvPr id="1" name=""/>
        <p:cNvGrpSpPr/>
        <p:nvPr/>
      </p:nvGrpSpPr>
      <p:grpSpPr>
        <a:xfrm>
          <a:off x="0" y="0"/>
          <a:ext cx="0" cy="0"/>
          <a:chOff x="0" y="0"/>
          <a:chExt cx="0" cy="0"/>
        </a:xfrm>
      </p:grpSpPr>
      <p:sp>
        <p:nvSpPr>
          <p:cNvPr id="16" name="Picture Placeholder 12">
            <a:extLst>
              <a:ext uri="{FF2B5EF4-FFF2-40B4-BE49-F238E27FC236}">
                <a16:creationId xmlns:a16="http://schemas.microsoft.com/office/drawing/2014/main" id="{5483C43B-1FF4-54D4-E201-F515BE3BFD78}"/>
              </a:ext>
            </a:extLst>
          </p:cNvPr>
          <p:cNvSpPr>
            <a:spLocks noGrp="1"/>
          </p:cNvSpPr>
          <p:nvPr>
            <p:ph type="pic" sz="quarter" idx="23"/>
          </p:nvPr>
        </p:nvSpPr>
        <p:spPr>
          <a:xfrm>
            <a:off x="4243212"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27" name="Picture Placeholder 12">
            <a:extLst>
              <a:ext uri="{FF2B5EF4-FFF2-40B4-BE49-F238E27FC236}">
                <a16:creationId xmlns:a16="http://schemas.microsoft.com/office/drawing/2014/main" id="{5939E96E-9429-2BE5-9610-FD127FC86353}"/>
              </a:ext>
            </a:extLst>
          </p:cNvPr>
          <p:cNvSpPr>
            <a:spLocks noGrp="1"/>
          </p:cNvSpPr>
          <p:nvPr>
            <p:ph type="pic" sz="quarter" idx="35"/>
          </p:nvPr>
        </p:nvSpPr>
        <p:spPr>
          <a:xfrm>
            <a:off x="7874138" y="1081424"/>
            <a:ext cx="3292459" cy="4514127"/>
          </a:xfrm>
          <a:prstGeom prst="roundRect">
            <a:avLst>
              <a:gd name="adj" fmla="val 4290"/>
            </a:avLst>
          </a:prstGeom>
        </p:spPr>
        <p:txBody>
          <a:bodyPr/>
          <a:lstStyle>
            <a:lvl1pPr marL="0" indent="0">
              <a:buNone/>
              <a:defRPr/>
            </a:lvl1pPr>
          </a:lstStyle>
          <a:p>
            <a:r>
              <a:rPr lang="en-US"/>
              <a:t>Click icon to add picture</a:t>
            </a:r>
          </a:p>
        </p:txBody>
      </p:sp>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p:nvPr>
        </p:nvSpPr>
        <p:spPr>
          <a:xfrm>
            <a:off x="379412" y="1813928"/>
            <a:ext cx="2223926" cy="1964695"/>
          </a:xfrm>
          <a:prstGeom prst="rect">
            <a:avLst/>
          </a:prstGeom>
        </p:spPr>
        <p:txBody>
          <a:bodyPr/>
          <a:lstStyle>
            <a:lvl1pPr marL="0" indent="0">
              <a:buNone/>
              <a:defRPr sz="2400"/>
            </a:lvl1pPr>
          </a:lstStyle>
          <a:p>
            <a:r>
              <a:rPr lang="en-US" spc="0"/>
              <a:t>Click to edit Master subtitle style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sp>
        <p:nvSpPr>
          <p:cNvPr id="33" name="Text Placeholder 31">
            <a:extLst>
              <a:ext uri="{FF2B5EF4-FFF2-40B4-BE49-F238E27FC236}">
                <a16:creationId xmlns:a16="http://schemas.microsoft.com/office/drawing/2014/main" id="{B780E258-D2CB-1D26-5311-0D4986255A6D}"/>
              </a:ext>
            </a:extLst>
          </p:cNvPr>
          <p:cNvSpPr>
            <a:spLocks noGrp="1"/>
          </p:cNvSpPr>
          <p:nvPr>
            <p:ph type="body" sz="quarter" idx="33" hasCustomPrompt="1"/>
          </p:nvPr>
        </p:nvSpPr>
        <p:spPr>
          <a:xfrm>
            <a:off x="4242976" y="5743504"/>
            <a:ext cx="3292459" cy="414338"/>
          </a:xfrm>
          <a:prstGeom prst="rect">
            <a:avLst/>
          </a:prstGeom>
        </p:spPr>
        <p:txBody>
          <a:bodyPr/>
          <a:lstStyle>
            <a:lvl1pPr marL="0" indent="0" algn="ctr">
              <a:buNone/>
              <a:defRPr sz="1800" spc="0"/>
            </a:lvl1pPr>
          </a:lstStyle>
          <a:p>
            <a:pPr lvl="0"/>
            <a:r>
              <a:rPr lang="en-US"/>
              <a:t>Product Name Here</a:t>
            </a:r>
          </a:p>
        </p:txBody>
      </p:sp>
      <p:sp>
        <p:nvSpPr>
          <p:cNvPr id="26" name="Text Placeholder 31">
            <a:extLst>
              <a:ext uri="{FF2B5EF4-FFF2-40B4-BE49-F238E27FC236}">
                <a16:creationId xmlns:a16="http://schemas.microsoft.com/office/drawing/2014/main" id="{608CEB0F-9086-F083-1F54-9A3FDDE71221}"/>
              </a:ext>
            </a:extLst>
          </p:cNvPr>
          <p:cNvSpPr>
            <a:spLocks noGrp="1"/>
          </p:cNvSpPr>
          <p:nvPr>
            <p:ph type="body" sz="quarter" idx="34" hasCustomPrompt="1"/>
          </p:nvPr>
        </p:nvSpPr>
        <p:spPr>
          <a:xfrm>
            <a:off x="7873902" y="5743504"/>
            <a:ext cx="3292459" cy="414338"/>
          </a:xfrm>
          <a:prstGeom prst="rect">
            <a:avLst/>
          </a:prstGeom>
        </p:spPr>
        <p:txBody>
          <a:bodyPr/>
          <a:lstStyle>
            <a:lvl1pPr marL="0" indent="0" algn="ctr">
              <a:buNone/>
              <a:defRPr sz="1800" spc="0"/>
            </a:lvl1pPr>
          </a:lstStyle>
          <a:p>
            <a:pPr lvl="0"/>
            <a:r>
              <a:rPr lang="en-US"/>
              <a:t>Product Name Here</a:t>
            </a:r>
          </a:p>
        </p:txBody>
      </p:sp>
      <p:pic>
        <p:nvPicPr>
          <p:cNvPr id="29" name="Picture 28" descr="A black background with white lines&#10;&#10;AI-generated content may be incorrect.">
            <a:extLst>
              <a:ext uri="{FF2B5EF4-FFF2-40B4-BE49-F238E27FC236}">
                <a16:creationId xmlns:a16="http://schemas.microsoft.com/office/drawing/2014/main" id="{FD493E3C-EB38-6A7E-E731-0BF151333313}"/>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t="63094" r="32533"/>
          <a:stretch>
            <a:fillRect/>
          </a:stretch>
        </p:blipFill>
        <p:spPr>
          <a:xfrm rot="10800000">
            <a:off x="-1" y="5202824"/>
            <a:ext cx="4623385" cy="1655175"/>
          </a:xfrm>
          <a:prstGeom prst="rect">
            <a:avLst/>
          </a:prstGeom>
        </p:spPr>
      </p:pic>
      <p:sp>
        <p:nvSpPr>
          <p:cNvPr id="2" name="TextBox 1">
            <a:extLst>
              <a:ext uri="{FF2B5EF4-FFF2-40B4-BE49-F238E27FC236}">
                <a16:creationId xmlns:a16="http://schemas.microsoft.com/office/drawing/2014/main" id="{A41A23C0-4191-0649-6198-3DA67755E28C}"/>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24556938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ase Stud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20" name="Picture Placeholder 12">
            <a:extLst>
              <a:ext uri="{FF2B5EF4-FFF2-40B4-BE49-F238E27FC236}">
                <a16:creationId xmlns:a16="http://schemas.microsoft.com/office/drawing/2014/main" id="{E1751525-9DD6-C2AB-D233-69C9C0413154}"/>
              </a:ext>
            </a:extLst>
          </p:cNvPr>
          <p:cNvSpPr>
            <a:spLocks noGrp="1"/>
          </p:cNvSpPr>
          <p:nvPr>
            <p:ph type="pic" sz="quarter" idx="29"/>
          </p:nvPr>
        </p:nvSpPr>
        <p:spPr>
          <a:xfrm>
            <a:off x="8089178" y="66179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1" name="Picture Placeholder 12">
            <a:extLst>
              <a:ext uri="{FF2B5EF4-FFF2-40B4-BE49-F238E27FC236}">
                <a16:creationId xmlns:a16="http://schemas.microsoft.com/office/drawing/2014/main" id="{36C76DA4-746A-3340-10F7-DF8B688AE44B}"/>
              </a:ext>
            </a:extLst>
          </p:cNvPr>
          <p:cNvSpPr>
            <a:spLocks noGrp="1"/>
          </p:cNvSpPr>
          <p:nvPr>
            <p:ph type="pic" sz="quarter" idx="30"/>
          </p:nvPr>
        </p:nvSpPr>
        <p:spPr>
          <a:xfrm>
            <a:off x="8089178" y="3474438"/>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6" name="Text Placeholder 25">
            <a:extLst>
              <a:ext uri="{FF2B5EF4-FFF2-40B4-BE49-F238E27FC236}">
                <a16:creationId xmlns:a16="http://schemas.microsoft.com/office/drawing/2014/main" id="{ADA59747-022A-71BC-B1C8-E917C5D6508A}"/>
              </a:ext>
            </a:extLst>
          </p:cNvPr>
          <p:cNvSpPr>
            <a:spLocks noGrp="1"/>
          </p:cNvSpPr>
          <p:nvPr>
            <p:ph type="body" sz="quarter" idx="31" hasCustomPrompt="1"/>
          </p:nvPr>
        </p:nvSpPr>
        <p:spPr>
          <a:xfrm>
            <a:off x="941388" y="2268538"/>
            <a:ext cx="2368550" cy="300037"/>
          </a:xfrm>
          <a:prstGeom prst="rect">
            <a:avLst/>
          </a:prstGeom>
        </p:spPr>
        <p:txBody>
          <a:bodyPr/>
          <a:lstStyle>
            <a:lvl1pPr marL="0" indent="0">
              <a:buNone/>
              <a:defRPr sz="1800" b="0" i="0" spc="0">
                <a:latin typeface="IBM Plex Sans Medium" panose="020B0503050203000203" pitchFamily="34" charset="0"/>
              </a:defRPr>
            </a:lvl1pPr>
          </a:lstStyle>
          <a:p>
            <a:pPr lvl="0"/>
            <a:r>
              <a:rPr lang="en-US"/>
              <a:t>Challenge</a:t>
            </a:r>
          </a:p>
        </p:txBody>
      </p:sp>
      <p:sp>
        <p:nvSpPr>
          <p:cNvPr id="33" name="Text Placeholder 32">
            <a:extLst>
              <a:ext uri="{FF2B5EF4-FFF2-40B4-BE49-F238E27FC236}">
                <a16:creationId xmlns:a16="http://schemas.microsoft.com/office/drawing/2014/main" id="{F62B534E-F753-36B0-CF06-A1E76DDAB552}"/>
              </a:ext>
            </a:extLst>
          </p:cNvPr>
          <p:cNvSpPr>
            <a:spLocks noGrp="1"/>
          </p:cNvSpPr>
          <p:nvPr>
            <p:ph type="body" sz="quarter" idx="32" hasCustomPrompt="1"/>
          </p:nvPr>
        </p:nvSpPr>
        <p:spPr>
          <a:xfrm>
            <a:off x="376968" y="1282739"/>
            <a:ext cx="3740150" cy="414338"/>
          </a:xfrm>
          <a:prstGeom prst="rect">
            <a:avLst/>
          </a:prstGeom>
        </p:spPr>
        <p:txBody>
          <a:bodyPr/>
          <a:lstStyle>
            <a:lvl1pPr marL="0" indent="0">
              <a:buNone/>
              <a:defRPr sz="1600">
                <a:solidFill>
                  <a:schemeClr val="bg2">
                    <a:lumMod val="75000"/>
                  </a:schemeClr>
                </a:solidFill>
              </a:defRPr>
            </a:lvl1pPr>
          </a:lstStyle>
          <a:p>
            <a:pPr lvl="0"/>
            <a:r>
              <a:rPr lang="en-US"/>
              <a:t>Client Name Here</a:t>
            </a:r>
          </a:p>
        </p:txBody>
      </p:sp>
      <p:sp>
        <p:nvSpPr>
          <p:cNvPr id="35" name="Text Placeholder 34">
            <a:extLst>
              <a:ext uri="{FF2B5EF4-FFF2-40B4-BE49-F238E27FC236}">
                <a16:creationId xmlns:a16="http://schemas.microsoft.com/office/drawing/2014/main" id="{392F99EE-7EC1-AE26-EE67-EAECE17FF00F}"/>
              </a:ext>
            </a:extLst>
          </p:cNvPr>
          <p:cNvSpPr>
            <a:spLocks noGrp="1"/>
          </p:cNvSpPr>
          <p:nvPr>
            <p:ph type="body" sz="quarter" idx="33" hasCustomPrompt="1"/>
          </p:nvPr>
        </p:nvSpPr>
        <p:spPr>
          <a:xfrm>
            <a:off x="376238" y="2728913"/>
            <a:ext cx="2933700"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191513"/>
                </a:solidFill>
                <a:effectLst/>
                <a:uLnTx/>
                <a:uFillTx/>
                <a:latin typeface="IBM Plex Sans" panose="020B0503050203000203" pitchFamily="34" charset="0"/>
                <a:ea typeface="+mj-ea"/>
                <a:cs typeface="+mj-cs"/>
              </a:rPr>
              <a:t>Supporting sub copy if required on notes and updates to products shown, or additional supporting points needed to be made in copy while presenting to prospects and customers alike</a:t>
            </a:r>
          </a:p>
          <a:p>
            <a:pPr lvl="0"/>
            <a:endParaRPr lang="en-US"/>
          </a:p>
        </p:txBody>
      </p:sp>
      <p:sp>
        <p:nvSpPr>
          <p:cNvPr id="37" name="Text Placeholder 34">
            <a:extLst>
              <a:ext uri="{FF2B5EF4-FFF2-40B4-BE49-F238E27FC236}">
                <a16:creationId xmlns:a16="http://schemas.microsoft.com/office/drawing/2014/main" id="{09E94BD2-A7FB-73AB-B1A7-89CC7DBA0D7A}"/>
              </a:ext>
            </a:extLst>
          </p:cNvPr>
          <p:cNvSpPr>
            <a:spLocks noGrp="1"/>
          </p:cNvSpPr>
          <p:nvPr>
            <p:ph type="body" sz="quarter" idx="34" hasCustomPrompt="1"/>
          </p:nvPr>
        </p:nvSpPr>
        <p:spPr>
          <a:xfrm>
            <a:off x="376238" y="4217744"/>
            <a:ext cx="2933700" cy="72141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200"/>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200" b="0" i="0" u="none" strike="noStrike" kern="1200" cap="none" spc="0" normalizeH="0" baseline="0" noProof="0">
                <a:ln>
                  <a:noFill/>
                </a:ln>
                <a:solidFill>
                  <a:srgbClr val="191513"/>
                </a:solidFill>
                <a:effectLst/>
                <a:uLnTx/>
                <a:uFillTx/>
                <a:latin typeface="IBM Plex Sans" panose="020B0503050203000203" pitchFamily="34" charset="0"/>
                <a:ea typeface="+mj-ea"/>
                <a:cs typeface="+mj-cs"/>
              </a:rPr>
              <a:t>Supporting sub copy if required on notes and updates to products shown, or additional supporting points needed to be</a:t>
            </a:r>
          </a:p>
        </p:txBody>
      </p:sp>
      <p:sp>
        <p:nvSpPr>
          <p:cNvPr id="39" name="Text Placeholder 38">
            <a:extLst>
              <a:ext uri="{FF2B5EF4-FFF2-40B4-BE49-F238E27FC236}">
                <a16:creationId xmlns:a16="http://schemas.microsoft.com/office/drawing/2014/main" id="{3362CCD9-5CA8-E9BC-ECBE-FE0F0FC7E794}"/>
              </a:ext>
            </a:extLst>
          </p:cNvPr>
          <p:cNvSpPr>
            <a:spLocks noGrp="1"/>
          </p:cNvSpPr>
          <p:nvPr>
            <p:ph type="body" sz="quarter" idx="35"/>
          </p:nvPr>
        </p:nvSpPr>
        <p:spPr>
          <a:xfrm>
            <a:off x="376238" y="5040313"/>
            <a:ext cx="2933700" cy="1243012"/>
          </a:xfrm>
          <a:prstGeom prst="rect">
            <a:avLst/>
          </a:prstGeom>
        </p:spPr>
        <p:txBody>
          <a:bodyPr/>
          <a:lstStyle>
            <a:lvl1pPr>
              <a:defRPr sz="1200" spc="0"/>
            </a:lvl1pPr>
            <a:lvl2pPr>
              <a:defRPr sz="1200" spc="0"/>
            </a:lvl2pPr>
            <a:lvl3pPr>
              <a:defRPr sz="1200" b="1" spc="0"/>
            </a:lvl3pPr>
            <a:lvl4pPr>
              <a:defRPr b="1" spc="0">
                <a:solidFill>
                  <a:schemeClr val="accent1"/>
                </a:solidFill>
              </a:defRPr>
            </a:lvl4pPr>
            <a:lvl5pPr>
              <a:defRPr spc="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0" name="Text Placeholder 34">
            <a:extLst>
              <a:ext uri="{FF2B5EF4-FFF2-40B4-BE49-F238E27FC236}">
                <a16:creationId xmlns:a16="http://schemas.microsoft.com/office/drawing/2014/main" id="{787C36D6-817E-80C3-525B-BCA81C7F89EC}"/>
              </a:ext>
            </a:extLst>
          </p:cNvPr>
          <p:cNvSpPr>
            <a:spLocks noGrp="1"/>
          </p:cNvSpPr>
          <p:nvPr>
            <p:ph type="body" sz="quarter" idx="36" hasCustomPrompt="1"/>
          </p:nvPr>
        </p:nvSpPr>
        <p:spPr>
          <a:xfrm>
            <a:off x="4244853" y="2717190"/>
            <a:ext cx="2933700"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191513"/>
                </a:solidFill>
                <a:effectLst/>
                <a:uLnTx/>
                <a:uFillTx/>
                <a:latin typeface="IBM Plex Sans" panose="020B0503050203000203" pitchFamily="34" charset="0"/>
                <a:ea typeface="+mj-ea"/>
                <a:cs typeface="+mj-cs"/>
              </a:rPr>
              <a:t>Supporting sub copy if required on notes and updates to products shown, or additional supporting points needed to be made in copy while presenting to prospects and customers alike</a:t>
            </a:r>
          </a:p>
          <a:p>
            <a:pPr lvl="0"/>
            <a:endParaRPr lang="en-US"/>
          </a:p>
        </p:txBody>
      </p:sp>
      <p:sp>
        <p:nvSpPr>
          <p:cNvPr id="41" name="Text Placeholder 34">
            <a:extLst>
              <a:ext uri="{FF2B5EF4-FFF2-40B4-BE49-F238E27FC236}">
                <a16:creationId xmlns:a16="http://schemas.microsoft.com/office/drawing/2014/main" id="{F1F79836-F601-77F8-9A81-48D59FCF89EB}"/>
              </a:ext>
            </a:extLst>
          </p:cNvPr>
          <p:cNvSpPr>
            <a:spLocks noGrp="1"/>
          </p:cNvSpPr>
          <p:nvPr>
            <p:ph type="body" sz="quarter" idx="37" hasCustomPrompt="1"/>
          </p:nvPr>
        </p:nvSpPr>
        <p:spPr>
          <a:xfrm>
            <a:off x="4256576" y="3833446"/>
            <a:ext cx="2933700" cy="589696"/>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b="1" spc="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err="1"/>
              <a:t>Subheadline</a:t>
            </a:r>
            <a:r>
              <a:rPr lang="en-US"/>
              <a:t> or statement sentence here before bullets below statement sentence here before bullets below</a:t>
            </a:r>
          </a:p>
          <a:p>
            <a:pPr lvl="0"/>
            <a:endParaRPr lang="en-US"/>
          </a:p>
        </p:txBody>
      </p:sp>
      <p:sp>
        <p:nvSpPr>
          <p:cNvPr id="42" name="Text Placeholder 38">
            <a:extLst>
              <a:ext uri="{FF2B5EF4-FFF2-40B4-BE49-F238E27FC236}">
                <a16:creationId xmlns:a16="http://schemas.microsoft.com/office/drawing/2014/main" id="{F89AA7CB-7779-5827-AFA7-F21378EB5869}"/>
              </a:ext>
            </a:extLst>
          </p:cNvPr>
          <p:cNvSpPr>
            <a:spLocks noGrp="1"/>
          </p:cNvSpPr>
          <p:nvPr>
            <p:ph type="body" sz="quarter" idx="38"/>
          </p:nvPr>
        </p:nvSpPr>
        <p:spPr>
          <a:xfrm>
            <a:off x="4256576" y="4470034"/>
            <a:ext cx="2933700" cy="1620391"/>
          </a:xfrm>
          <a:prstGeom prst="rect">
            <a:avLst/>
          </a:prstGeom>
        </p:spPr>
        <p:txBody>
          <a:bodyPr/>
          <a:lstStyle>
            <a:lvl1pPr>
              <a:defRPr sz="1200" spc="0"/>
            </a:lvl1pPr>
            <a:lvl2pPr>
              <a:defRPr sz="1200" spc="0"/>
            </a:lvl2pPr>
            <a:lvl3pPr>
              <a:defRPr sz="1200" b="1" spc="0"/>
            </a:lvl3pPr>
            <a:lvl4pPr>
              <a:defRPr b="1" spc="0">
                <a:solidFill>
                  <a:schemeClr val="accent1"/>
                </a:solidFill>
              </a:defRPr>
            </a:lvl4pPr>
            <a:lvl5pPr>
              <a:defRPr spc="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lvl1pPr>
          </a:lstStyle>
          <a:p>
            <a:r>
              <a:rPr lang="en-US"/>
              <a:t>Case Study Title Here: Make it human-centered</a:t>
            </a:r>
          </a:p>
        </p:txBody>
      </p:sp>
      <p:sp>
        <p:nvSpPr>
          <p:cNvPr id="45" name="Text Placeholder 25">
            <a:extLst>
              <a:ext uri="{FF2B5EF4-FFF2-40B4-BE49-F238E27FC236}">
                <a16:creationId xmlns:a16="http://schemas.microsoft.com/office/drawing/2014/main" id="{42E63755-A876-D34C-5679-E3B71E48700B}"/>
              </a:ext>
            </a:extLst>
          </p:cNvPr>
          <p:cNvSpPr>
            <a:spLocks noGrp="1"/>
          </p:cNvSpPr>
          <p:nvPr>
            <p:ph type="body" sz="quarter" idx="40" hasCustomPrompt="1"/>
          </p:nvPr>
        </p:nvSpPr>
        <p:spPr>
          <a:xfrm>
            <a:off x="941388" y="3867131"/>
            <a:ext cx="2368550" cy="300037"/>
          </a:xfrm>
          <a:prstGeom prst="rect">
            <a:avLst/>
          </a:prstGeom>
        </p:spPr>
        <p:txBody>
          <a:bodyPr/>
          <a:lstStyle>
            <a:lvl1pPr marL="0" indent="0">
              <a:buNone/>
              <a:defRPr sz="1800" b="0" i="0" spc="0">
                <a:latin typeface="IBM Plex Sans Medium" panose="020B0503050203000203" pitchFamily="34" charset="0"/>
              </a:defRPr>
            </a:lvl1pPr>
          </a:lstStyle>
          <a:p>
            <a:pPr lvl="0"/>
            <a:r>
              <a:rPr lang="en-US"/>
              <a:t>Solution</a:t>
            </a:r>
          </a:p>
        </p:txBody>
      </p:sp>
      <p:sp>
        <p:nvSpPr>
          <p:cNvPr id="46" name="Text Placeholder 25">
            <a:extLst>
              <a:ext uri="{FF2B5EF4-FFF2-40B4-BE49-F238E27FC236}">
                <a16:creationId xmlns:a16="http://schemas.microsoft.com/office/drawing/2014/main" id="{57622F4F-32C3-C263-D65E-43214A4D20FB}"/>
              </a:ext>
            </a:extLst>
          </p:cNvPr>
          <p:cNvSpPr>
            <a:spLocks noGrp="1"/>
          </p:cNvSpPr>
          <p:nvPr>
            <p:ph type="body" sz="quarter" idx="41" hasCustomPrompt="1"/>
          </p:nvPr>
        </p:nvSpPr>
        <p:spPr>
          <a:xfrm>
            <a:off x="4821726" y="2272793"/>
            <a:ext cx="2368550" cy="300037"/>
          </a:xfrm>
          <a:prstGeom prst="rect">
            <a:avLst/>
          </a:prstGeom>
        </p:spPr>
        <p:txBody>
          <a:bodyPr/>
          <a:lstStyle>
            <a:lvl1pPr marL="0" indent="0">
              <a:buNone/>
              <a:defRPr sz="1800" b="0" i="0" spc="0">
                <a:latin typeface="IBM Plex Sans Medium" panose="020B0503050203000203" pitchFamily="34" charset="0"/>
              </a:defRPr>
            </a:lvl1pPr>
          </a:lstStyle>
          <a:p>
            <a:pPr lvl="0"/>
            <a:r>
              <a:rPr lang="en-US"/>
              <a:t>Results</a:t>
            </a:r>
          </a:p>
        </p:txBody>
      </p:sp>
    </p:spTree>
    <p:extLst>
      <p:ext uri="{BB962C8B-B14F-4D97-AF65-F5344CB8AC3E}">
        <p14:creationId xmlns:p14="http://schemas.microsoft.com/office/powerpoint/2010/main" val="6869954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arge Imag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12DDF1B-5C6A-AD13-1687-3A976245F4A9}"/>
              </a:ext>
            </a:extLst>
          </p:cNvPr>
          <p:cNvSpPr>
            <a:spLocks noGrp="1"/>
          </p:cNvSpPr>
          <p:nvPr>
            <p:ph type="sldNum" sz="quarter" idx="12"/>
          </p:nvPr>
        </p:nvSpPr>
        <p:spPr/>
        <p:txBody>
          <a:bodyPr/>
          <a:lstStyle>
            <a:lvl1pPr>
              <a:defRPr>
                <a:solidFill>
                  <a:srgbClr val="5B574E"/>
                </a:solidFill>
              </a:defRPr>
            </a:lvl1pPr>
          </a:lstStyle>
          <a:p>
            <a:fld id="{786FBC2C-DAEC-AA48-BB03-235AB661DE70}" type="slidenum">
              <a:rPr lang="en-US" smtClean="0"/>
              <a:pPr/>
              <a:t>‹#›</a:t>
            </a:fld>
            <a:endParaRPr lang="en-US"/>
          </a:p>
        </p:txBody>
      </p:sp>
      <p:sp>
        <p:nvSpPr>
          <p:cNvPr id="2" name="Subtitle 2">
            <a:extLst>
              <a:ext uri="{FF2B5EF4-FFF2-40B4-BE49-F238E27FC236}">
                <a16:creationId xmlns:a16="http://schemas.microsoft.com/office/drawing/2014/main" id="{AE1C0DC2-CC45-5A9C-57B4-6298A1ADCB02}"/>
              </a:ext>
            </a:extLst>
          </p:cNvPr>
          <p:cNvSpPr>
            <a:spLocks noGrp="1"/>
          </p:cNvSpPr>
          <p:nvPr>
            <p:ph type="subTitle" idx="1" hasCustomPrompt="1"/>
          </p:nvPr>
        </p:nvSpPr>
        <p:spPr>
          <a:xfrm>
            <a:off x="10094976" y="4730496"/>
            <a:ext cx="1714437" cy="1386432"/>
          </a:xfrm>
          <a:prstGeom prst="rect">
            <a:avLst/>
          </a:prstGeom>
        </p:spPr>
        <p:txBody>
          <a:bodyPr>
            <a:noAutofit/>
          </a:bodyPr>
          <a:lstStyle>
            <a:lvl1pPr marL="0" indent="0" algn="l">
              <a:buNone/>
              <a:defRPr kumimoji="0" lang="en-US" sz="1000" b="0" i="0" u="none" strike="noStrike" kern="1200" cap="none" spc="100" normalizeH="0" baseline="0" dirty="0">
                <a:ln>
                  <a:noFill/>
                </a:ln>
                <a:solidFill>
                  <a:srgbClr val="E0DBCD">
                    <a:lumMod val="75000"/>
                  </a:srgbClr>
                </a:solidFill>
                <a:effectLst/>
                <a:uLnTx/>
                <a:uFillTx/>
                <a:latin typeface="IBM Plex Sans" panose="020B0503050203000203" pitchFamily="34" charset="0"/>
                <a:ea typeface="+mj-ea"/>
                <a:cs typeface="+mj-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12">
            <a:extLst>
              <a:ext uri="{FF2B5EF4-FFF2-40B4-BE49-F238E27FC236}">
                <a16:creationId xmlns:a16="http://schemas.microsoft.com/office/drawing/2014/main" id="{A84A2A26-3F68-3BBD-DAE2-CD04DF409B65}"/>
              </a:ext>
            </a:extLst>
          </p:cNvPr>
          <p:cNvSpPr>
            <a:spLocks noGrp="1"/>
          </p:cNvSpPr>
          <p:nvPr>
            <p:ph type="pic" sz="quarter" idx="22"/>
          </p:nvPr>
        </p:nvSpPr>
        <p:spPr>
          <a:xfrm>
            <a:off x="384366" y="776832"/>
            <a:ext cx="9491472" cy="5340096"/>
          </a:xfrm>
          <a:prstGeom prst="roundRect">
            <a:avLst>
              <a:gd name="adj" fmla="val 4290"/>
            </a:avLst>
          </a:prstGeom>
        </p:spPr>
        <p:txBody>
          <a:bodyPr/>
          <a:lstStyle>
            <a:lvl1pPr marL="0" indent="0">
              <a:buNone/>
              <a:defRPr/>
            </a:lvl1pPr>
          </a:lstStyle>
          <a:p>
            <a:r>
              <a:rPr lang="en-US"/>
              <a:t>Click icon to add picture</a:t>
            </a:r>
          </a:p>
        </p:txBody>
      </p:sp>
    </p:spTree>
    <p:extLst>
      <p:ext uri="{BB962C8B-B14F-4D97-AF65-F5344CB8AC3E}">
        <p14:creationId xmlns:p14="http://schemas.microsoft.com/office/powerpoint/2010/main" val="813478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00F35D2-81D7-3C0B-5A81-F921FD68C481}"/>
              </a:ext>
            </a:extLst>
          </p:cNvPr>
          <p:cNvSpPr>
            <a:spLocks noGrp="1"/>
          </p:cNvSpPr>
          <p:nvPr>
            <p:ph type="sldNum" sz="quarter" idx="12"/>
          </p:nvPr>
        </p:nvSpPr>
        <p:spPr/>
        <p:txBody>
          <a:bodyPr/>
          <a:lstStyle/>
          <a:p>
            <a:fld id="{786FBC2C-DAEC-AA48-BB03-235AB661DE70}" type="slidenum">
              <a:rPr lang="en-US" smtClean="0"/>
              <a:pPr/>
              <a:t>‹#›</a:t>
            </a:fld>
            <a:endParaRPr lang="en-US"/>
          </a:p>
        </p:txBody>
      </p:sp>
    </p:spTree>
    <p:extLst>
      <p:ext uri="{BB962C8B-B14F-4D97-AF65-F5344CB8AC3E}">
        <p14:creationId xmlns:p14="http://schemas.microsoft.com/office/powerpoint/2010/main" val="40675838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00F35D2-81D7-3C0B-5A81-F921FD68C481}"/>
              </a:ext>
            </a:extLst>
          </p:cNvPr>
          <p:cNvSpPr>
            <a:spLocks noGrp="1"/>
          </p:cNvSpPr>
          <p:nvPr>
            <p:ph type="sldNum" sz="quarter" idx="12"/>
          </p:nvPr>
        </p:nvSpPr>
        <p:spPr/>
        <p:txBody>
          <a:bodyPr/>
          <a:lstStyle/>
          <a:p>
            <a:fld id="{786FBC2C-DAEC-AA48-BB03-235AB661DE70}" type="slidenum">
              <a:rPr lang="en-US" smtClean="0"/>
              <a:pPr/>
              <a:t>‹#›</a:t>
            </a:fld>
            <a:endParaRPr lang="en-US"/>
          </a:p>
        </p:txBody>
      </p:sp>
    </p:spTree>
    <p:extLst>
      <p:ext uri="{BB962C8B-B14F-4D97-AF65-F5344CB8AC3E}">
        <p14:creationId xmlns:p14="http://schemas.microsoft.com/office/powerpoint/2010/main" val="108635532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Case Study">
    <p:bg>
      <p:bgPr>
        <a:solidFill>
          <a:schemeClr val="accent6"/>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A7C8BDE-1C40-050A-7017-F26F6994595B}"/>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44" name="Text Placeholder 43">
            <a:extLst>
              <a:ext uri="{FF2B5EF4-FFF2-40B4-BE49-F238E27FC236}">
                <a16:creationId xmlns:a16="http://schemas.microsoft.com/office/drawing/2014/main" id="{8AB242F9-D28E-D629-6321-9DFACB2589D6}"/>
              </a:ext>
            </a:extLst>
          </p:cNvPr>
          <p:cNvSpPr>
            <a:spLocks noGrp="1"/>
          </p:cNvSpPr>
          <p:nvPr>
            <p:ph type="body" sz="quarter" idx="39" hasCustomPrompt="1"/>
          </p:nvPr>
        </p:nvSpPr>
        <p:spPr>
          <a:xfrm>
            <a:off x="352792" y="837833"/>
            <a:ext cx="6802437" cy="414338"/>
          </a:xfrm>
          <a:prstGeom prst="rect">
            <a:avLst/>
          </a:prstGeom>
        </p:spPr>
        <p:txBody>
          <a:bodyPr/>
          <a:lstStyle>
            <a:lvl1pPr marL="0" indent="0">
              <a:buNone/>
              <a:defRPr sz="2400">
                <a:solidFill>
                  <a:schemeClr val="tx1"/>
                </a:solidFill>
              </a:defRPr>
            </a:lvl1pPr>
          </a:lstStyle>
          <a:p>
            <a:r>
              <a:rPr lang="en-US"/>
              <a:t>[Product Title]: Instructions</a:t>
            </a:r>
          </a:p>
        </p:txBody>
      </p:sp>
      <p:sp>
        <p:nvSpPr>
          <p:cNvPr id="4" name="Picture Placeholder 3">
            <a:extLst>
              <a:ext uri="{FF2B5EF4-FFF2-40B4-BE49-F238E27FC236}">
                <a16:creationId xmlns:a16="http://schemas.microsoft.com/office/drawing/2014/main" id="{8B3652B9-F058-9ABA-FFF2-EAB800100C76}"/>
              </a:ext>
            </a:extLst>
          </p:cNvPr>
          <p:cNvSpPr>
            <a:spLocks noGrp="1"/>
          </p:cNvSpPr>
          <p:nvPr>
            <p:ph type="pic" sz="quarter" idx="42"/>
          </p:nvPr>
        </p:nvSpPr>
        <p:spPr>
          <a:xfrm>
            <a:off x="633592" y="1930144"/>
            <a:ext cx="2525713" cy="1362075"/>
          </a:xfrm>
        </p:spPr>
        <p:txBody>
          <a:bodyPr/>
          <a:lstStyle/>
          <a:p>
            <a:endParaRPr lang="en-US"/>
          </a:p>
        </p:txBody>
      </p:sp>
      <p:sp>
        <p:nvSpPr>
          <p:cNvPr id="5" name="Picture Placeholder 3">
            <a:extLst>
              <a:ext uri="{FF2B5EF4-FFF2-40B4-BE49-F238E27FC236}">
                <a16:creationId xmlns:a16="http://schemas.microsoft.com/office/drawing/2014/main" id="{1401C7A2-D2D3-7F29-D3A7-8EC3CB68FB70}"/>
              </a:ext>
            </a:extLst>
          </p:cNvPr>
          <p:cNvSpPr>
            <a:spLocks noGrp="1"/>
          </p:cNvSpPr>
          <p:nvPr>
            <p:ph type="pic" sz="quarter" idx="43"/>
          </p:nvPr>
        </p:nvSpPr>
        <p:spPr>
          <a:xfrm>
            <a:off x="6239856" y="1933401"/>
            <a:ext cx="2525713" cy="1362075"/>
          </a:xfrm>
        </p:spPr>
        <p:txBody>
          <a:bodyPr/>
          <a:lstStyle/>
          <a:p>
            <a:endParaRPr lang="en-US"/>
          </a:p>
        </p:txBody>
      </p:sp>
      <p:sp>
        <p:nvSpPr>
          <p:cNvPr id="6" name="Picture Placeholder 3">
            <a:extLst>
              <a:ext uri="{FF2B5EF4-FFF2-40B4-BE49-F238E27FC236}">
                <a16:creationId xmlns:a16="http://schemas.microsoft.com/office/drawing/2014/main" id="{422F05A1-716F-9754-72D1-BF0EEA5AFAB9}"/>
              </a:ext>
            </a:extLst>
          </p:cNvPr>
          <p:cNvSpPr>
            <a:spLocks noGrp="1"/>
          </p:cNvSpPr>
          <p:nvPr>
            <p:ph type="pic" sz="quarter" idx="44"/>
          </p:nvPr>
        </p:nvSpPr>
        <p:spPr>
          <a:xfrm>
            <a:off x="9042988" y="1933402"/>
            <a:ext cx="2525713" cy="1362075"/>
          </a:xfrm>
        </p:spPr>
        <p:txBody>
          <a:bodyPr/>
          <a:lstStyle/>
          <a:p>
            <a:endParaRPr lang="en-US"/>
          </a:p>
        </p:txBody>
      </p:sp>
      <p:sp>
        <p:nvSpPr>
          <p:cNvPr id="7" name="Picture Placeholder 3">
            <a:extLst>
              <a:ext uri="{FF2B5EF4-FFF2-40B4-BE49-F238E27FC236}">
                <a16:creationId xmlns:a16="http://schemas.microsoft.com/office/drawing/2014/main" id="{1951D398-005E-E1E9-7F09-A94C366D27F2}"/>
              </a:ext>
            </a:extLst>
          </p:cNvPr>
          <p:cNvSpPr>
            <a:spLocks noGrp="1"/>
          </p:cNvSpPr>
          <p:nvPr>
            <p:ph type="pic" sz="quarter" idx="45"/>
          </p:nvPr>
        </p:nvSpPr>
        <p:spPr>
          <a:xfrm>
            <a:off x="3436724" y="1933400"/>
            <a:ext cx="2525713" cy="1362075"/>
          </a:xfrm>
        </p:spPr>
        <p:txBody>
          <a:bodyPr/>
          <a:lstStyle/>
          <a:p>
            <a:endParaRPr lang="en-US"/>
          </a:p>
        </p:txBody>
      </p:sp>
      <p:sp>
        <p:nvSpPr>
          <p:cNvPr id="10" name="Rounded Rectangle 9">
            <a:extLst>
              <a:ext uri="{FF2B5EF4-FFF2-40B4-BE49-F238E27FC236}">
                <a16:creationId xmlns:a16="http://schemas.microsoft.com/office/drawing/2014/main" id="{AE6F597A-84D9-401C-6BFF-F42751A379CC}"/>
              </a:ext>
            </a:extLst>
          </p:cNvPr>
          <p:cNvSpPr/>
          <p:nvPr userDrawn="1"/>
        </p:nvSpPr>
        <p:spPr>
          <a:xfrm>
            <a:off x="633591" y="3409064"/>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CF79956-C4DE-0FEB-352E-02953D01E182}"/>
              </a:ext>
            </a:extLst>
          </p:cNvPr>
          <p:cNvSpPr txBox="1"/>
          <p:nvPr userDrawn="1"/>
        </p:nvSpPr>
        <p:spPr>
          <a:xfrm>
            <a:off x="768850" y="3415576"/>
            <a:ext cx="2250040" cy="360709"/>
          </a:xfrm>
          <a:prstGeom prst="rect">
            <a:avLst/>
          </a:prstGeom>
        </p:spPr>
        <p:txBody>
          <a:bodyPr vert="horz" wrap="squar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12" name="Rounded Rectangle 11">
            <a:extLst>
              <a:ext uri="{FF2B5EF4-FFF2-40B4-BE49-F238E27FC236}">
                <a16:creationId xmlns:a16="http://schemas.microsoft.com/office/drawing/2014/main" id="{E134BD76-0D84-9E14-2CD9-3C9FAE213E25}"/>
              </a:ext>
            </a:extLst>
          </p:cNvPr>
          <p:cNvSpPr/>
          <p:nvPr userDrawn="1"/>
        </p:nvSpPr>
        <p:spPr>
          <a:xfrm>
            <a:off x="3411038" y="340906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C6BB40D6-B418-FF3E-820B-5CE31B3CC77F}"/>
              </a:ext>
            </a:extLst>
          </p:cNvPr>
          <p:cNvSpPr/>
          <p:nvPr userDrawn="1"/>
        </p:nvSpPr>
        <p:spPr>
          <a:xfrm>
            <a:off x="6227013" y="3415576"/>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D054B043-4381-3CE9-5243-502BFE0D9E5B}"/>
              </a:ext>
            </a:extLst>
          </p:cNvPr>
          <p:cNvSpPr/>
          <p:nvPr userDrawn="1"/>
        </p:nvSpPr>
        <p:spPr>
          <a:xfrm>
            <a:off x="9042988" y="3415576"/>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Picture Placeholder 3">
            <a:extLst>
              <a:ext uri="{FF2B5EF4-FFF2-40B4-BE49-F238E27FC236}">
                <a16:creationId xmlns:a16="http://schemas.microsoft.com/office/drawing/2014/main" id="{1C66C9AB-73D8-077C-3A3C-DFE984365181}"/>
              </a:ext>
            </a:extLst>
          </p:cNvPr>
          <p:cNvSpPr>
            <a:spLocks noGrp="1"/>
          </p:cNvSpPr>
          <p:nvPr>
            <p:ph type="pic" sz="quarter" idx="46"/>
          </p:nvPr>
        </p:nvSpPr>
        <p:spPr>
          <a:xfrm>
            <a:off x="633592" y="4299621"/>
            <a:ext cx="2525713" cy="1362075"/>
          </a:xfrm>
        </p:spPr>
        <p:txBody>
          <a:bodyPr/>
          <a:lstStyle/>
          <a:p>
            <a:endParaRPr lang="en-US"/>
          </a:p>
        </p:txBody>
      </p:sp>
      <p:sp>
        <p:nvSpPr>
          <p:cNvPr id="18" name="Picture Placeholder 3">
            <a:extLst>
              <a:ext uri="{FF2B5EF4-FFF2-40B4-BE49-F238E27FC236}">
                <a16:creationId xmlns:a16="http://schemas.microsoft.com/office/drawing/2014/main" id="{A1A64BFD-3E3F-B900-7618-FD9AD3EACBEF}"/>
              </a:ext>
            </a:extLst>
          </p:cNvPr>
          <p:cNvSpPr>
            <a:spLocks noGrp="1"/>
          </p:cNvSpPr>
          <p:nvPr>
            <p:ph type="pic" sz="quarter" idx="47"/>
          </p:nvPr>
        </p:nvSpPr>
        <p:spPr>
          <a:xfrm>
            <a:off x="6239856" y="4302878"/>
            <a:ext cx="2525713" cy="1362075"/>
          </a:xfrm>
        </p:spPr>
        <p:txBody>
          <a:bodyPr/>
          <a:lstStyle/>
          <a:p>
            <a:endParaRPr lang="en-US"/>
          </a:p>
        </p:txBody>
      </p:sp>
      <p:sp>
        <p:nvSpPr>
          <p:cNvPr id="19" name="Picture Placeholder 3">
            <a:extLst>
              <a:ext uri="{FF2B5EF4-FFF2-40B4-BE49-F238E27FC236}">
                <a16:creationId xmlns:a16="http://schemas.microsoft.com/office/drawing/2014/main" id="{9ECD9ADA-FC6C-1EBF-ED6A-52748B33F432}"/>
              </a:ext>
            </a:extLst>
          </p:cNvPr>
          <p:cNvSpPr>
            <a:spLocks noGrp="1"/>
          </p:cNvSpPr>
          <p:nvPr>
            <p:ph type="pic" sz="quarter" idx="48"/>
          </p:nvPr>
        </p:nvSpPr>
        <p:spPr>
          <a:xfrm>
            <a:off x="9042988" y="4302879"/>
            <a:ext cx="2525713" cy="1362075"/>
          </a:xfrm>
        </p:spPr>
        <p:txBody>
          <a:bodyPr/>
          <a:lstStyle/>
          <a:p>
            <a:endParaRPr lang="en-US"/>
          </a:p>
        </p:txBody>
      </p:sp>
      <p:sp>
        <p:nvSpPr>
          <p:cNvPr id="22" name="Picture Placeholder 3">
            <a:extLst>
              <a:ext uri="{FF2B5EF4-FFF2-40B4-BE49-F238E27FC236}">
                <a16:creationId xmlns:a16="http://schemas.microsoft.com/office/drawing/2014/main" id="{0E0AB0D5-94F1-1745-46A2-53AF43D0A7C0}"/>
              </a:ext>
            </a:extLst>
          </p:cNvPr>
          <p:cNvSpPr>
            <a:spLocks noGrp="1"/>
          </p:cNvSpPr>
          <p:nvPr>
            <p:ph type="pic" sz="quarter" idx="49"/>
          </p:nvPr>
        </p:nvSpPr>
        <p:spPr>
          <a:xfrm>
            <a:off x="3436724" y="4302877"/>
            <a:ext cx="2525713" cy="1362075"/>
          </a:xfrm>
        </p:spPr>
        <p:txBody>
          <a:bodyPr/>
          <a:lstStyle/>
          <a:p>
            <a:endParaRPr lang="en-US"/>
          </a:p>
        </p:txBody>
      </p:sp>
      <p:sp>
        <p:nvSpPr>
          <p:cNvPr id="23" name="Rounded Rectangle 22">
            <a:extLst>
              <a:ext uri="{FF2B5EF4-FFF2-40B4-BE49-F238E27FC236}">
                <a16:creationId xmlns:a16="http://schemas.microsoft.com/office/drawing/2014/main" id="{A6E32D8D-3463-8A87-36E3-A06FD2793F05}"/>
              </a:ext>
            </a:extLst>
          </p:cNvPr>
          <p:cNvSpPr/>
          <p:nvPr userDrawn="1"/>
        </p:nvSpPr>
        <p:spPr>
          <a:xfrm>
            <a:off x="633591" y="5778541"/>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9C8ECEBB-469D-08A3-D927-14FEB9636920}"/>
              </a:ext>
            </a:extLst>
          </p:cNvPr>
          <p:cNvSpPr/>
          <p:nvPr userDrawn="1"/>
        </p:nvSpPr>
        <p:spPr>
          <a:xfrm>
            <a:off x="3411038" y="5778540"/>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E8116A96-FB46-15F5-FE96-131EF85FE3BD}"/>
              </a:ext>
            </a:extLst>
          </p:cNvPr>
          <p:cNvSpPr/>
          <p:nvPr userDrawn="1"/>
        </p:nvSpPr>
        <p:spPr>
          <a:xfrm>
            <a:off x="6227013"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26">
            <a:extLst>
              <a:ext uri="{FF2B5EF4-FFF2-40B4-BE49-F238E27FC236}">
                <a16:creationId xmlns:a16="http://schemas.microsoft.com/office/drawing/2014/main" id="{751B1476-4239-0319-83D1-89C89C5B6E8E}"/>
              </a:ext>
            </a:extLst>
          </p:cNvPr>
          <p:cNvSpPr/>
          <p:nvPr userDrawn="1"/>
        </p:nvSpPr>
        <p:spPr>
          <a:xfrm>
            <a:off x="9042988" y="5785053"/>
            <a:ext cx="2525714" cy="367221"/>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7">
            <a:extLst>
              <a:ext uri="{FF2B5EF4-FFF2-40B4-BE49-F238E27FC236}">
                <a16:creationId xmlns:a16="http://schemas.microsoft.com/office/drawing/2014/main" id="{EB7D36FC-35E8-7283-2D73-B7F3934E10A4}"/>
              </a:ext>
            </a:extLst>
          </p:cNvPr>
          <p:cNvSpPr>
            <a:spLocks noGrp="1"/>
          </p:cNvSpPr>
          <p:nvPr>
            <p:ph type="pic" sz="quarter" idx="50"/>
          </p:nvPr>
        </p:nvSpPr>
        <p:spPr>
          <a:xfrm>
            <a:off x="768350" y="1930400"/>
            <a:ext cx="2251075" cy="1362075"/>
          </a:xfrm>
          <a:prstGeom prst="rect">
            <a:avLst/>
          </a:prstGeom>
        </p:spPr>
        <p:txBody>
          <a:bodyPr/>
          <a:lstStyle/>
          <a:p>
            <a:endParaRPr lang="en-US"/>
          </a:p>
        </p:txBody>
      </p:sp>
      <p:sp>
        <p:nvSpPr>
          <p:cNvPr id="9" name="Picture Placeholder 7">
            <a:extLst>
              <a:ext uri="{FF2B5EF4-FFF2-40B4-BE49-F238E27FC236}">
                <a16:creationId xmlns:a16="http://schemas.microsoft.com/office/drawing/2014/main" id="{29A46ACA-FC3A-3266-2C8B-B9C8D10F8E79}"/>
              </a:ext>
            </a:extLst>
          </p:cNvPr>
          <p:cNvSpPr>
            <a:spLocks noGrp="1"/>
          </p:cNvSpPr>
          <p:nvPr>
            <p:ph type="pic" sz="quarter" idx="51"/>
          </p:nvPr>
        </p:nvSpPr>
        <p:spPr>
          <a:xfrm>
            <a:off x="3548357" y="1930143"/>
            <a:ext cx="2251075" cy="1362075"/>
          </a:xfrm>
          <a:prstGeom prst="rect">
            <a:avLst/>
          </a:prstGeom>
        </p:spPr>
        <p:txBody>
          <a:bodyPr/>
          <a:lstStyle/>
          <a:p>
            <a:endParaRPr lang="en-US"/>
          </a:p>
        </p:txBody>
      </p:sp>
      <p:sp>
        <p:nvSpPr>
          <p:cNvPr id="15" name="Picture Placeholder 7">
            <a:extLst>
              <a:ext uri="{FF2B5EF4-FFF2-40B4-BE49-F238E27FC236}">
                <a16:creationId xmlns:a16="http://schemas.microsoft.com/office/drawing/2014/main" id="{5ED181CC-1B87-E7F0-1572-EC5FF2A4D788}"/>
              </a:ext>
            </a:extLst>
          </p:cNvPr>
          <p:cNvSpPr>
            <a:spLocks noGrp="1"/>
          </p:cNvSpPr>
          <p:nvPr>
            <p:ph type="pic" sz="quarter" idx="52"/>
          </p:nvPr>
        </p:nvSpPr>
        <p:spPr>
          <a:xfrm>
            <a:off x="6392568" y="1930400"/>
            <a:ext cx="2251075" cy="1362075"/>
          </a:xfrm>
          <a:prstGeom prst="rect">
            <a:avLst/>
          </a:prstGeom>
        </p:spPr>
        <p:txBody>
          <a:bodyPr/>
          <a:lstStyle/>
          <a:p>
            <a:endParaRPr lang="en-US"/>
          </a:p>
        </p:txBody>
      </p:sp>
      <p:sp>
        <p:nvSpPr>
          <p:cNvPr id="16" name="Picture Placeholder 7">
            <a:extLst>
              <a:ext uri="{FF2B5EF4-FFF2-40B4-BE49-F238E27FC236}">
                <a16:creationId xmlns:a16="http://schemas.microsoft.com/office/drawing/2014/main" id="{614FBB50-A7D7-4DBA-DDB2-EDF2EF2DF5A3}"/>
              </a:ext>
            </a:extLst>
          </p:cNvPr>
          <p:cNvSpPr>
            <a:spLocks noGrp="1"/>
          </p:cNvSpPr>
          <p:nvPr>
            <p:ph type="pic" sz="quarter" idx="53"/>
          </p:nvPr>
        </p:nvSpPr>
        <p:spPr>
          <a:xfrm>
            <a:off x="9172575" y="1930143"/>
            <a:ext cx="2251075" cy="1362075"/>
          </a:xfrm>
          <a:prstGeom prst="rect">
            <a:avLst/>
          </a:prstGeom>
        </p:spPr>
        <p:txBody>
          <a:bodyPr/>
          <a:lstStyle/>
          <a:p>
            <a:endParaRPr lang="en-US"/>
          </a:p>
        </p:txBody>
      </p:sp>
      <p:sp>
        <p:nvSpPr>
          <p:cNvPr id="20" name="Picture Placeholder 7">
            <a:extLst>
              <a:ext uri="{FF2B5EF4-FFF2-40B4-BE49-F238E27FC236}">
                <a16:creationId xmlns:a16="http://schemas.microsoft.com/office/drawing/2014/main" id="{51E9C1BE-90A9-FE68-BB6F-74697021CD9F}"/>
              </a:ext>
            </a:extLst>
          </p:cNvPr>
          <p:cNvSpPr>
            <a:spLocks noGrp="1"/>
          </p:cNvSpPr>
          <p:nvPr>
            <p:ph type="pic" sz="quarter" idx="54"/>
          </p:nvPr>
        </p:nvSpPr>
        <p:spPr>
          <a:xfrm>
            <a:off x="768350" y="4309647"/>
            <a:ext cx="2251075" cy="1362075"/>
          </a:xfrm>
          <a:prstGeom prst="rect">
            <a:avLst/>
          </a:prstGeom>
        </p:spPr>
        <p:txBody>
          <a:bodyPr/>
          <a:lstStyle/>
          <a:p>
            <a:endParaRPr lang="en-US"/>
          </a:p>
        </p:txBody>
      </p:sp>
      <p:sp>
        <p:nvSpPr>
          <p:cNvPr id="21" name="Picture Placeholder 7">
            <a:extLst>
              <a:ext uri="{FF2B5EF4-FFF2-40B4-BE49-F238E27FC236}">
                <a16:creationId xmlns:a16="http://schemas.microsoft.com/office/drawing/2014/main" id="{DD0FE635-6EB6-E30E-9AA9-33546B26BFE8}"/>
              </a:ext>
            </a:extLst>
          </p:cNvPr>
          <p:cNvSpPr>
            <a:spLocks noGrp="1"/>
          </p:cNvSpPr>
          <p:nvPr>
            <p:ph type="pic" sz="quarter" idx="55"/>
          </p:nvPr>
        </p:nvSpPr>
        <p:spPr>
          <a:xfrm>
            <a:off x="3548357" y="4309390"/>
            <a:ext cx="2251075" cy="1362075"/>
          </a:xfrm>
          <a:prstGeom prst="rect">
            <a:avLst/>
          </a:prstGeom>
        </p:spPr>
        <p:txBody>
          <a:bodyPr/>
          <a:lstStyle/>
          <a:p>
            <a:endParaRPr lang="en-US"/>
          </a:p>
        </p:txBody>
      </p:sp>
      <p:sp>
        <p:nvSpPr>
          <p:cNvPr id="26" name="Picture Placeholder 7">
            <a:extLst>
              <a:ext uri="{FF2B5EF4-FFF2-40B4-BE49-F238E27FC236}">
                <a16:creationId xmlns:a16="http://schemas.microsoft.com/office/drawing/2014/main" id="{63B4BA86-F2C3-43D4-FBEB-575CEFFCFF5A}"/>
              </a:ext>
            </a:extLst>
          </p:cNvPr>
          <p:cNvSpPr>
            <a:spLocks noGrp="1"/>
          </p:cNvSpPr>
          <p:nvPr>
            <p:ph type="pic" sz="quarter" idx="56"/>
          </p:nvPr>
        </p:nvSpPr>
        <p:spPr>
          <a:xfrm>
            <a:off x="6392568" y="4309647"/>
            <a:ext cx="2251075" cy="1362075"/>
          </a:xfrm>
          <a:prstGeom prst="rect">
            <a:avLst/>
          </a:prstGeom>
        </p:spPr>
        <p:txBody>
          <a:bodyPr/>
          <a:lstStyle/>
          <a:p>
            <a:endParaRPr lang="en-US"/>
          </a:p>
        </p:txBody>
      </p:sp>
      <p:sp>
        <p:nvSpPr>
          <p:cNvPr id="28" name="Picture Placeholder 7">
            <a:extLst>
              <a:ext uri="{FF2B5EF4-FFF2-40B4-BE49-F238E27FC236}">
                <a16:creationId xmlns:a16="http://schemas.microsoft.com/office/drawing/2014/main" id="{97A00611-5878-999D-C31F-8E9EC123DED8}"/>
              </a:ext>
            </a:extLst>
          </p:cNvPr>
          <p:cNvSpPr>
            <a:spLocks noGrp="1"/>
          </p:cNvSpPr>
          <p:nvPr>
            <p:ph type="pic" sz="quarter" idx="57"/>
          </p:nvPr>
        </p:nvSpPr>
        <p:spPr>
          <a:xfrm>
            <a:off x="9172575" y="4309390"/>
            <a:ext cx="2251075" cy="1362075"/>
          </a:xfrm>
          <a:prstGeom prst="rect">
            <a:avLst/>
          </a:prstGeom>
        </p:spPr>
        <p:txBody>
          <a:bodyPr/>
          <a:lstStyle/>
          <a:p>
            <a:endParaRPr lang="en-US"/>
          </a:p>
        </p:txBody>
      </p:sp>
    </p:spTree>
    <p:extLst>
      <p:ext uri="{BB962C8B-B14F-4D97-AF65-F5344CB8AC3E}">
        <p14:creationId xmlns:p14="http://schemas.microsoft.com/office/powerpoint/2010/main" val="1451583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Dark">
    <p:bg>
      <p:bgPr>
        <a:solidFill>
          <a:schemeClr val="tx2"/>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DF3D068-CA99-56BC-B86D-F7CA6801BDA9}"/>
              </a:ext>
            </a:extLst>
          </p:cNvPr>
          <p:cNvSpPr>
            <a:spLocks noGrp="1"/>
          </p:cNvSpPr>
          <p:nvPr>
            <p:ph type="sldNum" sz="quarter" idx="10"/>
          </p:nvPr>
        </p:nvSpPr>
        <p:spPr/>
        <p:txBody>
          <a:bodyPr/>
          <a:lstStyle/>
          <a:p>
            <a:fld id="{786FBC2C-DAEC-AA48-BB03-235AB661DE70}" type="slidenum">
              <a:rPr lang="en-US" smtClean="0"/>
              <a:pPr/>
              <a:t>‹#›</a:t>
            </a:fld>
            <a:endParaRPr lang="en-US"/>
          </a:p>
        </p:txBody>
      </p:sp>
      <p:pic>
        <p:nvPicPr>
          <p:cNvPr id="6" name="Picture 5">
            <a:extLst>
              <a:ext uri="{FF2B5EF4-FFF2-40B4-BE49-F238E27FC236}">
                <a16:creationId xmlns:a16="http://schemas.microsoft.com/office/drawing/2014/main" id="{68E0E8DD-04B8-B568-79ED-9B1342FF16DE}"/>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9904042" y="276226"/>
            <a:ext cx="2058934" cy="1250577"/>
          </a:xfrm>
          <a:prstGeom prst="rect">
            <a:avLst/>
          </a:prstGeom>
        </p:spPr>
      </p:pic>
      <p:sp>
        <p:nvSpPr>
          <p:cNvPr id="2" name="TextBox 1">
            <a:extLst>
              <a:ext uri="{FF2B5EF4-FFF2-40B4-BE49-F238E27FC236}">
                <a16:creationId xmlns:a16="http://schemas.microsoft.com/office/drawing/2014/main" id="{6907015F-192E-897B-1F27-EDB975760E7C}"/>
              </a:ext>
            </a:extLst>
          </p:cNvPr>
          <p:cNvSpPr txBox="1"/>
          <p:nvPr userDrawn="1"/>
        </p:nvSpPr>
        <p:spPr>
          <a:xfrm>
            <a:off x="669073" y="6556917"/>
            <a:ext cx="0" cy="0"/>
          </a:xfrm>
          <a:prstGeom prst="rect">
            <a:avLst/>
          </a:prstGeom>
        </p:spPr>
        <p:txBody>
          <a:bodyPr vert="horz" wrap="non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8" name="TextBox 7">
            <a:extLst>
              <a:ext uri="{FF2B5EF4-FFF2-40B4-BE49-F238E27FC236}">
                <a16:creationId xmlns:a16="http://schemas.microsoft.com/office/drawing/2014/main" id="{3A4E96E3-CB6F-ADB7-149C-1A96FF040043}"/>
              </a:ext>
            </a:extLst>
          </p:cNvPr>
          <p:cNvSpPr txBox="1"/>
          <p:nvPr userDrawn="1"/>
        </p:nvSpPr>
        <p:spPr>
          <a:xfrm>
            <a:off x="1193180" y="6623824"/>
            <a:ext cx="0" cy="0"/>
          </a:xfrm>
          <a:prstGeom prst="rect">
            <a:avLst/>
          </a:prstGeom>
        </p:spPr>
        <p:txBody>
          <a:bodyPr vert="horz" wrap="non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9" name="Picture Placeholder 8">
            <a:extLst>
              <a:ext uri="{FF2B5EF4-FFF2-40B4-BE49-F238E27FC236}">
                <a16:creationId xmlns:a16="http://schemas.microsoft.com/office/drawing/2014/main" id="{B0A55C94-B748-0F42-A397-5C20FF0FCE1A}"/>
              </a:ext>
            </a:extLst>
          </p:cNvPr>
          <p:cNvSpPr>
            <a:spLocks noGrp="1"/>
          </p:cNvSpPr>
          <p:nvPr>
            <p:ph type="pic" sz="quarter" idx="14"/>
          </p:nvPr>
        </p:nvSpPr>
        <p:spPr>
          <a:xfrm>
            <a:off x="6629676" y="2087701"/>
            <a:ext cx="4283075" cy="2474912"/>
          </a:xfrm>
        </p:spPr>
        <p:txBody>
          <a:bodyPr/>
          <a:lstStyle/>
          <a:p>
            <a:endParaRPr lang="en-US"/>
          </a:p>
        </p:txBody>
      </p:sp>
      <p:sp>
        <p:nvSpPr>
          <p:cNvPr id="13" name="Picture Placeholder 8">
            <a:extLst>
              <a:ext uri="{FF2B5EF4-FFF2-40B4-BE49-F238E27FC236}">
                <a16:creationId xmlns:a16="http://schemas.microsoft.com/office/drawing/2014/main" id="{7E6E1065-D187-F558-A4E7-5CFDBDAB18CC}"/>
              </a:ext>
            </a:extLst>
          </p:cNvPr>
          <p:cNvSpPr>
            <a:spLocks noGrp="1"/>
          </p:cNvSpPr>
          <p:nvPr>
            <p:ph type="pic" sz="quarter" idx="15"/>
          </p:nvPr>
        </p:nvSpPr>
        <p:spPr>
          <a:xfrm>
            <a:off x="1001195" y="2087701"/>
            <a:ext cx="4283075" cy="2474912"/>
          </a:xfrm>
        </p:spPr>
        <p:txBody>
          <a:bodyPr/>
          <a:lstStyle/>
          <a:p>
            <a:endParaRPr lang="en-US"/>
          </a:p>
        </p:txBody>
      </p:sp>
      <p:sp>
        <p:nvSpPr>
          <p:cNvPr id="14" name="TextBox 13">
            <a:extLst>
              <a:ext uri="{FF2B5EF4-FFF2-40B4-BE49-F238E27FC236}">
                <a16:creationId xmlns:a16="http://schemas.microsoft.com/office/drawing/2014/main" id="{6317F006-4408-B758-8146-A2BBC566B93B}"/>
              </a:ext>
            </a:extLst>
          </p:cNvPr>
          <p:cNvSpPr txBox="1"/>
          <p:nvPr userDrawn="1"/>
        </p:nvSpPr>
        <p:spPr>
          <a:xfrm>
            <a:off x="5562325" y="2872408"/>
            <a:ext cx="785191" cy="1113183"/>
          </a:xfrm>
          <a:prstGeom prst="rect">
            <a:avLst/>
          </a:prstGeom>
        </p:spPr>
        <p:txBody>
          <a:bodyPr vert="horz" wrap="square" lIns="0" tIns="45720" rIns="91440" bIns="45720" rtlCol="0">
            <a:noAutofit/>
          </a:bodyPr>
          <a:lstStyle/>
          <a:p>
            <a:pPr algn="l">
              <a:lnSpc>
                <a:spcPts val="2000"/>
              </a:lnSpc>
            </a:pPr>
            <a:endParaRPr lang="en-US" sz="1600" b="0" i="0" u="none" strike="noStrike" kern="1200">
              <a:solidFill>
                <a:srgbClr val="EFEBE1"/>
              </a:solidFill>
              <a:effectLst/>
              <a:latin typeface="IBM Plex Sans" panose="020B0503050203000203" pitchFamily="34" charset="0"/>
              <a:ea typeface="+mn-ea"/>
              <a:cs typeface="+mn-cs"/>
            </a:endParaRPr>
          </a:p>
        </p:txBody>
      </p:sp>
      <p:sp>
        <p:nvSpPr>
          <p:cNvPr id="15" name="TextBox 14">
            <a:extLst>
              <a:ext uri="{FF2B5EF4-FFF2-40B4-BE49-F238E27FC236}">
                <a16:creationId xmlns:a16="http://schemas.microsoft.com/office/drawing/2014/main" id="{6B7EC1DC-01B7-97A3-0368-C560015F7E26}"/>
              </a:ext>
            </a:extLst>
          </p:cNvPr>
          <p:cNvSpPr txBox="1"/>
          <p:nvPr userDrawn="1"/>
        </p:nvSpPr>
        <p:spPr>
          <a:xfrm flipH="1" flipV="1">
            <a:off x="5712498" y="2763076"/>
            <a:ext cx="416064" cy="675861"/>
          </a:xfrm>
          <a:prstGeom prst="rect">
            <a:avLst/>
          </a:prstGeom>
        </p:spPr>
        <p:txBody>
          <a:bodyPr vert="horz" wrap="none" lIns="0" tIns="45720" rIns="91440" bIns="45720" rtlCol="0">
            <a:noAutofit/>
          </a:bodyPr>
          <a:lstStyle/>
          <a:p>
            <a:pPr algn="ctr">
              <a:lnSpc>
                <a:spcPts val="2000"/>
              </a:lnSpc>
            </a:pPr>
            <a:r>
              <a:rPr lang="en-US" sz="3600" b="0" i="0" u="none" strike="noStrike" kern="1200">
                <a:solidFill>
                  <a:srgbClr val="EFEBE1"/>
                </a:solidFill>
                <a:effectLst/>
                <a:latin typeface="IBM Plex Sans" panose="020B0503050203000203" pitchFamily="34" charset="0"/>
                <a:ea typeface="+mn-ea"/>
                <a:cs typeface="+mn-cs"/>
              </a:rPr>
              <a:t>X</a:t>
            </a:r>
          </a:p>
        </p:txBody>
      </p:sp>
    </p:spTree>
    <p:extLst>
      <p:ext uri="{BB962C8B-B14F-4D97-AF65-F5344CB8AC3E}">
        <p14:creationId xmlns:p14="http://schemas.microsoft.com/office/powerpoint/2010/main" val="27973374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Agenda Slide Dark">
    <p:spTree>
      <p:nvGrpSpPr>
        <p:cNvPr id="1" name=""/>
        <p:cNvGrpSpPr/>
        <p:nvPr/>
      </p:nvGrpSpPr>
      <p:grpSpPr>
        <a:xfrm>
          <a:off x="0" y="0"/>
          <a:ext cx="0" cy="0"/>
          <a:chOff x="0" y="0"/>
          <a:chExt cx="0" cy="0"/>
        </a:xfrm>
      </p:grpSpPr>
      <p:pic>
        <p:nvPicPr>
          <p:cNvPr id="5" name="Picture 4" descr="A black background with white lines&#10;&#10;AI-generated content may be incorrect.">
            <a:extLst>
              <a:ext uri="{FF2B5EF4-FFF2-40B4-BE49-F238E27FC236}">
                <a16:creationId xmlns:a16="http://schemas.microsoft.com/office/drawing/2014/main" id="{394FB1FC-6244-EC86-5E4E-E7E5CDB788F8}"/>
              </a:ext>
            </a:extLst>
          </p:cNvPr>
          <p:cNvPicPr>
            <a:picLocks noChangeAspect="1"/>
          </p:cNvPicPr>
          <p:nvPr userDrawn="1"/>
        </p:nvPicPr>
        <p:blipFill>
          <a:blip r:embed="rId2" cstate="email">
            <a:alphaModFix amt="25000"/>
            <a:extLst>
              <a:ext uri="{28A0092B-C50C-407E-A947-70E740481C1C}">
                <a14:useLocalDpi xmlns:a14="http://schemas.microsoft.com/office/drawing/2010/main"/>
              </a:ext>
            </a:extLst>
          </a:blip>
          <a:srcRect/>
          <a:stretch>
            <a:fillRect/>
          </a:stretch>
        </p:blipFill>
        <p:spPr>
          <a:xfrm>
            <a:off x="0" y="2229583"/>
            <a:ext cx="6758116" cy="4628417"/>
          </a:xfrm>
          <a:prstGeom prst="rect">
            <a:avLst/>
          </a:prstGeom>
        </p:spPr>
      </p:pic>
      <p:sp>
        <p:nvSpPr>
          <p:cNvPr id="3" name="Slide Number Placeholder 2">
            <a:extLst>
              <a:ext uri="{FF2B5EF4-FFF2-40B4-BE49-F238E27FC236}">
                <a16:creationId xmlns:a16="http://schemas.microsoft.com/office/drawing/2014/main" id="{C62CEB4C-00EB-2810-ABC0-EA0012BB87B5}"/>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6" name="Text Placeholder 14">
            <a:extLst>
              <a:ext uri="{FF2B5EF4-FFF2-40B4-BE49-F238E27FC236}">
                <a16:creationId xmlns:a16="http://schemas.microsoft.com/office/drawing/2014/main" id="{4E0F683A-B476-1F1A-5E0B-D9E4ABF5CD64}"/>
              </a:ext>
            </a:extLst>
          </p:cNvPr>
          <p:cNvSpPr>
            <a:spLocks noGrp="1"/>
          </p:cNvSpPr>
          <p:nvPr>
            <p:ph type="body" sz="quarter" idx="14" hasCustomPrompt="1"/>
          </p:nvPr>
        </p:nvSpPr>
        <p:spPr>
          <a:xfrm>
            <a:off x="6959618" y="2316322"/>
            <a:ext cx="467459" cy="2595563"/>
          </a:xfrm>
        </p:spPr>
        <p:txBody>
          <a:bodyPr/>
          <a:lstStyle>
            <a:lvl1pPr marL="0" marR="0" indent="0" algn="r" defTabSz="914400" rtl="0" eaLnBrk="1" fontAlgn="auto" latinLnBrk="0" hangingPunct="1">
              <a:lnSpc>
                <a:spcPct val="150000"/>
              </a:lnSpc>
              <a:spcBef>
                <a:spcPts val="0"/>
              </a:spcBef>
              <a:spcAft>
                <a:spcPts val="0"/>
              </a:spcAft>
              <a:buClrTx/>
              <a:buSzTx/>
              <a:buFontTx/>
              <a:buNone/>
              <a:tabLst/>
              <a:defRPr kumimoji="0" lang="en-US" sz="1800" b="1" i="0" u="none" strike="noStrike" kern="1200" cap="none" spc="0" normalizeH="0" baseline="0" noProof="0">
                <a:ln>
                  <a:noFill/>
                </a:ln>
                <a:solidFill>
                  <a:schemeClr val="bg2"/>
                </a:solidFill>
                <a:effectLst/>
                <a:uLnTx/>
                <a:uFillTx/>
                <a:latin typeface="IBM Plex Sans" panose="020B0503050203000203"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01</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06</a:t>
            </a:r>
          </a:p>
          <a:p>
            <a:pPr lvl="0"/>
            <a:endParaRPr lang="en-US"/>
          </a:p>
        </p:txBody>
      </p:sp>
      <p:sp>
        <p:nvSpPr>
          <p:cNvPr id="7" name="Text Placeholder 16">
            <a:extLst>
              <a:ext uri="{FF2B5EF4-FFF2-40B4-BE49-F238E27FC236}">
                <a16:creationId xmlns:a16="http://schemas.microsoft.com/office/drawing/2014/main" id="{900B9AC0-5AF8-E633-CDA2-4BFE26FC9C58}"/>
              </a:ext>
            </a:extLst>
          </p:cNvPr>
          <p:cNvSpPr>
            <a:spLocks noGrp="1"/>
          </p:cNvSpPr>
          <p:nvPr>
            <p:ph type="body" sz="quarter" idx="15" hasCustomPrompt="1"/>
          </p:nvPr>
        </p:nvSpPr>
        <p:spPr>
          <a:xfrm>
            <a:off x="648245" y="1909922"/>
            <a:ext cx="5447755" cy="914400"/>
          </a:xfrm>
        </p:spPr>
        <p:txBody>
          <a:bodyPr>
            <a:noAutofit/>
          </a:bodyPr>
          <a:lstStyle>
            <a:lvl1pPr marL="0" indent="0">
              <a:buNone/>
              <a:defRPr sz="7200"/>
            </a:lvl1pPr>
            <a:lvl2pPr marL="457200" indent="0">
              <a:buNone/>
              <a:defRPr sz="7200"/>
            </a:lvl2pPr>
            <a:lvl3pPr marL="914400" indent="0">
              <a:buNone/>
              <a:defRPr sz="7200"/>
            </a:lvl3pPr>
            <a:lvl4pPr marL="1371600" indent="0">
              <a:buNone/>
              <a:defRPr sz="7200"/>
            </a:lvl4pPr>
            <a:lvl5pPr marL="1828800" indent="0">
              <a:buNone/>
              <a:defRPr sz="7200"/>
            </a:lvl5pPr>
          </a:lstStyle>
          <a:p>
            <a:pPr lvl="0"/>
            <a:r>
              <a:rPr lang="en-US"/>
              <a:t>Agenda/Title</a:t>
            </a:r>
          </a:p>
        </p:txBody>
      </p:sp>
      <p:sp>
        <p:nvSpPr>
          <p:cNvPr id="8" name="Text Placeholder 14">
            <a:extLst>
              <a:ext uri="{FF2B5EF4-FFF2-40B4-BE49-F238E27FC236}">
                <a16:creationId xmlns:a16="http://schemas.microsoft.com/office/drawing/2014/main" id="{4BD78FE9-39A2-222A-94E0-6B011B3ECFA0}"/>
              </a:ext>
            </a:extLst>
          </p:cNvPr>
          <p:cNvSpPr>
            <a:spLocks noGrp="1"/>
          </p:cNvSpPr>
          <p:nvPr>
            <p:ph type="body" sz="quarter" idx="16" hasCustomPrompt="1"/>
          </p:nvPr>
        </p:nvSpPr>
        <p:spPr>
          <a:xfrm>
            <a:off x="7632718" y="2316322"/>
            <a:ext cx="1816082" cy="2595563"/>
          </a:xfrm>
        </p:spPr>
        <p:txBody>
          <a:bodyPr/>
          <a:lstStyle>
            <a:lvl1pPr marL="0" marR="0" indent="0" algn="l" defTabSz="914400" rtl="0" eaLnBrk="1" fontAlgn="auto" latinLnBrk="0" hangingPunct="1">
              <a:lnSpc>
                <a:spcPct val="150000"/>
              </a:lnSpc>
              <a:spcBef>
                <a:spcPts val="0"/>
              </a:spcBef>
              <a:spcAft>
                <a:spcPts val="0"/>
              </a:spcAft>
              <a:buClrTx/>
              <a:buSzTx/>
              <a:buFontTx/>
              <a:buNone/>
              <a:tabLst/>
              <a:defRPr kumimoji="0" lang="en-US" sz="1800" b="0" i="0" u="none" strike="noStrike" kern="1200" cap="none" spc="0" normalizeH="0" baseline="0" noProof="0">
                <a:ln>
                  <a:noFill/>
                </a:ln>
                <a:solidFill>
                  <a:schemeClr val="bg2"/>
                </a:solidFill>
                <a:effectLst/>
                <a:uLnTx/>
                <a:uFillTx/>
                <a:latin typeface="IBM Plex Sans" panose="020B0503050203000203"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Intros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Item 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IBM Plex Sans" panose="020B0503050203000203" pitchFamily="34" charset="0"/>
                <a:ea typeface="+mn-ea"/>
                <a:cs typeface="+mn-cs"/>
              </a:rPr>
              <a:t>Questions</a:t>
            </a:r>
          </a:p>
          <a:p>
            <a:pPr lvl="0"/>
            <a:endParaRPr lang="en-US"/>
          </a:p>
        </p:txBody>
      </p:sp>
      <p:sp>
        <p:nvSpPr>
          <p:cNvPr id="10" name="TextBox 9">
            <a:extLst>
              <a:ext uri="{FF2B5EF4-FFF2-40B4-BE49-F238E27FC236}">
                <a16:creationId xmlns:a16="http://schemas.microsoft.com/office/drawing/2014/main" id="{1A8FE965-1899-2E98-9856-2C5A0BED51F5}"/>
              </a:ext>
            </a:extLst>
          </p:cNvPr>
          <p:cNvSpPr txBox="1"/>
          <p:nvPr userDrawn="1"/>
        </p:nvSpPr>
        <p:spPr>
          <a:xfrm>
            <a:off x="382588" y="6424612"/>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3959458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ection Slide Dark ">
    <p:bg>
      <p:bgPr>
        <a:solidFill>
          <a:srgbClr val="161513"/>
        </a:solidFill>
        <a:effectLst/>
      </p:bgPr>
    </p:bg>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64113C9E-835F-36AD-ADE4-8156A397AB27}"/>
              </a:ext>
            </a:extLst>
          </p:cNvPr>
          <p:cNvSpPr>
            <a:spLocks noGrp="1"/>
          </p:cNvSpPr>
          <p:nvPr>
            <p:ph type="sldNum" sz="quarter" idx="4"/>
          </p:nvPr>
        </p:nvSpPr>
        <p:spPr>
          <a:xfrm>
            <a:off x="10995025" y="6424612"/>
            <a:ext cx="814388" cy="365125"/>
          </a:xfrm>
          <a:prstGeom prst="rect">
            <a:avLst/>
          </a:prstGeom>
        </p:spPr>
        <p:txBody>
          <a:bodyPr vert="horz" lIns="0" tIns="45720" rIns="0" bIns="45720" rtlCol="0" anchor="ctr"/>
          <a:lstStyle>
            <a:lvl1pPr algn="r">
              <a:defRPr sz="1000">
                <a:solidFill>
                  <a:srgbClr val="5B574E"/>
                </a:solidFill>
              </a:defRPr>
            </a:lvl1pPr>
          </a:lstStyle>
          <a:p>
            <a:fld id="{786FBC2C-DAEC-AA48-BB03-235AB661DE70}" type="slidenum">
              <a:rPr lang="en-US" smtClean="0"/>
              <a:pPr/>
              <a:t>‹#›</a:t>
            </a:fld>
            <a:endParaRPr lang="en-US"/>
          </a:p>
        </p:txBody>
      </p:sp>
      <p:sp>
        <p:nvSpPr>
          <p:cNvPr id="6" name="Rounded Rectangle 5">
            <a:extLst>
              <a:ext uri="{FF2B5EF4-FFF2-40B4-BE49-F238E27FC236}">
                <a16:creationId xmlns:a16="http://schemas.microsoft.com/office/drawing/2014/main" id="{E4B689A9-DDEC-035C-70B3-3AE1CCD690DF}"/>
              </a:ext>
            </a:extLst>
          </p:cNvPr>
          <p:cNvSpPr/>
          <p:nvPr userDrawn="1"/>
        </p:nvSpPr>
        <p:spPr>
          <a:xfrm>
            <a:off x="765183" y="1319676"/>
            <a:ext cx="454018" cy="299804"/>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7" name="Text Placeholder 8">
            <a:extLst>
              <a:ext uri="{FF2B5EF4-FFF2-40B4-BE49-F238E27FC236}">
                <a16:creationId xmlns:a16="http://schemas.microsoft.com/office/drawing/2014/main" id="{EF39DA13-772F-BB17-3A33-C039793DCB9E}"/>
              </a:ext>
            </a:extLst>
          </p:cNvPr>
          <p:cNvSpPr>
            <a:spLocks noGrp="1"/>
          </p:cNvSpPr>
          <p:nvPr>
            <p:ph type="body" sz="quarter" idx="12" hasCustomPrompt="1"/>
          </p:nvPr>
        </p:nvSpPr>
        <p:spPr>
          <a:xfrm>
            <a:off x="673100" y="1758950"/>
            <a:ext cx="5003800" cy="3638550"/>
          </a:xfrm>
        </p:spPr>
        <p:txBody>
          <a:bodyPr>
            <a:noAutofit/>
          </a:bodyPr>
          <a:lstStyle>
            <a:lvl1pPr marL="0" indent="0">
              <a:buNone/>
              <a:defRPr sz="7200"/>
            </a:lvl1pPr>
            <a:lvl2pPr marL="457200" indent="0">
              <a:buNone/>
              <a:defRPr/>
            </a:lvl2pPr>
            <a:lvl3pPr marL="914400" indent="0">
              <a:buNone/>
              <a:defRPr/>
            </a:lvl3pPr>
            <a:lvl4pPr marL="1371600" indent="0">
              <a:buNone/>
              <a:defRPr/>
            </a:lvl4pPr>
            <a:lvl5pPr marL="1828800" indent="0">
              <a:buNone/>
              <a:defRPr/>
            </a:lvl5pPr>
          </a:lstStyle>
          <a:p>
            <a:pPr lvl="0"/>
            <a:r>
              <a:rPr lang="en-US"/>
              <a:t>Title Here from Agenda</a:t>
            </a:r>
          </a:p>
        </p:txBody>
      </p:sp>
      <p:pic>
        <p:nvPicPr>
          <p:cNvPr id="8" name="Picture 7" descr="A black background with white lines&#10;&#10;AI-generated content may be incorrect.">
            <a:extLst>
              <a:ext uri="{FF2B5EF4-FFF2-40B4-BE49-F238E27FC236}">
                <a16:creationId xmlns:a16="http://schemas.microsoft.com/office/drawing/2014/main" id="{2A75856C-7B3C-CEBB-1957-6AEB34F287A3}"/>
              </a:ext>
            </a:extLst>
          </p:cNvPr>
          <p:cNvPicPr>
            <a:picLocks noChangeAspect="1"/>
          </p:cNvPicPr>
          <p:nvPr userDrawn="1"/>
        </p:nvPicPr>
        <p:blipFill>
          <a:blip r:embed="rId2" cstate="email">
            <a:alphaModFix amt="50000"/>
            <a:extLst>
              <a:ext uri="{28A0092B-C50C-407E-A947-70E740481C1C}">
                <a14:useLocalDpi xmlns:a14="http://schemas.microsoft.com/office/drawing/2010/main"/>
              </a:ext>
            </a:extLst>
          </a:blip>
          <a:srcRect/>
          <a:stretch>
            <a:fillRect/>
          </a:stretch>
        </p:blipFill>
        <p:spPr>
          <a:xfrm>
            <a:off x="3690257" y="761567"/>
            <a:ext cx="8501743" cy="6093145"/>
          </a:xfrm>
          <a:prstGeom prst="rect">
            <a:avLst/>
          </a:prstGeom>
        </p:spPr>
      </p:pic>
      <p:sp>
        <p:nvSpPr>
          <p:cNvPr id="10" name="Text Placeholder 9">
            <a:extLst>
              <a:ext uri="{FF2B5EF4-FFF2-40B4-BE49-F238E27FC236}">
                <a16:creationId xmlns:a16="http://schemas.microsoft.com/office/drawing/2014/main" id="{BD97B46E-027A-6C9B-DD2F-BF5EA968A61A}"/>
              </a:ext>
            </a:extLst>
          </p:cNvPr>
          <p:cNvSpPr>
            <a:spLocks noGrp="1"/>
          </p:cNvSpPr>
          <p:nvPr>
            <p:ph type="body" sz="quarter" idx="13" hasCustomPrompt="1"/>
          </p:nvPr>
        </p:nvSpPr>
        <p:spPr>
          <a:xfrm>
            <a:off x="889001" y="1352780"/>
            <a:ext cx="304800" cy="266700"/>
          </a:xfrm>
        </p:spPr>
        <p:txBody>
          <a:bodyPr/>
          <a:lstStyle>
            <a:lvl1pPr marL="0" indent="0" algn="ctr">
              <a:buNone/>
              <a:defRPr sz="1200">
                <a:solidFill>
                  <a:schemeClr val="tx2"/>
                </a:solidFill>
              </a:defRPr>
            </a:lvl1pPr>
          </a:lstStyle>
          <a:p>
            <a:pPr lvl="0"/>
            <a:r>
              <a:rPr lang="en-US"/>
              <a:t>#</a:t>
            </a:r>
          </a:p>
        </p:txBody>
      </p:sp>
    </p:spTree>
    <p:extLst>
      <p:ext uri="{BB962C8B-B14F-4D97-AF65-F5344CB8AC3E}">
        <p14:creationId xmlns:p14="http://schemas.microsoft.com/office/powerpoint/2010/main" val="520543182"/>
      </p:ext>
    </p:extLst>
  </p:cSld>
  <p:clrMapOvr>
    <a:masterClrMapping/>
  </p:clrMapOvr>
  <p:extLst>
    <p:ext uri="{DCECCB84-F9BA-43D5-87BE-67443E8EF086}">
      <p15:sldGuideLst xmlns:p15="http://schemas.microsoft.com/office/powerpoint/2012/main">
        <p15:guide id="1" orient="horz" pos="517"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wo image + Description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E39A79-E96E-38A4-129F-C4E67080D05C}"/>
              </a:ext>
            </a:extLst>
          </p:cNvPr>
          <p:cNvSpPr>
            <a:spLocks noGrp="1"/>
          </p:cNvSpPr>
          <p:nvPr>
            <p:ph type="sldNum" sz="quarter" idx="10"/>
          </p:nvPr>
        </p:nvSpPr>
        <p:spPr/>
        <p:txBody>
          <a:bodyPr/>
          <a:lstStyle/>
          <a:p>
            <a:fld id="{786FBC2C-DAEC-AA48-BB03-235AB661DE70}" type="slidenum">
              <a:rPr lang="en-US" smtClean="0"/>
              <a:pPr/>
              <a:t>‹#›</a:t>
            </a:fld>
            <a:endParaRPr lang="en-US"/>
          </a:p>
        </p:txBody>
      </p:sp>
      <p:sp>
        <p:nvSpPr>
          <p:cNvPr id="8" name="Subtitle 2">
            <a:extLst>
              <a:ext uri="{FF2B5EF4-FFF2-40B4-BE49-F238E27FC236}">
                <a16:creationId xmlns:a16="http://schemas.microsoft.com/office/drawing/2014/main" id="{E5E79B1D-79B3-3679-B57B-E03D2584A292}"/>
              </a:ext>
            </a:extLst>
          </p:cNvPr>
          <p:cNvSpPr>
            <a:spLocks noGrp="1"/>
          </p:cNvSpPr>
          <p:nvPr>
            <p:ph type="subTitle" idx="1" hasCustomPrompt="1"/>
          </p:nvPr>
        </p:nvSpPr>
        <p:spPr>
          <a:xfrm>
            <a:off x="379412" y="1813928"/>
            <a:ext cx="2223926" cy="1964695"/>
          </a:xfrm>
          <a:prstGeom prst="rect">
            <a:avLst/>
          </a:prstGeom>
        </p:spPr>
        <p:txBody>
          <a:bodyPr/>
          <a:lstStyle>
            <a:lvl1pPr marL="0" indent="0">
              <a:buNone/>
              <a:defRPr sz="2400"/>
            </a:lvl1pPr>
          </a:lstStyle>
          <a:p>
            <a:r>
              <a:rPr lang="en-US" spc="0"/>
              <a:t>Headline to be here and here and here</a:t>
            </a:r>
          </a:p>
        </p:txBody>
      </p:sp>
      <p:sp>
        <p:nvSpPr>
          <p:cNvPr id="30" name="Text Placeholder 29">
            <a:extLst>
              <a:ext uri="{FF2B5EF4-FFF2-40B4-BE49-F238E27FC236}">
                <a16:creationId xmlns:a16="http://schemas.microsoft.com/office/drawing/2014/main" id="{65EC2A95-FEBC-BCE5-184A-E0BD47608BB0}"/>
              </a:ext>
            </a:extLst>
          </p:cNvPr>
          <p:cNvSpPr>
            <a:spLocks noGrp="1"/>
          </p:cNvSpPr>
          <p:nvPr>
            <p:ph type="body" sz="quarter" idx="31" hasCustomPrompt="1"/>
          </p:nvPr>
        </p:nvSpPr>
        <p:spPr>
          <a:xfrm>
            <a:off x="365169" y="3895261"/>
            <a:ext cx="2224087" cy="955675"/>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mj-lt"/>
              <a:buNone/>
              <a:tabLst/>
              <a:defRPr sz="1100" spc="0" baseline="0">
                <a:solidFill>
                  <a:schemeClr val="tx1">
                    <a:lumMod val="50000"/>
                    <a:lumOff val="50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mj-lt"/>
              <a:buNone/>
              <a:tabLst/>
              <a:defRPr/>
            </a:pPr>
            <a:r>
              <a:rPr kumimoji="0" lang="en-US" sz="1100" b="0" i="0" u="none" strike="noStrike" kern="1200" cap="none" spc="0" normalizeH="0" baseline="0" noProof="0">
                <a:ln>
                  <a:noFill/>
                </a:ln>
                <a:solidFill>
                  <a:srgbClr val="000000">
                    <a:lumMod val="50000"/>
                    <a:lumOff val="50000"/>
                  </a:srgbClr>
                </a:solidFill>
                <a:effectLst/>
                <a:uLnTx/>
                <a:uFillTx/>
                <a:latin typeface="IBM Plex Sans" panose="020B0503050203000203" pitchFamily="34" charset="0"/>
                <a:ea typeface="+mn-ea"/>
                <a:cs typeface="+mn-cs"/>
              </a:rPr>
              <a:t>Supporting sub copy if required on notes and updates to products shown, or additional supporting points needed to be made in copy while presenting to prospects and customers alike</a:t>
            </a:r>
          </a:p>
        </p:txBody>
      </p:sp>
      <p:pic>
        <p:nvPicPr>
          <p:cNvPr id="9" name="Picture 8" descr="A black background with white lines&#10;&#10;AI-generated content may be incorrect.">
            <a:extLst>
              <a:ext uri="{FF2B5EF4-FFF2-40B4-BE49-F238E27FC236}">
                <a16:creationId xmlns:a16="http://schemas.microsoft.com/office/drawing/2014/main" id="{4115C540-BB16-4653-937F-923F1CC89F17}"/>
              </a:ext>
            </a:extLst>
          </p:cNvPr>
          <p:cNvPicPr>
            <a:picLocks noChangeAspect="1"/>
          </p:cNvPicPr>
          <p:nvPr userDrawn="1"/>
        </p:nvPicPr>
        <p:blipFill>
          <a:blip r:embed="rId2" cstate="email">
            <a:alphaModFix/>
            <a:extLst>
              <a:ext uri="{28A0092B-C50C-407E-A947-70E740481C1C}">
                <a14:useLocalDpi xmlns:a14="http://schemas.microsoft.com/office/drawing/2010/main"/>
              </a:ext>
            </a:extLst>
          </a:blip>
          <a:srcRect/>
          <a:stretch>
            <a:fillRect/>
          </a:stretch>
        </p:blipFill>
        <p:spPr>
          <a:xfrm rot="10800000">
            <a:off x="-3" y="5150274"/>
            <a:ext cx="4596815" cy="1707725"/>
          </a:xfrm>
          <a:prstGeom prst="rect">
            <a:avLst/>
          </a:prstGeom>
        </p:spPr>
      </p:pic>
      <p:sp>
        <p:nvSpPr>
          <p:cNvPr id="5" name="Picture Placeholder 12">
            <a:extLst>
              <a:ext uri="{FF2B5EF4-FFF2-40B4-BE49-F238E27FC236}">
                <a16:creationId xmlns:a16="http://schemas.microsoft.com/office/drawing/2014/main" id="{7B3659A6-F669-DFD8-A4CC-ED679B1AA157}"/>
              </a:ext>
            </a:extLst>
          </p:cNvPr>
          <p:cNvSpPr>
            <a:spLocks noGrp="1"/>
          </p:cNvSpPr>
          <p:nvPr>
            <p:ph type="pic" sz="quarter" idx="29"/>
          </p:nvPr>
        </p:nvSpPr>
        <p:spPr>
          <a:xfrm>
            <a:off x="4213997" y="84978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3" name="Text Placeholder 22">
            <a:extLst>
              <a:ext uri="{FF2B5EF4-FFF2-40B4-BE49-F238E27FC236}">
                <a16:creationId xmlns:a16="http://schemas.microsoft.com/office/drawing/2014/main" id="{F265BC60-4B27-E086-2D11-5E10D31282D4}"/>
              </a:ext>
            </a:extLst>
          </p:cNvPr>
          <p:cNvSpPr>
            <a:spLocks noGrp="1"/>
          </p:cNvSpPr>
          <p:nvPr>
            <p:ph type="body" sz="quarter" idx="33" hasCustomPrompt="1"/>
          </p:nvPr>
        </p:nvSpPr>
        <p:spPr>
          <a:xfrm>
            <a:off x="4213997" y="3770804"/>
            <a:ext cx="3438525" cy="355600"/>
          </a:xfrm>
          <a:prstGeom prst="rect">
            <a:avLst/>
          </a:prstGeom>
        </p:spPr>
        <p:txBody>
          <a:bodyPr/>
          <a:lstStyle>
            <a:lvl1pPr marL="0" indent="0">
              <a:buNone/>
              <a:defRPr sz="1800" spc="0"/>
            </a:lvl1pPr>
          </a:lstStyle>
          <a:p>
            <a:pPr lvl="0"/>
            <a:r>
              <a:rPr lang="en-US"/>
              <a:t>First Main Point Here</a:t>
            </a:r>
          </a:p>
        </p:txBody>
      </p:sp>
      <p:sp>
        <p:nvSpPr>
          <p:cNvPr id="24" name="Text Placeholder 22">
            <a:extLst>
              <a:ext uri="{FF2B5EF4-FFF2-40B4-BE49-F238E27FC236}">
                <a16:creationId xmlns:a16="http://schemas.microsoft.com/office/drawing/2014/main" id="{CADCA365-A953-88A3-01CE-4B9A160F6071}"/>
              </a:ext>
            </a:extLst>
          </p:cNvPr>
          <p:cNvSpPr>
            <a:spLocks noGrp="1"/>
          </p:cNvSpPr>
          <p:nvPr>
            <p:ph type="body" sz="quarter" idx="34" hasCustomPrompt="1"/>
          </p:nvPr>
        </p:nvSpPr>
        <p:spPr>
          <a:xfrm>
            <a:off x="8263256" y="3778623"/>
            <a:ext cx="3438525" cy="355600"/>
          </a:xfrm>
          <a:prstGeom prst="rect">
            <a:avLst/>
          </a:prstGeom>
        </p:spPr>
        <p:txBody>
          <a:bodyPr/>
          <a:lstStyle>
            <a:lvl1pPr marL="0" indent="0">
              <a:buNone/>
              <a:defRPr sz="1800" spc="0"/>
            </a:lvl1pPr>
          </a:lstStyle>
          <a:p>
            <a:pPr lvl="0"/>
            <a:r>
              <a:rPr lang="en-US"/>
              <a:t>Second Main Point Here</a:t>
            </a:r>
          </a:p>
        </p:txBody>
      </p:sp>
      <p:sp>
        <p:nvSpPr>
          <p:cNvPr id="26" name="Text Placeholder 22">
            <a:extLst>
              <a:ext uri="{FF2B5EF4-FFF2-40B4-BE49-F238E27FC236}">
                <a16:creationId xmlns:a16="http://schemas.microsoft.com/office/drawing/2014/main" id="{67AF2F80-E515-EAF3-7187-B3A733AE6144}"/>
              </a:ext>
            </a:extLst>
          </p:cNvPr>
          <p:cNvSpPr>
            <a:spLocks noGrp="1"/>
          </p:cNvSpPr>
          <p:nvPr>
            <p:ph type="body" sz="quarter" idx="35" hasCustomPrompt="1"/>
          </p:nvPr>
        </p:nvSpPr>
        <p:spPr>
          <a:xfrm>
            <a:off x="4203837" y="4410883"/>
            <a:ext cx="3438525" cy="1196787"/>
          </a:xfrm>
          <a:prstGeom prst="rect">
            <a:avLst/>
          </a:prstGeom>
        </p:spPr>
        <p:txBody>
          <a:bodyPr/>
          <a:lstStyle>
            <a:lvl1pPr marL="0" indent="0">
              <a:buNone/>
              <a:defRPr sz="14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 to prospects and customers alike</a:t>
            </a:r>
          </a:p>
        </p:txBody>
      </p:sp>
      <p:sp>
        <p:nvSpPr>
          <p:cNvPr id="27" name="Rounded Rectangle 26">
            <a:extLst>
              <a:ext uri="{FF2B5EF4-FFF2-40B4-BE49-F238E27FC236}">
                <a16:creationId xmlns:a16="http://schemas.microsoft.com/office/drawing/2014/main" id="{695537D5-36B6-5AC8-FFC1-566AE23223B2}"/>
              </a:ext>
            </a:extLst>
          </p:cNvPr>
          <p:cNvSpPr/>
          <p:nvPr userDrawn="1"/>
        </p:nvSpPr>
        <p:spPr>
          <a:xfrm rot="10800000">
            <a:off x="4317001" y="4195619"/>
            <a:ext cx="137160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8" name="Rounded Rectangle 27">
            <a:extLst>
              <a:ext uri="{FF2B5EF4-FFF2-40B4-BE49-F238E27FC236}">
                <a16:creationId xmlns:a16="http://schemas.microsoft.com/office/drawing/2014/main" id="{1747AF24-DA14-9244-588B-7DBFFDF8951F}"/>
              </a:ext>
            </a:extLst>
          </p:cNvPr>
          <p:cNvSpPr/>
          <p:nvPr userDrawn="1"/>
        </p:nvSpPr>
        <p:spPr>
          <a:xfrm rot="10800000">
            <a:off x="8354310" y="4192530"/>
            <a:ext cx="1371601" cy="45719"/>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0DBCD"/>
              </a:solidFill>
              <a:effectLst/>
              <a:uLnTx/>
              <a:uFillTx/>
              <a:latin typeface="Aptos" panose="02110004020202020204"/>
              <a:ea typeface="+mn-ea"/>
              <a:cs typeface="+mn-cs"/>
            </a:endParaRPr>
          </a:p>
        </p:txBody>
      </p:sp>
      <p:sp>
        <p:nvSpPr>
          <p:cNvPr id="29" name="Text Placeholder 22">
            <a:extLst>
              <a:ext uri="{FF2B5EF4-FFF2-40B4-BE49-F238E27FC236}">
                <a16:creationId xmlns:a16="http://schemas.microsoft.com/office/drawing/2014/main" id="{FBDC60BA-79B2-BA0D-8A7D-B46120272671}"/>
              </a:ext>
            </a:extLst>
          </p:cNvPr>
          <p:cNvSpPr>
            <a:spLocks noGrp="1"/>
          </p:cNvSpPr>
          <p:nvPr>
            <p:ph type="body" sz="quarter" idx="36" hasCustomPrompt="1"/>
          </p:nvPr>
        </p:nvSpPr>
        <p:spPr>
          <a:xfrm>
            <a:off x="8263255" y="4412498"/>
            <a:ext cx="3438525" cy="1196787"/>
          </a:xfrm>
          <a:prstGeom prst="rect">
            <a:avLst/>
          </a:prstGeom>
        </p:spPr>
        <p:txBody>
          <a:bodyPr/>
          <a:lstStyle>
            <a:lvl1pPr marL="0" indent="0">
              <a:buNone/>
              <a:defRPr sz="1400" spc="0">
                <a:solidFill>
                  <a:schemeClr val="tx1">
                    <a:lumMod val="50000"/>
                    <a:lumOff val="50000"/>
                  </a:schemeClr>
                </a:solidFill>
              </a:defRPr>
            </a:lvl1pPr>
          </a:lstStyle>
          <a:p>
            <a:pPr lvl="0"/>
            <a:r>
              <a:rPr lang="en-US"/>
              <a:t>Supporting sub copy if required on notes and updates to products shown, or additional supporting points needed to be made in copy while presenting to prospects and customers alike</a:t>
            </a:r>
          </a:p>
        </p:txBody>
      </p:sp>
      <p:sp>
        <p:nvSpPr>
          <p:cNvPr id="35" name="Picture Placeholder 12">
            <a:extLst>
              <a:ext uri="{FF2B5EF4-FFF2-40B4-BE49-F238E27FC236}">
                <a16:creationId xmlns:a16="http://schemas.microsoft.com/office/drawing/2014/main" id="{6CD07C30-7A52-8329-D65A-17F54ADB0671}"/>
              </a:ext>
            </a:extLst>
          </p:cNvPr>
          <p:cNvSpPr>
            <a:spLocks noGrp="1"/>
          </p:cNvSpPr>
          <p:nvPr>
            <p:ph type="pic" sz="quarter" idx="37"/>
          </p:nvPr>
        </p:nvSpPr>
        <p:spPr>
          <a:xfrm>
            <a:off x="8278237" y="849780"/>
            <a:ext cx="3705225" cy="2652167"/>
          </a:xfrm>
          <a:prstGeom prst="roundRect">
            <a:avLst>
              <a:gd name="adj" fmla="val 8404"/>
            </a:avLst>
          </a:prstGeom>
        </p:spPr>
        <p:txBody>
          <a:bodyPr/>
          <a:lstStyle>
            <a:lvl1pPr marL="0" indent="0">
              <a:buNone/>
              <a:defRPr/>
            </a:lvl1pPr>
          </a:lstStyle>
          <a:p>
            <a:r>
              <a:rPr lang="en-US"/>
              <a:t>Click icon to add picture</a:t>
            </a:r>
          </a:p>
        </p:txBody>
      </p:sp>
      <p:sp>
        <p:nvSpPr>
          <p:cNvPr id="2" name="TextBox 1">
            <a:extLst>
              <a:ext uri="{FF2B5EF4-FFF2-40B4-BE49-F238E27FC236}">
                <a16:creationId xmlns:a16="http://schemas.microsoft.com/office/drawing/2014/main" id="{74A25B1D-02BA-501F-0858-9056E4F2FB40}"/>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9893690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D59C-49B5-2356-D1C6-FA37F40920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A13B63-6014-2512-24A6-EE1E88B633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4815AF0-A1C5-395B-197A-1AB36E9646D9}"/>
              </a:ext>
            </a:extLst>
          </p:cNvPr>
          <p:cNvSpPr>
            <a:spLocks noGrp="1"/>
          </p:cNvSpPr>
          <p:nvPr>
            <p:ph type="dt" sz="half" idx="10"/>
          </p:nvPr>
        </p:nvSpPr>
        <p:spPr/>
        <p:txBody>
          <a:bodyPr/>
          <a:lstStyle/>
          <a:p>
            <a:fld id="{7891F7E1-2858-4146-A740-72617465AE31}" type="datetimeFigureOut">
              <a:rPr lang="en-US" smtClean="0"/>
              <a:t>5/21/2026</a:t>
            </a:fld>
            <a:endParaRPr lang="en-US"/>
          </a:p>
        </p:txBody>
      </p:sp>
      <p:sp>
        <p:nvSpPr>
          <p:cNvPr id="5" name="Footer Placeholder 4">
            <a:extLst>
              <a:ext uri="{FF2B5EF4-FFF2-40B4-BE49-F238E27FC236}">
                <a16:creationId xmlns:a16="http://schemas.microsoft.com/office/drawing/2014/main" id="{993005B6-6399-407A-11E7-036BF4948F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0BD10A-3797-663E-8209-CFEF16B8F8A8}"/>
              </a:ext>
            </a:extLst>
          </p:cNvPr>
          <p:cNvSpPr>
            <a:spLocks noGrp="1"/>
          </p:cNvSpPr>
          <p:nvPr>
            <p:ph type="sldNum" sz="quarter" idx="12"/>
          </p:nvPr>
        </p:nvSpPr>
        <p:spPr/>
        <p:txBody>
          <a:bodyPr/>
          <a:lstStyle/>
          <a:p>
            <a:fld id="{B06482F7-A477-455D-8A70-4A6766FC5E63}" type="slidenum">
              <a:rPr lang="en-US" smtClean="0"/>
              <a:t>‹#›</a:t>
            </a:fld>
            <a:endParaRPr lang="en-US"/>
          </a:p>
        </p:txBody>
      </p:sp>
    </p:spTree>
    <p:extLst>
      <p:ext uri="{BB962C8B-B14F-4D97-AF65-F5344CB8AC3E}">
        <p14:creationId xmlns:p14="http://schemas.microsoft.com/office/powerpoint/2010/main" val="3227130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20" Type="http://schemas.openxmlformats.org/officeDocument/2006/relationships/image" Target="../media/image1.png"/><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10" Type="http://schemas.openxmlformats.org/officeDocument/2006/relationships/slideLayout" Target="../slideLayouts/slideLayout30.xml"/><Relationship Id="rId19" Type="http://schemas.openxmlformats.org/officeDocument/2006/relationships/theme" Target="../theme/theme2.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0.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3.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2B81CCF-B513-E434-CE6E-2DA190D4CEBB}"/>
              </a:ext>
            </a:extLst>
          </p:cNvPr>
          <p:cNvSpPr>
            <a:spLocks noGrp="1"/>
          </p:cNvSpPr>
          <p:nvPr>
            <p:ph type="sldNum" sz="quarter" idx="4"/>
          </p:nvPr>
        </p:nvSpPr>
        <p:spPr>
          <a:xfrm>
            <a:off x="10995025" y="6424612"/>
            <a:ext cx="814388" cy="365125"/>
          </a:xfrm>
          <a:prstGeom prst="rect">
            <a:avLst/>
          </a:prstGeom>
        </p:spPr>
        <p:txBody>
          <a:bodyPr vert="horz" lIns="0" tIns="45720" rIns="0" bIns="45720" rtlCol="0" anchor="ctr"/>
          <a:lstStyle>
            <a:lvl1pPr algn="r">
              <a:defRPr sz="1000">
                <a:solidFill>
                  <a:srgbClr val="5B574E"/>
                </a:solidFill>
              </a:defRPr>
            </a:lvl1pPr>
          </a:lstStyle>
          <a:p>
            <a:fld id="{786FBC2C-DAEC-AA48-BB03-235AB661DE70}" type="slidenum">
              <a:rPr lang="en-US" smtClean="0"/>
              <a:pPr/>
              <a:t>‹#›</a:t>
            </a:fld>
            <a:endParaRPr lang="en-US"/>
          </a:p>
        </p:txBody>
      </p:sp>
      <p:pic>
        <p:nvPicPr>
          <p:cNvPr id="11" name="Picture 10" descr="A black and grey logo&#10;&#10;AI-generated content may be incorrect.">
            <a:extLst>
              <a:ext uri="{FF2B5EF4-FFF2-40B4-BE49-F238E27FC236}">
                <a16:creationId xmlns:a16="http://schemas.microsoft.com/office/drawing/2014/main" id="{41B7AB08-1475-0228-0814-9558E0DA9C45}"/>
              </a:ext>
            </a:extLst>
          </p:cNvPr>
          <p:cNvPicPr>
            <a:picLocks noChangeAspect="1"/>
          </p:cNvPicPr>
          <p:nvPr userDrawn="1"/>
        </p:nvPicPr>
        <p:blipFill>
          <a:blip r:embed="rId22" cstate="email">
            <a:extLst>
              <a:ext uri="{28A0092B-C50C-407E-A947-70E740481C1C}">
                <a14:useLocalDpi xmlns:a14="http://schemas.microsoft.com/office/drawing/2010/main"/>
              </a:ext>
            </a:extLst>
          </a:blip>
          <a:stretch>
            <a:fillRect/>
          </a:stretch>
        </p:blipFill>
        <p:spPr>
          <a:xfrm>
            <a:off x="374649" y="226968"/>
            <a:ext cx="811212" cy="169272"/>
          </a:xfrm>
          <a:prstGeom prst="rect">
            <a:avLst/>
          </a:prstGeom>
        </p:spPr>
      </p:pic>
      <p:sp>
        <p:nvSpPr>
          <p:cNvPr id="8" name="TextBox 7">
            <a:extLst>
              <a:ext uri="{FF2B5EF4-FFF2-40B4-BE49-F238E27FC236}">
                <a16:creationId xmlns:a16="http://schemas.microsoft.com/office/drawing/2014/main" id="{E0C5CE10-11E0-AB3D-350C-DDA391208CA3}"/>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302010987"/>
      </p:ext>
    </p:extLst>
  </p:cSld>
  <p:clrMap bg1="lt1" tx1="dk1" bg2="lt2" tx2="dk2" accent1="accent1" accent2="accent2" accent3="accent3" accent4="accent4" accent5="accent5" accent6="accent6" hlink="hlink" folHlink="folHlink"/>
  <p:sldLayoutIdLst>
    <p:sldLayoutId id="2147483660" r:id="rId1"/>
    <p:sldLayoutId id="2147483649" r:id="rId2"/>
    <p:sldLayoutId id="2147483705" r:id="rId3"/>
    <p:sldLayoutId id="2147483707" r:id="rId4"/>
    <p:sldLayoutId id="2147483708" r:id="rId5"/>
    <p:sldLayoutId id="2147483709" r:id="rId6"/>
    <p:sldLayoutId id="2147483710" r:id="rId7"/>
    <p:sldLayoutId id="2147483711" r:id="rId8"/>
    <p:sldLayoutId id="2147483712" r:id="rId9"/>
    <p:sldLayoutId id="2147483664" r:id="rId10"/>
    <p:sldLayoutId id="2147483715" r:id="rId11"/>
    <p:sldLayoutId id="2147483717" r:id="rId12"/>
    <p:sldLayoutId id="2147483718" r:id="rId13"/>
    <p:sldLayoutId id="2147483719" r:id="rId14"/>
    <p:sldLayoutId id="2147483665" r:id="rId15"/>
    <p:sldLayoutId id="2147483701" r:id="rId16"/>
    <p:sldLayoutId id="2147483772" r:id="rId17"/>
    <p:sldLayoutId id="2147483775" r:id="rId18"/>
    <p:sldLayoutId id="2147483774" r:id="rId19"/>
    <p:sldLayoutId id="2147483776" r:id="rId20"/>
  </p:sldLayoutIdLst>
  <p:hf hdr="0" ftr="0"/>
  <p:txStyles>
    <p:titleStyle>
      <a:lvl1pPr algn="l" defTabSz="914400" rtl="0" eaLnBrk="1" latinLnBrk="0" hangingPunct="1">
        <a:lnSpc>
          <a:spcPct val="90000"/>
        </a:lnSpc>
        <a:spcBef>
          <a:spcPct val="0"/>
        </a:spcBef>
        <a:buNone/>
        <a:defRPr lang="en-US" sz="2400" b="0" i="0" kern="1200" spc="-100" baseline="0" dirty="0">
          <a:solidFill>
            <a:schemeClr val="tx1"/>
          </a:solidFill>
          <a:latin typeface="IBM Plex Sans" panose="020B0503050203000203" pitchFamily="34" charset="0"/>
          <a:ea typeface="+mj-ea"/>
          <a:cs typeface="+mj-cs"/>
        </a:defRPr>
      </a:lvl1pPr>
    </p:titleStyle>
    <p:body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lang="en-US" sz="3200" b="0" i="0" kern="1200" spc="-100" baseline="0" dirty="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888">
          <p15:clr>
            <a:srgbClr val="F26B43"/>
          </p15:clr>
        </p15:guide>
        <p15:guide id="4" pos="4400">
          <p15:clr>
            <a:srgbClr val="F26B43"/>
          </p15:clr>
        </p15:guide>
        <p15:guide id="5" pos="4496">
          <p15:clr>
            <a:srgbClr val="F26B43"/>
          </p15:clr>
        </p15:guide>
        <p15:guide id="6" pos="5006">
          <p15:clr>
            <a:srgbClr val="F26B43"/>
          </p15:clr>
        </p15:guide>
        <p15:guide id="7" pos="5102">
          <p15:clr>
            <a:srgbClr val="F26B43"/>
          </p15:clr>
        </p15:guide>
        <p15:guide id="8" pos="5615">
          <p15:clr>
            <a:srgbClr val="F26B43"/>
          </p15:clr>
        </p15:guide>
        <p15:guide id="9" pos="5711">
          <p15:clr>
            <a:srgbClr val="F26B43"/>
          </p15:clr>
        </p15:guide>
        <p15:guide id="10" pos="6240">
          <p15:clr>
            <a:srgbClr val="F26B43"/>
          </p15:clr>
        </p15:guide>
        <p15:guide id="11" pos="6320">
          <p15:clr>
            <a:srgbClr val="F26B43"/>
          </p15:clr>
        </p15:guide>
        <p15:guide id="12" pos="6830">
          <p15:clr>
            <a:srgbClr val="F26B43"/>
          </p15:clr>
        </p15:guide>
        <p15:guide id="13" pos="6926">
          <p15:clr>
            <a:srgbClr val="F26B43"/>
          </p15:clr>
        </p15:guide>
        <p15:guide id="14" pos="7439">
          <p15:clr>
            <a:srgbClr val="F26B43"/>
          </p15:clr>
        </p15:guide>
        <p15:guide id="15" pos="3788">
          <p15:clr>
            <a:srgbClr val="F26B43"/>
          </p15:clr>
        </p15:guide>
        <p15:guide id="16" pos="3278">
          <p15:clr>
            <a:srgbClr val="F26B43"/>
          </p15:clr>
        </p15:guide>
        <p15:guide id="17" pos="3182">
          <p15:clr>
            <a:srgbClr val="F26B43"/>
          </p15:clr>
        </p15:guide>
        <p15:guide id="18" orient="horz" pos="480">
          <p15:clr>
            <a:srgbClr val="F26B43"/>
          </p15:clr>
        </p15:guide>
        <p15:guide id="19" pos="2672">
          <p15:clr>
            <a:srgbClr val="F26B43"/>
          </p15:clr>
        </p15:guide>
        <p15:guide id="20" pos="2573">
          <p15:clr>
            <a:srgbClr val="F26B43"/>
          </p15:clr>
        </p15:guide>
        <p15:guide id="21" pos="2040">
          <p15:clr>
            <a:srgbClr val="F26B43"/>
          </p15:clr>
        </p15:guide>
        <p15:guide id="22" pos="1968">
          <p15:clr>
            <a:srgbClr val="F26B43"/>
          </p15:clr>
        </p15:guide>
        <p15:guide id="23" pos="1440">
          <p15:clr>
            <a:srgbClr val="F26B43"/>
          </p15:clr>
        </p15:guide>
        <p15:guide id="24" pos="1358">
          <p15:clr>
            <a:srgbClr val="F26B43"/>
          </p15:clr>
        </p15:guide>
        <p15:guide id="25" pos="845">
          <p15:clr>
            <a:srgbClr val="F26B43"/>
          </p15:clr>
        </p15:guide>
        <p15:guide id="26" pos="752">
          <p15:clr>
            <a:srgbClr val="F26B43"/>
          </p15:clr>
        </p15:guide>
        <p15:guide id="27" pos="236">
          <p15:clr>
            <a:srgbClr val="F26B43"/>
          </p15:clr>
        </p15:guide>
        <p15:guide id="28" orient="horz" pos="226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2B81CCF-B513-E434-CE6E-2DA190D4CEBB}"/>
              </a:ext>
            </a:extLst>
          </p:cNvPr>
          <p:cNvSpPr>
            <a:spLocks noGrp="1"/>
          </p:cNvSpPr>
          <p:nvPr>
            <p:ph type="sldNum" sz="quarter" idx="4"/>
          </p:nvPr>
        </p:nvSpPr>
        <p:spPr>
          <a:xfrm>
            <a:off x="10995025" y="6424612"/>
            <a:ext cx="814388" cy="365125"/>
          </a:xfrm>
          <a:prstGeom prst="rect">
            <a:avLst/>
          </a:prstGeom>
        </p:spPr>
        <p:txBody>
          <a:bodyPr vert="horz" lIns="0" tIns="45720" rIns="0" bIns="45720" rtlCol="0" anchor="ctr"/>
          <a:lstStyle>
            <a:lvl1pPr algn="r">
              <a:defRPr sz="1000">
                <a:solidFill>
                  <a:srgbClr val="5B574E"/>
                </a:solidFill>
              </a:defRPr>
            </a:lvl1pPr>
          </a:lstStyle>
          <a:p>
            <a:fld id="{786FBC2C-DAEC-AA48-BB03-235AB661DE70}" type="slidenum">
              <a:rPr lang="en-US" smtClean="0"/>
              <a:pPr/>
              <a:t>‹#›</a:t>
            </a:fld>
            <a:endParaRPr lang="en-US"/>
          </a:p>
        </p:txBody>
      </p:sp>
      <p:pic>
        <p:nvPicPr>
          <p:cNvPr id="11" name="Picture 10" descr="A black and grey logo&#10;&#10;AI-generated content may be incorrect.">
            <a:extLst>
              <a:ext uri="{FF2B5EF4-FFF2-40B4-BE49-F238E27FC236}">
                <a16:creationId xmlns:a16="http://schemas.microsoft.com/office/drawing/2014/main" id="{41B7AB08-1475-0228-0814-9558E0DA9C45}"/>
              </a:ext>
            </a:extLst>
          </p:cNvPr>
          <p:cNvPicPr>
            <a:picLocks noChangeAspect="1"/>
          </p:cNvPicPr>
          <p:nvPr userDrawn="1"/>
        </p:nvPicPr>
        <p:blipFill>
          <a:blip r:embed="rId20" cstate="email">
            <a:extLst>
              <a:ext uri="{28A0092B-C50C-407E-A947-70E740481C1C}">
                <a14:useLocalDpi xmlns:a14="http://schemas.microsoft.com/office/drawing/2010/main"/>
              </a:ext>
            </a:extLst>
          </a:blip>
          <a:stretch>
            <a:fillRect/>
          </a:stretch>
        </p:blipFill>
        <p:spPr>
          <a:xfrm>
            <a:off x="374649" y="226968"/>
            <a:ext cx="811212" cy="169272"/>
          </a:xfrm>
          <a:prstGeom prst="rect">
            <a:avLst/>
          </a:prstGeom>
        </p:spPr>
      </p:pic>
      <p:sp>
        <p:nvSpPr>
          <p:cNvPr id="8" name="TextBox 7">
            <a:extLst>
              <a:ext uri="{FF2B5EF4-FFF2-40B4-BE49-F238E27FC236}">
                <a16:creationId xmlns:a16="http://schemas.microsoft.com/office/drawing/2014/main" id="{E0C5CE10-11E0-AB3D-350C-DDA391208CA3}"/>
              </a:ext>
            </a:extLst>
          </p:cNvPr>
          <p:cNvSpPr txBox="1"/>
          <p:nvPr userDrawn="1"/>
        </p:nvSpPr>
        <p:spPr>
          <a:xfrm>
            <a:off x="382587" y="6356350"/>
            <a:ext cx="3867912" cy="36576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Tree>
    <p:extLst>
      <p:ext uri="{BB962C8B-B14F-4D97-AF65-F5344CB8AC3E}">
        <p14:creationId xmlns:p14="http://schemas.microsoft.com/office/powerpoint/2010/main" val="239193498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69" r:id="rId17"/>
    <p:sldLayoutId id="2147483770" r:id="rId18"/>
  </p:sldLayoutIdLst>
  <p:hf hdr="0" ftr="0"/>
  <p:txStyles>
    <p:titleStyle>
      <a:lvl1pPr algn="l" defTabSz="914400" rtl="0" eaLnBrk="1" latinLnBrk="0" hangingPunct="1">
        <a:lnSpc>
          <a:spcPct val="90000"/>
        </a:lnSpc>
        <a:spcBef>
          <a:spcPct val="0"/>
        </a:spcBef>
        <a:buNone/>
        <a:defRPr lang="en-US" sz="2400" b="0" i="0" kern="1200" spc="-100" baseline="0" dirty="0">
          <a:solidFill>
            <a:schemeClr val="tx1"/>
          </a:solidFill>
          <a:latin typeface="IBM Plex Sans" panose="020B0503050203000203" pitchFamily="34" charset="0"/>
          <a:ea typeface="+mj-ea"/>
          <a:cs typeface="+mj-cs"/>
        </a:defRPr>
      </a:lvl1pPr>
    </p:titleStyle>
    <p:body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lang="en-US" sz="3200" b="0" i="0" kern="1200" spc="-100" baseline="0" dirty="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888">
          <p15:clr>
            <a:srgbClr val="F26B43"/>
          </p15:clr>
        </p15:guide>
        <p15:guide id="4" pos="4400">
          <p15:clr>
            <a:srgbClr val="F26B43"/>
          </p15:clr>
        </p15:guide>
        <p15:guide id="5" pos="4496">
          <p15:clr>
            <a:srgbClr val="F26B43"/>
          </p15:clr>
        </p15:guide>
        <p15:guide id="6" pos="5006">
          <p15:clr>
            <a:srgbClr val="F26B43"/>
          </p15:clr>
        </p15:guide>
        <p15:guide id="7" pos="5102">
          <p15:clr>
            <a:srgbClr val="F26B43"/>
          </p15:clr>
        </p15:guide>
        <p15:guide id="8" pos="5615">
          <p15:clr>
            <a:srgbClr val="F26B43"/>
          </p15:clr>
        </p15:guide>
        <p15:guide id="9" pos="5711">
          <p15:clr>
            <a:srgbClr val="F26B43"/>
          </p15:clr>
        </p15:guide>
        <p15:guide id="10" pos="6240">
          <p15:clr>
            <a:srgbClr val="F26B43"/>
          </p15:clr>
        </p15:guide>
        <p15:guide id="11" pos="6320">
          <p15:clr>
            <a:srgbClr val="F26B43"/>
          </p15:clr>
        </p15:guide>
        <p15:guide id="12" pos="6830">
          <p15:clr>
            <a:srgbClr val="F26B43"/>
          </p15:clr>
        </p15:guide>
        <p15:guide id="13" pos="6926">
          <p15:clr>
            <a:srgbClr val="F26B43"/>
          </p15:clr>
        </p15:guide>
        <p15:guide id="14" pos="7439">
          <p15:clr>
            <a:srgbClr val="F26B43"/>
          </p15:clr>
        </p15:guide>
        <p15:guide id="15" pos="3788">
          <p15:clr>
            <a:srgbClr val="F26B43"/>
          </p15:clr>
        </p15:guide>
        <p15:guide id="16" pos="3278">
          <p15:clr>
            <a:srgbClr val="F26B43"/>
          </p15:clr>
        </p15:guide>
        <p15:guide id="17" pos="3182">
          <p15:clr>
            <a:srgbClr val="F26B43"/>
          </p15:clr>
        </p15:guide>
        <p15:guide id="18" orient="horz" pos="480">
          <p15:clr>
            <a:srgbClr val="F26B43"/>
          </p15:clr>
        </p15:guide>
        <p15:guide id="19" pos="2672">
          <p15:clr>
            <a:srgbClr val="F26B43"/>
          </p15:clr>
        </p15:guide>
        <p15:guide id="20" pos="2573">
          <p15:clr>
            <a:srgbClr val="F26B43"/>
          </p15:clr>
        </p15:guide>
        <p15:guide id="21" pos="2040">
          <p15:clr>
            <a:srgbClr val="F26B43"/>
          </p15:clr>
        </p15:guide>
        <p15:guide id="22" pos="1968">
          <p15:clr>
            <a:srgbClr val="F26B43"/>
          </p15:clr>
        </p15:guide>
        <p15:guide id="23" pos="1440">
          <p15:clr>
            <a:srgbClr val="F26B43"/>
          </p15:clr>
        </p15:guide>
        <p15:guide id="24" pos="1358">
          <p15:clr>
            <a:srgbClr val="F26B43"/>
          </p15:clr>
        </p15:guide>
        <p15:guide id="25" pos="845">
          <p15:clr>
            <a:srgbClr val="F26B43"/>
          </p15:clr>
        </p15:guide>
        <p15:guide id="26" pos="752">
          <p15:clr>
            <a:srgbClr val="F26B43"/>
          </p15:clr>
        </p15:guide>
        <p15:guide id="27" pos="236">
          <p15:clr>
            <a:srgbClr val="F26B43"/>
          </p15:clr>
        </p15:guide>
        <p15:guide id="28" orient="horz" pos="226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16151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E369C1-80A5-CE43-1C8E-2AE2EFC58DA4}"/>
              </a:ext>
            </a:extLst>
          </p:cNvPr>
          <p:cNvSpPr>
            <a:spLocks noGrp="1"/>
          </p:cNvSpPr>
          <p:nvPr>
            <p:ph type="title"/>
          </p:nvPr>
        </p:nvSpPr>
        <p:spPr>
          <a:xfrm>
            <a:off x="374649" y="762000"/>
            <a:ext cx="11434763" cy="1259309"/>
          </a:xfrm>
          <a:prstGeom prst="rect">
            <a:avLst/>
          </a:prstGeom>
        </p:spPr>
        <p:txBody>
          <a:bodyPr vert="horz" lIns="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2DCDF3D5-AF74-82A6-FACD-5FEBA6968628}"/>
              </a:ext>
            </a:extLst>
          </p:cNvPr>
          <p:cNvSpPr>
            <a:spLocks noGrp="1"/>
          </p:cNvSpPr>
          <p:nvPr>
            <p:ph type="body" idx="1"/>
          </p:nvPr>
        </p:nvSpPr>
        <p:spPr>
          <a:xfrm>
            <a:off x="374649" y="2222500"/>
            <a:ext cx="11434763" cy="4133850"/>
          </a:xfrm>
          <a:prstGeom prst="rect">
            <a:avLst/>
          </a:prstGeom>
        </p:spPr>
        <p:txBody>
          <a:bodyPr vert="horz" lIns="0" tIns="45720" rIns="91440" bIns="45720" rtlCol="0">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pPr>
            <a:r>
              <a:rPr lang="en-US"/>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pPr>
            <a:r>
              <a:rPr lang="en-US"/>
              <a:t>Second level</a:t>
            </a:r>
          </a:p>
          <a:p>
            <a:pPr marL="1143000" lvl="2" indent="-228600" algn="l" defTabSz="914400" rtl="0" eaLnBrk="1" latinLnBrk="0" hangingPunct="1">
              <a:lnSpc>
                <a:spcPct val="90000"/>
              </a:lnSpc>
              <a:spcBef>
                <a:spcPts val="500"/>
              </a:spcBef>
              <a:buFont typeface="Arial" panose="020B0604020202020204" pitchFamily="34" charset="0"/>
              <a:buChar char="•"/>
            </a:pPr>
            <a:r>
              <a:rPr lang="en-US"/>
              <a:t>Third level</a:t>
            </a:r>
          </a:p>
          <a:p>
            <a:pPr marL="1600200" lvl="3" indent="-228600" algn="l" defTabSz="914400" rtl="0" eaLnBrk="1" latinLnBrk="0" hangingPunct="1">
              <a:lnSpc>
                <a:spcPct val="90000"/>
              </a:lnSpc>
              <a:spcBef>
                <a:spcPts val="500"/>
              </a:spcBef>
              <a:buFont typeface="Arial" panose="020B0604020202020204" pitchFamily="34" charset="0"/>
              <a:buChar char="•"/>
            </a:pPr>
            <a:r>
              <a:rPr lang="en-US"/>
              <a:t>Fourth level</a:t>
            </a:r>
          </a:p>
          <a:p>
            <a:pPr marL="2057400" lvl="4" indent="-228600" algn="l" defTabSz="914400" rtl="0" eaLnBrk="1" latinLnBrk="0" hangingPunct="1">
              <a:lnSpc>
                <a:spcPct val="90000"/>
              </a:lnSpc>
              <a:spcBef>
                <a:spcPts val="500"/>
              </a:spcBef>
              <a:buFont typeface="Arial" panose="020B0604020202020204" pitchFamily="34" charset="0"/>
              <a:buChar char="•"/>
            </a:pPr>
            <a:r>
              <a:rPr lang="en-US"/>
              <a:t>Fifth level</a:t>
            </a:r>
          </a:p>
        </p:txBody>
      </p:sp>
      <p:pic>
        <p:nvPicPr>
          <p:cNvPr id="8" name="Picture 7" descr="A white letter on a black background&#10;&#10;AI-generated content may be incorrect.">
            <a:extLst>
              <a:ext uri="{FF2B5EF4-FFF2-40B4-BE49-F238E27FC236}">
                <a16:creationId xmlns:a16="http://schemas.microsoft.com/office/drawing/2014/main" id="{61C791D9-13F4-E760-479B-D068F0C61EF9}"/>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374651" y="276226"/>
            <a:ext cx="819150" cy="171124"/>
          </a:xfrm>
          <a:prstGeom prst="rect">
            <a:avLst/>
          </a:prstGeom>
        </p:spPr>
      </p:pic>
      <p:sp>
        <p:nvSpPr>
          <p:cNvPr id="12" name="Footer Placeholder 4">
            <a:extLst>
              <a:ext uri="{FF2B5EF4-FFF2-40B4-BE49-F238E27FC236}">
                <a16:creationId xmlns:a16="http://schemas.microsoft.com/office/drawing/2014/main" id="{31E0C71C-54D8-A511-D711-90830DDA086C}"/>
              </a:ext>
            </a:extLst>
          </p:cNvPr>
          <p:cNvSpPr txBox="1">
            <a:spLocks/>
          </p:cNvSpPr>
          <p:nvPr userDrawn="1"/>
        </p:nvSpPr>
        <p:spPr>
          <a:xfrm>
            <a:off x="3275013" y="184150"/>
            <a:ext cx="4114800" cy="365125"/>
          </a:xfrm>
          <a:prstGeom prst="rect">
            <a:avLst/>
          </a:prstGeom>
        </p:spPr>
        <p:txBody>
          <a:bodyPr vert="horz" lIns="0" tIns="45720" rIns="91440" bIns="45720" rtlCol="0" anchor="ctr"/>
          <a:lstStyle>
            <a:defPPr>
              <a:defRPr lang="en-US"/>
            </a:defPPr>
            <a:lvl1pPr marL="0" algn="l" defTabSz="914400" rtl="0" eaLnBrk="1" latinLnBrk="0" hangingPunct="1">
              <a:defRPr sz="1200" kern="1200">
                <a:solidFill>
                  <a:srgbClr val="5B574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TextBox 5">
            <a:extLst>
              <a:ext uri="{FF2B5EF4-FFF2-40B4-BE49-F238E27FC236}">
                <a16:creationId xmlns:a16="http://schemas.microsoft.com/office/drawing/2014/main" id="{BF299820-DD1B-A4F8-0CF7-A42DF5CB9377}"/>
              </a:ext>
            </a:extLst>
          </p:cNvPr>
          <p:cNvSpPr txBox="1"/>
          <p:nvPr userDrawn="1"/>
        </p:nvSpPr>
        <p:spPr>
          <a:xfrm>
            <a:off x="382588" y="6356349"/>
            <a:ext cx="3870325" cy="501650"/>
          </a:xfrm>
          <a:prstGeom prst="rect">
            <a:avLst/>
          </a:prstGeom>
          <a:noFill/>
        </p:spPr>
        <p:txBody>
          <a:bodyPr wrap="square" lIns="0" rtlCol="0" anchor="ctr" anchorCtr="0">
            <a:noAutofit/>
          </a:bodyPr>
          <a:lstStyle/>
          <a:p>
            <a:pPr marL="0" marR="0" lvl="4"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900" b="0" i="0" kern="1200" spc="150" baseline="0">
                <a:solidFill>
                  <a:srgbClr val="5B574E"/>
                </a:solidFill>
                <a:latin typeface="IBM Plex Sans" panose="020B0503050203000203" pitchFamily="34" charset="0"/>
                <a:ea typeface="+mn-ea"/>
                <a:cs typeface="+mn-cs"/>
              </a:rPr>
              <a:t>PART OF ASSA ABLOY GROUP</a:t>
            </a:r>
          </a:p>
        </p:txBody>
      </p:sp>
      <p:sp>
        <p:nvSpPr>
          <p:cNvPr id="5" name="Slide Number Placeholder 5">
            <a:extLst>
              <a:ext uri="{FF2B5EF4-FFF2-40B4-BE49-F238E27FC236}">
                <a16:creationId xmlns:a16="http://schemas.microsoft.com/office/drawing/2014/main" id="{ED11A44C-DE45-DD2A-B9D1-37B94300D70F}"/>
              </a:ext>
            </a:extLst>
          </p:cNvPr>
          <p:cNvSpPr>
            <a:spLocks noGrp="1"/>
          </p:cNvSpPr>
          <p:nvPr>
            <p:ph type="sldNum" sz="quarter" idx="4"/>
          </p:nvPr>
        </p:nvSpPr>
        <p:spPr>
          <a:xfrm>
            <a:off x="10995025" y="6424612"/>
            <a:ext cx="814388" cy="365125"/>
          </a:xfrm>
          <a:prstGeom prst="rect">
            <a:avLst/>
          </a:prstGeom>
        </p:spPr>
        <p:txBody>
          <a:bodyPr vert="horz" lIns="0" tIns="45720" rIns="0" bIns="45720" rtlCol="0" anchor="ctr"/>
          <a:lstStyle>
            <a:lvl1pPr algn="r">
              <a:defRPr sz="1000">
                <a:solidFill>
                  <a:srgbClr val="5B574E"/>
                </a:solidFill>
              </a:defRPr>
            </a:lvl1pPr>
          </a:lstStyle>
          <a:p>
            <a:fld id="{786FBC2C-DAEC-AA48-BB03-235AB661DE70}" type="slidenum">
              <a:rPr lang="en-US" smtClean="0"/>
              <a:pPr/>
              <a:t>‹#›</a:t>
            </a:fld>
            <a:endParaRPr lang="en-US"/>
          </a:p>
        </p:txBody>
      </p:sp>
    </p:spTree>
    <p:extLst>
      <p:ext uri="{BB962C8B-B14F-4D97-AF65-F5344CB8AC3E}">
        <p14:creationId xmlns:p14="http://schemas.microsoft.com/office/powerpoint/2010/main" val="2574942209"/>
      </p:ext>
    </p:extLst>
  </p:cSld>
  <p:clrMap bg1="lt1" tx1="dk1" bg2="lt2" tx2="dk2" accent1="accent1" accent2="accent2" accent3="accent3" accent4="accent4" accent5="accent5" accent6="accent6" hlink="hlink" folHlink="folHlink"/>
  <p:sldLayoutIdLst>
    <p:sldLayoutId id="2147483702" r:id="rId1"/>
    <p:sldLayoutId id="2147483704" r:id="rId2"/>
    <p:sldLayoutId id="2147483675" r:id="rId3"/>
    <p:sldLayoutId id="2147483722" r:id="rId4"/>
    <p:sldLayoutId id="2147483773" r:id="rId5"/>
  </p:sldLayoutIdLst>
  <p:hf hdr="0" ftr="0"/>
  <p:txStyles>
    <p:titleStyle>
      <a:lvl1pPr algn="l" defTabSz="914400" rtl="0" eaLnBrk="1" latinLnBrk="0" hangingPunct="1">
        <a:lnSpc>
          <a:spcPct val="90000"/>
        </a:lnSpc>
        <a:spcBef>
          <a:spcPct val="0"/>
        </a:spcBef>
        <a:buNone/>
        <a:defRPr lang="en-US" sz="4400" b="0" i="0" kern="1200" spc="-100" baseline="0" dirty="0">
          <a:solidFill>
            <a:srgbClr val="EFEBE1"/>
          </a:solidFill>
          <a:latin typeface="IBM Plex Sans" panose="020B050305020300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US" sz="3200" b="0" i="0" kern="1200" spc="-100" baseline="0" dirty="0" smtClean="0">
          <a:solidFill>
            <a:schemeClr val="bg2"/>
          </a:solidFill>
          <a:latin typeface="IBM Plex Sans" panose="020B0503050203000203" pitchFamily="34" charset="0"/>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lang="en-US" sz="2400" b="0" i="0" kern="1200" spc="-50" baseline="0" dirty="0" smtClean="0">
          <a:solidFill>
            <a:schemeClr val="bg2"/>
          </a:solidFill>
          <a:latin typeface="IBM Plex Sans" panose="020B0503050203000203" pitchFamily="34" charset="0"/>
          <a:ea typeface="+mj-ea"/>
          <a:cs typeface="+mj-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000" b="0" i="0" kern="1200" dirty="0" smtClean="0">
          <a:solidFill>
            <a:schemeClr val="bg2"/>
          </a:solidFill>
          <a:latin typeface="IBM Plex Sans" panose="020B050305020300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1200" b="0" i="0" kern="1200" dirty="0" smtClean="0">
          <a:solidFill>
            <a:schemeClr val="bg2"/>
          </a:solidFill>
          <a:latin typeface="IBM Plex Sans" panose="020B050305020300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800" b="0" i="0" kern="1200" spc="150" baseline="0" dirty="0">
          <a:solidFill>
            <a:schemeClr val="bg2"/>
          </a:solidFill>
          <a:latin typeface="IBM Plex Mono Medium" panose="020B0509050203000203" pitchFamily="49"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888" userDrawn="1">
          <p15:clr>
            <a:srgbClr val="F26B43"/>
          </p15:clr>
        </p15:guide>
        <p15:guide id="4" pos="4400" userDrawn="1">
          <p15:clr>
            <a:srgbClr val="F26B43"/>
          </p15:clr>
        </p15:guide>
        <p15:guide id="5" pos="4496" userDrawn="1">
          <p15:clr>
            <a:srgbClr val="F26B43"/>
          </p15:clr>
        </p15:guide>
        <p15:guide id="6" pos="5006" userDrawn="1">
          <p15:clr>
            <a:srgbClr val="F26B43"/>
          </p15:clr>
        </p15:guide>
        <p15:guide id="7" pos="5102" userDrawn="1">
          <p15:clr>
            <a:srgbClr val="F26B43"/>
          </p15:clr>
        </p15:guide>
        <p15:guide id="8" pos="5615" userDrawn="1">
          <p15:clr>
            <a:srgbClr val="F26B43"/>
          </p15:clr>
        </p15:guide>
        <p15:guide id="9" pos="5711" userDrawn="1">
          <p15:clr>
            <a:srgbClr val="F26B43"/>
          </p15:clr>
        </p15:guide>
        <p15:guide id="10" pos="6221" userDrawn="1">
          <p15:clr>
            <a:srgbClr val="F26B43"/>
          </p15:clr>
        </p15:guide>
        <p15:guide id="11" pos="6320" userDrawn="1">
          <p15:clr>
            <a:srgbClr val="F26B43"/>
          </p15:clr>
        </p15:guide>
        <p15:guide id="12" pos="6830" userDrawn="1">
          <p15:clr>
            <a:srgbClr val="F26B43"/>
          </p15:clr>
        </p15:guide>
        <p15:guide id="13" pos="6926" userDrawn="1">
          <p15:clr>
            <a:srgbClr val="F26B43"/>
          </p15:clr>
        </p15:guide>
        <p15:guide id="14" pos="7439" userDrawn="1">
          <p15:clr>
            <a:srgbClr val="F26B43"/>
          </p15:clr>
        </p15:guide>
        <p15:guide id="15" pos="3788" userDrawn="1">
          <p15:clr>
            <a:srgbClr val="F26B43"/>
          </p15:clr>
        </p15:guide>
        <p15:guide id="16" pos="3278" userDrawn="1">
          <p15:clr>
            <a:srgbClr val="F26B43"/>
          </p15:clr>
        </p15:guide>
        <p15:guide id="17" pos="3182" userDrawn="1">
          <p15:clr>
            <a:srgbClr val="F26B43"/>
          </p15:clr>
        </p15:guide>
        <p15:guide id="18" orient="horz" pos="480" userDrawn="1">
          <p15:clr>
            <a:srgbClr val="F26B43"/>
          </p15:clr>
        </p15:guide>
        <p15:guide id="19" pos="2672" userDrawn="1">
          <p15:clr>
            <a:srgbClr val="F26B43"/>
          </p15:clr>
        </p15:guide>
        <p15:guide id="20" pos="2573" userDrawn="1">
          <p15:clr>
            <a:srgbClr val="F26B43"/>
          </p15:clr>
        </p15:guide>
        <p15:guide id="21" pos="2064" userDrawn="1">
          <p15:clr>
            <a:srgbClr val="F26B43"/>
          </p15:clr>
        </p15:guide>
        <p15:guide id="22" pos="1968" userDrawn="1">
          <p15:clr>
            <a:srgbClr val="F26B43"/>
          </p15:clr>
        </p15:guide>
        <p15:guide id="23" pos="1440" userDrawn="1">
          <p15:clr>
            <a:srgbClr val="F26B43"/>
          </p15:clr>
        </p15:guide>
        <p15:guide id="24" pos="1358" userDrawn="1">
          <p15:clr>
            <a:srgbClr val="F26B43"/>
          </p15:clr>
        </p15:guide>
        <p15:guide id="25" pos="845" userDrawn="1">
          <p15:clr>
            <a:srgbClr val="F26B43"/>
          </p15:clr>
        </p15:guide>
        <p15:guide id="26" pos="752" userDrawn="1">
          <p15:clr>
            <a:srgbClr val="F26B43"/>
          </p15:clr>
        </p15:guide>
        <p15:guide id="27" pos="236" userDrawn="1">
          <p15:clr>
            <a:srgbClr val="F26B43"/>
          </p15:clr>
        </p15:guide>
        <p15:guide id="28" orient="horz" pos="22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slide" Target="slide6.xml"/><Relationship Id="rId1" Type="http://schemas.openxmlformats.org/officeDocument/2006/relationships/slideLayout" Target="../slideLayouts/slideLayout22.xml"/><Relationship Id="rId6" Type="http://schemas.openxmlformats.org/officeDocument/2006/relationships/slide" Target="slide67.xml"/><Relationship Id="rId5" Type="http://schemas.openxmlformats.org/officeDocument/2006/relationships/slide" Target="slide35.xml"/><Relationship Id="rId4" Type="http://schemas.openxmlformats.org/officeDocument/2006/relationships/slide" Target="slide21.xml"/></Relationships>
</file>

<file path=ppt/slides/_rels/slide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9.xml"/><Relationship Id="rId5" Type="http://schemas.openxmlformats.org/officeDocument/2006/relationships/image" Target="../media/image19.sv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3.sv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9.xml"/><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9.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0.png"/><Relationship Id="rId1" Type="http://schemas.openxmlformats.org/officeDocument/2006/relationships/slideLayout" Target="../slideLayouts/slideLayout19.xml"/><Relationship Id="rId5" Type="http://schemas.openxmlformats.org/officeDocument/2006/relationships/image" Target="../media/image31.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 Id="rId4" Type="http://schemas.openxmlformats.org/officeDocument/2006/relationships/image" Target="../media/image35.svg"/></Relationships>
</file>

<file path=ppt/slides/_rels/slide1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3.png"/><Relationship Id="rId1" Type="http://schemas.openxmlformats.org/officeDocument/2006/relationships/slideLayout" Target="../slideLayouts/slideLayout5.xml"/><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4.png"/><Relationship Id="rId1" Type="http://schemas.openxmlformats.org/officeDocument/2006/relationships/slideLayout" Target="../slideLayouts/slideLayout19.xml"/><Relationship Id="rId5" Type="http://schemas.openxmlformats.org/officeDocument/2006/relationships/image" Target="../media/image33.png"/><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 Target="slide27.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39.jpeg"/><Relationship Id="rId5" Type="http://schemas.openxmlformats.org/officeDocument/2006/relationships/slide" Target="slide30.xml"/><Relationship Id="rId4" Type="http://schemas.openxmlformats.org/officeDocument/2006/relationships/slide" Target="slide31.xml"/></Relationships>
</file>

<file path=ppt/slides/_rels/slide24.xml.rels><?xml version="1.0" encoding="UTF-8" standalone="yes"?>
<Relationships xmlns="http://schemas.openxmlformats.org/package/2006/relationships"><Relationship Id="rId8" Type="http://schemas.openxmlformats.org/officeDocument/2006/relationships/image" Target="../media/image43.svg"/><Relationship Id="rId3" Type="http://schemas.microsoft.com/office/2018/10/relationships/comments" Target="../comments/modernComment_31A_92E4A284.xml"/><Relationship Id="rId7" Type="http://schemas.openxmlformats.org/officeDocument/2006/relationships/image" Target="../media/image42.svg"/><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24.png"/><Relationship Id="rId9"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9.xml"/><Relationship Id="rId5" Type="http://schemas.openxmlformats.org/officeDocument/2006/relationships/image" Target="../media/image50.png"/><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4.png"/><Relationship Id="rId1" Type="http://schemas.openxmlformats.org/officeDocument/2006/relationships/slideLayout" Target="../slideLayouts/slideLayout19.xml"/><Relationship Id="rId5" Type="http://schemas.openxmlformats.org/officeDocument/2006/relationships/image" Target="../media/image52.png"/><Relationship Id="rId4" Type="http://schemas.openxmlformats.org/officeDocument/2006/relationships/image" Target="../media/image51.png"/></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9.xml"/><Relationship Id="rId5" Type="http://schemas.openxmlformats.org/officeDocument/2006/relationships/image" Target="../media/image56.png"/><Relationship Id="rId4" Type="http://schemas.openxmlformats.org/officeDocument/2006/relationships/image" Target="../media/image55.png"/></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4.png"/><Relationship Id="rId1" Type="http://schemas.openxmlformats.org/officeDocument/2006/relationships/slideLayout" Target="../slideLayouts/slideLayout19.xml"/><Relationship Id="rId5" Type="http://schemas.openxmlformats.org/officeDocument/2006/relationships/image" Target="../media/image60.png"/><Relationship Id="rId4" Type="http://schemas.openxmlformats.org/officeDocument/2006/relationships/image" Target="../media/image59.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hyperlink" Target="https://portal.invue.com/sso"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3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62.png"/></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png"/></Relationships>
</file>

<file path=ppt/slides/_rels/slide38.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68.jpeg"/><Relationship Id="rId4" Type="http://schemas.openxmlformats.org/officeDocument/2006/relationships/image" Target="../media/image67.jpeg"/></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70.png"/></Relationships>
</file>

<file path=ppt/slides/_rels/slide4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image" Target="../media/image72.jpeg"/><Relationship Id="rId4" Type="http://schemas.openxmlformats.org/officeDocument/2006/relationships/image" Target="../media/image14.png"/></Relationships>
</file>

<file path=ppt/slides/_rels/slide41.xml.rels><?xml version="1.0" encoding="UTF-8" standalone="yes"?>
<Relationships xmlns="http://schemas.openxmlformats.org/package/2006/relationships"><Relationship Id="rId3" Type="http://schemas.openxmlformats.org/officeDocument/2006/relationships/slide" Target="slide44.xml"/><Relationship Id="rId7"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slide" Target="slide49.xml"/><Relationship Id="rId4" Type="http://schemas.openxmlformats.org/officeDocument/2006/relationships/slide" Target="slide47.xml"/></Relationships>
</file>

<file path=ppt/slides/_rels/slide4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17.xml"/><Relationship Id="rId6" Type="http://schemas.openxmlformats.org/officeDocument/2006/relationships/image" Target="../media/image77.png"/><Relationship Id="rId5" Type="http://schemas.openxmlformats.org/officeDocument/2006/relationships/image" Target="../media/image76.jpeg"/><Relationship Id="rId4" Type="http://schemas.openxmlformats.org/officeDocument/2006/relationships/image" Target="../media/image75.jpeg"/></Relationships>
</file>

<file path=ppt/slides/_rels/slide43.xml.rels><?xml version="1.0" encoding="UTF-8" standalone="yes"?>
<Relationships xmlns="http://schemas.openxmlformats.org/package/2006/relationships"><Relationship Id="rId3" Type="http://schemas.openxmlformats.org/officeDocument/2006/relationships/image" Target="../media/image79.png"/><Relationship Id="rId7" Type="http://schemas.openxmlformats.org/officeDocument/2006/relationships/image" Target="../media/image82.png"/><Relationship Id="rId2" Type="http://schemas.openxmlformats.org/officeDocument/2006/relationships/image" Target="../media/image78.png"/><Relationship Id="rId1" Type="http://schemas.openxmlformats.org/officeDocument/2006/relationships/slideLayout" Target="../slideLayouts/slideLayout17.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3.png"/></Relationships>
</file>

<file path=ppt/slides/_rels/slide44.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17.xml"/><Relationship Id="rId6" Type="http://schemas.openxmlformats.org/officeDocument/2006/relationships/image" Target="../media/image84.jpeg"/><Relationship Id="rId5" Type="http://schemas.openxmlformats.org/officeDocument/2006/relationships/image" Target="../media/image83.jpeg"/><Relationship Id="rId4" Type="http://schemas.openxmlformats.org/officeDocument/2006/relationships/image" Target="../media/image75.jpeg"/></Relationships>
</file>

<file path=ppt/slides/_rels/slide45.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85.jpeg"/><Relationship Id="rId7" Type="http://schemas.openxmlformats.org/officeDocument/2006/relationships/image" Target="../media/image89.png"/><Relationship Id="rId2" Type="http://schemas.openxmlformats.org/officeDocument/2006/relationships/image" Target="../media/image73.png"/><Relationship Id="rId1" Type="http://schemas.openxmlformats.org/officeDocument/2006/relationships/slideLayout" Target="../slideLayouts/slideLayout1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jpeg"/></Relationships>
</file>

<file path=ppt/slides/_rels/slide4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73.png"/><Relationship Id="rId1" Type="http://schemas.openxmlformats.org/officeDocument/2006/relationships/slideLayout" Target="../slideLayouts/slideLayout17.xml"/><Relationship Id="rId6" Type="http://schemas.openxmlformats.org/officeDocument/2006/relationships/image" Target="../media/image85.jpeg"/><Relationship Id="rId5" Type="http://schemas.openxmlformats.org/officeDocument/2006/relationships/image" Target="../media/image93.png"/><Relationship Id="rId4" Type="http://schemas.openxmlformats.org/officeDocument/2006/relationships/image" Target="../media/image92.png"/></Relationships>
</file>

<file path=ppt/slides/_rels/slide47.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73.png"/><Relationship Id="rId7" Type="http://schemas.openxmlformats.org/officeDocument/2006/relationships/image" Target="../media/image95.png"/><Relationship Id="rId2" Type="http://schemas.openxmlformats.org/officeDocument/2006/relationships/image" Target="../media/image74.jpeg"/><Relationship Id="rId1" Type="http://schemas.openxmlformats.org/officeDocument/2006/relationships/slideLayout" Target="../slideLayouts/slideLayout17.xml"/><Relationship Id="rId6" Type="http://schemas.openxmlformats.org/officeDocument/2006/relationships/image" Target="../media/image94.png"/><Relationship Id="rId5" Type="http://schemas.openxmlformats.org/officeDocument/2006/relationships/image" Target="../media/image76.jpeg"/><Relationship Id="rId4" Type="http://schemas.openxmlformats.org/officeDocument/2006/relationships/image" Target="../media/image75.jpeg"/></Relationships>
</file>

<file path=ppt/slides/_rels/slide48.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image" Target="../media/image97.png"/><Relationship Id="rId7" Type="http://schemas.openxmlformats.org/officeDocument/2006/relationships/image" Target="../media/image94.png"/><Relationship Id="rId2" Type="http://schemas.openxmlformats.org/officeDocument/2006/relationships/notesSlide" Target="../notesSlides/notesSlide20.xml"/><Relationship Id="rId1" Type="http://schemas.openxmlformats.org/officeDocument/2006/relationships/slideLayout" Target="../slideLayouts/slideLayout17.xml"/><Relationship Id="rId6" Type="http://schemas.openxmlformats.org/officeDocument/2006/relationships/image" Target="../media/image99.png"/><Relationship Id="rId5" Type="http://schemas.openxmlformats.org/officeDocument/2006/relationships/image" Target="../media/image73.png"/><Relationship Id="rId4" Type="http://schemas.openxmlformats.org/officeDocument/2006/relationships/image" Target="../media/image98.png"/></Relationships>
</file>

<file path=ppt/slides/_rels/slide4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17.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75.jpeg"/></Relationships>
</file>

<file path=ppt/slides/_rels/slide50.xml.rels><?xml version="1.0" encoding="UTF-8" standalone="yes"?>
<Relationships xmlns="http://schemas.openxmlformats.org/package/2006/relationships"><Relationship Id="rId3" Type="http://schemas.openxmlformats.org/officeDocument/2006/relationships/image" Target="../media/image73.png"/><Relationship Id="rId7" Type="http://schemas.openxmlformats.org/officeDocument/2006/relationships/image" Target="../media/image104.png"/><Relationship Id="rId2" Type="http://schemas.openxmlformats.org/officeDocument/2006/relationships/notesSlide" Target="../notesSlides/notesSlide21.xml"/><Relationship Id="rId1" Type="http://schemas.openxmlformats.org/officeDocument/2006/relationships/slideLayout" Target="../slideLayouts/slideLayout17.xml"/><Relationship Id="rId6" Type="http://schemas.openxmlformats.org/officeDocument/2006/relationships/image" Target="../media/image103.png"/><Relationship Id="rId5" Type="http://schemas.openxmlformats.org/officeDocument/2006/relationships/image" Target="../media/image100.png"/><Relationship Id="rId4" Type="http://schemas.openxmlformats.org/officeDocument/2006/relationships/image" Target="../media/image102.png"/></Relationships>
</file>

<file path=ppt/slides/_rels/slide5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106.png"/><Relationship Id="rId4" Type="http://schemas.openxmlformats.org/officeDocument/2006/relationships/image" Target="../media/image105.png"/></Relationships>
</file>

<file path=ppt/slides/_rels/slide52.xml.rels><?xml version="1.0" encoding="UTF-8" standalone="yes"?>
<Relationships xmlns="http://schemas.openxmlformats.org/package/2006/relationships"><Relationship Id="rId2" Type="http://schemas.openxmlformats.org/officeDocument/2006/relationships/image" Target="../media/image107.jp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24.png"/><Relationship Id="rId1" Type="http://schemas.openxmlformats.org/officeDocument/2006/relationships/slideLayout" Target="../slideLayouts/slideLayout19.xml"/><Relationship Id="rId5" Type="http://schemas.openxmlformats.org/officeDocument/2006/relationships/image" Target="../media/image110.png"/><Relationship Id="rId4" Type="http://schemas.openxmlformats.org/officeDocument/2006/relationships/image" Target="../media/image109.png"/></Relationships>
</file>

<file path=ppt/slides/_rels/slide5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23.xml"/><Relationship Id="rId1" Type="http://schemas.openxmlformats.org/officeDocument/2006/relationships/slideLayout" Target="../slideLayouts/slideLayout19.xml"/><Relationship Id="rId5" Type="http://schemas.openxmlformats.org/officeDocument/2006/relationships/image" Target="../media/image113.png"/><Relationship Id="rId4" Type="http://schemas.openxmlformats.org/officeDocument/2006/relationships/image" Target="../media/image112.jpeg"/></Relationships>
</file>

<file path=ppt/slides/_rels/slide5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8" Type="http://schemas.openxmlformats.org/officeDocument/2006/relationships/image" Target="../media/image121.png"/><Relationship Id="rId13" Type="http://schemas.openxmlformats.org/officeDocument/2006/relationships/image" Target="../media/image126.jpg"/><Relationship Id="rId3" Type="http://schemas.openxmlformats.org/officeDocument/2006/relationships/image" Target="../media/image116.png"/><Relationship Id="rId7" Type="http://schemas.openxmlformats.org/officeDocument/2006/relationships/image" Target="../media/image120.png"/><Relationship Id="rId12" Type="http://schemas.openxmlformats.org/officeDocument/2006/relationships/image" Target="../media/image125.png"/><Relationship Id="rId2" Type="http://schemas.openxmlformats.org/officeDocument/2006/relationships/notesSlide" Target="../notesSlides/notesSlide24.xml"/><Relationship Id="rId1" Type="http://schemas.openxmlformats.org/officeDocument/2006/relationships/slideLayout" Target="../slideLayouts/slideLayout20.xml"/><Relationship Id="rId6" Type="http://schemas.openxmlformats.org/officeDocument/2006/relationships/image" Target="../media/image119.png"/><Relationship Id="rId11" Type="http://schemas.openxmlformats.org/officeDocument/2006/relationships/image" Target="../media/image124.png"/><Relationship Id="rId5" Type="http://schemas.openxmlformats.org/officeDocument/2006/relationships/image" Target="../media/image118.png"/><Relationship Id="rId15" Type="http://schemas.openxmlformats.org/officeDocument/2006/relationships/image" Target="../media/image128.png"/><Relationship Id="rId10" Type="http://schemas.openxmlformats.org/officeDocument/2006/relationships/image" Target="../media/image123.png"/><Relationship Id="rId4" Type="http://schemas.openxmlformats.org/officeDocument/2006/relationships/image" Target="../media/image117.png"/><Relationship Id="rId9" Type="http://schemas.openxmlformats.org/officeDocument/2006/relationships/image" Target="../media/image122.png"/><Relationship Id="rId14" Type="http://schemas.openxmlformats.org/officeDocument/2006/relationships/image" Target="../media/image127.png"/></Relationships>
</file>

<file path=ppt/slides/_rels/slide57.xml.rels><?xml version="1.0" encoding="UTF-8" standalone="yes"?>
<Relationships xmlns="http://schemas.openxmlformats.org/package/2006/relationships"><Relationship Id="rId8" Type="http://schemas.openxmlformats.org/officeDocument/2006/relationships/image" Target="../media/image134.jpg"/><Relationship Id="rId3" Type="http://schemas.openxmlformats.org/officeDocument/2006/relationships/image" Target="../media/image129.svg"/><Relationship Id="rId7" Type="http://schemas.openxmlformats.org/officeDocument/2006/relationships/image" Target="../media/image133.png"/><Relationship Id="rId2" Type="http://schemas.openxmlformats.org/officeDocument/2006/relationships/notesSlide" Target="../notesSlides/notesSlide25.xml"/><Relationship Id="rId1" Type="http://schemas.openxmlformats.org/officeDocument/2006/relationships/slideLayout" Target="../slideLayouts/slideLayout20.xml"/><Relationship Id="rId6" Type="http://schemas.openxmlformats.org/officeDocument/2006/relationships/image" Target="../media/image132.png"/><Relationship Id="rId5" Type="http://schemas.openxmlformats.org/officeDocument/2006/relationships/image" Target="../media/image131.png"/><Relationship Id="rId10" Type="http://schemas.openxmlformats.org/officeDocument/2006/relationships/image" Target="../media/image136.png"/><Relationship Id="rId4" Type="http://schemas.openxmlformats.org/officeDocument/2006/relationships/image" Target="../media/image130.png"/><Relationship Id="rId9" Type="http://schemas.openxmlformats.org/officeDocument/2006/relationships/image" Target="../media/image135.png"/></Relationships>
</file>

<file path=ppt/slides/_rels/slide58.xml.rels><?xml version="1.0" encoding="UTF-8" standalone="yes"?>
<Relationships xmlns="http://schemas.openxmlformats.org/package/2006/relationships"><Relationship Id="rId3" Type="http://schemas.openxmlformats.org/officeDocument/2006/relationships/image" Target="../media/image130.png"/><Relationship Id="rId7" Type="http://schemas.openxmlformats.org/officeDocument/2006/relationships/image" Target="../media/image139.png"/><Relationship Id="rId2" Type="http://schemas.openxmlformats.org/officeDocument/2006/relationships/notesSlide" Target="../notesSlides/notesSlide26.xml"/><Relationship Id="rId1" Type="http://schemas.openxmlformats.org/officeDocument/2006/relationships/slideLayout" Target="../slideLayouts/slideLayout20.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3.png"/></Relationships>
</file>

<file path=ppt/slides/_rels/slide5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38.xml"/></Relationships>
</file>

<file path=ppt/slides/_rels/slide6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38.xml"/><Relationship Id="rId5" Type="http://schemas.openxmlformats.org/officeDocument/2006/relationships/image" Target="../media/image144.jpeg"/><Relationship Id="rId4" Type="http://schemas.openxmlformats.org/officeDocument/2006/relationships/image" Target="../media/image143.png"/></Relationships>
</file>

<file path=ppt/slides/_rels/slide62.xml.rels><?xml version="1.0" encoding="UTF-8" standalone="yes"?>
<Relationships xmlns="http://schemas.openxmlformats.org/package/2006/relationships"><Relationship Id="rId3" Type="http://schemas.openxmlformats.org/officeDocument/2006/relationships/image" Target="../media/image35.svg"/><Relationship Id="rId7" Type="http://schemas.openxmlformats.org/officeDocument/2006/relationships/image" Target="../media/image149.png"/><Relationship Id="rId2" Type="http://schemas.openxmlformats.org/officeDocument/2006/relationships/image" Target="../media/image145.png"/><Relationship Id="rId1" Type="http://schemas.openxmlformats.org/officeDocument/2006/relationships/slideLayout" Target="../slideLayouts/slideLayout38.xml"/><Relationship Id="rId6" Type="http://schemas.openxmlformats.org/officeDocument/2006/relationships/image" Target="../media/image148.png"/><Relationship Id="rId5" Type="http://schemas.openxmlformats.org/officeDocument/2006/relationships/image" Target="../media/image147.jpeg"/><Relationship Id="rId4" Type="http://schemas.openxmlformats.org/officeDocument/2006/relationships/image" Target="../media/image146.png"/></Relationships>
</file>

<file path=ppt/slides/_rels/slide63.xml.rels><?xml version="1.0" encoding="UTF-8" standalone="yes"?>
<Relationships xmlns="http://schemas.openxmlformats.org/package/2006/relationships"><Relationship Id="rId3" Type="http://schemas.openxmlformats.org/officeDocument/2006/relationships/image" Target="../media/image150.png"/><Relationship Id="rId7"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38.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64.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29.xml"/><Relationship Id="rId1" Type="http://schemas.openxmlformats.org/officeDocument/2006/relationships/slideLayout" Target="../slideLayouts/slideLayout38.xml"/><Relationship Id="rId5" Type="http://schemas.openxmlformats.org/officeDocument/2006/relationships/image" Target="../media/image155.png"/><Relationship Id="rId4" Type="http://schemas.openxmlformats.org/officeDocument/2006/relationships/image" Target="../media/image24.png"/></Relationships>
</file>

<file path=ppt/slides/_rels/slide65.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30.xml"/><Relationship Id="rId1" Type="http://schemas.openxmlformats.org/officeDocument/2006/relationships/slideLayout" Target="../slideLayouts/slideLayout38.xml"/><Relationship Id="rId5" Type="http://schemas.openxmlformats.org/officeDocument/2006/relationships/image" Target="../media/image157.png"/><Relationship Id="rId4" Type="http://schemas.openxmlformats.org/officeDocument/2006/relationships/image" Target="../media/image154.png"/></Relationships>
</file>

<file path=ppt/slides/_rels/slide66.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31.xml"/><Relationship Id="rId1" Type="http://schemas.openxmlformats.org/officeDocument/2006/relationships/slideLayout" Target="../slideLayouts/slideLayout38.xml"/><Relationship Id="rId4" Type="http://schemas.openxmlformats.org/officeDocument/2006/relationships/image" Target="../media/image148.png"/></Relationships>
</file>

<file path=ppt/slides/_rels/slide67.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72.jpeg"/><Relationship Id="rId1" Type="http://schemas.openxmlformats.org/officeDocument/2006/relationships/slideLayout" Target="../slideLayouts/slideLayout17.xml"/><Relationship Id="rId5" Type="http://schemas.openxmlformats.org/officeDocument/2006/relationships/image" Target="../media/image159.png"/><Relationship Id="rId4" Type="http://schemas.openxmlformats.org/officeDocument/2006/relationships/image" Target="../media/image15.png"/></Relationships>
</file>

<file path=ppt/slides/_rels/slide6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2.jpeg"/><Relationship Id="rId1" Type="http://schemas.openxmlformats.org/officeDocument/2006/relationships/slideLayout" Target="../slideLayouts/slideLayout17.xml"/><Relationship Id="rId4" Type="http://schemas.openxmlformats.org/officeDocument/2006/relationships/image" Target="../media/image160.png"/></Relationships>
</file>

<file path=ppt/slides/_rels/slide7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5.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D25DD9-0565-15A7-EE8A-9364800154DE}"/>
              </a:ext>
            </a:extLst>
          </p:cNvPr>
          <p:cNvSpPr>
            <a:spLocks noGrp="1"/>
          </p:cNvSpPr>
          <p:nvPr>
            <p:ph type="sldNum" sz="quarter" idx="12"/>
          </p:nvPr>
        </p:nvSpPr>
        <p:spPr/>
        <p:txBody>
          <a:bodyPr/>
          <a:lstStyle/>
          <a:p>
            <a:fld id="{786FBC2C-DAEC-AA48-BB03-235AB661DE70}" type="slidenum">
              <a:rPr lang="en-US" smtClean="0"/>
              <a:pPr/>
              <a:t>1</a:t>
            </a:fld>
            <a:endParaRPr lang="en-US"/>
          </a:p>
        </p:txBody>
      </p:sp>
      <p:sp>
        <p:nvSpPr>
          <p:cNvPr id="3" name="Text Placeholder 2">
            <a:extLst>
              <a:ext uri="{FF2B5EF4-FFF2-40B4-BE49-F238E27FC236}">
                <a16:creationId xmlns:a16="http://schemas.microsoft.com/office/drawing/2014/main" id="{5F520C49-126B-2D2B-2A4B-BE994F234034}"/>
              </a:ext>
            </a:extLst>
          </p:cNvPr>
          <p:cNvSpPr>
            <a:spLocks noGrp="1"/>
          </p:cNvSpPr>
          <p:nvPr>
            <p:ph type="body" sz="quarter" idx="14"/>
          </p:nvPr>
        </p:nvSpPr>
        <p:spPr>
          <a:xfrm>
            <a:off x="6800998" y="2316322"/>
            <a:ext cx="467459" cy="2595563"/>
          </a:xfrm>
        </p:spPr>
        <p:txBody>
          <a:bodyPr/>
          <a:lstStyle/>
          <a:p>
            <a:r>
              <a:rPr lang="en-US"/>
              <a:t>01</a:t>
            </a:r>
          </a:p>
          <a:p>
            <a:r>
              <a:rPr lang="en-US"/>
              <a:t>02</a:t>
            </a:r>
          </a:p>
          <a:p>
            <a:r>
              <a:rPr lang="en-US"/>
              <a:t>03</a:t>
            </a:r>
          </a:p>
          <a:p>
            <a:r>
              <a:rPr lang="en-US"/>
              <a:t>04</a:t>
            </a:r>
          </a:p>
          <a:p>
            <a:r>
              <a:rPr lang="en-US"/>
              <a:t>05</a:t>
            </a:r>
          </a:p>
          <a:p>
            <a:r>
              <a:rPr lang="en-US"/>
              <a:t>06</a:t>
            </a:r>
          </a:p>
          <a:p>
            <a:r>
              <a:rPr lang="en-US"/>
              <a:t>07</a:t>
            </a:r>
          </a:p>
          <a:p>
            <a:endParaRPr lang="en-US"/>
          </a:p>
        </p:txBody>
      </p:sp>
      <p:sp>
        <p:nvSpPr>
          <p:cNvPr id="4" name="Text Placeholder 3">
            <a:extLst>
              <a:ext uri="{FF2B5EF4-FFF2-40B4-BE49-F238E27FC236}">
                <a16:creationId xmlns:a16="http://schemas.microsoft.com/office/drawing/2014/main" id="{CFAA5C02-8922-CEAE-3B66-ABF6F8A6E572}"/>
              </a:ext>
            </a:extLst>
          </p:cNvPr>
          <p:cNvSpPr>
            <a:spLocks noGrp="1"/>
          </p:cNvSpPr>
          <p:nvPr>
            <p:ph type="body" sz="quarter" idx="15"/>
          </p:nvPr>
        </p:nvSpPr>
        <p:spPr/>
        <p:txBody>
          <a:bodyPr/>
          <a:lstStyle/>
          <a:p>
            <a:r>
              <a:rPr lang="en-US"/>
              <a:t>InVue </a:t>
            </a:r>
            <a:r>
              <a:rPr lang="en-US" b="1">
                <a:solidFill>
                  <a:srgbClr val="F7AB04"/>
                </a:solidFill>
              </a:rPr>
              <a:t>Portal</a:t>
            </a:r>
            <a:r>
              <a:rPr lang="en-US"/>
              <a:t> Quick Start Guide</a:t>
            </a:r>
          </a:p>
        </p:txBody>
      </p:sp>
      <p:sp>
        <p:nvSpPr>
          <p:cNvPr id="5" name="Text Placeholder 4">
            <a:extLst>
              <a:ext uri="{FF2B5EF4-FFF2-40B4-BE49-F238E27FC236}">
                <a16:creationId xmlns:a16="http://schemas.microsoft.com/office/drawing/2014/main" id="{F59868D0-CBF0-BD90-57FE-D77E8199D614}"/>
              </a:ext>
            </a:extLst>
          </p:cNvPr>
          <p:cNvSpPr>
            <a:spLocks noGrp="1"/>
          </p:cNvSpPr>
          <p:nvPr>
            <p:ph type="body" sz="quarter" idx="16"/>
          </p:nvPr>
        </p:nvSpPr>
        <p:spPr>
          <a:xfrm>
            <a:off x="7380791" y="2315382"/>
            <a:ext cx="4811209" cy="2595563"/>
          </a:xfrm>
        </p:spPr>
        <p:txBody>
          <a:bodyPr/>
          <a:lstStyle/>
          <a:p>
            <a:r>
              <a:rPr lang="en-US"/>
              <a:t>Log In For the First Time </a:t>
            </a:r>
            <a:r>
              <a:rPr lang="en-US">
                <a:hlinkClick r:id="" action="ppaction://hlinkshowjump?jump=nextslide"/>
              </a:rPr>
              <a:t>HERE</a:t>
            </a:r>
            <a:endParaRPr lang="en-US"/>
          </a:p>
          <a:p>
            <a:r>
              <a:rPr lang="en-US"/>
              <a:t>Create Access Groups </a:t>
            </a:r>
            <a:r>
              <a:rPr lang="en-US">
                <a:hlinkClick r:id="rId2" action="ppaction://hlinksldjump"/>
              </a:rPr>
              <a:t>HERE</a:t>
            </a:r>
            <a:endParaRPr lang="en-US"/>
          </a:p>
          <a:p>
            <a:r>
              <a:rPr lang="en-US"/>
              <a:t>Assign Roles &amp; Permissions </a:t>
            </a:r>
            <a:r>
              <a:rPr lang="en-US">
                <a:hlinkClick r:id="rId3" action="ppaction://hlinksldjump"/>
              </a:rPr>
              <a:t>HERE</a:t>
            </a:r>
            <a:endParaRPr lang="en-US"/>
          </a:p>
          <a:p>
            <a:r>
              <a:rPr lang="en-US"/>
              <a:t>Add Users </a:t>
            </a:r>
            <a:r>
              <a:rPr lang="en-US">
                <a:hlinkClick r:id="rId4" action="ppaction://hlinksldjump"/>
              </a:rPr>
              <a:t>HERE</a:t>
            </a:r>
            <a:endParaRPr lang="en-US"/>
          </a:p>
          <a:p>
            <a:r>
              <a:rPr lang="en-US"/>
              <a:t>Set Up Devices </a:t>
            </a:r>
            <a:r>
              <a:rPr lang="en-US">
                <a:hlinkClick r:id="rId5" action="ppaction://hlinksldjump"/>
              </a:rPr>
              <a:t>HERE</a:t>
            </a:r>
            <a:endParaRPr lang="en-US"/>
          </a:p>
          <a:p>
            <a:r>
              <a:rPr lang="en-US"/>
              <a:t>Name &amp; Track Keys </a:t>
            </a:r>
            <a:r>
              <a:rPr lang="en-US">
                <a:hlinkClick r:id="rId6" action="ppaction://hlinksldjump"/>
              </a:rPr>
              <a:t>HERE</a:t>
            </a:r>
            <a:endParaRPr lang="en-US"/>
          </a:p>
          <a:p>
            <a:r>
              <a:rPr lang="en-US"/>
              <a:t>View Actionable Insights—</a:t>
            </a:r>
            <a:r>
              <a:rPr lang="en-US" i="1"/>
              <a:t>Coming Soon</a:t>
            </a:r>
          </a:p>
          <a:p>
            <a:endParaRPr lang="en-US"/>
          </a:p>
          <a:p>
            <a:endParaRPr lang="en-US"/>
          </a:p>
          <a:p>
            <a:endParaRPr lang="en-US"/>
          </a:p>
        </p:txBody>
      </p:sp>
    </p:spTree>
    <p:extLst>
      <p:ext uri="{BB962C8B-B14F-4D97-AF65-F5344CB8AC3E}">
        <p14:creationId xmlns:p14="http://schemas.microsoft.com/office/powerpoint/2010/main" val="2659531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F1F95D-236A-9879-D5FF-0EFC053588D9}"/>
              </a:ext>
            </a:extLst>
          </p:cNvPr>
          <p:cNvSpPr>
            <a:spLocks noGrp="1"/>
          </p:cNvSpPr>
          <p:nvPr>
            <p:ph type="sldNum" sz="quarter" idx="10"/>
          </p:nvPr>
        </p:nvSpPr>
        <p:spPr/>
        <p:txBody>
          <a:bodyPr/>
          <a:lstStyle/>
          <a:p>
            <a:fld id="{786FBC2C-DAEC-AA48-BB03-235AB661DE70}" type="slidenum">
              <a:rPr lang="en-US" smtClean="0"/>
              <a:pPr/>
              <a:t>2</a:t>
            </a:fld>
            <a:endParaRPr lang="en-US"/>
          </a:p>
        </p:txBody>
      </p:sp>
      <p:sp>
        <p:nvSpPr>
          <p:cNvPr id="3" name="Text Placeholder 2">
            <a:extLst>
              <a:ext uri="{FF2B5EF4-FFF2-40B4-BE49-F238E27FC236}">
                <a16:creationId xmlns:a16="http://schemas.microsoft.com/office/drawing/2014/main" id="{67E1C77E-0E87-CB7E-5D0A-F66DEE76CF51}"/>
              </a:ext>
            </a:extLst>
          </p:cNvPr>
          <p:cNvSpPr>
            <a:spLocks noGrp="1"/>
          </p:cNvSpPr>
          <p:nvPr>
            <p:ph type="body" sz="quarter" idx="13"/>
          </p:nvPr>
        </p:nvSpPr>
        <p:spPr>
          <a:xfrm>
            <a:off x="806256" y="1322374"/>
            <a:ext cx="372729" cy="203647"/>
          </a:xfrm>
        </p:spPr>
        <p:txBody>
          <a:bodyPr/>
          <a:lstStyle/>
          <a:p>
            <a:r>
              <a:rPr lang="en-US" sz="1400" dirty="0"/>
              <a:t>01</a:t>
            </a:r>
          </a:p>
        </p:txBody>
      </p:sp>
      <p:sp>
        <p:nvSpPr>
          <p:cNvPr id="4" name="Text Placeholder 3">
            <a:extLst>
              <a:ext uri="{FF2B5EF4-FFF2-40B4-BE49-F238E27FC236}">
                <a16:creationId xmlns:a16="http://schemas.microsoft.com/office/drawing/2014/main" id="{F1819F9F-AE9C-43C1-C19E-BC1BB4829D3F}"/>
              </a:ext>
            </a:extLst>
          </p:cNvPr>
          <p:cNvSpPr>
            <a:spLocks noGrp="1"/>
          </p:cNvSpPr>
          <p:nvPr>
            <p:ph type="body" sz="quarter" idx="12"/>
          </p:nvPr>
        </p:nvSpPr>
        <p:spPr>
          <a:xfrm>
            <a:off x="663955" y="2077368"/>
            <a:ext cx="11268691" cy="3638550"/>
          </a:xfrm>
        </p:spPr>
        <p:txBody>
          <a:bodyPr/>
          <a:lstStyle/>
          <a:p>
            <a:r>
              <a:rPr lang="en-US"/>
              <a:t>Log In For the First Time</a:t>
            </a:r>
          </a:p>
        </p:txBody>
      </p:sp>
      <p:sp>
        <p:nvSpPr>
          <p:cNvPr id="5" name="TextBox 4">
            <a:extLst>
              <a:ext uri="{FF2B5EF4-FFF2-40B4-BE49-F238E27FC236}">
                <a16:creationId xmlns:a16="http://schemas.microsoft.com/office/drawing/2014/main" id="{9B75CFA5-8ADB-2E3F-DEE3-79FF31F629ED}"/>
              </a:ext>
            </a:extLst>
          </p:cNvPr>
          <p:cNvSpPr txBox="1"/>
          <p:nvPr/>
        </p:nvSpPr>
        <p:spPr>
          <a:xfrm>
            <a:off x="1461396" y="5574634"/>
            <a:ext cx="6055822" cy="646331"/>
          </a:xfrm>
          <a:prstGeom prst="rect">
            <a:avLst/>
          </a:prstGeom>
          <a:noFill/>
        </p:spPr>
        <p:txBody>
          <a:bodyPr wrap="square" rtlCol="0">
            <a:spAutoFit/>
          </a:bodyPr>
          <a:lstStyle/>
          <a:p>
            <a:r>
              <a:rPr lang="en-US"/>
              <a:t>Click </a:t>
            </a:r>
            <a:r>
              <a:rPr lang="en-US" b="1">
                <a:hlinkClick r:id="" action="ppaction://hlinkshowjump?jump=firstslide"/>
              </a:rPr>
              <a:t>HERE</a:t>
            </a:r>
            <a:r>
              <a:rPr lang="en-US"/>
              <a:t> to return to </a:t>
            </a:r>
          </a:p>
          <a:p>
            <a:r>
              <a:rPr lang="en-US"/>
              <a:t>the Table of Contents</a:t>
            </a:r>
          </a:p>
        </p:txBody>
      </p:sp>
      <p:pic>
        <p:nvPicPr>
          <p:cNvPr id="6" name="Graphic 5" descr="Home outline">
            <a:extLst>
              <a:ext uri="{FF2B5EF4-FFF2-40B4-BE49-F238E27FC236}">
                <a16:creationId xmlns:a16="http://schemas.microsoft.com/office/drawing/2014/main" id="{3C4D9DFD-E9B1-52A6-BD0A-ED565DC94FE8}"/>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46996" y="5306565"/>
            <a:ext cx="914400" cy="914400"/>
          </a:xfrm>
          <a:prstGeom prst="rect">
            <a:avLst/>
          </a:prstGeom>
        </p:spPr>
      </p:pic>
    </p:spTree>
    <p:extLst>
      <p:ext uri="{BB962C8B-B14F-4D97-AF65-F5344CB8AC3E}">
        <p14:creationId xmlns:p14="http://schemas.microsoft.com/office/powerpoint/2010/main" val="3261814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A3539E7-1EAD-27C9-B243-8588F182A955}"/>
              </a:ext>
            </a:extLst>
          </p:cNvPr>
          <p:cNvSpPr>
            <a:spLocks noGrp="1"/>
          </p:cNvSpPr>
          <p:nvPr>
            <p:ph type="sldNum" sz="quarter" idx="10"/>
          </p:nvPr>
        </p:nvSpPr>
        <p:spPr/>
        <p:txBody>
          <a:bodyPr/>
          <a:lstStyle/>
          <a:p>
            <a:fld id="{786FBC2C-DAEC-AA48-BB03-235AB661DE70}" type="slidenum">
              <a:rPr lang="en-US" smtClean="0"/>
              <a:pPr/>
              <a:t>3</a:t>
            </a:fld>
            <a:endParaRPr lang="en-US"/>
          </a:p>
        </p:txBody>
      </p:sp>
      <p:sp>
        <p:nvSpPr>
          <p:cNvPr id="3" name="Text Placeholder 2">
            <a:extLst>
              <a:ext uri="{FF2B5EF4-FFF2-40B4-BE49-F238E27FC236}">
                <a16:creationId xmlns:a16="http://schemas.microsoft.com/office/drawing/2014/main" id="{465C8CA3-D40A-C84B-1FED-85DCFE88984A}"/>
              </a:ext>
            </a:extLst>
          </p:cNvPr>
          <p:cNvSpPr>
            <a:spLocks noGrp="1"/>
          </p:cNvSpPr>
          <p:nvPr>
            <p:ph type="body" sz="quarter" idx="16"/>
          </p:nvPr>
        </p:nvSpPr>
        <p:spPr>
          <a:xfrm>
            <a:off x="641350" y="1890791"/>
            <a:ext cx="7167563" cy="658812"/>
          </a:xfrm>
        </p:spPr>
        <p:txBody>
          <a:bodyPr/>
          <a:lstStyle/>
          <a:p>
            <a:r>
              <a:rPr lang="en-US" dirty="0"/>
              <a:t>Congratulations!</a:t>
            </a:r>
          </a:p>
        </p:txBody>
      </p:sp>
      <p:sp>
        <p:nvSpPr>
          <p:cNvPr id="4" name="Text Placeholder 3">
            <a:extLst>
              <a:ext uri="{FF2B5EF4-FFF2-40B4-BE49-F238E27FC236}">
                <a16:creationId xmlns:a16="http://schemas.microsoft.com/office/drawing/2014/main" id="{36281D10-E8D9-68DC-95C1-3DB4222B72AA}"/>
              </a:ext>
            </a:extLst>
          </p:cNvPr>
          <p:cNvSpPr>
            <a:spLocks noGrp="1"/>
          </p:cNvSpPr>
          <p:nvPr>
            <p:ph type="body" sz="quarter" idx="17"/>
          </p:nvPr>
        </p:nvSpPr>
        <p:spPr>
          <a:xfrm>
            <a:off x="1309504" y="2911756"/>
            <a:ext cx="9572991" cy="2662237"/>
          </a:xfrm>
        </p:spPr>
        <p:txBody>
          <a:bodyPr lIns="91440" tIns="45720" rIns="91440" bIns="45720" anchor="t"/>
          <a:lstStyle/>
          <a:p>
            <a:r>
              <a:rPr lang="en-US" dirty="0">
                <a:latin typeface="IBM Plex Sans"/>
              </a:rPr>
              <a:t>You’ve been selected as your site’s Software Admin. To perform your responsibilities, you’ll need access to both the InVue Portal and the OneKEY App.</a:t>
            </a:r>
          </a:p>
          <a:p>
            <a:endParaRPr lang="en-US" dirty="0"/>
          </a:p>
          <a:p>
            <a:r>
              <a:rPr lang="en-US" dirty="0"/>
              <a:t>Getting started is simple:</a:t>
            </a:r>
          </a:p>
          <a:p>
            <a:pPr marL="342900" indent="-342900">
              <a:buFont typeface="Arial" panose="020B0604020202020204" pitchFamily="34" charset="0"/>
              <a:buChar char="•"/>
            </a:pPr>
            <a:r>
              <a:rPr lang="en-US" dirty="0"/>
              <a:t>Use your pre-assigned Profile ID </a:t>
            </a:r>
          </a:p>
          <a:p>
            <a:pPr marL="342900" indent="-342900">
              <a:buFont typeface="Arial" panose="020B0604020202020204" pitchFamily="34" charset="0"/>
              <a:buChar char="•"/>
            </a:pPr>
            <a:r>
              <a:rPr lang="en-US" dirty="0"/>
              <a:t>Create your own password </a:t>
            </a:r>
          </a:p>
          <a:p>
            <a:endParaRPr lang="en-US" dirty="0"/>
          </a:p>
          <a:p>
            <a:r>
              <a:rPr lang="en-US" dirty="0">
                <a:latin typeface="IBM Plex Sans"/>
              </a:rPr>
              <a:t>To create your password, follow the steps on the next slide</a:t>
            </a:r>
          </a:p>
        </p:txBody>
      </p:sp>
      <p:grpSp>
        <p:nvGrpSpPr>
          <p:cNvPr id="7" name="Group 6">
            <a:extLst>
              <a:ext uri="{FF2B5EF4-FFF2-40B4-BE49-F238E27FC236}">
                <a16:creationId xmlns:a16="http://schemas.microsoft.com/office/drawing/2014/main" id="{DEA8AB28-9B25-EB19-21CB-AE99E7DC057A}"/>
              </a:ext>
            </a:extLst>
          </p:cNvPr>
          <p:cNvGrpSpPr/>
          <p:nvPr/>
        </p:nvGrpSpPr>
        <p:grpSpPr>
          <a:xfrm>
            <a:off x="8639839" y="1628775"/>
            <a:ext cx="989936" cy="920828"/>
            <a:chOff x="8497563" y="1284007"/>
            <a:chExt cx="1137756" cy="1033538"/>
          </a:xfrm>
        </p:grpSpPr>
        <p:pic>
          <p:nvPicPr>
            <p:cNvPr id="5" name="object 35">
              <a:extLst>
                <a:ext uri="{FF2B5EF4-FFF2-40B4-BE49-F238E27FC236}">
                  <a16:creationId xmlns:a16="http://schemas.microsoft.com/office/drawing/2014/main" id="{EF053F6B-DE72-AEC3-A091-BA995AE68FC7}"/>
                </a:ext>
              </a:extLst>
            </p:cNvPr>
            <p:cNvPicPr/>
            <p:nvPr/>
          </p:nvPicPr>
          <p:blipFill>
            <a:blip r:embed="rId3" cstate="print"/>
            <a:stretch>
              <a:fillRect/>
            </a:stretch>
          </p:blipFill>
          <p:spPr>
            <a:xfrm>
              <a:off x="8497563" y="1284007"/>
              <a:ext cx="540879" cy="1033538"/>
            </a:xfrm>
            <a:prstGeom prst="rect">
              <a:avLst/>
            </a:prstGeom>
          </p:spPr>
        </p:pic>
        <p:pic>
          <p:nvPicPr>
            <p:cNvPr id="6" name="Picture 5">
              <a:extLst>
                <a:ext uri="{FF2B5EF4-FFF2-40B4-BE49-F238E27FC236}">
                  <a16:creationId xmlns:a16="http://schemas.microsoft.com/office/drawing/2014/main" id="{0EA757D7-F2C1-D8B5-F316-E65121A3D6EF}"/>
                </a:ext>
              </a:extLst>
            </p:cNvPr>
            <p:cNvPicPr>
              <a:picLocks noChangeAspect="1"/>
            </p:cNvPicPr>
            <p:nvPr/>
          </p:nvPicPr>
          <p:blipFill>
            <a:blip r:embed="rId4"/>
            <a:stretch>
              <a:fillRect/>
            </a:stretch>
          </p:blipFill>
          <p:spPr>
            <a:xfrm>
              <a:off x="9211583" y="1890791"/>
              <a:ext cx="423736" cy="423736"/>
            </a:xfrm>
            <a:prstGeom prst="rect">
              <a:avLst/>
            </a:prstGeom>
          </p:spPr>
        </p:pic>
      </p:grpSp>
      <p:pic>
        <p:nvPicPr>
          <p:cNvPr id="8" name="object 34">
            <a:extLst>
              <a:ext uri="{FF2B5EF4-FFF2-40B4-BE49-F238E27FC236}">
                <a16:creationId xmlns:a16="http://schemas.microsoft.com/office/drawing/2014/main" id="{95C68132-433C-6104-FEA1-D5F2043F62DB}"/>
              </a:ext>
            </a:extLst>
          </p:cNvPr>
          <p:cNvPicPr/>
          <p:nvPr/>
        </p:nvPicPr>
        <p:blipFill>
          <a:blip r:embed="rId5" cstate="print"/>
          <a:stretch>
            <a:fillRect/>
          </a:stretch>
        </p:blipFill>
        <p:spPr>
          <a:xfrm>
            <a:off x="5106549" y="733987"/>
            <a:ext cx="3360150" cy="2115669"/>
          </a:xfrm>
          <a:prstGeom prst="rect">
            <a:avLst/>
          </a:prstGeom>
        </p:spPr>
      </p:pic>
    </p:spTree>
    <p:extLst>
      <p:ext uri="{BB962C8B-B14F-4D97-AF65-F5344CB8AC3E}">
        <p14:creationId xmlns:p14="http://schemas.microsoft.com/office/powerpoint/2010/main" val="2408986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Rounded Corners 30">
            <a:extLst>
              <a:ext uri="{FF2B5EF4-FFF2-40B4-BE49-F238E27FC236}">
                <a16:creationId xmlns:a16="http://schemas.microsoft.com/office/drawing/2014/main" id="{9EF1E05D-F2D8-5CEA-86DD-1097B0A19159}"/>
              </a:ext>
            </a:extLst>
          </p:cNvPr>
          <p:cNvSpPr/>
          <p:nvPr/>
        </p:nvSpPr>
        <p:spPr>
          <a:xfrm>
            <a:off x="6191925" y="5718802"/>
            <a:ext cx="2576222" cy="47597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D0AB9BB6-DBE2-8924-D17D-DAA3B14D8B39}"/>
              </a:ext>
            </a:extLst>
          </p:cNvPr>
          <p:cNvSpPr>
            <a:spLocks noGrp="1"/>
          </p:cNvSpPr>
          <p:nvPr>
            <p:ph type="sldNum" sz="quarter" idx="10"/>
          </p:nvPr>
        </p:nvSpPr>
        <p:spPr/>
        <p:txBody>
          <a:bodyPr/>
          <a:lstStyle/>
          <a:p>
            <a:fld id="{786FBC2C-DAEC-AA48-BB03-235AB661DE70}" type="slidenum">
              <a:rPr lang="en-US" smtClean="0"/>
              <a:pPr/>
              <a:t>4</a:t>
            </a:fld>
            <a:endParaRPr lang="en-US"/>
          </a:p>
        </p:txBody>
      </p:sp>
      <p:sp>
        <p:nvSpPr>
          <p:cNvPr id="3" name="Text Placeholder 2">
            <a:extLst>
              <a:ext uri="{FF2B5EF4-FFF2-40B4-BE49-F238E27FC236}">
                <a16:creationId xmlns:a16="http://schemas.microsoft.com/office/drawing/2014/main" id="{5F3C7A0F-C980-D6A7-6C67-069B6BA76677}"/>
              </a:ext>
            </a:extLst>
          </p:cNvPr>
          <p:cNvSpPr>
            <a:spLocks noGrp="1"/>
          </p:cNvSpPr>
          <p:nvPr>
            <p:ph type="body" sz="quarter" idx="39"/>
          </p:nvPr>
        </p:nvSpPr>
        <p:spPr/>
        <p:txBody>
          <a:bodyPr/>
          <a:lstStyle/>
          <a:p>
            <a:r>
              <a:rPr lang="en-US">
                <a:latin typeface="IBM Plex Sans"/>
              </a:rPr>
              <a:t>Create your password</a:t>
            </a:r>
            <a:endParaRPr lang="en-US"/>
          </a:p>
        </p:txBody>
      </p:sp>
      <p:sp>
        <p:nvSpPr>
          <p:cNvPr id="16" name="Rounded Rectangle 15">
            <a:extLst>
              <a:ext uri="{FF2B5EF4-FFF2-40B4-BE49-F238E27FC236}">
                <a16:creationId xmlns:a16="http://schemas.microsoft.com/office/drawing/2014/main" id="{5FC6FC00-EB44-47F0-6A59-B4497A97B089}"/>
              </a:ext>
            </a:extLst>
          </p:cNvPr>
          <p:cNvSpPr/>
          <p:nvPr/>
        </p:nvSpPr>
        <p:spPr>
          <a:xfrm>
            <a:off x="2710443"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E95001B9-5738-894A-3A00-50667E8FB189}"/>
              </a:ext>
            </a:extLst>
          </p:cNvPr>
          <p:cNvSpPr/>
          <p:nvPr/>
        </p:nvSpPr>
        <p:spPr>
          <a:xfrm>
            <a:off x="5571817"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0354783C-B9DF-F5D2-2314-B0A08EA0D2D5}"/>
              </a:ext>
            </a:extLst>
          </p:cNvPr>
          <p:cNvSpPr/>
          <p:nvPr/>
        </p:nvSpPr>
        <p:spPr>
          <a:xfrm>
            <a:off x="8314129" y="148948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000">
                <a:solidFill>
                  <a:srgbClr val="191513"/>
                </a:solidFill>
                <a:latin typeface="IBM Plex Sans" panose="020B0503050203000203" pitchFamily="34" charset="0"/>
              </a:rPr>
              <a:t>03</a:t>
            </a:r>
            <a:endParaRPr kumimoji="0" lang="en-US" sz="10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A7E97C5B-97F2-E052-7015-8AB6E7C39540}"/>
              </a:ext>
            </a:extLst>
          </p:cNvPr>
          <p:cNvSpPr/>
          <p:nvPr/>
        </p:nvSpPr>
        <p:spPr>
          <a:xfrm>
            <a:off x="11119839" y="148948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04</a:t>
            </a:r>
          </a:p>
        </p:txBody>
      </p:sp>
      <p:sp>
        <p:nvSpPr>
          <p:cNvPr id="24" name="TextBox 23">
            <a:extLst>
              <a:ext uri="{FF2B5EF4-FFF2-40B4-BE49-F238E27FC236}">
                <a16:creationId xmlns:a16="http://schemas.microsoft.com/office/drawing/2014/main" id="{C8B8DFF6-6E0B-EBEC-1AAD-EF1F00A35C93}"/>
              </a:ext>
            </a:extLst>
          </p:cNvPr>
          <p:cNvSpPr txBox="1"/>
          <p:nvPr/>
        </p:nvSpPr>
        <p:spPr>
          <a:xfrm>
            <a:off x="787997" y="5787017"/>
            <a:ext cx="237130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Find the email titled “Set Your Password” sent from “noreply@invue.com.”</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04335301-9EB5-01CD-B0C1-527DF7574F4A}"/>
              </a:ext>
            </a:extLst>
          </p:cNvPr>
          <p:cNvSpPr txBox="1"/>
          <p:nvPr/>
        </p:nvSpPr>
        <p:spPr>
          <a:xfrm>
            <a:off x="3556569" y="5787016"/>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 “Create Password” prompt.</a:t>
            </a:r>
            <a:endParaRPr lang="en-US" sz="900" b="0" i="0" u="none" strike="noStrike" kern="1200" dirty="0">
              <a:effectLst/>
              <a:latin typeface="IBM Plex Sans" panose="020B0503050203000203" pitchFamily="34" charset="0"/>
            </a:endParaRPr>
          </a:p>
        </p:txBody>
      </p:sp>
      <p:sp>
        <p:nvSpPr>
          <p:cNvPr id="39" name="TextBox 38">
            <a:extLst>
              <a:ext uri="{FF2B5EF4-FFF2-40B4-BE49-F238E27FC236}">
                <a16:creationId xmlns:a16="http://schemas.microsoft.com/office/drawing/2014/main" id="{316C74C3-5520-5473-5DBC-448C0D42FCD3}"/>
              </a:ext>
            </a:extLst>
          </p:cNvPr>
          <p:cNvSpPr txBox="1"/>
          <p:nvPr/>
        </p:nvSpPr>
        <p:spPr>
          <a:xfrm>
            <a:off x="6351310" y="5749354"/>
            <a:ext cx="254288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the Profile ID from your email, create a password that meets the requirements, &amp; select “Save.”</a:t>
            </a:r>
            <a:endParaRPr lang="en-US" sz="900" b="0" i="0" u="none" strike="noStrike" kern="1200" dirty="0">
              <a:effectLst/>
              <a:latin typeface="IBM Plex Sans" panose="020B0503050203000203" pitchFamily="34" charset="0"/>
            </a:endParaRPr>
          </a:p>
        </p:txBody>
      </p:sp>
      <p:pic>
        <p:nvPicPr>
          <p:cNvPr id="14" name="Picture 13">
            <a:extLst>
              <a:ext uri="{FF2B5EF4-FFF2-40B4-BE49-F238E27FC236}">
                <a16:creationId xmlns:a16="http://schemas.microsoft.com/office/drawing/2014/main" id="{E001DE61-CC1C-6A1C-68EB-E88ABE8272E8}"/>
              </a:ext>
            </a:extLst>
          </p:cNvPr>
          <p:cNvPicPr>
            <a:picLocks noChangeAspect="1"/>
          </p:cNvPicPr>
          <p:nvPr/>
        </p:nvPicPr>
        <p:blipFill>
          <a:blip r:embed="rId2"/>
          <a:srcRect l="4351" t="6235" r="877" b="1943"/>
          <a:stretch>
            <a:fillRect/>
          </a:stretch>
        </p:blipFill>
        <p:spPr>
          <a:xfrm>
            <a:off x="6429907" y="2306207"/>
            <a:ext cx="2050133" cy="3175874"/>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A01E0CF7-5EFF-7BED-E09B-5AC90B097AE9}"/>
              </a:ext>
            </a:extLst>
          </p:cNvPr>
          <p:cNvPicPr>
            <a:picLocks noChangeAspect="1"/>
          </p:cNvPicPr>
          <p:nvPr/>
        </p:nvPicPr>
        <p:blipFill>
          <a:blip r:embed="rId3"/>
          <a:stretch>
            <a:fillRect/>
          </a:stretch>
        </p:blipFill>
        <p:spPr>
          <a:xfrm>
            <a:off x="578008" y="2532268"/>
            <a:ext cx="5517992" cy="2209077"/>
          </a:xfrm>
          <a:prstGeom prst="rect">
            <a:avLst/>
          </a:prstGeom>
          <a:ln>
            <a:noFill/>
          </a:ln>
          <a:effectLst>
            <a:outerShdw blurRad="292100" dist="139700" dir="2700000" algn="tl" rotWithShape="0">
              <a:srgbClr val="333333">
                <a:alpha val="65000"/>
              </a:srgbClr>
            </a:outerShdw>
          </a:effectLst>
        </p:spPr>
      </p:pic>
      <p:cxnSp>
        <p:nvCxnSpPr>
          <p:cNvPr id="37" name="Straight Arrow Connector 36">
            <a:extLst>
              <a:ext uri="{FF2B5EF4-FFF2-40B4-BE49-F238E27FC236}">
                <a16:creationId xmlns:a16="http://schemas.microsoft.com/office/drawing/2014/main" id="{FA6887DC-3039-BAFB-14F5-F2730480B470}"/>
              </a:ext>
            </a:extLst>
          </p:cNvPr>
          <p:cNvCxnSpPr>
            <a:cxnSpLocks/>
          </p:cNvCxnSpPr>
          <p:nvPr/>
        </p:nvCxnSpPr>
        <p:spPr>
          <a:xfrm flipH="1">
            <a:off x="1406440" y="2663790"/>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1328ABF8-17F1-93CB-E51D-2B58A7F4E3D4}"/>
              </a:ext>
            </a:extLst>
          </p:cNvPr>
          <p:cNvCxnSpPr>
            <a:cxnSpLocks/>
          </p:cNvCxnSpPr>
          <p:nvPr/>
        </p:nvCxnSpPr>
        <p:spPr>
          <a:xfrm flipH="1">
            <a:off x="2796043" y="4266602"/>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20" name="Picture 19">
            <a:extLst>
              <a:ext uri="{FF2B5EF4-FFF2-40B4-BE49-F238E27FC236}">
                <a16:creationId xmlns:a16="http://schemas.microsoft.com/office/drawing/2014/main" id="{43669726-593B-2273-1E6E-88E26FF32DB3}"/>
              </a:ext>
            </a:extLst>
          </p:cNvPr>
          <p:cNvPicPr>
            <a:picLocks noChangeAspect="1"/>
          </p:cNvPicPr>
          <p:nvPr/>
        </p:nvPicPr>
        <p:blipFill>
          <a:blip r:embed="rId4"/>
          <a:srcRect l="7264" r="6829"/>
          <a:stretch>
            <a:fillRect/>
          </a:stretch>
        </p:blipFill>
        <p:spPr>
          <a:xfrm>
            <a:off x="9312902" y="2306207"/>
            <a:ext cx="2137483" cy="3170263"/>
          </a:xfrm>
          <a:prstGeom prst="rect">
            <a:avLst/>
          </a:prstGeom>
          <a:ln>
            <a:noFill/>
          </a:ln>
          <a:effectLst>
            <a:outerShdw blurRad="292100" dist="139700" dir="2700000" algn="tl" rotWithShape="0">
              <a:srgbClr val="333333">
                <a:alpha val="65000"/>
              </a:srgbClr>
            </a:outerShdw>
          </a:effectLst>
        </p:spPr>
      </p:pic>
      <p:sp>
        <p:nvSpPr>
          <p:cNvPr id="27" name="TextBox 26">
            <a:extLst>
              <a:ext uri="{FF2B5EF4-FFF2-40B4-BE49-F238E27FC236}">
                <a16:creationId xmlns:a16="http://schemas.microsoft.com/office/drawing/2014/main" id="{9FFCDC62-3A33-0F67-6F71-98F741037F3C}"/>
              </a:ext>
            </a:extLst>
          </p:cNvPr>
          <p:cNvSpPr txBox="1"/>
          <p:nvPr/>
        </p:nvSpPr>
        <p:spPr>
          <a:xfrm>
            <a:off x="9094494" y="6281906"/>
            <a:ext cx="2714919" cy="507831"/>
          </a:xfrm>
          <a:prstGeom prst="rect">
            <a:avLst/>
          </a:prstGeom>
          <a:noFill/>
        </p:spPr>
        <p:txBody>
          <a:bodyPr wrap="square">
            <a:spAutoFit/>
          </a:bodyPr>
          <a:lstStyle/>
          <a:p>
            <a:r>
              <a:rPr lang="en-US" sz="900" b="1" dirty="0">
                <a:latin typeface="IBM Plex Sans" panose="020B0503050203000203" pitchFamily="34" charset="0"/>
              </a:rPr>
              <a:t>Pro Tip</a:t>
            </a:r>
            <a:r>
              <a:rPr lang="en-US" sz="900" dirty="0">
                <a:latin typeface="IBM Plex Sans" panose="020B0503050203000203" pitchFamily="34" charset="0"/>
              </a:rPr>
              <a:t>: After creating your password, bookmark the Portal URL: https://portal.invue.com/username</a:t>
            </a:r>
          </a:p>
        </p:txBody>
      </p:sp>
      <p:sp>
        <p:nvSpPr>
          <p:cNvPr id="33" name="Rectangle: Rounded Corners 32">
            <a:extLst>
              <a:ext uri="{FF2B5EF4-FFF2-40B4-BE49-F238E27FC236}">
                <a16:creationId xmlns:a16="http://schemas.microsoft.com/office/drawing/2014/main" id="{EDF7433B-E356-C2C7-90CC-9248D9CE5835}"/>
              </a:ext>
            </a:extLst>
          </p:cNvPr>
          <p:cNvSpPr/>
          <p:nvPr/>
        </p:nvSpPr>
        <p:spPr>
          <a:xfrm>
            <a:off x="8997635" y="5718802"/>
            <a:ext cx="2576222" cy="50783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1B9515A5-6EF7-9050-84BB-D48598B7EF21}"/>
              </a:ext>
            </a:extLst>
          </p:cNvPr>
          <p:cNvSpPr txBox="1"/>
          <p:nvPr/>
        </p:nvSpPr>
        <p:spPr>
          <a:xfrm>
            <a:off x="9180510" y="5742724"/>
            <a:ext cx="239334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You may now login to the InVue Portal and OneKEY App using your Profile ID and Password</a:t>
            </a:r>
            <a:endParaRPr lang="en-US" sz="900" b="0" i="0" u="none" strike="noStrike" kern="1200" dirty="0">
              <a:effectLst/>
              <a:latin typeface="IBM Plex Sans" panose="020B0503050203000203" pitchFamily="34" charset="0"/>
            </a:endParaRPr>
          </a:p>
        </p:txBody>
      </p:sp>
      <p:pic>
        <p:nvPicPr>
          <p:cNvPr id="36" name="Graphic 35" descr="Lightbulb outline">
            <a:extLst>
              <a:ext uri="{FF2B5EF4-FFF2-40B4-BE49-F238E27FC236}">
                <a16:creationId xmlns:a16="http://schemas.microsoft.com/office/drawing/2014/main" id="{E12C7550-B1D0-C62B-AC39-C7E600BCE23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846939" y="6304325"/>
            <a:ext cx="301392" cy="301392"/>
          </a:xfrm>
          <a:prstGeom prst="rect">
            <a:avLst/>
          </a:prstGeom>
        </p:spPr>
      </p:pic>
    </p:spTree>
    <p:extLst>
      <p:ext uri="{BB962C8B-B14F-4D97-AF65-F5344CB8AC3E}">
        <p14:creationId xmlns:p14="http://schemas.microsoft.com/office/powerpoint/2010/main" val="1162160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D37F4-EEFA-7F95-D553-23F45A531966}"/>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7FA081A7-F3B7-3AAD-A21E-A371A3020970}"/>
              </a:ext>
            </a:extLst>
          </p:cNvPr>
          <p:cNvSpPr/>
          <p:nvPr/>
        </p:nvSpPr>
        <p:spPr>
          <a:xfrm>
            <a:off x="6232044" y="5756730"/>
            <a:ext cx="2576222" cy="47597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D6C57116-4C44-DB14-552C-5659782739DA}"/>
              </a:ext>
            </a:extLst>
          </p:cNvPr>
          <p:cNvSpPr>
            <a:spLocks noGrp="1"/>
          </p:cNvSpPr>
          <p:nvPr>
            <p:ph type="sldNum" sz="quarter" idx="10"/>
          </p:nvPr>
        </p:nvSpPr>
        <p:spPr/>
        <p:txBody>
          <a:bodyPr/>
          <a:lstStyle/>
          <a:p>
            <a:fld id="{786FBC2C-DAEC-AA48-BB03-235AB661DE70}" type="slidenum">
              <a:rPr lang="en-US" smtClean="0"/>
              <a:pPr/>
              <a:t>5</a:t>
            </a:fld>
            <a:endParaRPr lang="en-US"/>
          </a:p>
        </p:txBody>
      </p:sp>
      <p:sp>
        <p:nvSpPr>
          <p:cNvPr id="3" name="Text Placeholder 2">
            <a:extLst>
              <a:ext uri="{FF2B5EF4-FFF2-40B4-BE49-F238E27FC236}">
                <a16:creationId xmlns:a16="http://schemas.microsoft.com/office/drawing/2014/main" id="{97C18B47-2943-2C02-0775-2B18FF78EA20}"/>
              </a:ext>
            </a:extLst>
          </p:cNvPr>
          <p:cNvSpPr>
            <a:spLocks noGrp="1"/>
          </p:cNvSpPr>
          <p:nvPr>
            <p:ph type="body" sz="quarter" idx="39"/>
          </p:nvPr>
        </p:nvSpPr>
        <p:spPr/>
        <p:txBody>
          <a:bodyPr/>
          <a:lstStyle/>
          <a:p>
            <a:r>
              <a:rPr lang="en-US"/>
              <a:t>Troubleshoot Expired &amp; Forgotten Passwords</a:t>
            </a:r>
          </a:p>
        </p:txBody>
      </p:sp>
      <p:sp>
        <p:nvSpPr>
          <p:cNvPr id="16" name="Rounded Rectangle 15">
            <a:extLst>
              <a:ext uri="{FF2B5EF4-FFF2-40B4-BE49-F238E27FC236}">
                <a16:creationId xmlns:a16="http://schemas.microsoft.com/office/drawing/2014/main" id="{3CB32BBD-422B-9DE6-8A55-AF0F2928CE1F}"/>
              </a:ext>
            </a:extLst>
          </p:cNvPr>
          <p:cNvSpPr/>
          <p:nvPr/>
        </p:nvSpPr>
        <p:spPr>
          <a:xfrm>
            <a:off x="2710443"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dirty="0">
                <a:solidFill>
                  <a:srgbClr val="191513"/>
                </a:solidFill>
                <a:latin typeface="IBM Plex Sans" panose="020B0503050203000203" pitchFamily="34" charset="0"/>
              </a:rPr>
              <a:t>01</a:t>
            </a:r>
            <a:endParaRPr kumimoji="0" lang="en-US" sz="1100" b="0" i="0" u="none" strike="noStrike" kern="1200" cap="none" spc="0" normalizeH="0" baseline="0" noProof="0" dirty="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58175D11-4CFF-DC17-5629-A2C52985B1A9}"/>
              </a:ext>
            </a:extLst>
          </p:cNvPr>
          <p:cNvSpPr/>
          <p:nvPr/>
        </p:nvSpPr>
        <p:spPr>
          <a:xfrm>
            <a:off x="8808266"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5" name="TextBox 24">
            <a:extLst>
              <a:ext uri="{FF2B5EF4-FFF2-40B4-BE49-F238E27FC236}">
                <a16:creationId xmlns:a16="http://schemas.microsoft.com/office/drawing/2014/main" id="{60E48716-0EFC-3301-58CD-A103D0CCB6E8}"/>
              </a:ext>
            </a:extLst>
          </p:cNvPr>
          <p:cNvSpPr txBox="1"/>
          <p:nvPr/>
        </p:nvSpPr>
        <p:spPr>
          <a:xfrm>
            <a:off x="6383611" y="5756730"/>
            <a:ext cx="2387902"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To reset your password, click “Forgot Password,” enter your Profile ID, and follow the prompts.</a:t>
            </a:r>
            <a:endParaRPr lang="en-US" sz="900" b="0" i="0" u="none" strike="noStrike" kern="1200" dirty="0">
              <a:effectLst/>
              <a:latin typeface="IBM Plex Sans" panose="020B0503050203000203" pitchFamily="34" charset="0"/>
            </a:endParaRPr>
          </a:p>
        </p:txBody>
      </p:sp>
      <p:pic>
        <p:nvPicPr>
          <p:cNvPr id="4" name="Picture 3">
            <a:extLst>
              <a:ext uri="{FF2B5EF4-FFF2-40B4-BE49-F238E27FC236}">
                <a16:creationId xmlns:a16="http://schemas.microsoft.com/office/drawing/2014/main" id="{DD92B960-15EB-0F8B-342E-99070D13C836}"/>
              </a:ext>
            </a:extLst>
          </p:cNvPr>
          <p:cNvPicPr>
            <a:picLocks noChangeAspect="1"/>
          </p:cNvPicPr>
          <p:nvPr/>
        </p:nvPicPr>
        <p:blipFill>
          <a:blip r:embed="rId2"/>
          <a:stretch>
            <a:fillRect/>
          </a:stretch>
        </p:blipFill>
        <p:spPr>
          <a:xfrm>
            <a:off x="600670" y="1933636"/>
            <a:ext cx="2462861" cy="3500261"/>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9031DF78-995B-4408-365C-3CE45A481D71}"/>
              </a:ext>
            </a:extLst>
          </p:cNvPr>
          <p:cNvPicPr>
            <a:picLocks noChangeAspect="1"/>
          </p:cNvPicPr>
          <p:nvPr/>
        </p:nvPicPr>
        <p:blipFill>
          <a:blip r:embed="rId3"/>
          <a:srcRect l="1041" t="-1478" r="5925"/>
          <a:stretch>
            <a:fillRect/>
          </a:stretch>
        </p:blipFill>
        <p:spPr>
          <a:xfrm>
            <a:off x="6230992" y="1842052"/>
            <a:ext cx="2596333" cy="3608380"/>
          </a:xfrm>
          <a:prstGeom prst="rect">
            <a:avLst/>
          </a:prstGeom>
          <a:ln>
            <a:noFill/>
          </a:ln>
          <a:effectLst>
            <a:outerShdw blurRad="292100" dist="139700" dir="2700000" algn="tl" rotWithShape="0">
              <a:srgbClr val="333333">
                <a:alpha val="65000"/>
              </a:srgbClr>
            </a:outerShdw>
          </a:effectLst>
        </p:spPr>
      </p:pic>
      <p:sp>
        <p:nvSpPr>
          <p:cNvPr id="7" name="Rectangle 6">
            <a:extLst>
              <a:ext uri="{FF2B5EF4-FFF2-40B4-BE49-F238E27FC236}">
                <a16:creationId xmlns:a16="http://schemas.microsoft.com/office/drawing/2014/main" id="{01EF8212-095B-1509-5310-D87378299612}"/>
              </a:ext>
            </a:extLst>
          </p:cNvPr>
          <p:cNvSpPr>
            <a:spLocks noGrp="1" noRot="1" noMove="1" noResize="1" noEditPoints="1" noAdjustHandles="1" noChangeArrowheads="1" noChangeShapeType="1"/>
          </p:cNvSpPr>
          <p:nvPr/>
        </p:nvSpPr>
        <p:spPr>
          <a:xfrm>
            <a:off x="3345712" y="5642344"/>
            <a:ext cx="2799907" cy="78226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F5406-C5FB-D641-F38F-C1D27F01A3B4}"/>
              </a:ext>
            </a:extLst>
          </p:cNvPr>
          <p:cNvSpPr>
            <a:spLocks noGrp="1" noRot="1" noMove="1" noResize="1" noEditPoints="1" noAdjustHandles="1" noChangeArrowheads="1" noChangeShapeType="1"/>
          </p:cNvSpPr>
          <p:nvPr/>
        </p:nvSpPr>
        <p:spPr>
          <a:xfrm>
            <a:off x="9009506" y="5450432"/>
            <a:ext cx="2799907" cy="78226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A61FCCB0-EAD8-F923-6240-8E2AACEB1003}"/>
              </a:ext>
            </a:extLst>
          </p:cNvPr>
          <p:cNvSpPr/>
          <p:nvPr/>
        </p:nvSpPr>
        <p:spPr>
          <a:xfrm>
            <a:off x="600670" y="5759387"/>
            <a:ext cx="2576222" cy="47597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FCCF0E6-8213-6C36-3117-F9A94A40A4AC}"/>
              </a:ext>
            </a:extLst>
          </p:cNvPr>
          <p:cNvSpPr txBox="1"/>
          <p:nvPr/>
        </p:nvSpPr>
        <p:spPr>
          <a:xfrm>
            <a:off x="738063" y="5759387"/>
            <a:ext cx="2462860"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If your password setup link expires after 24 hours, use the Profile ID from the email to request a new link and try again.</a:t>
            </a:r>
            <a:endParaRPr lang="en-US" sz="900" b="0" i="0" u="none" strike="noStrike" kern="1200" dirty="0">
              <a:effectLst/>
              <a:latin typeface="IBM Plex Sans" panose="020B0503050203000203" pitchFamily="34" charset="0"/>
            </a:endParaRPr>
          </a:p>
        </p:txBody>
      </p:sp>
    </p:spTree>
    <p:extLst>
      <p:ext uri="{BB962C8B-B14F-4D97-AF65-F5344CB8AC3E}">
        <p14:creationId xmlns:p14="http://schemas.microsoft.com/office/powerpoint/2010/main" val="1126172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E87D5-DE82-3FA2-425F-A98F5095642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43E79F1-7B96-3526-72BC-92F29867C2C4}"/>
              </a:ext>
            </a:extLst>
          </p:cNvPr>
          <p:cNvSpPr>
            <a:spLocks noGrp="1"/>
          </p:cNvSpPr>
          <p:nvPr>
            <p:ph type="sldNum" sz="quarter" idx="10"/>
          </p:nvPr>
        </p:nvSpPr>
        <p:spPr/>
        <p:txBody>
          <a:bodyPr/>
          <a:lstStyle/>
          <a:p>
            <a:fld id="{786FBC2C-DAEC-AA48-BB03-235AB661DE70}" type="slidenum">
              <a:rPr lang="en-US" smtClean="0"/>
              <a:pPr/>
              <a:t>6</a:t>
            </a:fld>
            <a:endParaRPr lang="en-US"/>
          </a:p>
        </p:txBody>
      </p:sp>
      <p:sp>
        <p:nvSpPr>
          <p:cNvPr id="3" name="Text Placeholder 2">
            <a:extLst>
              <a:ext uri="{FF2B5EF4-FFF2-40B4-BE49-F238E27FC236}">
                <a16:creationId xmlns:a16="http://schemas.microsoft.com/office/drawing/2014/main" id="{36EF2A06-A753-2216-7CCF-E4F9AC4D0AA6}"/>
              </a:ext>
            </a:extLst>
          </p:cNvPr>
          <p:cNvSpPr>
            <a:spLocks noGrp="1"/>
          </p:cNvSpPr>
          <p:nvPr>
            <p:ph type="body" sz="quarter" idx="13"/>
          </p:nvPr>
        </p:nvSpPr>
        <p:spPr>
          <a:xfrm>
            <a:off x="825389" y="1368674"/>
            <a:ext cx="372729" cy="213750"/>
          </a:xfrm>
        </p:spPr>
        <p:txBody>
          <a:bodyPr/>
          <a:lstStyle/>
          <a:p>
            <a:r>
              <a:rPr lang="en-US" dirty="0"/>
              <a:t>02</a:t>
            </a:r>
          </a:p>
        </p:txBody>
      </p:sp>
      <p:sp>
        <p:nvSpPr>
          <p:cNvPr id="4" name="Text Placeholder 3">
            <a:extLst>
              <a:ext uri="{FF2B5EF4-FFF2-40B4-BE49-F238E27FC236}">
                <a16:creationId xmlns:a16="http://schemas.microsoft.com/office/drawing/2014/main" id="{4F3A13C7-C34F-DB28-0E4D-AB862209DAEA}"/>
              </a:ext>
            </a:extLst>
          </p:cNvPr>
          <p:cNvSpPr>
            <a:spLocks noGrp="1"/>
          </p:cNvSpPr>
          <p:nvPr>
            <p:ph type="body" sz="quarter" idx="12"/>
          </p:nvPr>
        </p:nvSpPr>
        <p:spPr>
          <a:xfrm>
            <a:off x="663955" y="2077368"/>
            <a:ext cx="11268691" cy="3638550"/>
          </a:xfrm>
        </p:spPr>
        <p:txBody>
          <a:bodyPr/>
          <a:lstStyle/>
          <a:p>
            <a:r>
              <a:rPr lang="en-US"/>
              <a:t>Create Access Groups</a:t>
            </a:r>
          </a:p>
        </p:txBody>
      </p:sp>
      <p:sp>
        <p:nvSpPr>
          <p:cNvPr id="5" name="TextBox 4">
            <a:extLst>
              <a:ext uri="{FF2B5EF4-FFF2-40B4-BE49-F238E27FC236}">
                <a16:creationId xmlns:a16="http://schemas.microsoft.com/office/drawing/2014/main" id="{01CE9813-1CEF-81D1-A790-A31D3939B109}"/>
              </a:ext>
            </a:extLst>
          </p:cNvPr>
          <p:cNvSpPr txBox="1"/>
          <p:nvPr/>
        </p:nvSpPr>
        <p:spPr>
          <a:xfrm>
            <a:off x="1461396" y="5574634"/>
            <a:ext cx="6055822" cy="646331"/>
          </a:xfrm>
          <a:prstGeom prst="rect">
            <a:avLst/>
          </a:prstGeom>
          <a:noFill/>
        </p:spPr>
        <p:txBody>
          <a:bodyPr wrap="square" rtlCol="0">
            <a:spAutoFit/>
          </a:bodyPr>
          <a:lstStyle/>
          <a:p>
            <a:r>
              <a:rPr lang="en-US"/>
              <a:t>Click </a:t>
            </a:r>
            <a:r>
              <a:rPr lang="en-US" b="1">
                <a:hlinkClick r:id="" action="ppaction://hlinkshowjump?jump=firstslide"/>
              </a:rPr>
              <a:t>HERE</a:t>
            </a:r>
            <a:r>
              <a:rPr lang="en-US"/>
              <a:t> to return to </a:t>
            </a:r>
          </a:p>
          <a:p>
            <a:r>
              <a:rPr lang="en-US"/>
              <a:t>the Table of Contents</a:t>
            </a:r>
          </a:p>
        </p:txBody>
      </p:sp>
      <p:pic>
        <p:nvPicPr>
          <p:cNvPr id="6" name="Graphic 5">
            <a:extLst>
              <a:ext uri="{FF2B5EF4-FFF2-40B4-BE49-F238E27FC236}">
                <a16:creationId xmlns:a16="http://schemas.microsoft.com/office/drawing/2014/main" id="{B579FA2F-EE8B-F12B-2AC2-33C501F7375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46996" y="5306565"/>
            <a:ext cx="914400" cy="914400"/>
          </a:xfrm>
          <a:prstGeom prst="rect">
            <a:avLst/>
          </a:prstGeom>
        </p:spPr>
      </p:pic>
    </p:spTree>
    <p:extLst>
      <p:ext uri="{BB962C8B-B14F-4D97-AF65-F5344CB8AC3E}">
        <p14:creationId xmlns:p14="http://schemas.microsoft.com/office/powerpoint/2010/main" val="16081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D968C-83EA-2875-860B-8492150F20E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60D8F85-727F-9ADF-2643-26AB3497ACF1}"/>
              </a:ext>
            </a:extLst>
          </p:cNvPr>
          <p:cNvSpPr>
            <a:spLocks noGrp="1"/>
          </p:cNvSpPr>
          <p:nvPr>
            <p:ph type="sldNum" sz="quarter" idx="10"/>
          </p:nvPr>
        </p:nvSpPr>
        <p:spPr/>
        <p:txBody>
          <a:bodyPr/>
          <a:lstStyle/>
          <a:p>
            <a:fld id="{786FBC2C-DAEC-AA48-BB03-235AB661DE70}" type="slidenum">
              <a:rPr lang="en-US" smtClean="0"/>
              <a:pPr/>
              <a:t>7</a:t>
            </a:fld>
            <a:endParaRPr lang="en-US"/>
          </a:p>
        </p:txBody>
      </p:sp>
      <p:sp>
        <p:nvSpPr>
          <p:cNvPr id="3" name="Text Placeholder 2">
            <a:extLst>
              <a:ext uri="{FF2B5EF4-FFF2-40B4-BE49-F238E27FC236}">
                <a16:creationId xmlns:a16="http://schemas.microsoft.com/office/drawing/2014/main" id="{A145BA69-25D6-6640-5D01-C1398D33435B}"/>
              </a:ext>
            </a:extLst>
          </p:cNvPr>
          <p:cNvSpPr>
            <a:spLocks noGrp="1"/>
          </p:cNvSpPr>
          <p:nvPr>
            <p:ph type="body" sz="quarter" idx="16"/>
          </p:nvPr>
        </p:nvSpPr>
        <p:spPr/>
        <p:txBody>
          <a:bodyPr/>
          <a:lstStyle/>
          <a:p>
            <a:r>
              <a:rPr lang="en-US" dirty="0"/>
              <a:t>What is an </a:t>
            </a:r>
            <a:r>
              <a:rPr lang="en-US" b="1" dirty="0"/>
              <a:t>Access Group</a:t>
            </a:r>
            <a:r>
              <a:rPr lang="en-US" dirty="0"/>
              <a:t>?</a:t>
            </a:r>
          </a:p>
        </p:txBody>
      </p:sp>
      <p:sp>
        <p:nvSpPr>
          <p:cNvPr id="4" name="Text Placeholder 3">
            <a:extLst>
              <a:ext uri="{FF2B5EF4-FFF2-40B4-BE49-F238E27FC236}">
                <a16:creationId xmlns:a16="http://schemas.microsoft.com/office/drawing/2014/main" id="{AFAF410C-8189-BB69-0599-B8976347EE8B}"/>
              </a:ext>
            </a:extLst>
          </p:cNvPr>
          <p:cNvSpPr>
            <a:spLocks noGrp="1"/>
          </p:cNvSpPr>
          <p:nvPr>
            <p:ph type="body" sz="quarter" idx="17"/>
          </p:nvPr>
        </p:nvSpPr>
        <p:spPr>
          <a:xfrm>
            <a:off x="1223962" y="2864504"/>
            <a:ext cx="9771063" cy="2662237"/>
          </a:xfrm>
        </p:spPr>
        <p:txBody>
          <a:bodyPr/>
          <a:lstStyle/>
          <a:p>
            <a:r>
              <a:rPr lang="en-US" dirty="0"/>
              <a:t>After logging in, we recommend creating your site’s Access Group as your first task.</a:t>
            </a:r>
          </a:p>
          <a:p>
            <a:endParaRPr lang="en-US" dirty="0"/>
          </a:p>
          <a:p>
            <a:pPr marL="342900" indent="-342900">
              <a:buFont typeface="Arial" panose="020B0604020202020204" pitchFamily="34" charset="0"/>
              <a:buChar char="•"/>
            </a:pPr>
            <a:r>
              <a:rPr lang="en-US" dirty="0"/>
              <a:t>An </a:t>
            </a:r>
            <a:r>
              <a:rPr lang="en-US" b="1" dirty="0">
                <a:solidFill>
                  <a:srgbClr val="F7AB04"/>
                </a:solidFill>
              </a:rPr>
              <a:t>Access Group</a:t>
            </a:r>
            <a:r>
              <a:rPr lang="en-US" dirty="0">
                <a:solidFill>
                  <a:srgbClr val="F7AB04"/>
                </a:solidFill>
              </a:rPr>
              <a:t> </a:t>
            </a:r>
            <a:r>
              <a:rPr lang="en-US" dirty="0"/>
              <a:t>lets you organize your security devices and employees into logical categories.</a:t>
            </a:r>
          </a:p>
          <a:p>
            <a:pPr marL="342900" indent="-342900">
              <a:buFont typeface="Arial" panose="020B0604020202020204" pitchFamily="34" charset="0"/>
              <a:buChar char="•"/>
            </a:pPr>
            <a:r>
              <a:rPr lang="en-US" dirty="0"/>
              <a:t>Within each Access Group, you can create </a:t>
            </a:r>
            <a:r>
              <a:rPr lang="en-US" b="1" dirty="0">
                <a:solidFill>
                  <a:srgbClr val="F7AB04"/>
                </a:solidFill>
              </a:rPr>
              <a:t>Access Group Details</a:t>
            </a:r>
            <a:r>
              <a:rPr lang="en-US" dirty="0"/>
              <a:t>, which act as more specific subsets</a:t>
            </a:r>
          </a:p>
          <a:p>
            <a:pPr marL="342900" indent="-342900">
              <a:buFont typeface="Arial" panose="020B0604020202020204" pitchFamily="34" charset="0"/>
              <a:buChar char="•"/>
            </a:pPr>
            <a:endParaRPr lang="en-US" dirty="0"/>
          </a:p>
          <a:p>
            <a:r>
              <a:rPr lang="en-US" dirty="0"/>
              <a:t>Your tenant environment will always come with one pre-set Access Group: Location</a:t>
            </a:r>
          </a:p>
          <a:p>
            <a:endParaRPr lang="en-US" dirty="0"/>
          </a:p>
        </p:txBody>
      </p:sp>
    </p:spTree>
    <p:extLst>
      <p:ext uri="{BB962C8B-B14F-4D97-AF65-F5344CB8AC3E}">
        <p14:creationId xmlns:p14="http://schemas.microsoft.com/office/powerpoint/2010/main" val="1578421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FB69B-374E-BDD8-B81A-03480A0F0FF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6F6E92E-D423-5E0B-336F-BDD0BD6FDD13}"/>
              </a:ext>
            </a:extLst>
          </p:cNvPr>
          <p:cNvSpPr>
            <a:spLocks noGrp="1"/>
          </p:cNvSpPr>
          <p:nvPr>
            <p:ph type="sldNum" sz="quarter" idx="10"/>
          </p:nvPr>
        </p:nvSpPr>
        <p:spPr/>
        <p:txBody>
          <a:bodyPr/>
          <a:lstStyle/>
          <a:p>
            <a:fld id="{786FBC2C-DAEC-AA48-BB03-235AB661DE70}" type="slidenum">
              <a:rPr lang="en-US" smtClean="0"/>
              <a:pPr/>
              <a:t>8</a:t>
            </a:fld>
            <a:endParaRPr lang="en-US"/>
          </a:p>
        </p:txBody>
      </p:sp>
      <p:sp>
        <p:nvSpPr>
          <p:cNvPr id="3" name="Text Placeholder 2">
            <a:extLst>
              <a:ext uri="{FF2B5EF4-FFF2-40B4-BE49-F238E27FC236}">
                <a16:creationId xmlns:a16="http://schemas.microsoft.com/office/drawing/2014/main" id="{2B929C80-2572-FA99-0292-71F0E6B410CD}"/>
              </a:ext>
            </a:extLst>
          </p:cNvPr>
          <p:cNvSpPr>
            <a:spLocks noGrp="1"/>
          </p:cNvSpPr>
          <p:nvPr>
            <p:ph type="body" sz="quarter" idx="16"/>
          </p:nvPr>
        </p:nvSpPr>
        <p:spPr>
          <a:xfrm>
            <a:off x="631825" y="1791822"/>
            <a:ext cx="8301863" cy="658812"/>
          </a:xfrm>
        </p:spPr>
        <p:txBody>
          <a:bodyPr/>
          <a:lstStyle/>
          <a:p>
            <a:r>
              <a:rPr lang="en-US"/>
              <a:t>Tailoring Your Access Groups</a:t>
            </a:r>
          </a:p>
        </p:txBody>
      </p:sp>
      <p:sp>
        <p:nvSpPr>
          <p:cNvPr id="4" name="Text Placeholder 3">
            <a:extLst>
              <a:ext uri="{FF2B5EF4-FFF2-40B4-BE49-F238E27FC236}">
                <a16:creationId xmlns:a16="http://schemas.microsoft.com/office/drawing/2014/main" id="{301AAF85-5419-97CB-E634-EC920D58725A}"/>
              </a:ext>
            </a:extLst>
          </p:cNvPr>
          <p:cNvSpPr>
            <a:spLocks noGrp="1"/>
          </p:cNvSpPr>
          <p:nvPr>
            <p:ph type="body" sz="quarter" idx="17"/>
          </p:nvPr>
        </p:nvSpPr>
        <p:spPr>
          <a:xfrm>
            <a:off x="1223961" y="2864504"/>
            <a:ext cx="10388919" cy="2662237"/>
          </a:xfrm>
        </p:spPr>
        <p:txBody>
          <a:bodyPr/>
          <a:lstStyle/>
          <a:p>
            <a:r>
              <a:rPr lang="en-US" sz="2000"/>
              <a:t>Access Groups can be tailored to match your organization’s structure:</a:t>
            </a:r>
          </a:p>
          <a:p>
            <a:endParaRPr lang="en-US"/>
          </a:p>
          <a:p>
            <a:endParaRPr lang="en-US"/>
          </a:p>
        </p:txBody>
      </p:sp>
      <p:sp>
        <p:nvSpPr>
          <p:cNvPr id="9" name="TextBox 8">
            <a:extLst>
              <a:ext uri="{FF2B5EF4-FFF2-40B4-BE49-F238E27FC236}">
                <a16:creationId xmlns:a16="http://schemas.microsoft.com/office/drawing/2014/main" id="{D35E6091-062B-1CA7-570B-B297C009DFDE}"/>
              </a:ext>
            </a:extLst>
          </p:cNvPr>
          <p:cNvSpPr txBox="1"/>
          <p:nvPr/>
        </p:nvSpPr>
        <p:spPr>
          <a:xfrm>
            <a:off x="6211761" y="3551373"/>
            <a:ext cx="5597652" cy="2339102"/>
          </a:xfrm>
          <a:prstGeom prst="rect">
            <a:avLst/>
          </a:prstGeom>
          <a:noFill/>
        </p:spPr>
        <p:txBody>
          <a:bodyPr wrap="square">
            <a:spAutoFit/>
          </a:bodyPr>
          <a:lstStyle/>
          <a:p>
            <a:r>
              <a:rPr lang="en-US" sz="2000" b="1">
                <a:solidFill>
                  <a:srgbClr val="F7AB04"/>
                </a:solidFill>
                <a:latin typeface="IBM Plex Sans" panose="020B0503050203000203" pitchFamily="34" charset="0"/>
              </a:rPr>
              <a:t>Example 2:</a:t>
            </a:r>
          </a:p>
          <a:p>
            <a:r>
              <a:rPr lang="en-US"/>
              <a:t>An additional access group can be created to represent specific departments or areas within the store.</a:t>
            </a:r>
            <a:endParaRPr lang="en-US">
              <a:latin typeface="IBM Plex Sans" panose="020B0503050203000203" pitchFamily="34" charset="0"/>
            </a:endParaRPr>
          </a:p>
          <a:p>
            <a:r>
              <a:rPr lang="en-US" b="1">
                <a:latin typeface="IBM Plex Sans" panose="020B0503050203000203" pitchFamily="34" charset="0"/>
              </a:rPr>
              <a:t>Access Group 2</a:t>
            </a:r>
            <a:r>
              <a:rPr lang="en-US">
                <a:latin typeface="IBM Plex Sans" panose="020B0503050203000203" pitchFamily="34" charset="0"/>
              </a:rPr>
              <a:t>: Store Area</a:t>
            </a:r>
          </a:p>
          <a:p>
            <a:endParaRPr lang="en-US">
              <a:latin typeface="IBM Plex Sans" panose="020B0503050203000203" pitchFamily="34" charset="0"/>
            </a:endParaRPr>
          </a:p>
          <a:p>
            <a:pPr lvl="1"/>
            <a:r>
              <a:rPr lang="en-US" sz="1800" b="1">
                <a:latin typeface="IBM Plex Sans" panose="020B0503050203000203" pitchFamily="34" charset="0"/>
              </a:rPr>
              <a:t>Access Group Detail: </a:t>
            </a:r>
            <a:r>
              <a:rPr lang="en-US" sz="1800">
                <a:latin typeface="IBM Plex Sans" panose="020B0503050203000203" pitchFamily="34" charset="0"/>
              </a:rPr>
              <a:t>Sales Floor </a:t>
            </a:r>
          </a:p>
          <a:p>
            <a:pPr lvl="1"/>
            <a:r>
              <a:rPr lang="en-US" sz="1800" b="1">
                <a:latin typeface="IBM Plex Sans" panose="020B0503050203000203" pitchFamily="34" charset="0"/>
              </a:rPr>
              <a:t>Access Group Detail</a:t>
            </a:r>
            <a:r>
              <a:rPr lang="en-US" sz="1800">
                <a:latin typeface="IBM Plex Sans" panose="020B0503050203000203" pitchFamily="34" charset="0"/>
              </a:rPr>
              <a:t>: Inventory Closet</a:t>
            </a:r>
          </a:p>
        </p:txBody>
      </p:sp>
      <p:sp>
        <p:nvSpPr>
          <p:cNvPr id="11" name="TextBox 10">
            <a:extLst>
              <a:ext uri="{FF2B5EF4-FFF2-40B4-BE49-F238E27FC236}">
                <a16:creationId xmlns:a16="http://schemas.microsoft.com/office/drawing/2014/main" id="{143ADECA-5ED1-605F-364B-5C32C5CE60B8}"/>
              </a:ext>
            </a:extLst>
          </p:cNvPr>
          <p:cNvSpPr txBox="1"/>
          <p:nvPr/>
        </p:nvSpPr>
        <p:spPr>
          <a:xfrm>
            <a:off x="1223960" y="3632287"/>
            <a:ext cx="4116135" cy="2339102"/>
          </a:xfrm>
          <a:prstGeom prst="rect">
            <a:avLst/>
          </a:prstGeom>
          <a:noFill/>
        </p:spPr>
        <p:txBody>
          <a:bodyPr wrap="square">
            <a:spAutoFit/>
          </a:bodyPr>
          <a:lstStyle/>
          <a:p>
            <a:r>
              <a:rPr lang="en-US" sz="2000" b="1" dirty="0">
                <a:solidFill>
                  <a:srgbClr val="F7AB04"/>
                </a:solidFill>
                <a:latin typeface="IBM Plex Sans" panose="020B0503050203000203" pitchFamily="34" charset="0"/>
              </a:rPr>
              <a:t>Example 1:</a:t>
            </a:r>
            <a:r>
              <a:rPr lang="en-US" sz="2000" dirty="0">
                <a:solidFill>
                  <a:srgbClr val="F7AB04"/>
                </a:solidFill>
                <a:latin typeface="IBM Plex Sans" panose="020B0503050203000203" pitchFamily="34" charset="0"/>
              </a:rPr>
              <a:t> </a:t>
            </a:r>
          </a:p>
          <a:p>
            <a:r>
              <a:rPr lang="en-US" dirty="0">
                <a:latin typeface="IBM Plex Sans" panose="020B0503050203000203" pitchFamily="34" charset="0"/>
              </a:rPr>
              <a:t>Edit Location to represent each individual store</a:t>
            </a:r>
          </a:p>
          <a:p>
            <a:endParaRPr lang="en-US" dirty="0">
              <a:latin typeface="IBM Plex Sans" panose="020B0503050203000203" pitchFamily="34" charset="0"/>
            </a:endParaRPr>
          </a:p>
          <a:p>
            <a:r>
              <a:rPr lang="en-US" b="1" dirty="0">
                <a:latin typeface="IBM Plex Sans" panose="020B0503050203000203" pitchFamily="34" charset="0"/>
              </a:rPr>
              <a:t>Access Group 1</a:t>
            </a:r>
            <a:r>
              <a:rPr lang="en-US" dirty="0">
                <a:latin typeface="IBM Plex Sans" panose="020B0503050203000203" pitchFamily="34" charset="0"/>
              </a:rPr>
              <a:t>: Store Number </a:t>
            </a:r>
          </a:p>
          <a:p>
            <a:endParaRPr lang="en-US" dirty="0">
              <a:latin typeface="IBM Plex Sans" panose="020B0503050203000203" pitchFamily="34" charset="0"/>
            </a:endParaRPr>
          </a:p>
          <a:p>
            <a:pPr lvl="1"/>
            <a:r>
              <a:rPr lang="en-US" sz="1800" b="1" dirty="0">
                <a:latin typeface="IBM Plex Sans" panose="020B0503050203000203" pitchFamily="34" charset="0"/>
              </a:rPr>
              <a:t>Access Group Detail</a:t>
            </a:r>
            <a:r>
              <a:rPr lang="en-US" sz="1800" dirty="0">
                <a:latin typeface="IBM Plex Sans" panose="020B0503050203000203" pitchFamily="34" charset="0"/>
              </a:rPr>
              <a:t>: Store 124 </a:t>
            </a:r>
          </a:p>
          <a:p>
            <a:pPr lvl="1"/>
            <a:r>
              <a:rPr lang="en-US" sz="1800" b="1" dirty="0">
                <a:latin typeface="IBM Plex Sans" panose="020B0503050203000203" pitchFamily="34" charset="0"/>
              </a:rPr>
              <a:t>Access Group Detail</a:t>
            </a:r>
            <a:r>
              <a:rPr lang="en-US" sz="1800" dirty="0">
                <a:latin typeface="IBM Plex Sans" panose="020B0503050203000203" pitchFamily="34" charset="0"/>
              </a:rPr>
              <a:t>: Store 259</a:t>
            </a:r>
          </a:p>
        </p:txBody>
      </p:sp>
    </p:spTree>
    <p:extLst>
      <p:ext uri="{BB962C8B-B14F-4D97-AF65-F5344CB8AC3E}">
        <p14:creationId xmlns:p14="http://schemas.microsoft.com/office/powerpoint/2010/main" val="2535459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3001F-75DA-D709-D816-3A526C43A9B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2368B6-7D19-5F99-5C6A-C07DF2611572}"/>
              </a:ext>
            </a:extLst>
          </p:cNvPr>
          <p:cNvSpPr>
            <a:spLocks noGrp="1"/>
          </p:cNvSpPr>
          <p:nvPr>
            <p:ph type="sldNum" sz="quarter" idx="10"/>
          </p:nvPr>
        </p:nvSpPr>
        <p:spPr/>
        <p:txBody>
          <a:bodyPr/>
          <a:lstStyle/>
          <a:p>
            <a:fld id="{786FBC2C-DAEC-AA48-BB03-235AB661DE70}" type="slidenum">
              <a:rPr lang="en-US" smtClean="0"/>
              <a:pPr/>
              <a:t>9</a:t>
            </a:fld>
            <a:endParaRPr lang="en-US"/>
          </a:p>
        </p:txBody>
      </p:sp>
      <p:sp>
        <p:nvSpPr>
          <p:cNvPr id="3" name="Text Placeholder 2">
            <a:extLst>
              <a:ext uri="{FF2B5EF4-FFF2-40B4-BE49-F238E27FC236}">
                <a16:creationId xmlns:a16="http://schemas.microsoft.com/office/drawing/2014/main" id="{17B2C34F-F1BD-CE71-A535-5924262F0367}"/>
              </a:ext>
            </a:extLst>
          </p:cNvPr>
          <p:cNvSpPr>
            <a:spLocks noGrp="1"/>
          </p:cNvSpPr>
          <p:nvPr>
            <p:ph type="body" sz="quarter" idx="16"/>
          </p:nvPr>
        </p:nvSpPr>
        <p:spPr/>
        <p:txBody>
          <a:bodyPr/>
          <a:lstStyle/>
          <a:p>
            <a:r>
              <a:rPr lang="en-US"/>
              <a:t>How Access Groups Work</a:t>
            </a:r>
          </a:p>
        </p:txBody>
      </p:sp>
      <p:sp>
        <p:nvSpPr>
          <p:cNvPr id="4" name="Text Placeholder 3">
            <a:extLst>
              <a:ext uri="{FF2B5EF4-FFF2-40B4-BE49-F238E27FC236}">
                <a16:creationId xmlns:a16="http://schemas.microsoft.com/office/drawing/2014/main" id="{A684C606-5CD6-3EDA-B186-180411A0D733}"/>
              </a:ext>
            </a:extLst>
          </p:cNvPr>
          <p:cNvSpPr>
            <a:spLocks noGrp="1"/>
          </p:cNvSpPr>
          <p:nvPr>
            <p:ph type="body" sz="quarter" idx="17"/>
          </p:nvPr>
        </p:nvSpPr>
        <p:spPr>
          <a:xfrm>
            <a:off x="1223962" y="2864504"/>
            <a:ext cx="7477213" cy="2662237"/>
          </a:xfrm>
        </p:spPr>
        <p:txBody>
          <a:bodyPr/>
          <a:lstStyle/>
          <a:p>
            <a:r>
              <a:rPr lang="en-US" b="1"/>
              <a:t>User Profiles</a:t>
            </a:r>
            <a:r>
              <a:rPr lang="en-US"/>
              <a:t> and </a:t>
            </a:r>
            <a:r>
              <a:rPr lang="en-US" b="1"/>
              <a:t>Security Devices</a:t>
            </a:r>
            <a:r>
              <a:rPr lang="en-US"/>
              <a:t> are assigned to Access Groups. </a:t>
            </a:r>
          </a:p>
          <a:p>
            <a:endParaRPr lang="en-US"/>
          </a:p>
          <a:p>
            <a:r>
              <a:rPr lang="en-US" b="1">
                <a:solidFill>
                  <a:srgbClr val="F7AB04"/>
                </a:solidFill>
              </a:rPr>
              <a:t>Key Rule:</a:t>
            </a:r>
          </a:p>
          <a:p>
            <a:r>
              <a:rPr lang="en-US"/>
              <a:t>When multiple Access Groups are used, they function like overlapping Venn diagrams.</a:t>
            </a:r>
          </a:p>
          <a:p>
            <a:br>
              <a:rPr lang="en-US"/>
            </a:br>
            <a:r>
              <a:rPr lang="en-US"/>
              <a:t>A user must meet all assigned Access Groups on a device to gain access. If any one group does not match, access is denied.</a:t>
            </a:r>
          </a:p>
        </p:txBody>
      </p:sp>
      <p:graphicFrame>
        <p:nvGraphicFramePr>
          <p:cNvPr id="6" name="Diagram 5">
            <a:extLst>
              <a:ext uri="{FF2B5EF4-FFF2-40B4-BE49-F238E27FC236}">
                <a16:creationId xmlns:a16="http://schemas.microsoft.com/office/drawing/2014/main" id="{134A8225-4C42-DEDF-88C6-C6CC209543BA}"/>
              </a:ext>
            </a:extLst>
          </p:cNvPr>
          <p:cNvGraphicFramePr/>
          <p:nvPr>
            <p:extLst>
              <p:ext uri="{D42A27DB-BD31-4B8C-83A1-F6EECF244321}">
                <p14:modId xmlns:p14="http://schemas.microsoft.com/office/powerpoint/2010/main" val="887737994"/>
              </p:ext>
            </p:extLst>
          </p:nvPr>
        </p:nvGraphicFramePr>
        <p:xfrm>
          <a:off x="8745626" y="2864504"/>
          <a:ext cx="3249683" cy="2250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BB60B301-8477-FBB9-549E-97964410F9FD}"/>
              </a:ext>
            </a:extLst>
          </p:cNvPr>
          <p:cNvPicPr>
            <a:picLocks noChangeAspect="1"/>
          </p:cNvPicPr>
          <p:nvPr/>
        </p:nvPicPr>
        <p:blipFill>
          <a:blip r:embed="rId8"/>
          <a:srcRect b="57212"/>
          <a:stretch>
            <a:fillRect/>
          </a:stretch>
        </p:blipFill>
        <p:spPr>
          <a:xfrm>
            <a:off x="9952155" y="1855298"/>
            <a:ext cx="836615" cy="765979"/>
          </a:xfrm>
          <a:prstGeom prst="rect">
            <a:avLst/>
          </a:prstGeom>
        </p:spPr>
      </p:pic>
      <p:pic>
        <p:nvPicPr>
          <p:cNvPr id="11" name="Picture 10">
            <a:extLst>
              <a:ext uri="{FF2B5EF4-FFF2-40B4-BE49-F238E27FC236}">
                <a16:creationId xmlns:a16="http://schemas.microsoft.com/office/drawing/2014/main" id="{B28457AA-7227-7D7A-CEB0-E6D47EF51395}"/>
              </a:ext>
            </a:extLst>
          </p:cNvPr>
          <p:cNvPicPr>
            <a:picLocks noChangeAspect="1"/>
          </p:cNvPicPr>
          <p:nvPr/>
        </p:nvPicPr>
        <p:blipFill>
          <a:blip r:embed="rId8"/>
          <a:srcRect t="55742" b="1470"/>
          <a:stretch>
            <a:fillRect/>
          </a:stretch>
        </p:blipFill>
        <p:spPr>
          <a:xfrm>
            <a:off x="9888902" y="5328833"/>
            <a:ext cx="963121" cy="881804"/>
          </a:xfrm>
          <a:prstGeom prst="rect">
            <a:avLst/>
          </a:prstGeom>
        </p:spPr>
      </p:pic>
      <p:cxnSp>
        <p:nvCxnSpPr>
          <p:cNvPr id="13" name="Straight Connector 12">
            <a:extLst>
              <a:ext uri="{FF2B5EF4-FFF2-40B4-BE49-F238E27FC236}">
                <a16:creationId xmlns:a16="http://schemas.microsoft.com/office/drawing/2014/main" id="{F6D859E3-C652-0AC1-4A91-3D7AAB24E5B9}"/>
              </a:ext>
            </a:extLst>
          </p:cNvPr>
          <p:cNvCxnSpPr>
            <a:cxnSpLocks/>
            <a:stCxn id="11" idx="0"/>
            <a:endCxn id="10" idx="2"/>
          </p:cNvCxnSpPr>
          <p:nvPr/>
        </p:nvCxnSpPr>
        <p:spPr>
          <a:xfrm flipV="1">
            <a:off x="10370463" y="2621277"/>
            <a:ext cx="0" cy="2707556"/>
          </a:xfrm>
          <a:prstGeom prst="line">
            <a:avLst/>
          </a:prstGeom>
          <a:ln>
            <a:solidFill>
              <a:schemeClr val="accent6">
                <a:lumMod val="75000"/>
              </a:schemeClr>
            </a:solidFill>
            <a:prstDash val="dash"/>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922691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5A4BA-BE07-E956-57B7-5D0C4A12F28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FA41E12-6EE0-DCDF-CE9F-FD2E6FBAFDC1}"/>
              </a:ext>
            </a:extLst>
          </p:cNvPr>
          <p:cNvSpPr>
            <a:spLocks noGrp="1"/>
          </p:cNvSpPr>
          <p:nvPr>
            <p:ph type="sldNum" sz="quarter" idx="10"/>
          </p:nvPr>
        </p:nvSpPr>
        <p:spPr/>
        <p:txBody>
          <a:bodyPr/>
          <a:lstStyle/>
          <a:p>
            <a:fld id="{786FBC2C-DAEC-AA48-BB03-235AB661DE70}" type="slidenum">
              <a:rPr lang="en-US" smtClean="0"/>
              <a:pPr/>
              <a:t>10</a:t>
            </a:fld>
            <a:endParaRPr lang="en-US"/>
          </a:p>
        </p:txBody>
      </p:sp>
      <p:sp>
        <p:nvSpPr>
          <p:cNvPr id="3" name="Text Placeholder 2">
            <a:extLst>
              <a:ext uri="{FF2B5EF4-FFF2-40B4-BE49-F238E27FC236}">
                <a16:creationId xmlns:a16="http://schemas.microsoft.com/office/drawing/2014/main" id="{96B658B7-2EF0-1B32-0475-C2360D9844DA}"/>
              </a:ext>
            </a:extLst>
          </p:cNvPr>
          <p:cNvSpPr>
            <a:spLocks noGrp="1"/>
          </p:cNvSpPr>
          <p:nvPr>
            <p:ph type="body" sz="quarter" idx="16"/>
          </p:nvPr>
        </p:nvSpPr>
        <p:spPr>
          <a:xfrm>
            <a:off x="631825" y="1791822"/>
            <a:ext cx="9353423" cy="658812"/>
          </a:xfrm>
        </p:spPr>
        <p:txBody>
          <a:bodyPr/>
          <a:lstStyle/>
          <a:p>
            <a:r>
              <a:rPr lang="en-US"/>
              <a:t>Best Practices</a:t>
            </a:r>
          </a:p>
        </p:txBody>
      </p:sp>
      <p:sp>
        <p:nvSpPr>
          <p:cNvPr id="4" name="Text Placeholder 3">
            <a:extLst>
              <a:ext uri="{FF2B5EF4-FFF2-40B4-BE49-F238E27FC236}">
                <a16:creationId xmlns:a16="http://schemas.microsoft.com/office/drawing/2014/main" id="{F7FD442B-9D6D-A67F-BDF8-8234895A6723}"/>
              </a:ext>
            </a:extLst>
          </p:cNvPr>
          <p:cNvSpPr>
            <a:spLocks noGrp="1"/>
          </p:cNvSpPr>
          <p:nvPr>
            <p:ph type="body" sz="quarter" idx="17"/>
          </p:nvPr>
        </p:nvSpPr>
        <p:spPr>
          <a:xfrm>
            <a:off x="1541499" y="2811256"/>
            <a:ext cx="9994497" cy="2662237"/>
          </a:xfrm>
        </p:spPr>
        <p:txBody>
          <a:bodyPr/>
          <a:lstStyle/>
          <a:p>
            <a:r>
              <a:rPr lang="en-US" dirty="0"/>
              <a:t>Start with no more than </a:t>
            </a:r>
            <a:r>
              <a:rPr lang="en-US" b="1" dirty="0"/>
              <a:t>two Access Groups</a:t>
            </a:r>
            <a:r>
              <a:rPr lang="en-US" dirty="0"/>
              <a:t> to keep management straightforward.</a:t>
            </a:r>
          </a:p>
          <a:p>
            <a:r>
              <a:rPr lang="en-US" dirty="0"/>
              <a:t>You can add multiple </a:t>
            </a:r>
            <a:r>
              <a:rPr lang="en-US" b="1" dirty="0"/>
              <a:t>Access Group Details</a:t>
            </a:r>
            <a:r>
              <a:rPr lang="en-US" dirty="0"/>
              <a:t> (subcategories), but too many Access Groups can increase complexity and may prevent users from accessing devices.</a:t>
            </a:r>
          </a:p>
        </p:txBody>
      </p:sp>
      <p:graphicFrame>
        <p:nvGraphicFramePr>
          <p:cNvPr id="6" name="Diagram 5">
            <a:extLst>
              <a:ext uri="{FF2B5EF4-FFF2-40B4-BE49-F238E27FC236}">
                <a16:creationId xmlns:a16="http://schemas.microsoft.com/office/drawing/2014/main" id="{62DAD804-CB03-A511-AA73-FD029B32A7FC}"/>
              </a:ext>
            </a:extLst>
          </p:cNvPr>
          <p:cNvGraphicFramePr/>
          <p:nvPr>
            <p:extLst>
              <p:ext uri="{D42A27DB-BD31-4B8C-83A1-F6EECF244321}">
                <p14:modId xmlns:p14="http://schemas.microsoft.com/office/powerpoint/2010/main" val="84024055"/>
              </p:ext>
            </p:extLst>
          </p:nvPr>
        </p:nvGraphicFramePr>
        <p:xfrm>
          <a:off x="6726830" y="8457"/>
          <a:ext cx="4064000" cy="28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1C8EF02-4543-4E7F-1C59-B66474199E35}"/>
              </a:ext>
            </a:extLst>
          </p:cNvPr>
          <p:cNvSpPr txBox="1"/>
          <p:nvPr/>
        </p:nvSpPr>
        <p:spPr>
          <a:xfrm>
            <a:off x="1968154" y="4367658"/>
            <a:ext cx="4427161" cy="1508105"/>
          </a:xfrm>
          <a:prstGeom prst="rect">
            <a:avLst/>
          </a:prstGeom>
          <a:noFill/>
        </p:spPr>
        <p:txBody>
          <a:bodyPr wrap="square">
            <a:spAutoFit/>
          </a:bodyPr>
          <a:lstStyle/>
          <a:p>
            <a:r>
              <a:rPr lang="en-US" sz="2000" b="1" dirty="0">
                <a:solidFill>
                  <a:srgbClr val="F7AB04"/>
                </a:solidFill>
                <a:latin typeface="IBM Plex Sans" panose="020B0503050203000203" pitchFamily="34" charset="0"/>
              </a:rPr>
              <a:t>Correct:</a:t>
            </a:r>
            <a:endParaRPr lang="en-US" sz="2000" dirty="0">
              <a:solidFill>
                <a:srgbClr val="F7AB04"/>
              </a:solidFill>
              <a:latin typeface="IBM Plex Sans" panose="020B0503050203000203" pitchFamily="34" charset="0"/>
            </a:endParaRPr>
          </a:p>
          <a:p>
            <a:r>
              <a:rPr lang="en-US" b="1" dirty="0">
                <a:latin typeface="IBM Plex Sans" panose="020B0503050203000203" pitchFamily="34" charset="0"/>
              </a:rPr>
              <a:t>Access Group</a:t>
            </a:r>
            <a:r>
              <a:rPr lang="en-US" dirty="0">
                <a:latin typeface="IBM Plex Sans" panose="020B0503050203000203" pitchFamily="34" charset="0"/>
              </a:rPr>
              <a:t>: Department </a:t>
            </a:r>
          </a:p>
          <a:p>
            <a:pPr lvl="1"/>
            <a:r>
              <a:rPr lang="en-US" b="1" dirty="0">
                <a:latin typeface="IBM Plex Sans" panose="020B0503050203000203" pitchFamily="34" charset="0"/>
              </a:rPr>
              <a:t>Access Group Detail</a:t>
            </a:r>
            <a:r>
              <a:rPr lang="en-US" dirty="0">
                <a:latin typeface="IBM Plex Sans" panose="020B0503050203000203" pitchFamily="34" charset="0"/>
              </a:rPr>
              <a:t>: Power Tools</a:t>
            </a:r>
          </a:p>
          <a:p>
            <a:pPr lvl="1"/>
            <a:r>
              <a:rPr lang="en-US" b="1" dirty="0">
                <a:latin typeface="IBM Plex Sans" panose="020B0503050203000203" pitchFamily="34" charset="0"/>
              </a:rPr>
              <a:t>Access Group Detail</a:t>
            </a:r>
            <a:r>
              <a:rPr lang="en-US" dirty="0">
                <a:latin typeface="IBM Plex Sans" panose="020B0503050203000203" pitchFamily="34" charset="0"/>
              </a:rPr>
              <a:t>: Automotive</a:t>
            </a:r>
          </a:p>
          <a:p>
            <a:pPr lvl="1"/>
            <a:r>
              <a:rPr lang="en-US" b="1" dirty="0">
                <a:latin typeface="IBM Plex Sans" panose="020B0503050203000203" pitchFamily="34" charset="0"/>
              </a:rPr>
              <a:t>Access Group Detail</a:t>
            </a:r>
            <a:r>
              <a:rPr lang="en-US" dirty="0">
                <a:latin typeface="IBM Plex Sans" panose="020B0503050203000203" pitchFamily="34" charset="0"/>
              </a:rPr>
              <a:t>: Paint</a:t>
            </a:r>
          </a:p>
        </p:txBody>
      </p:sp>
      <p:sp>
        <p:nvSpPr>
          <p:cNvPr id="8" name="TextBox 7">
            <a:extLst>
              <a:ext uri="{FF2B5EF4-FFF2-40B4-BE49-F238E27FC236}">
                <a16:creationId xmlns:a16="http://schemas.microsoft.com/office/drawing/2014/main" id="{9ED96710-56BF-ADF2-C387-662047277AE0}"/>
              </a:ext>
            </a:extLst>
          </p:cNvPr>
          <p:cNvSpPr txBox="1"/>
          <p:nvPr/>
        </p:nvSpPr>
        <p:spPr>
          <a:xfrm>
            <a:off x="7355897" y="4357026"/>
            <a:ext cx="6093724" cy="1231106"/>
          </a:xfrm>
          <a:prstGeom prst="rect">
            <a:avLst/>
          </a:prstGeom>
          <a:noFill/>
        </p:spPr>
        <p:txBody>
          <a:bodyPr wrap="square">
            <a:spAutoFit/>
          </a:bodyPr>
          <a:lstStyle/>
          <a:p>
            <a:r>
              <a:rPr lang="en-US" sz="2000" b="1" dirty="0">
                <a:solidFill>
                  <a:srgbClr val="F7AB04"/>
                </a:solidFill>
                <a:latin typeface="IBM Plex Sans" panose="020B0503050203000203" pitchFamily="34" charset="0"/>
              </a:rPr>
              <a:t>Incorrect:</a:t>
            </a:r>
            <a:endParaRPr lang="en-US" sz="2000" dirty="0">
              <a:solidFill>
                <a:srgbClr val="F7AB04"/>
              </a:solidFill>
              <a:latin typeface="IBM Plex Sans" panose="020B0503050203000203" pitchFamily="34" charset="0"/>
            </a:endParaRPr>
          </a:p>
          <a:p>
            <a:r>
              <a:rPr lang="en-US" b="1" dirty="0">
                <a:latin typeface="IBM Plex Sans" panose="020B0503050203000203" pitchFamily="34" charset="0"/>
              </a:rPr>
              <a:t>Access Group</a:t>
            </a:r>
            <a:r>
              <a:rPr lang="en-US" dirty="0">
                <a:latin typeface="IBM Plex Sans" panose="020B0503050203000203" pitchFamily="34" charset="0"/>
              </a:rPr>
              <a:t>: Power Tools</a:t>
            </a:r>
          </a:p>
          <a:p>
            <a:r>
              <a:rPr lang="en-US" b="1" dirty="0">
                <a:latin typeface="IBM Plex Sans" panose="020B0503050203000203" pitchFamily="34" charset="0"/>
              </a:rPr>
              <a:t>Access Group</a:t>
            </a:r>
            <a:r>
              <a:rPr lang="en-US" dirty="0">
                <a:latin typeface="IBM Plex Sans" panose="020B0503050203000203" pitchFamily="34" charset="0"/>
              </a:rPr>
              <a:t>: Automotive</a:t>
            </a:r>
          </a:p>
          <a:p>
            <a:r>
              <a:rPr lang="en-US" b="1" dirty="0">
                <a:latin typeface="IBM Plex Sans" panose="020B0503050203000203" pitchFamily="34" charset="0"/>
              </a:rPr>
              <a:t>Access Group</a:t>
            </a:r>
            <a:r>
              <a:rPr lang="en-US" dirty="0">
                <a:latin typeface="IBM Plex Sans" panose="020B0503050203000203" pitchFamily="34" charset="0"/>
              </a:rPr>
              <a:t>: Paint</a:t>
            </a:r>
          </a:p>
        </p:txBody>
      </p:sp>
      <p:cxnSp>
        <p:nvCxnSpPr>
          <p:cNvPr id="10" name="Straight Connector 9">
            <a:extLst>
              <a:ext uri="{FF2B5EF4-FFF2-40B4-BE49-F238E27FC236}">
                <a16:creationId xmlns:a16="http://schemas.microsoft.com/office/drawing/2014/main" id="{50834622-49A3-9352-7F3A-7377D4E69227}"/>
              </a:ext>
            </a:extLst>
          </p:cNvPr>
          <p:cNvCxnSpPr>
            <a:cxnSpLocks/>
          </p:cNvCxnSpPr>
          <p:nvPr/>
        </p:nvCxnSpPr>
        <p:spPr>
          <a:xfrm>
            <a:off x="6538747" y="4352871"/>
            <a:ext cx="0" cy="1857098"/>
          </a:xfrm>
          <a:prstGeom prst="line">
            <a:avLst/>
          </a:prstGeom>
          <a:ln>
            <a:prstDash val="dash"/>
          </a:ln>
        </p:spPr>
        <p:style>
          <a:lnRef idx="2">
            <a:schemeClr val="accent1"/>
          </a:lnRef>
          <a:fillRef idx="0">
            <a:schemeClr val="accent1"/>
          </a:fillRef>
          <a:effectRef idx="1">
            <a:schemeClr val="accent1"/>
          </a:effectRef>
          <a:fontRef idx="minor">
            <a:schemeClr val="tx1"/>
          </a:fontRef>
        </p:style>
      </p:cxnSp>
      <p:pic>
        <p:nvPicPr>
          <p:cNvPr id="17" name="Graphic 16" descr="Checkbox Checked outline">
            <a:extLst>
              <a:ext uri="{FF2B5EF4-FFF2-40B4-BE49-F238E27FC236}">
                <a16:creationId xmlns:a16="http://schemas.microsoft.com/office/drawing/2014/main" id="{B10880DA-CF1D-D475-9F3A-6A29D33C6F3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468157" y="4253278"/>
            <a:ext cx="635338" cy="635338"/>
          </a:xfrm>
          <a:prstGeom prst="rect">
            <a:avLst/>
          </a:prstGeom>
        </p:spPr>
      </p:pic>
      <p:pic>
        <p:nvPicPr>
          <p:cNvPr id="19" name="Graphic 18" descr="Checkbox Crossed outline">
            <a:extLst>
              <a:ext uri="{FF2B5EF4-FFF2-40B4-BE49-F238E27FC236}">
                <a16:creationId xmlns:a16="http://schemas.microsoft.com/office/drawing/2014/main" id="{00FF279D-1769-5A9C-A8A6-1BC57368380B}"/>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825611" y="4253278"/>
            <a:ext cx="673897" cy="673897"/>
          </a:xfrm>
          <a:prstGeom prst="rect">
            <a:avLst/>
          </a:prstGeom>
        </p:spPr>
      </p:pic>
    </p:spTree>
    <p:extLst>
      <p:ext uri="{BB962C8B-B14F-4D97-AF65-F5344CB8AC3E}">
        <p14:creationId xmlns:p14="http://schemas.microsoft.com/office/powerpoint/2010/main" val="4290378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CC22B-67A1-D184-E58B-57CC294416B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555A70-D588-8DBB-E40C-A6F7F3110707}"/>
              </a:ext>
            </a:extLst>
          </p:cNvPr>
          <p:cNvSpPr>
            <a:spLocks noGrp="1"/>
          </p:cNvSpPr>
          <p:nvPr>
            <p:ph type="sldNum" sz="quarter" idx="10"/>
          </p:nvPr>
        </p:nvSpPr>
        <p:spPr/>
        <p:txBody>
          <a:bodyPr/>
          <a:lstStyle/>
          <a:p>
            <a:fld id="{786FBC2C-DAEC-AA48-BB03-235AB661DE70}" type="slidenum">
              <a:rPr lang="en-US" smtClean="0"/>
              <a:pPr/>
              <a:t>11</a:t>
            </a:fld>
            <a:endParaRPr lang="en-US"/>
          </a:p>
        </p:txBody>
      </p:sp>
      <p:sp>
        <p:nvSpPr>
          <p:cNvPr id="3" name="Text Placeholder 2">
            <a:extLst>
              <a:ext uri="{FF2B5EF4-FFF2-40B4-BE49-F238E27FC236}">
                <a16:creationId xmlns:a16="http://schemas.microsoft.com/office/drawing/2014/main" id="{ACE1CF90-2591-8CF6-B480-A81A6816998D}"/>
              </a:ext>
            </a:extLst>
          </p:cNvPr>
          <p:cNvSpPr>
            <a:spLocks noGrp="1"/>
          </p:cNvSpPr>
          <p:nvPr>
            <p:ph type="body" sz="quarter" idx="39"/>
          </p:nvPr>
        </p:nvSpPr>
        <p:spPr/>
        <p:txBody>
          <a:bodyPr/>
          <a:lstStyle/>
          <a:p>
            <a:r>
              <a:rPr lang="en-US">
                <a:latin typeface="IBM Plex Sans"/>
              </a:rPr>
              <a:t>Create Your Access Groups</a:t>
            </a:r>
            <a:endParaRPr lang="en-US"/>
          </a:p>
        </p:txBody>
      </p:sp>
      <p:pic>
        <p:nvPicPr>
          <p:cNvPr id="21" name="Picture Placeholder 20" descr="A screenshot of a login form&#10;&#10;AI-generated content may be incorrect.">
            <a:extLst>
              <a:ext uri="{FF2B5EF4-FFF2-40B4-BE49-F238E27FC236}">
                <a16:creationId xmlns:a16="http://schemas.microsoft.com/office/drawing/2014/main" id="{4562F0CF-1181-DCCD-8B79-62FAEAF736C4}"/>
              </a:ext>
            </a:extLst>
          </p:cNvPr>
          <p:cNvPicPr>
            <a:picLocks noGrp="1" noChangeAspect="1"/>
          </p:cNvPicPr>
          <p:nvPr>
            <p:ph type="pic" sz="quarter" idx="54"/>
          </p:nvPr>
        </p:nvPicPr>
        <p:blipFill>
          <a:blip r:embed="rId3"/>
          <a:srcRect l="18305" t="7" r="15543" b="-7"/>
          <a:stretch>
            <a:fillRect/>
          </a:stretch>
        </p:blipFill>
        <p:spPr>
          <a:xfrm>
            <a:off x="742113" y="1917361"/>
            <a:ext cx="2251075" cy="3741579"/>
          </a:xfrm>
          <a:ln>
            <a:solidFill>
              <a:srgbClr val="EBA900"/>
            </a:solidFill>
          </a:ln>
        </p:spPr>
      </p:pic>
      <p:pic>
        <p:nvPicPr>
          <p:cNvPr id="23" name="Picture Placeholder 22">
            <a:extLst>
              <a:ext uri="{FF2B5EF4-FFF2-40B4-BE49-F238E27FC236}">
                <a16:creationId xmlns:a16="http://schemas.microsoft.com/office/drawing/2014/main" id="{17A0C346-9791-D972-CF6F-D3219223A8DC}"/>
              </a:ext>
            </a:extLst>
          </p:cNvPr>
          <p:cNvPicPr>
            <a:picLocks noGrp="1" noChangeAspect="1"/>
          </p:cNvPicPr>
          <p:nvPr>
            <p:ph type="pic" sz="quarter" idx="55"/>
          </p:nvPr>
        </p:nvPicPr>
        <p:blipFill>
          <a:blip r:embed="rId4"/>
          <a:srcRect l="479" t="-734" r="35309" b="734"/>
          <a:stretch>
            <a:fillRect/>
          </a:stretch>
        </p:blipFill>
        <p:spPr>
          <a:xfrm>
            <a:off x="3554431" y="1907913"/>
            <a:ext cx="2250878" cy="3741252"/>
          </a:xfrm>
          <a:ln>
            <a:solidFill>
              <a:srgbClr val="EBA900"/>
            </a:solidFill>
          </a:ln>
        </p:spPr>
      </p:pic>
      <p:sp>
        <p:nvSpPr>
          <p:cNvPr id="16" name="Rounded Rectangle 15">
            <a:extLst>
              <a:ext uri="{FF2B5EF4-FFF2-40B4-BE49-F238E27FC236}">
                <a16:creationId xmlns:a16="http://schemas.microsoft.com/office/drawing/2014/main" id="{1BBA37FB-433B-855A-6CBE-8897C38C8427}"/>
              </a:ext>
            </a:extLst>
          </p:cNvPr>
          <p:cNvSpPr/>
          <p:nvPr/>
        </p:nvSpPr>
        <p:spPr>
          <a:xfrm>
            <a:off x="2710443"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5A700475-D82E-4E6F-6770-4402199E3283}"/>
              </a:ext>
            </a:extLst>
          </p:cNvPr>
          <p:cNvSpPr/>
          <p:nvPr/>
        </p:nvSpPr>
        <p:spPr>
          <a:xfrm>
            <a:off x="5513575" y="1482612"/>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D967B5C6-12BB-7948-3FC2-C73B0EDE8BD8}"/>
              </a:ext>
            </a:extLst>
          </p:cNvPr>
          <p:cNvSpPr/>
          <p:nvPr/>
        </p:nvSpPr>
        <p:spPr>
          <a:xfrm>
            <a:off x="8451449" y="1478407"/>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000">
                <a:solidFill>
                  <a:srgbClr val="191513"/>
                </a:solidFill>
                <a:latin typeface="IBM Plex Sans" panose="020B0503050203000203" pitchFamily="34" charset="0"/>
              </a:rPr>
              <a:t>03</a:t>
            </a:r>
            <a:endParaRPr kumimoji="0" lang="en-US" sz="10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5922C04C-7BE3-03F6-964C-388F9095D834}"/>
              </a:ext>
            </a:extLst>
          </p:cNvPr>
          <p:cNvSpPr/>
          <p:nvPr/>
        </p:nvSpPr>
        <p:spPr>
          <a:xfrm>
            <a:off x="11187446" y="148948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04</a:t>
            </a:r>
          </a:p>
        </p:txBody>
      </p:sp>
      <p:sp>
        <p:nvSpPr>
          <p:cNvPr id="24" name="TextBox 23">
            <a:extLst>
              <a:ext uri="{FF2B5EF4-FFF2-40B4-BE49-F238E27FC236}">
                <a16:creationId xmlns:a16="http://schemas.microsoft.com/office/drawing/2014/main" id="{CDB68E15-5409-F13A-102C-47CA1314BBEB}"/>
              </a:ext>
            </a:extLst>
          </p:cNvPr>
          <p:cNvSpPr txBox="1"/>
          <p:nvPr/>
        </p:nvSpPr>
        <p:spPr>
          <a:xfrm>
            <a:off x="742113" y="5782201"/>
            <a:ext cx="2293509"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portal using your Profile ID and password.</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412FA85D-2FD3-8FC0-01D6-0753E072656D}"/>
              </a:ext>
            </a:extLst>
          </p:cNvPr>
          <p:cNvSpPr txBox="1"/>
          <p:nvPr/>
        </p:nvSpPr>
        <p:spPr>
          <a:xfrm>
            <a:off x="3511338" y="5763299"/>
            <a:ext cx="254288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“Access” from the left panel, then change the dropdown to “Groups.”</a:t>
            </a:r>
            <a:endParaRPr lang="en-US" sz="900" b="0" i="0" u="none" strike="noStrike" kern="1200" dirty="0">
              <a:effectLst/>
              <a:latin typeface="IBM Plex Sans" panose="020B0503050203000203" pitchFamily="34" charset="0"/>
            </a:endParaRPr>
          </a:p>
        </p:txBody>
      </p:sp>
      <p:cxnSp>
        <p:nvCxnSpPr>
          <p:cNvPr id="32" name="Straight Arrow Connector 31">
            <a:extLst>
              <a:ext uri="{FF2B5EF4-FFF2-40B4-BE49-F238E27FC236}">
                <a16:creationId xmlns:a16="http://schemas.microsoft.com/office/drawing/2014/main" id="{7DB092EA-C7E8-8907-E4FF-D11CD337CA48}"/>
              </a:ext>
            </a:extLst>
          </p:cNvPr>
          <p:cNvCxnSpPr>
            <a:cxnSpLocks/>
          </p:cNvCxnSpPr>
          <p:nvPr/>
        </p:nvCxnSpPr>
        <p:spPr>
          <a:xfrm flipH="1">
            <a:off x="3891162" y="3429000"/>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30" name="Picture Placeholder 22">
            <a:extLst>
              <a:ext uri="{FF2B5EF4-FFF2-40B4-BE49-F238E27FC236}">
                <a16:creationId xmlns:a16="http://schemas.microsoft.com/office/drawing/2014/main" id="{5EC255D4-353B-5B5B-B9A1-724CC09F2D3D}"/>
              </a:ext>
            </a:extLst>
          </p:cNvPr>
          <p:cNvPicPr>
            <a:picLocks noChangeAspect="1"/>
          </p:cNvPicPr>
          <p:nvPr/>
        </p:nvPicPr>
        <p:blipFill>
          <a:blip r:embed="rId5"/>
          <a:srcRect l="72112" t="-242" r="-900" b="242"/>
          <a:stretch>
            <a:fillRect/>
          </a:stretch>
        </p:blipFill>
        <p:spPr>
          <a:xfrm>
            <a:off x="9172063" y="1886789"/>
            <a:ext cx="2263587" cy="3762376"/>
          </a:xfrm>
          <a:prstGeom prst="rect">
            <a:avLst/>
          </a:prstGeom>
          <a:ln>
            <a:solidFill>
              <a:srgbClr val="EBA900"/>
            </a:solidFill>
          </a:ln>
        </p:spPr>
      </p:pic>
      <p:cxnSp>
        <p:nvCxnSpPr>
          <p:cNvPr id="31" name="Straight Arrow Connector 30">
            <a:extLst>
              <a:ext uri="{FF2B5EF4-FFF2-40B4-BE49-F238E27FC236}">
                <a16:creationId xmlns:a16="http://schemas.microsoft.com/office/drawing/2014/main" id="{D0B79950-95E7-E5EC-6E5C-EB4BD35F7765}"/>
              </a:ext>
            </a:extLst>
          </p:cNvPr>
          <p:cNvCxnSpPr>
            <a:cxnSpLocks/>
          </p:cNvCxnSpPr>
          <p:nvPr/>
        </p:nvCxnSpPr>
        <p:spPr>
          <a:xfrm flipH="1">
            <a:off x="10702300" y="2483844"/>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E39F6236-6CC4-B4E6-644F-41D90966A173}"/>
              </a:ext>
            </a:extLst>
          </p:cNvPr>
          <p:cNvCxnSpPr>
            <a:cxnSpLocks/>
          </p:cNvCxnSpPr>
          <p:nvPr/>
        </p:nvCxnSpPr>
        <p:spPr>
          <a:xfrm>
            <a:off x="11016041" y="4980658"/>
            <a:ext cx="0" cy="362867"/>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4A59AA46-DB15-A447-EA93-3BDB50289BB8}"/>
              </a:ext>
            </a:extLst>
          </p:cNvPr>
          <p:cNvCxnSpPr>
            <a:cxnSpLocks/>
          </p:cNvCxnSpPr>
          <p:nvPr/>
        </p:nvCxnSpPr>
        <p:spPr>
          <a:xfrm flipH="1">
            <a:off x="4605537" y="2483844"/>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38" name="Picture Placeholder 22">
            <a:extLst>
              <a:ext uri="{FF2B5EF4-FFF2-40B4-BE49-F238E27FC236}">
                <a16:creationId xmlns:a16="http://schemas.microsoft.com/office/drawing/2014/main" id="{C6034F8A-1D3B-490D-23FD-5A2D899CAB61}"/>
              </a:ext>
            </a:extLst>
          </p:cNvPr>
          <p:cNvPicPr>
            <a:picLocks noChangeAspect="1"/>
          </p:cNvPicPr>
          <p:nvPr/>
        </p:nvPicPr>
        <p:blipFill>
          <a:blip r:embed="rId4"/>
          <a:srcRect l="479" t="-734" r="35309" b="734"/>
          <a:stretch>
            <a:fillRect/>
          </a:stretch>
        </p:blipFill>
        <p:spPr>
          <a:xfrm>
            <a:off x="6346327" y="1886789"/>
            <a:ext cx="2250878" cy="3741252"/>
          </a:xfrm>
          <a:prstGeom prst="rect">
            <a:avLst/>
          </a:prstGeom>
          <a:ln>
            <a:solidFill>
              <a:srgbClr val="EBA900"/>
            </a:solidFill>
          </a:ln>
        </p:spPr>
      </p:pic>
      <p:sp>
        <p:nvSpPr>
          <p:cNvPr id="39" name="TextBox 38">
            <a:extLst>
              <a:ext uri="{FF2B5EF4-FFF2-40B4-BE49-F238E27FC236}">
                <a16:creationId xmlns:a16="http://schemas.microsoft.com/office/drawing/2014/main" id="{E0300C20-AE2D-708A-7909-576803F8FAF0}"/>
              </a:ext>
            </a:extLst>
          </p:cNvPr>
          <p:cNvSpPr txBox="1"/>
          <p:nvPr/>
        </p:nvSpPr>
        <p:spPr>
          <a:xfrm>
            <a:off x="6344123" y="5772298"/>
            <a:ext cx="2334335"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 edit icon next to “Location.” A pop‑up window will appear.</a:t>
            </a:r>
            <a:endParaRPr lang="en-US" sz="900" b="0" i="0" u="none" strike="noStrike" kern="1200" dirty="0">
              <a:effectLst/>
              <a:latin typeface="IBM Plex Sans" panose="020B0503050203000203" pitchFamily="34" charset="0"/>
            </a:endParaRPr>
          </a:p>
        </p:txBody>
      </p:sp>
      <p:cxnSp>
        <p:nvCxnSpPr>
          <p:cNvPr id="35" name="Straight Arrow Connector 34">
            <a:extLst>
              <a:ext uri="{FF2B5EF4-FFF2-40B4-BE49-F238E27FC236}">
                <a16:creationId xmlns:a16="http://schemas.microsoft.com/office/drawing/2014/main" id="{268F728D-F614-1CFC-9B37-67D50BACBAE5}"/>
              </a:ext>
            </a:extLst>
          </p:cNvPr>
          <p:cNvCxnSpPr>
            <a:cxnSpLocks/>
          </p:cNvCxnSpPr>
          <p:nvPr/>
        </p:nvCxnSpPr>
        <p:spPr>
          <a:xfrm flipH="1">
            <a:off x="7754798" y="2905753"/>
            <a:ext cx="452181"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4" name="Rectangle: Rounded Corners 3">
            <a:extLst>
              <a:ext uri="{FF2B5EF4-FFF2-40B4-BE49-F238E27FC236}">
                <a16:creationId xmlns:a16="http://schemas.microsoft.com/office/drawing/2014/main" id="{B72DD6A2-F01D-1A05-1D9A-3738DCD157F1}"/>
              </a:ext>
            </a:extLst>
          </p:cNvPr>
          <p:cNvSpPr/>
          <p:nvPr/>
        </p:nvSpPr>
        <p:spPr>
          <a:xfrm>
            <a:off x="9030970" y="5754553"/>
            <a:ext cx="2542887"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5" name="TextBox 4">
            <a:extLst>
              <a:ext uri="{FF2B5EF4-FFF2-40B4-BE49-F238E27FC236}">
                <a16:creationId xmlns:a16="http://schemas.microsoft.com/office/drawing/2014/main" id="{8390731C-9D20-DCE3-72FF-A80456CFC184}"/>
              </a:ext>
            </a:extLst>
          </p:cNvPr>
          <p:cNvSpPr txBox="1"/>
          <p:nvPr/>
        </p:nvSpPr>
        <p:spPr>
          <a:xfrm>
            <a:off x="9172063" y="5763298"/>
            <a:ext cx="254288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your desired group name (e.g., store number), then select “Update Access Group Category.”</a:t>
            </a:r>
            <a:endParaRPr lang="en-US" sz="900" b="0" i="0" u="none" strike="noStrike" kern="1200" dirty="0">
              <a:effectLst/>
              <a:latin typeface="IBM Plex Sans" panose="020B0503050203000203" pitchFamily="34" charset="0"/>
            </a:endParaRPr>
          </a:p>
        </p:txBody>
      </p:sp>
    </p:spTree>
    <p:extLst>
      <p:ext uri="{BB962C8B-B14F-4D97-AF65-F5344CB8AC3E}">
        <p14:creationId xmlns:p14="http://schemas.microsoft.com/office/powerpoint/2010/main" val="1155072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CFA07-DF7A-0279-7C94-C533103DF037}"/>
            </a:ext>
          </a:extLst>
        </p:cNvPr>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0C1271CB-2D96-40D3-3E32-D4D809DE59CE}"/>
              </a:ext>
            </a:extLst>
          </p:cNvPr>
          <p:cNvSpPr/>
          <p:nvPr/>
        </p:nvSpPr>
        <p:spPr>
          <a:xfrm>
            <a:off x="6191925" y="5718802"/>
            <a:ext cx="2576222" cy="47597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A926F665-9185-6B22-4775-6EB4F35F71A6}"/>
              </a:ext>
            </a:extLst>
          </p:cNvPr>
          <p:cNvSpPr/>
          <p:nvPr/>
        </p:nvSpPr>
        <p:spPr>
          <a:xfrm>
            <a:off x="3381059" y="5765787"/>
            <a:ext cx="2576222" cy="47597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7C44DA75-8189-7F0E-E01B-E8F4FF488DD7}"/>
              </a:ext>
            </a:extLst>
          </p:cNvPr>
          <p:cNvSpPr/>
          <p:nvPr/>
        </p:nvSpPr>
        <p:spPr>
          <a:xfrm>
            <a:off x="581048" y="5765787"/>
            <a:ext cx="2576222" cy="47597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7B4F59A0-6E32-F544-90A8-0278FB9F9445}"/>
              </a:ext>
            </a:extLst>
          </p:cNvPr>
          <p:cNvSpPr>
            <a:spLocks noGrp="1"/>
          </p:cNvSpPr>
          <p:nvPr>
            <p:ph type="sldNum" sz="quarter" idx="10"/>
          </p:nvPr>
        </p:nvSpPr>
        <p:spPr/>
        <p:txBody>
          <a:bodyPr/>
          <a:lstStyle/>
          <a:p>
            <a:fld id="{786FBC2C-DAEC-AA48-BB03-235AB661DE70}" type="slidenum">
              <a:rPr lang="en-US" smtClean="0"/>
              <a:pPr/>
              <a:t>12</a:t>
            </a:fld>
            <a:endParaRPr lang="en-US"/>
          </a:p>
        </p:txBody>
      </p:sp>
      <p:sp>
        <p:nvSpPr>
          <p:cNvPr id="3" name="Text Placeholder 2">
            <a:extLst>
              <a:ext uri="{FF2B5EF4-FFF2-40B4-BE49-F238E27FC236}">
                <a16:creationId xmlns:a16="http://schemas.microsoft.com/office/drawing/2014/main" id="{58577FDC-9586-F365-2FC4-0A986701F659}"/>
              </a:ext>
            </a:extLst>
          </p:cNvPr>
          <p:cNvSpPr>
            <a:spLocks noGrp="1"/>
          </p:cNvSpPr>
          <p:nvPr>
            <p:ph type="body" sz="quarter" idx="39"/>
          </p:nvPr>
        </p:nvSpPr>
        <p:spPr/>
        <p:txBody>
          <a:bodyPr/>
          <a:lstStyle/>
          <a:p>
            <a:r>
              <a:rPr lang="en-US">
                <a:latin typeface="IBM Plex Sans"/>
              </a:rPr>
              <a:t>Create Your Access Groups</a:t>
            </a:r>
            <a:endParaRPr lang="en-US"/>
          </a:p>
        </p:txBody>
      </p:sp>
      <p:sp>
        <p:nvSpPr>
          <p:cNvPr id="17" name="Rounded Rectangle 16">
            <a:extLst>
              <a:ext uri="{FF2B5EF4-FFF2-40B4-BE49-F238E27FC236}">
                <a16:creationId xmlns:a16="http://schemas.microsoft.com/office/drawing/2014/main" id="{B06AE8A1-20F1-E126-A601-C475DD67DB92}"/>
              </a:ext>
            </a:extLst>
          </p:cNvPr>
          <p:cNvSpPr/>
          <p:nvPr/>
        </p:nvSpPr>
        <p:spPr>
          <a:xfrm>
            <a:off x="5508419"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06</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B469A984-0B6B-66BD-819E-371CA73202E9}"/>
              </a:ext>
            </a:extLst>
          </p:cNvPr>
          <p:cNvSpPr/>
          <p:nvPr/>
        </p:nvSpPr>
        <p:spPr>
          <a:xfrm>
            <a:off x="8321863" y="1458527"/>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000">
                <a:solidFill>
                  <a:srgbClr val="191513"/>
                </a:solidFill>
                <a:latin typeface="IBM Plex Sans" panose="020B0503050203000203" pitchFamily="34" charset="0"/>
              </a:rPr>
              <a:t>07</a:t>
            </a:r>
            <a:endParaRPr kumimoji="0" lang="en-US" sz="10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7" name="TextBox 26">
            <a:extLst>
              <a:ext uri="{FF2B5EF4-FFF2-40B4-BE49-F238E27FC236}">
                <a16:creationId xmlns:a16="http://schemas.microsoft.com/office/drawing/2014/main" id="{C35093B5-C6C7-E579-0F50-E323FDF57D3F}"/>
              </a:ext>
            </a:extLst>
          </p:cNvPr>
          <p:cNvSpPr txBox="1"/>
          <p:nvPr/>
        </p:nvSpPr>
        <p:spPr>
          <a:xfrm>
            <a:off x="735431" y="5765787"/>
            <a:ext cx="2402324" cy="298147"/>
          </a:xfrm>
          <a:prstGeom prst="rect">
            <a:avLst/>
          </a:prstGeom>
        </p:spPr>
        <p:txBody>
          <a:bodyPr vert="horz" wrap="square" lIns="0" tIns="45720" rIns="91440" bIns="45720" rtlCol="0">
            <a:noAutofit/>
          </a:bodyPr>
          <a:lstStyle/>
          <a:p>
            <a:r>
              <a:rPr lang="en-US" sz="900" dirty="0">
                <a:latin typeface="IBM Plex Sans" panose="020B0503050203000203" pitchFamily="34" charset="0"/>
              </a:rPr>
              <a:t>A second column titled “Access Group Details” will appear. Select “Add.” A pop-up window will appear.</a:t>
            </a:r>
          </a:p>
        </p:txBody>
      </p:sp>
      <p:pic>
        <p:nvPicPr>
          <p:cNvPr id="15" name="Picture 14">
            <a:extLst>
              <a:ext uri="{FF2B5EF4-FFF2-40B4-BE49-F238E27FC236}">
                <a16:creationId xmlns:a16="http://schemas.microsoft.com/office/drawing/2014/main" id="{3B764C9A-BC59-170D-B5CE-BFACE809CECA}"/>
              </a:ext>
            </a:extLst>
          </p:cNvPr>
          <p:cNvPicPr>
            <a:picLocks noChangeAspect="1"/>
          </p:cNvPicPr>
          <p:nvPr/>
        </p:nvPicPr>
        <p:blipFill>
          <a:blip r:embed="rId2"/>
          <a:srcRect r="17313"/>
          <a:stretch>
            <a:fillRect/>
          </a:stretch>
        </p:blipFill>
        <p:spPr>
          <a:xfrm>
            <a:off x="702342" y="1914832"/>
            <a:ext cx="2251075" cy="3741579"/>
          </a:xfrm>
          <a:prstGeom prst="rect">
            <a:avLst/>
          </a:prstGeom>
          <a:ln>
            <a:solidFill>
              <a:srgbClr val="F7AB04"/>
            </a:solidFill>
          </a:ln>
        </p:spPr>
      </p:pic>
      <p:sp>
        <p:nvSpPr>
          <p:cNvPr id="28" name="TextBox 27">
            <a:extLst>
              <a:ext uri="{FF2B5EF4-FFF2-40B4-BE49-F238E27FC236}">
                <a16:creationId xmlns:a16="http://schemas.microsoft.com/office/drawing/2014/main" id="{1EDCC122-37D8-BE73-5589-15E435EB0585}"/>
              </a:ext>
            </a:extLst>
          </p:cNvPr>
          <p:cNvSpPr txBox="1"/>
          <p:nvPr/>
        </p:nvSpPr>
        <p:spPr>
          <a:xfrm>
            <a:off x="3425002" y="5746613"/>
            <a:ext cx="2542207" cy="507831"/>
          </a:xfrm>
          <a:prstGeom prst="rect">
            <a:avLst/>
          </a:prstGeom>
          <a:noFill/>
        </p:spPr>
        <p:txBody>
          <a:bodyPr wrap="square">
            <a:spAutoFit/>
          </a:bodyPr>
          <a:lstStyle/>
          <a:p>
            <a:r>
              <a:rPr lang="en-US" sz="900" dirty="0">
                <a:latin typeface="IBM Plex Sans" panose="020B0503050203000203" pitchFamily="34" charset="0"/>
              </a:rPr>
              <a:t>Enter as many details for that group as needed (e.g., Store 124, Store 259), selecting “Add Access Group” each time.</a:t>
            </a:r>
          </a:p>
        </p:txBody>
      </p:sp>
      <p:sp>
        <p:nvSpPr>
          <p:cNvPr id="36" name="Rounded Rectangle 15">
            <a:extLst>
              <a:ext uri="{FF2B5EF4-FFF2-40B4-BE49-F238E27FC236}">
                <a16:creationId xmlns:a16="http://schemas.microsoft.com/office/drawing/2014/main" id="{64590AC4-87AA-73F8-EB91-D0595E3AB77F}"/>
              </a:ext>
            </a:extLst>
          </p:cNvPr>
          <p:cNvSpPr/>
          <p:nvPr/>
        </p:nvSpPr>
        <p:spPr>
          <a:xfrm>
            <a:off x="2710443"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05</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cxnSp>
        <p:nvCxnSpPr>
          <p:cNvPr id="37" name="Straight Arrow Connector 36">
            <a:extLst>
              <a:ext uri="{FF2B5EF4-FFF2-40B4-BE49-F238E27FC236}">
                <a16:creationId xmlns:a16="http://schemas.microsoft.com/office/drawing/2014/main" id="{B643227F-CFC2-C3CE-F09B-E67310E6B980}"/>
              </a:ext>
            </a:extLst>
          </p:cNvPr>
          <p:cNvCxnSpPr>
            <a:cxnSpLocks/>
          </p:cNvCxnSpPr>
          <p:nvPr/>
        </p:nvCxnSpPr>
        <p:spPr>
          <a:xfrm>
            <a:off x="2690283" y="1991032"/>
            <a:ext cx="0" cy="39452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40" name="Picture 39">
            <a:extLst>
              <a:ext uri="{FF2B5EF4-FFF2-40B4-BE49-F238E27FC236}">
                <a16:creationId xmlns:a16="http://schemas.microsoft.com/office/drawing/2014/main" id="{9517CE68-152C-93C6-56E3-CB82C097E80D}"/>
              </a:ext>
            </a:extLst>
          </p:cNvPr>
          <p:cNvPicPr>
            <a:picLocks noChangeAspect="1"/>
          </p:cNvPicPr>
          <p:nvPr/>
        </p:nvPicPr>
        <p:blipFill>
          <a:blip r:embed="rId3"/>
          <a:srcRect l="16812"/>
          <a:stretch>
            <a:fillRect/>
          </a:stretch>
        </p:blipFill>
        <p:spPr>
          <a:xfrm>
            <a:off x="3496770" y="1906746"/>
            <a:ext cx="2251075" cy="3749666"/>
          </a:xfrm>
          <a:prstGeom prst="rect">
            <a:avLst/>
          </a:prstGeom>
          <a:ln>
            <a:solidFill>
              <a:srgbClr val="F7AB04"/>
            </a:solidFill>
          </a:ln>
        </p:spPr>
      </p:pic>
      <p:cxnSp>
        <p:nvCxnSpPr>
          <p:cNvPr id="41" name="Straight Arrow Connector 40">
            <a:extLst>
              <a:ext uri="{FF2B5EF4-FFF2-40B4-BE49-F238E27FC236}">
                <a16:creationId xmlns:a16="http://schemas.microsoft.com/office/drawing/2014/main" id="{2FF22054-974D-B64F-0F50-B6CA6B48EA98}"/>
              </a:ext>
            </a:extLst>
          </p:cNvPr>
          <p:cNvCxnSpPr>
            <a:cxnSpLocks/>
          </p:cNvCxnSpPr>
          <p:nvPr/>
        </p:nvCxnSpPr>
        <p:spPr>
          <a:xfrm>
            <a:off x="5379302" y="5073445"/>
            <a:ext cx="0" cy="29220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43" name="Rectangle 42">
            <a:extLst>
              <a:ext uri="{FF2B5EF4-FFF2-40B4-BE49-F238E27FC236}">
                <a16:creationId xmlns:a16="http://schemas.microsoft.com/office/drawing/2014/main" id="{DC7D332D-0F96-C266-5993-6374289C9CA2}"/>
              </a:ext>
            </a:extLst>
          </p:cNvPr>
          <p:cNvSpPr/>
          <p:nvPr/>
        </p:nvSpPr>
        <p:spPr>
          <a:xfrm>
            <a:off x="1740310" y="2542826"/>
            <a:ext cx="949973" cy="213395"/>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989385FD-3BCC-D683-53E7-F072AD56FCB2}"/>
              </a:ext>
            </a:extLst>
          </p:cNvPr>
          <p:cNvSpPr txBox="1"/>
          <p:nvPr/>
        </p:nvSpPr>
        <p:spPr>
          <a:xfrm>
            <a:off x="6234941" y="5718802"/>
            <a:ext cx="2576222" cy="507831"/>
          </a:xfrm>
          <a:prstGeom prst="rect">
            <a:avLst/>
          </a:prstGeom>
          <a:noFill/>
        </p:spPr>
        <p:txBody>
          <a:bodyPr wrap="square">
            <a:spAutoFit/>
          </a:bodyPr>
          <a:lstStyle/>
          <a:p>
            <a:r>
              <a:rPr lang="en-US" sz="900" dirty="0">
                <a:latin typeface="IBM Plex Sans" panose="020B0503050203000203" pitchFamily="34" charset="0"/>
              </a:rPr>
              <a:t>The finished group should resemble your main location Access Group (e.g., Store Number), followed by its subset details (e.g., Site 123).</a:t>
            </a:r>
          </a:p>
        </p:txBody>
      </p:sp>
      <p:pic>
        <p:nvPicPr>
          <p:cNvPr id="47" name="Picture 46">
            <a:extLst>
              <a:ext uri="{FF2B5EF4-FFF2-40B4-BE49-F238E27FC236}">
                <a16:creationId xmlns:a16="http://schemas.microsoft.com/office/drawing/2014/main" id="{D0C45B25-ABC9-EC71-0783-6AF294B34F90}"/>
              </a:ext>
            </a:extLst>
          </p:cNvPr>
          <p:cNvPicPr>
            <a:picLocks noChangeAspect="1"/>
          </p:cNvPicPr>
          <p:nvPr/>
        </p:nvPicPr>
        <p:blipFill>
          <a:blip r:embed="rId4"/>
          <a:srcRect l="10888" t="402" r="21513" b="-402"/>
          <a:stretch>
            <a:fillRect/>
          </a:stretch>
        </p:blipFill>
        <p:spPr>
          <a:xfrm>
            <a:off x="6291198" y="1906746"/>
            <a:ext cx="2356413" cy="3741577"/>
          </a:xfrm>
          <a:prstGeom prst="rect">
            <a:avLst/>
          </a:prstGeom>
          <a:ln>
            <a:solidFill>
              <a:srgbClr val="F7AB04"/>
            </a:solidFill>
          </a:ln>
        </p:spPr>
      </p:pic>
      <p:sp>
        <p:nvSpPr>
          <p:cNvPr id="4" name="Rectangle 3">
            <a:extLst>
              <a:ext uri="{FF2B5EF4-FFF2-40B4-BE49-F238E27FC236}">
                <a16:creationId xmlns:a16="http://schemas.microsoft.com/office/drawing/2014/main" id="{1D2EBAE7-3F46-E5F5-C42A-10AE9DE640B9}"/>
              </a:ext>
            </a:extLst>
          </p:cNvPr>
          <p:cNvSpPr/>
          <p:nvPr/>
        </p:nvSpPr>
        <p:spPr>
          <a:xfrm>
            <a:off x="8977365" y="5656411"/>
            <a:ext cx="2981754" cy="585346"/>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Arrow Connector 4">
            <a:extLst>
              <a:ext uri="{FF2B5EF4-FFF2-40B4-BE49-F238E27FC236}">
                <a16:creationId xmlns:a16="http://schemas.microsoft.com/office/drawing/2014/main" id="{1E1728E5-C2E1-2B20-4540-DF13CD3ED1A1}"/>
              </a:ext>
            </a:extLst>
          </p:cNvPr>
          <p:cNvCxnSpPr>
            <a:cxnSpLocks/>
          </p:cNvCxnSpPr>
          <p:nvPr/>
        </p:nvCxnSpPr>
        <p:spPr>
          <a:xfrm flipH="1">
            <a:off x="6777027" y="2670269"/>
            <a:ext cx="21595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CE0FA232-C33E-57D9-FFC7-41BB2D5ABE34}"/>
              </a:ext>
            </a:extLst>
          </p:cNvPr>
          <p:cNvCxnSpPr>
            <a:cxnSpLocks/>
          </p:cNvCxnSpPr>
          <p:nvPr/>
        </p:nvCxnSpPr>
        <p:spPr>
          <a:xfrm flipH="1">
            <a:off x="8647611" y="2662652"/>
            <a:ext cx="21595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21E37FDC-E47E-344E-36D1-70BB08FBC554}"/>
              </a:ext>
            </a:extLst>
          </p:cNvPr>
          <p:cNvCxnSpPr>
            <a:cxnSpLocks/>
          </p:cNvCxnSpPr>
          <p:nvPr/>
        </p:nvCxnSpPr>
        <p:spPr>
          <a:xfrm flipH="1">
            <a:off x="8667903" y="2909755"/>
            <a:ext cx="21595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82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B0673-684A-DB3D-A1C9-4F8667D65CD3}"/>
            </a:ext>
          </a:extLst>
        </p:cNvPr>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AF96F790-6FA0-C059-EDAA-5A9B1AEF2931}"/>
              </a:ext>
            </a:extLst>
          </p:cNvPr>
          <p:cNvSpPr/>
          <p:nvPr/>
        </p:nvSpPr>
        <p:spPr>
          <a:xfrm>
            <a:off x="9018446" y="5727691"/>
            <a:ext cx="2628583" cy="722927"/>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13" name="Rectangle: Rounded Corners 12">
            <a:extLst>
              <a:ext uri="{FF2B5EF4-FFF2-40B4-BE49-F238E27FC236}">
                <a16:creationId xmlns:a16="http://schemas.microsoft.com/office/drawing/2014/main" id="{2A1E6067-9FC1-DBF8-42E4-F9A42526E783}"/>
              </a:ext>
            </a:extLst>
          </p:cNvPr>
          <p:cNvSpPr/>
          <p:nvPr/>
        </p:nvSpPr>
        <p:spPr>
          <a:xfrm>
            <a:off x="6218403" y="5754552"/>
            <a:ext cx="2628584" cy="52251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11" name="Rectangle: Rounded Corners 10">
            <a:extLst>
              <a:ext uri="{FF2B5EF4-FFF2-40B4-BE49-F238E27FC236}">
                <a16:creationId xmlns:a16="http://schemas.microsoft.com/office/drawing/2014/main" id="{8705F0F1-1229-D0D3-0AC1-FFE5C28AE4EE}"/>
              </a:ext>
            </a:extLst>
          </p:cNvPr>
          <p:cNvSpPr/>
          <p:nvPr/>
        </p:nvSpPr>
        <p:spPr>
          <a:xfrm>
            <a:off x="3414660" y="5754553"/>
            <a:ext cx="2542887"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9" name="Rectangle: Rounded Corners 8">
            <a:extLst>
              <a:ext uri="{FF2B5EF4-FFF2-40B4-BE49-F238E27FC236}">
                <a16:creationId xmlns:a16="http://schemas.microsoft.com/office/drawing/2014/main" id="{E853295A-DE5A-F28A-34CD-94B7B3F9D951}"/>
              </a:ext>
            </a:extLst>
          </p:cNvPr>
          <p:cNvSpPr/>
          <p:nvPr/>
        </p:nvSpPr>
        <p:spPr>
          <a:xfrm>
            <a:off x="637028" y="5754553"/>
            <a:ext cx="2542887"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56ABA492-84A3-BA85-F1FD-251DF221A5E6}"/>
              </a:ext>
            </a:extLst>
          </p:cNvPr>
          <p:cNvSpPr>
            <a:spLocks noGrp="1"/>
          </p:cNvSpPr>
          <p:nvPr>
            <p:ph type="sldNum" sz="quarter" idx="10"/>
          </p:nvPr>
        </p:nvSpPr>
        <p:spPr/>
        <p:txBody>
          <a:bodyPr/>
          <a:lstStyle/>
          <a:p>
            <a:fld id="{786FBC2C-DAEC-AA48-BB03-235AB661DE70}" type="slidenum">
              <a:rPr lang="en-US" smtClean="0"/>
              <a:pPr/>
              <a:t>13</a:t>
            </a:fld>
            <a:endParaRPr lang="en-US"/>
          </a:p>
        </p:txBody>
      </p:sp>
      <p:sp>
        <p:nvSpPr>
          <p:cNvPr id="3" name="Text Placeholder 2">
            <a:extLst>
              <a:ext uri="{FF2B5EF4-FFF2-40B4-BE49-F238E27FC236}">
                <a16:creationId xmlns:a16="http://schemas.microsoft.com/office/drawing/2014/main" id="{0BEEC213-57EA-E42C-263F-5E181FB970E9}"/>
              </a:ext>
            </a:extLst>
          </p:cNvPr>
          <p:cNvSpPr>
            <a:spLocks noGrp="1"/>
          </p:cNvSpPr>
          <p:nvPr>
            <p:ph type="body" sz="quarter" idx="39"/>
          </p:nvPr>
        </p:nvSpPr>
        <p:spPr/>
        <p:txBody>
          <a:bodyPr/>
          <a:lstStyle/>
          <a:p>
            <a:r>
              <a:rPr lang="en-US">
                <a:latin typeface="IBM Plex Sans"/>
              </a:rPr>
              <a:t>Create</a:t>
            </a:r>
            <a:r>
              <a:rPr lang="en-US">
                <a:solidFill>
                  <a:srgbClr val="EBA902"/>
                </a:solidFill>
                <a:latin typeface="IBM Plex Sans"/>
              </a:rPr>
              <a:t> </a:t>
            </a:r>
            <a:r>
              <a:rPr lang="en-US">
                <a:latin typeface="IBM Plex Sans"/>
              </a:rPr>
              <a:t>Your Access Groups</a:t>
            </a:r>
            <a:endParaRPr lang="en-US"/>
          </a:p>
        </p:txBody>
      </p:sp>
      <p:sp>
        <p:nvSpPr>
          <p:cNvPr id="4" name="Picture Placeholder 3">
            <a:extLst>
              <a:ext uri="{FF2B5EF4-FFF2-40B4-BE49-F238E27FC236}">
                <a16:creationId xmlns:a16="http://schemas.microsoft.com/office/drawing/2014/main" id="{814E5EF2-0617-06DB-BE45-2EA48AC6237A}"/>
              </a:ext>
            </a:extLst>
          </p:cNvPr>
          <p:cNvSpPr>
            <a:spLocks noGrp="1"/>
          </p:cNvSpPr>
          <p:nvPr>
            <p:ph type="pic" sz="quarter" idx="42"/>
          </p:nvPr>
        </p:nvSpPr>
        <p:spPr/>
        <p:txBody>
          <a:bodyPr/>
          <a:lstStyle/>
          <a:p>
            <a:endParaRPr lang="en-US"/>
          </a:p>
        </p:txBody>
      </p:sp>
      <p:sp>
        <p:nvSpPr>
          <p:cNvPr id="8" name="Picture Placeholder 7">
            <a:extLst>
              <a:ext uri="{FF2B5EF4-FFF2-40B4-BE49-F238E27FC236}">
                <a16:creationId xmlns:a16="http://schemas.microsoft.com/office/drawing/2014/main" id="{32D0D859-7A78-E9E1-10E9-3809871FFE6F}"/>
              </a:ext>
            </a:extLst>
          </p:cNvPr>
          <p:cNvSpPr>
            <a:spLocks noGrp="1"/>
          </p:cNvSpPr>
          <p:nvPr>
            <p:ph type="pic" sz="quarter" idx="46"/>
          </p:nvPr>
        </p:nvSpPr>
        <p:spPr/>
        <p:txBody>
          <a:bodyPr/>
          <a:lstStyle/>
          <a:p>
            <a:endParaRPr lang="en-US"/>
          </a:p>
        </p:txBody>
      </p:sp>
      <p:sp>
        <p:nvSpPr>
          <p:cNvPr id="17" name="Rounded Rectangle 16">
            <a:extLst>
              <a:ext uri="{FF2B5EF4-FFF2-40B4-BE49-F238E27FC236}">
                <a16:creationId xmlns:a16="http://schemas.microsoft.com/office/drawing/2014/main" id="{E0028E85-7358-992C-EAE3-F84856183114}"/>
              </a:ext>
            </a:extLst>
          </p:cNvPr>
          <p:cNvSpPr/>
          <p:nvPr/>
        </p:nvSpPr>
        <p:spPr>
          <a:xfrm>
            <a:off x="5513575" y="1501063"/>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dirty="0">
                <a:solidFill>
                  <a:srgbClr val="191513"/>
                </a:solidFill>
                <a:latin typeface="IBM Plex Sans" panose="020B0503050203000203" pitchFamily="34" charset="0"/>
              </a:rPr>
              <a:t>09</a:t>
            </a:r>
            <a:endParaRPr kumimoji="0" lang="en-US" sz="1100" b="0" i="0" u="none" strike="noStrike" kern="1200" cap="none" spc="0" normalizeH="0" baseline="0" noProof="0" dirty="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80FDBF4B-1FE4-5CBA-2397-00EFAEFD1551}"/>
              </a:ext>
            </a:extLst>
          </p:cNvPr>
          <p:cNvSpPr/>
          <p:nvPr/>
        </p:nvSpPr>
        <p:spPr>
          <a:xfrm>
            <a:off x="8239998" y="1501063"/>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000">
                <a:solidFill>
                  <a:srgbClr val="191513"/>
                </a:solidFill>
                <a:latin typeface="IBM Plex Sans" panose="020B0503050203000203" pitchFamily="34" charset="0"/>
              </a:rPr>
              <a:t>10</a:t>
            </a:r>
            <a:endParaRPr kumimoji="0" lang="en-US" sz="10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FF39CA90-F165-4FDF-AB77-2B9F302B4F32}"/>
              </a:ext>
            </a:extLst>
          </p:cNvPr>
          <p:cNvSpPr/>
          <p:nvPr/>
        </p:nvSpPr>
        <p:spPr>
          <a:xfrm>
            <a:off x="11093789" y="150610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a:solidFill>
                  <a:srgbClr val="191513"/>
                </a:solidFill>
                <a:latin typeface="IBM Plex Sans" panose="020B0503050203000203" pitchFamily="34" charset="0"/>
              </a:rPr>
              <a:t>11</a:t>
            </a:r>
            <a:endParaRPr kumimoji="0" lang="en-US" sz="10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24" name="TextBox 23">
            <a:extLst>
              <a:ext uri="{FF2B5EF4-FFF2-40B4-BE49-F238E27FC236}">
                <a16:creationId xmlns:a16="http://schemas.microsoft.com/office/drawing/2014/main" id="{6BF97A0E-EBFB-0594-3983-323E63D9675C}"/>
              </a:ext>
            </a:extLst>
          </p:cNvPr>
          <p:cNvSpPr txBox="1"/>
          <p:nvPr/>
        </p:nvSpPr>
        <p:spPr>
          <a:xfrm>
            <a:off x="749844" y="5768645"/>
            <a:ext cx="235961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Optional: To create a second access group, select the ‘Add’ icon next to Access Group Categories.</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4C9D55D1-3C1E-1D9D-8C2E-FA9923CC3056}"/>
              </a:ext>
            </a:extLst>
          </p:cNvPr>
          <p:cNvSpPr txBox="1"/>
          <p:nvPr/>
        </p:nvSpPr>
        <p:spPr>
          <a:xfrm>
            <a:off x="3549610" y="5778362"/>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Name your second group (e.g., “Store Area”) and select ‘Add Access Group Category’.</a:t>
            </a:r>
            <a:endParaRPr lang="en-US" sz="900" b="0" i="0" u="none" strike="noStrike" kern="1200" dirty="0">
              <a:effectLst/>
              <a:latin typeface="IBM Plex Sans" panose="020B0503050203000203" pitchFamily="34" charset="0"/>
            </a:endParaRPr>
          </a:p>
        </p:txBody>
      </p:sp>
      <p:pic>
        <p:nvPicPr>
          <p:cNvPr id="30" name="Picture Placeholder 22">
            <a:extLst>
              <a:ext uri="{FF2B5EF4-FFF2-40B4-BE49-F238E27FC236}">
                <a16:creationId xmlns:a16="http://schemas.microsoft.com/office/drawing/2014/main" id="{4731D342-F00A-90FD-04A7-F8FC6B8A618F}"/>
              </a:ext>
            </a:extLst>
          </p:cNvPr>
          <p:cNvPicPr>
            <a:picLocks noChangeAspect="1"/>
          </p:cNvPicPr>
          <p:nvPr/>
        </p:nvPicPr>
        <p:blipFill>
          <a:blip r:embed="rId2"/>
          <a:srcRect l="30325" r="-261"/>
          <a:stretch>
            <a:fillRect/>
          </a:stretch>
        </p:blipFill>
        <p:spPr>
          <a:xfrm>
            <a:off x="3428959" y="1920117"/>
            <a:ext cx="2277824" cy="3741579"/>
          </a:xfrm>
          <a:prstGeom prst="rect">
            <a:avLst/>
          </a:prstGeom>
          <a:ln>
            <a:solidFill>
              <a:srgbClr val="EBA900"/>
            </a:solidFill>
          </a:ln>
        </p:spPr>
      </p:pic>
      <p:cxnSp>
        <p:nvCxnSpPr>
          <p:cNvPr id="31" name="Straight Arrow Connector 30">
            <a:extLst>
              <a:ext uri="{FF2B5EF4-FFF2-40B4-BE49-F238E27FC236}">
                <a16:creationId xmlns:a16="http://schemas.microsoft.com/office/drawing/2014/main" id="{AFB97E01-362E-24B9-DE94-81A743593449}"/>
              </a:ext>
            </a:extLst>
          </p:cNvPr>
          <p:cNvCxnSpPr>
            <a:cxnSpLocks/>
          </p:cNvCxnSpPr>
          <p:nvPr/>
        </p:nvCxnSpPr>
        <p:spPr>
          <a:xfrm flipH="1">
            <a:off x="5076593" y="2416247"/>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9FDAF0E8-1317-B40B-EADC-2FFB90E7B7E1}"/>
              </a:ext>
            </a:extLst>
          </p:cNvPr>
          <p:cNvCxnSpPr>
            <a:cxnSpLocks/>
          </p:cNvCxnSpPr>
          <p:nvPr/>
        </p:nvCxnSpPr>
        <p:spPr>
          <a:xfrm>
            <a:off x="5295084" y="4980658"/>
            <a:ext cx="0" cy="362867"/>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12" name="Picture Placeholder 22">
            <a:extLst>
              <a:ext uri="{FF2B5EF4-FFF2-40B4-BE49-F238E27FC236}">
                <a16:creationId xmlns:a16="http://schemas.microsoft.com/office/drawing/2014/main" id="{028D221D-80AC-8B46-9490-CC20268E7620}"/>
              </a:ext>
            </a:extLst>
          </p:cNvPr>
          <p:cNvPicPr>
            <a:picLocks noGrp="1" noChangeAspect="1"/>
          </p:cNvPicPr>
          <p:nvPr>
            <p:ph type="pic" sz="quarter" idx="54"/>
          </p:nvPr>
        </p:nvPicPr>
        <p:blipFill>
          <a:blip r:embed="rId3"/>
          <a:srcRect l="-259" t="279" r="36051" b="-279"/>
          <a:stretch>
            <a:fillRect/>
          </a:stretch>
        </p:blipFill>
        <p:spPr>
          <a:xfrm>
            <a:off x="768350" y="1917533"/>
            <a:ext cx="2251075" cy="3754605"/>
          </a:xfrm>
          <a:ln>
            <a:solidFill>
              <a:srgbClr val="EBA900"/>
            </a:solidFill>
          </a:ln>
        </p:spPr>
      </p:pic>
      <p:cxnSp>
        <p:nvCxnSpPr>
          <p:cNvPr id="32" name="Straight Arrow Connector 31">
            <a:extLst>
              <a:ext uri="{FF2B5EF4-FFF2-40B4-BE49-F238E27FC236}">
                <a16:creationId xmlns:a16="http://schemas.microsoft.com/office/drawing/2014/main" id="{05FB9D3A-705E-F006-3246-DCA454728257}"/>
              </a:ext>
            </a:extLst>
          </p:cNvPr>
          <p:cNvCxnSpPr>
            <a:cxnSpLocks/>
          </p:cNvCxnSpPr>
          <p:nvPr/>
        </p:nvCxnSpPr>
        <p:spPr>
          <a:xfrm flipH="1">
            <a:off x="2172967" y="2682090"/>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2BDEE88C-E54E-972B-9A06-0DA0BEE9F375}"/>
              </a:ext>
            </a:extLst>
          </p:cNvPr>
          <p:cNvSpPr/>
          <p:nvPr/>
        </p:nvSpPr>
        <p:spPr>
          <a:xfrm>
            <a:off x="10176387" y="2542826"/>
            <a:ext cx="991373" cy="213395"/>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6BA10A5-D783-5822-80FA-A8AB3146407E}"/>
              </a:ext>
            </a:extLst>
          </p:cNvPr>
          <p:cNvSpPr txBox="1"/>
          <p:nvPr/>
        </p:nvSpPr>
        <p:spPr>
          <a:xfrm>
            <a:off x="6357197" y="5778362"/>
            <a:ext cx="2547855" cy="298147"/>
          </a:xfrm>
          <a:prstGeom prst="rect">
            <a:avLst/>
          </a:prstGeom>
        </p:spPr>
        <p:txBody>
          <a:bodyPr vert="horz" wrap="square" lIns="0" tIns="45720" rIns="91440" bIns="45720" rtlCol="0">
            <a:noAutofit/>
          </a:bodyPr>
          <a:lstStyle/>
          <a:p>
            <a:r>
              <a:rPr lang="en-US" sz="900" dirty="0">
                <a:latin typeface="IBM Plex Sans" panose="020B0503050203000203" pitchFamily="34" charset="0"/>
              </a:rPr>
              <a:t>A second column titled “Access Group Details” will appear. Select “Add.” A pop‑up window will open.</a:t>
            </a:r>
          </a:p>
        </p:txBody>
      </p:sp>
      <p:pic>
        <p:nvPicPr>
          <p:cNvPr id="10" name="Picture 9">
            <a:extLst>
              <a:ext uri="{FF2B5EF4-FFF2-40B4-BE49-F238E27FC236}">
                <a16:creationId xmlns:a16="http://schemas.microsoft.com/office/drawing/2014/main" id="{2FA15D1A-6894-54B4-9B56-243B204ED6A7}"/>
              </a:ext>
            </a:extLst>
          </p:cNvPr>
          <p:cNvPicPr>
            <a:picLocks noChangeAspect="1"/>
          </p:cNvPicPr>
          <p:nvPr/>
        </p:nvPicPr>
        <p:blipFill>
          <a:blip r:embed="rId4"/>
          <a:srcRect r="17313"/>
          <a:stretch>
            <a:fillRect/>
          </a:stretch>
        </p:blipFill>
        <p:spPr>
          <a:xfrm>
            <a:off x="6357197" y="1920114"/>
            <a:ext cx="2224326" cy="3741582"/>
          </a:xfrm>
          <a:prstGeom prst="rect">
            <a:avLst/>
          </a:prstGeom>
          <a:ln>
            <a:solidFill>
              <a:srgbClr val="F7AB04"/>
            </a:solidFill>
          </a:ln>
        </p:spPr>
      </p:pic>
      <p:cxnSp>
        <p:nvCxnSpPr>
          <p:cNvPr id="35" name="Straight Arrow Connector 34">
            <a:extLst>
              <a:ext uri="{FF2B5EF4-FFF2-40B4-BE49-F238E27FC236}">
                <a16:creationId xmlns:a16="http://schemas.microsoft.com/office/drawing/2014/main" id="{4CCCBEF9-BD47-372E-41B4-8B0E695235D7}"/>
              </a:ext>
            </a:extLst>
          </p:cNvPr>
          <p:cNvCxnSpPr>
            <a:cxnSpLocks/>
          </p:cNvCxnSpPr>
          <p:nvPr/>
        </p:nvCxnSpPr>
        <p:spPr>
          <a:xfrm flipH="1">
            <a:off x="8467007" y="2416247"/>
            <a:ext cx="294283"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0838A2F0-DEA1-A2AB-89B5-26A50B656061}"/>
              </a:ext>
            </a:extLst>
          </p:cNvPr>
          <p:cNvSpPr txBox="1"/>
          <p:nvPr/>
        </p:nvSpPr>
        <p:spPr>
          <a:xfrm>
            <a:off x="9120273" y="5750504"/>
            <a:ext cx="2491316" cy="646331"/>
          </a:xfrm>
          <a:prstGeom prst="rect">
            <a:avLst/>
          </a:prstGeom>
          <a:noFill/>
        </p:spPr>
        <p:txBody>
          <a:bodyPr wrap="square">
            <a:spAutoFit/>
          </a:bodyPr>
          <a:lstStyle/>
          <a:p>
            <a:r>
              <a:rPr lang="en-US" sz="900" dirty="0">
                <a:latin typeface="IBM Plex Sans" panose="020B0503050203000203" pitchFamily="34" charset="0"/>
              </a:rPr>
              <a:t>Enter as many details for that group as needed (e.g., Sales Floor, Inventory Closet), selecting “Add Access Group” after each entry.</a:t>
            </a:r>
          </a:p>
        </p:txBody>
      </p:sp>
      <p:pic>
        <p:nvPicPr>
          <p:cNvPr id="37" name="Picture 36">
            <a:extLst>
              <a:ext uri="{FF2B5EF4-FFF2-40B4-BE49-F238E27FC236}">
                <a16:creationId xmlns:a16="http://schemas.microsoft.com/office/drawing/2014/main" id="{19988C9B-F561-2996-A520-90854B3C6AA9}"/>
              </a:ext>
            </a:extLst>
          </p:cNvPr>
          <p:cNvPicPr>
            <a:picLocks noChangeAspect="1"/>
          </p:cNvPicPr>
          <p:nvPr/>
        </p:nvPicPr>
        <p:blipFill>
          <a:blip r:embed="rId5"/>
          <a:srcRect l="24560" t="-54" r="-100" b="54"/>
          <a:stretch>
            <a:fillRect/>
          </a:stretch>
        </p:blipFill>
        <p:spPr>
          <a:xfrm>
            <a:off x="9231938" y="1917533"/>
            <a:ext cx="2267986" cy="3754604"/>
          </a:xfrm>
          <a:prstGeom prst="rect">
            <a:avLst/>
          </a:prstGeom>
          <a:ln>
            <a:solidFill>
              <a:srgbClr val="F7AB04"/>
            </a:solidFill>
          </a:ln>
        </p:spPr>
      </p:pic>
      <p:cxnSp>
        <p:nvCxnSpPr>
          <p:cNvPr id="38" name="Straight Arrow Connector 37">
            <a:extLst>
              <a:ext uri="{FF2B5EF4-FFF2-40B4-BE49-F238E27FC236}">
                <a16:creationId xmlns:a16="http://schemas.microsoft.com/office/drawing/2014/main" id="{7503117C-DEB0-5C64-9C08-10C915CE35C6}"/>
              </a:ext>
            </a:extLst>
          </p:cNvPr>
          <p:cNvCxnSpPr>
            <a:cxnSpLocks/>
          </p:cNvCxnSpPr>
          <p:nvPr/>
        </p:nvCxnSpPr>
        <p:spPr>
          <a:xfrm flipH="1">
            <a:off x="10700742" y="2294841"/>
            <a:ext cx="294283"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C2F588C2-1BC6-37DE-DFFC-E974D2B5894B}"/>
              </a:ext>
            </a:extLst>
          </p:cNvPr>
          <p:cNvCxnSpPr>
            <a:cxnSpLocks/>
          </p:cNvCxnSpPr>
          <p:nvPr/>
        </p:nvCxnSpPr>
        <p:spPr>
          <a:xfrm>
            <a:off x="11167760" y="5098841"/>
            <a:ext cx="5259" cy="254441"/>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41" name="Rounded Rectangle 15">
            <a:extLst>
              <a:ext uri="{FF2B5EF4-FFF2-40B4-BE49-F238E27FC236}">
                <a16:creationId xmlns:a16="http://schemas.microsoft.com/office/drawing/2014/main" id="{84473123-8D80-A1A9-EE43-DAD5B4B21572}"/>
              </a:ext>
            </a:extLst>
          </p:cNvPr>
          <p:cNvSpPr/>
          <p:nvPr/>
        </p:nvSpPr>
        <p:spPr>
          <a:xfrm>
            <a:off x="2710443" y="1501063"/>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dirty="0">
                <a:solidFill>
                  <a:srgbClr val="191513"/>
                </a:solidFill>
                <a:latin typeface="IBM Plex Sans" panose="020B0503050203000203" pitchFamily="34" charset="0"/>
              </a:rPr>
              <a:t>08</a:t>
            </a:r>
            <a:endParaRPr kumimoji="0" lang="en-US" sz="1100" b="0" i="0" u="none" strike="noStrike" kern="1200" cap="none" spc="0" normalizeH="0" baseline="0" noProof="0" dirty="0">
              <a:ln>
                <a:noFill/>
              </a:ln>
              <a:solidFill>
                <a:srgbClr val="191513"/>
              </a:solidFill>
              <a:effectLst/>
              <a:uLnTx/>
              <a:uFillTx/>
              <a:latin typeface="IBM Plex Sans" panose="020B0503050203000203" pitchFamily="34" charset="0"/>
            </a:endParaRPr>
          </a:p>
        </p:txBody>
      </p:sp>
    </p:spTree>
    <p:extLst>
      <p:ext uri="{BB962C8B-B14F-4D97-AF65-F5344CB8AC3E}">
        <p14:creationId xmlns:p14="http://schemas.microsoft.com/office/powerpoint/2010/main" val="3773741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D1C4F-B81C-308B-BBB3-E4389986DF8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4A62C93-90EA-73B4-6653-6B77829A098A}"/>
              </a:ext>
            </a:extLst>
          </p:cNvPr>
          <p:cNvSpPr>
            <a:spLocks noGrp="1"/>
          </p:cNvSpPr>
          <p:nvPr>
            <p:ph type="sldNum" sz="quarter" idx="10"/>
          </p:nvPr>
        </p:nvSpPr>
        <p:spPr/>
        <p:txBody>
          <a:bodyPr/>
          <a:lstStyle/>
          <a:p>
            <a:fld id="{786FBC2C-DAEC-AA48-BB03-235AB661DE70}" type="slidenum">
              <a:rPr lang="en-US" smtClean="0"/>
              <a:pPr/>
              <a:t>14</a:t>
            </a:fld>
            <a:endParaRPr lang="en-US"/>
          </a:p>
        </p:txBody>
      </p:sp>
      <p:sp>
        <p:nvSpPr>
          <p:cNvPr id="3" name="Text Placeholder 2">
            <a:extLst>
              <a:ext uri="{FF2B5EF4-FFF2-40B4-BE49-F238E27FC236}">
                <a16:creationId xmlns:a16="http://schemas.microsoft.com/office/drawing/2014/main" id="{DB16A055-C0B0-5059-0811-7162A1E6FCBC}"/>
              </a:ext>
            </a:extLst>
          </p:cNvPr>
          <p:cNvSpPr>
            <a:spLocks noGrp="1"/>
          </p:cNvSpPr>
          <p:nvPr>
            <p:ph type="body" sz="quarter" idx="13"/>
          </p:nvPr>
        </p:nvSpPr>
        <p:spPr>
          <a:xfrm>
            <a:off x="825389" y="1368674"/>
            <a:ext cx="372729" cy="213750"/>
          </a:xfrm>
        </p:spPr>
        <p:txBody>
          <a:bodyPr/>
          <a:lstStyle/>
          <a:p>
            <a:r>
              <a:rPr lang="en-US" dirty="0"/>
              <a:t>03</a:t>
            </a:r>
          </a:p>
        </p:txBody>
      </p:sp>
      <p:sp>
        <p:nvSpPr>
          <p:cNvPr id="4" name="Text Placeholder 3">
            <a:extLst>
              <a:ext uri="{FF2B5EF4-FFF2-40B4-BE49-F238E27FC236}">
                <a16:creationId xmlns:a16="http://schemas.microsoft.com/office/drawing/2014/main" id="{0021DD19-4DCE-8CA9-BC29-11445625AF05}"/>
              </a:ext>
            </a:extLst>
          </p:cNvPr>
          <p:cNvSpPr>
            <a:spLocks noGrp="1"/>
          </p:cNvSpPr>
          <p:nvPr>
            <p:ph type="body" sz="quarter" idx="12"/>
          </p:nvPr>
        </p:nvSpPr>
        <p:spPr>
          <a:xfrm>
            <a:off x="663955" y="2077368"/>
            <a:ext cx="11268691" cy="3638550"/>
          </a:xfrm>
        </p:spPr>
        <p:txBody>
          <a:bodyPr/>
          <a:lstStyle/>
          <a:p>
            <a:r>
              <a:rPr lang="en-US"/>
              <a:t>Assign Roles &amp; Permissions</a:t>
            </a:r>
          </a:p>
        </p:txBody>
      </p:sp>
      <p:sp>
        <p:nvSpPr>
          <p:cNvPr id="7" name="TextBox 6">
            <a:extLst>
              <a:ext uri="{FF2B5EF4-FFF2-40B4-BE49-F238E27FC236}">
                <a16:creationId xmlns:a16="http://schemas.microsoft.com/office/drawing/2014/main" id="{3FC30EBD-BAE4-590C-F808-3CB1DFC4F94C}"/>
              </a:ext>
            </a:extLst>
          </p:cNvPr>
          <p:cNvSpPr txBox="1"/>
          <p:nvPr/>
        </p:nvSpPr>
        <p:spPr>
          <a:xfrm>
            <a:off x="1461396" y="5574634"/>
            <a:ext cx="6055822" cy="646331"/>
          </a:xfrm>
          <a:prstGeom prst="rect">
            <a:avLst/>
          </a:prstGeom>
          <a:noFill/>
        </p:spPr>
        <p:txBody>
          <a:bodyPr wrap="square" rtlCol="0">
            <a:spAutoFit/>
          </a:bodyPr>
          <a:lstStyle/>
          <a:p>
            <a:r>
              <a:rPr lang="en-US"/>
              <a:t>Click </a:t>
            </a:r>
            <a:r>
              <a:rPr lang="en-US" b="1">
                <a:hlinkClick r:id="" action="ppaction://hlinkshowjump?jump=firstslide"/>
              </a:rPr>
              <a:t>HERE</a:t>
            </a:r>
            <a:r>
              <a:rPr lang="en-US"/>
              <a:t> to return to </a:t>
            </a:r>
          </a:p>
          <a:p>
            <a:r>
              <a:rPr lang="en-US"/>
              <a:t>the Table of Contents</a:t>
            </a:r>
          </a:p>
        </p:txBody>
      </p:sp>
      <p:pic>
        <p:nvPicPr>
          <p:cNvPr id="8" name="Graphic 7">
            <a:extLst>
              <a:ext uri="{FF2B5EF4-FFF2-40B4-BE49-F238E27FC236}">
                <a16:creationId xmlns:a16="http://schemas.microsoft.com/office/drawing/2014/main" id="{22E89A7A-1124-0872-6A71-7EE03EE08C3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46996" y="5306565"/>
            <a:ext cx="914400" cy="914400"/>
          </a:xfrm>
          <a:prstGeom prst="rect">
            <a:avLst/>
          </a:prstGeom>
        </p:spPr>
      </p:pic>
    </p:spTree>
    <p:extLst>
      <p:ext uri="{BB962C8B-B14F-4D97-AF65-F5344CB8AC3E}">
        <p14:creationId xmlns:p14="http://schemas.microsoft.com/office/powerpoint/2010/main" val="2630292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9DC7D-41A8-E78A-6FFA-B7607431480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59F48A6-4E3E-6B0C-7994-CB854DF331E6}"/>
              </a:ext>
            </a:extLst>
          </p:cNvPr>
          <p:cNvSpPr>
            <a:spLocks noGrp="1"/>
          </p:cNvSpPr>
          <p:nvPr>
            <p:ph type="sldNum" sz="quarter" idx="10"/>
          </p:nvPr>
        </p:nvSpPr>
        <p:spPr/>
        <p:txBody>
          <a:bodyPr/>
          <a:lstStyle/>
          <a:p>
            <a:fld id="{786FBC2C-DAEC-AA48-BB03-235AB661DE70}" type="slidenum">
              <a:rPr lang="en-US" smtClean="0"/>
              <a:pPr/>
              <a:t>15</a:t>
            </a:fld>
            <a:endParaRPr lang="en-US"/>
          </a:p>
        </p:txBody>
      </p:sp>
      <p:sp>
        <p:nvSpPr>
          <p:cNvPr id="3" name="Text Placeholder 2">
            <a:extLst>
              <a:ext uri="{FF2B5EF4-FFF2-40B4-BE49-F238E27FC236}">
                <a16:creationId xmlns:a16="http://schemas.microsoft.com/office/drawing/2014/main" id="{05F6A557-4848-AC91-543D-86D020CF9E02}"/>
              </a:ext>
            </a:extLst>
          </p:cNvPr>
          <p:cNvSpPr>
            <a:spLocks noGrp="1"/>
          </p:cNvSpPr>
          <p:nvPr>
            <p:ph type="body" sz="quarter" idx="16"/>
          </p:nvPr>
        </p:nvSpPr>
        <p:spPr>
          <a:xfrm>
            <a:off x="631825" y="1791822"/>
            <a:ext cx="9691751" cy="658812"/>
          </a:xfrm>
        </p:spPr>
        <p:txBody>
          <a:bodyPr/>
          <a:lstStyle/>
          <a:p>
            <a:r>
              <a:rPr lang="en-US" dirty="0"/>
              <a:t>What are </a:t>
            </a:r>
            <a:r>
              <a:rPr lang="en-US" b="1" dirty="0"/>
              <a:t>Roles &amp; Permissions</a:t>
            </a:r>
            <a:r>
              <a:rPr lang="en-US" dirty="0"/>
              <a:t>?</a:t>
            </a:r>
          </a:p>
        </p:txBody>
      </p:sp>
      <p:sp>
        <p:nvSpPr>
          <p:cNvPr id="4" name="Text Placeholder 3">
            <a:extLst>
              <a:ext uri="{FF2B5EF4-FFF2-40B4-BE49-F238E27FC236}">
                <a16:creationId xmlns:a16="http://schemas.microsoft.com/office/drawing/2014/main" id="{D2E025E1-7C6D-32E1-14DB-63DB8BC4D9CA}"/>
              </a:ext>
            </a:extLst>
          </p:cNvPr>
          <p:cNvSpPr>
            <a:spLocks noGrp="1"/>
          </p:cNvSpPr>
          <p:nvPr>
            <p:ph type="body" sz="quarter" idx="17"/>
          </p:nvPr>
        </p:nvSpPr>
        <p:spPr>
          <a:xfrm>
            <a:off x="1207920" y="2768252"/>
            <a:ext cx="9291638" cy="2662237"/>
          </a:xfrm>
        </p:spPr>
        <p:txBody>
          <a:bodyPr/>
          <a:lstStyle/>
          <a:p>
            <a:pPr lvl="0" eaLnBrk="0" fontAlgn="base" hangingPunct="0">
              <a:lnSpc>
                <a:spcPct val="100000"/>
              </a:lnSpc>
              <a:spcBef>
                <a:spcPct val="0"/>
              </a:spcBef>
              <a:spcAft>
                <a:spcPct val="0"/>
              </a:spcAft>
            </a:pPr>
            <a:r>
              <a:rPr lang="en-US" altLang="en-US" dirty="0"/>
              <a:t>After creating your Access Groups, set up your Roles and Permissions. </a:t>
            </a:r>
          </a:p>
          <a:p>
            <a:pPr lvl="0" eaLnBrk="0" fontAlgn="base" hangingPunct="0">
              <a:lnSpc>
                <a:spcPct val="100000"/>
              </a:lnSpc>
              <a:spcBef>
                <a:spcPct val="0"/>
              </a:spcBef>
              <a:spcAft>
                <a:spcPct val="0"/>
              </a:spcAft>
            </a:pPr>
            <a:endParaRPr lang="en-US" altLang="en-US" dirty="0"/>
          </a:p>
          <a:p>
            <a:pPr lvl="0" eaLnBrk="0" fontAlgn="base" hangingPunct="0">
              <a:lnSpc>
                <a:spcPct val="100000"/>
              </a:lnSpc>
              <a:spcBef>
                <a:spcPct val="0"/>
              </a:spcBef>
              <a:spcAft>
                <a:spcPct val="0"/>
              </a:spcAft>
            </a:pPr>
            <a:r>
              <a:rPr lang="en-US" altLang="en-US" b="1" dirty="0">
                <a:solidFill>
                  <a:srgbClr val="F7AB04"/>
                </a:solidFill>
              </a:rPr>
              <a:t>Roles</a:t>
            </a:r>
            <a:r>
              <a:rPr lang="en-US" altLang="en-US" dirty="0"/>
              <a:t> determine the types of access available, and </a:t>
            </a:r>
            <a:r>
              <a:rPr lang="en-US" altLang="en-US" b="1" dirty="0">
                <a:solidFill>
                  <a:srgbClr val="F7AB04"/>
                </a:solidFill>
              </a:rPr>
              <a:t>Permissions</a:t>
            </a:r>
            <a:r>
              <a:rPr lang="en-US" altLang="en-US" dirty="0"/>
              <a:t> define what each role can do. </a:t>
            </a:r>
          </a:p>
          <a:p>
            <a:pPr lvl="0" eaLnBrk="0" fontAlgn="base" hangingPunct="0">
              <a:lnSpc>
                <a:spcPct val="100000"/>
              </a:lnSpc>
              <a:spcBef>
                <a:spcPct val="0"/>
              </a:spcBef>
              <a:spcAft>
                <a:spcPct val="0"/>
              </a:spcAft>
            </a:pPr>
            <a:endParaRPr lang="en-US" altLang="en-US" dirty="0"/>
          </a:p>
          <a:p>
            <a:pPr lvl="0" eaLnBrk="0" fontAlgn="base" hangingPunct="0">
              <a:lnSpc>
                <a:spcPct val="100000"/>
              </a:lnSpc>
              <a:spcBef>
                <a:spcPct val="0"/>
              </a:spcBef>
              <a:spcAft>
                <a:spcPct val="0"/>
              </a:spcAft>
            </a:pPr>
            <a:r>
              <a:rPr lang="en-US" altLang="en-US" dirty="0"/>
              <a:t>Your tenant environment includes a pre-made </a:t>
            </a:r>
            <a:r>
              <a:rPr lang="en-US" altLang="en-US" b="1" dirty="0">
                <a:solidFill>
                  <a:srgbClr val="F7AB04"/>
                </a:solidFill>
              </a:rPr>
              <a:t>‘Admin’ role</a:t>
            </a:r>
            <a:r>
              <a:rPr lang="en-US" altLang="en-US" dirty="0">
                <a:solidFill>
                  <a:srgbClr val="F7AB04"/>
                </a:solidFill>
              </a:rPr>
              <a:t> </a:t>
            </a:r>
            <a:r>
              <a:rPr lang="en-US" altLang="en-US" dirty="0"/>
              <a:t>(assigned to you) with full setup permissions. But not all users need Admin-level access</a:t>
            </a:r>
          </a:p>
          <a:p>
            <a:endParaRPr lang="en-US" dirty="0"/>
          </a:p>
        </p:txBody>
      </p:sp>
    </p:spTree>
    <p:extLst>
      <p:ext uri="{BB962C8B-B14F-4D97-AF65-F5344CB8AC3E}">
        <p14:creationId xmlns:p14="http://schemas.microsoft.com/office/powerpoint/2010/main" val="1587062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4CE31-7F6D-A17A-7078-0014372EED4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B9B77E-634F-A813-2809-ECD906C97BC7}"/>
              </a:ext>
            </a:extLst>
          </p:cNvPr>
          <p:cNvSpPr>
            <a:spLocks noGrp="1"/>
          </p:cNvSpPr>
          <p:nvPr>
            <p:ph type="sldNum" sz="quarter" idx="10"/>
          </p:nvPr>
        </p:nvSpPr>
        <p:spPr/>
        <p:txBody>
          <a:bodyPr/>
          <a:lstStyle/>
          <a:p>
            <a:fld id="{786FBC2C-DAEC-AA48-BB03-235AB661DE70}" type="slidenum">
              <a:rPr lang="en-US" smtClean="0"/>
              <a:pPr/>
              <a:t>16</a:t>
            </a:fld>
            <a:endParaRPr lang="en-US"/>
          </a:p>
        </p:txBody>
      </p:sp>
      <p:sp>
        <p:nvSpPr>
          <p:cNvPr id="3" name="Text Placeholder 2">
            <a:extLst>
              <a:ext uri="{FF2B5EF4-FFF2-40B4-BE49-F238E27FC236}">
                <a16:creationId xmlns:a16="http://schemas.microsoft.com/office/drawing/2014/main" id="{2C7A9D1C-7FFD-13A3-78C9-BEF822BA5AB7}"/>
              </a:ext>
            </a:extLst>
          </p:cNvPr>
          <p:cNvSpPr>
            <a:spLocks noGrp="1"/>
          </p:cNvSpPr>
          <p:nvPr>
            <p:ph type="body" sz="quarter" idx="16"/>
          </p:nvPr>
        </p:nvSpPr>
        <p:spPr>
          <a:xfrm>
            <a:off x="631825" y="1791822"/>
            <a:ext cx="9691751" cy="658812"/>
          </a:xfrm>
        </p:spPr>
        <p:txBody>
          <a:bodyPr/>
          <a:lstStyle/>
          <a:p>
            <a:r>
              <a:rPr lang="en-US" dirty="0"/>
              <a:t>Recommended Roles</a:t>
            </a:r>
          </a:p>
        </p:txBody>
      </p:sp>
      <p:sp>
        <p:nvSpPr>
          <p:cNvPr id="4" name="Text Placeholder 3">
            <a:extLst>
              <a:ext uri="{FF2B5EF4-FFF2-40B4-BE49-F238E27FC236}">
                <a16:creationId xmlns:a16="http://schemas.microsoft.com/office/drawing/2014/main" id="{A42BAB37-751E-3910-7767-86B9A64BD745}"/>
              </a:ext>
            </a:extLst>
          </p:cNvPr>
          <p:cNvSpPr>
            <a:spLocks noGrp="1"/>
          </p:cNvSpPr>
          <p:nvPr>
            <p:ph type="body" sz="quarter" idx="17"/>
          </p:nvPr>
        </p:nvSpPr>
        <p:spPr>
          <a:xfrm>
            <a:off x="1207919" y="2815959"/>
            <a:ext cx="10830355" cy="2662237"/>
          </a:xfrm>
        </p:spPr>
        <p:txBody>
          <a:bodyPr/>
          <a:lstStyle/>
          <a:p>
            <a:r>
              <a:rPr lang="en-US" dirty="0"/>
              <a:t>For many retailers, fewer roles are better. </a:t>
            </a:r>
          </a:p>
          <a:p>
            <a:endParaRPr lang="en-US" dirty="0"/>
          </a:p>
          <a:p>
            <a:pPr marL="342900" indent="-342900">
              <a:buFont typeface="Arial" panose="020B0604020202020204" pitchFamily="34" charset="0"/>
              <a:buChar char="•"/>
            </a:pPr>
            <a:r>
              <a:rPr lang="en-US" dirty="0"/>
              <a:t>The</a:t>
            </a:r>
            <a:r>
              <a:rPr lang="en-US" b="1" dirty="0"/>
              <a:t> </a:t>
            </a:r>
            <a:r>
              <a:rPr lang="en-US" b="1" dirty="0">
                <a:solidFill>
                  <a:srgbClr val="F7AB04"/>
                </a:solidFill>
              </a:rPr>
              <a:t>Associate</a:t>
            </a:r>
            <a:r>
              <a:rPr lang="en-US" b="1" dirty="0"/>
              <a:t> </a:t>
            </a:r>
            <a:r>
              <a:rPr lang="en-US" dirty="0"/>
              <a:t>role is ideal for most employees, letting them use OneKEY or the OneKEY app for routine access.</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r>
              <a:rPr lang="en-US" dirty="0"/>
              <a:t>A </a:t>
            </a:r>
            <a:r>
              <a:rPr lang="en-US" b="1" dirty="0">
                <a:solidFill>
                  <a:srgbClr val="F7AB04"/>
                </a:solidFill>
              </a:rPr>
              <a:t>Manager </a:t>
            </a:r>
            <a:r>
              <a:rPr lang="en-US" dirty="0"/>
              <a:t>or </a:t>
            </a:r>
            <a:r>
              <a:rPr lang="en-US" b="1" dirty="0">
                <a:solidFill>
                  <a:srgbClr val="F7AB04"/>
                </a:solidFill>
              </a:rPr>
              <a:t>Supervisor</a:t>
            </a:r>
            <a:r>
              <a:rPr lang="en-US" b="1" dirty="0"/>
              <a:t> </a:t>
            </a:r>
            <a:r>
              <a:rPr lang="en-US" dirty="0"/>
              <a:t>role is useful for elevated tasks that not all staff need, such as adding or removing users, editing devices, or accessing and interpreting store data in the web portal.</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3848637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22129-18E8-FDFF-20A8-CCF973546FD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8BD78C-321A-63DC-9C0D-937D484D4904}"/>
              </a:ext>
            </a:extLst>
          </p:cNvPr>
          <p:cNvSpPr>
            <a:spLocks noGrp="1"/>
          </p:cNvSpPr>
          <p:nvPr>
            <p:ph type="sldNum" sz="quarter" idx="10"/>
          </p:nvPr>
        </p:nvSpPr>
        <p:spPr/>
        <p:txBody>
          <a:bodyPr/>
          <a:lstStyle/>
          <a:p>
            <a:fld id="{786FBC2C-DAEC-AA48-BB03-235AB661DE70}" type="slidenum">
              <a:rPr lang="en-US" smtClean="0"/>
              <a:pPr/>
              <a:t>17</a:t>
            </a:fld>
            <a:endParaRPr lang="en-US"/>
          </a:p>
        </p:txBody>
      </p:sp>
      <p:sp>
        <p:nvSpPr>
          <p:cNvPr id="3" name="Text Placeholder 2">
            <a:extLst>
              <a:ext uri="{FF2B5EF4-FFF2-40B4-BE49-F238E27FC236}">
                <a16:creationId xmlns:a16="http://schemas.microsoft.com/office/drawing/2014/main" id="{A2DACA07-FA40-052B-739D-5724DEA11149}"/>
              </a:ext>
            </a:extLst>
          </p:cNvPr>
          <p:cNvSpPr>
            <a:spLocks noGrp="1"/>
          </p:cNvSpPr>
          <p:nvPr>
            <p:ph type="body" sz="quarter" idx="16"/>
          </p:nvPr>
        </p:nvSpPr>
        <p:spPr/>
        <p:txBody>
          <a:bodyPr/>
          <a:lstStyle/>
          <a:p>
            <a:r>
              <a:rPr lang="en-US"/>
              <a:t>Our Tips</a:t>
            </a:r>
          </a:p>
        </p:txBody>
      </p:sp>
      <p:sp>
        <p:nvSpPr>
          <p:cNvPr id="4" name="Text Placeholder 3">
            <a:extLst>
              <a:ext uri="{FF2B5EF4-FFF2-40B4-BE49-F238E27FC236}">
                <a16:creationId xmlns:a16="http://schemas.microsoft.com/office/drawing/2014/main" id="{60D56380-DEB9-8B6B-CC32-21374FEA2A46}"/>
              </a:ext>
            </a:extLst>
          </p:cNvPr>
          <p:cNvSpPr>
            <a:spLocks noGrp="1"/>
          </p:cNvSpPr>
          <p:nvPr>
            <p:ph type="body" sz="quarter" idx="17"/>
          </p:nvPr>
        </p:nvSpPr>
        <p:spPr>
          <a:xfrm>
            <a:off x="1196975" y="2607395"/>
            <a:ext cx="7482715" cy="2662237"/>
          </a:xfrm>
        </p:spPr>
        <p:txBody>
          <a:bodyPr/>
          <a:lstStyle/>
          <a:p>
            <a:endParaRPr lang="en-US" dirty="0"/>
          </a:p>
          <a:p>
            <a:r>
              <a:rPr lang="en-US" dirty="0"/>
              <a:t>Less is more to start. Begin with just “</a:t>
            </a:r>
            <a:r>
              <a:rPr lang="en-US" b="1" dirty="0">
                <a:solidFill>
                  <a:srgbClr val="F7AB04"/>
                </a:solidFill>
              </a:rPr>
              <a:t>Associate</a:t>
            </a:r>
            <a:r>
              <a:rPr lang="en-US" dirty="0"/>
              <a:t>” and “</a:t>
            </a:r>
            <a:r>
              <a:rPr lang="en-US" b="1" dirty="0">
                <a:solidFill>
                  <a:srgbClr val="F7AB04"/>
                </a:solidFill>
              </a:rPr>
              <a:t>Supervisor</a:t>
            </a:r>
            <a:r>
              <a:rPr lang="en-US" dirty="0"/>
              <a:t>” roles on the next slide and only add additional roles when you have a specific need beyond what these two can handle.</a:t>
            </a:r>
          </a:p>
          <a:p>
            <a:endParaRPr lang="en-US" dirty="0"/>
          </a:p>
          <a:p>
            <a:r>
              <a:rPr lang="en-US" dirty="0"/>
              <a:t>Curious about what each permission does? Click the </a:t>
            </a:r>
            <a:r>
              <a:rPr lang="en-US" b="1" dirty="0">
                <a:solidFill>
                  <a:srgbClr val="F7AB04"/>
                </a:solidFill>
              </a:rPr>
              <a:t>information icon </a:t>
            </a:r>
            <a:r>
              <a:rPr lang="en-US" dirty="0"/>
              <a:t>next to each permission to see exactly what access it provides.</a:t>
            </a:r>
          </a:p>
        </p:txBody>
      </p:sp>
      <p:pic>
        <p:nvPicPr>
          <p:cNvPr id="7" name="Picture 6">
            <a:extLst>
              <a:ext uri="{FF2B5EF4-FFF2-40B4-BE49-F238E27FC236}">
                <a16:creationId xmlns:a16="http://schemas.microsoft.com/office/drawing/2014/main" id="{1BFC1CBD-B685-8A98-6E15-FCC7835884BC}"/>
              </a:ext>
            </a:extLst>
          </p:cNvPr>
          <p:cNvPicPr>
            <a:picLocks noChangeAspect="1"/>
          </p:cNvPicPr>
          <p:nvPr/>
        </p:nvPicPr>
        <p:blipFill>
          <a:blip r:embed="rId2"/>
          <a:srcRect t="1681"/>
          <a:stretch>
            <a:fillRect/>
          </a:stretch>
        </p:blipFill>
        <p:spPr>
          <a:xfrm>
            <a:off x="8989471" y="2450634"/>
            <a:ext cx="2635385" cy="3602543"/>
          </a:xfrm>
          <a:prstGeom prst="rect">
            <a:avLst/>
          </a:prstGeom>
          <a:ln>
            <a:noFill/>
          </a:ln>
          <a:effectLst>
            <a:outerShdw blurRad="292100" dist="139700" dir="2700000" algn="tl" rotWithShape="0">
              <a:srgbClr val="333333">
                <a:alpha val="65000"/>
              </a:srgbClr>
            </a:outerShdw>
          </a:effectLst>
        </p:spPr>
      </p:pic>
      <p:cxnSp>
        <p:nvCxnSpPr>
          <p:cNvPr id="8" name="Straight Arrow Connector 7">
            <a:extLst>
              <a:ext uri="{FF2B5EF4-FFF2-40B4-BE49-F238E27FC236}">
                <a16:creationId xmlns:a16="http://schemas.microsoft.com/office/drawing/2014/main" id="{33923B67-824A-F07E-7C69-4732E34C6D41}"/>
              </a:ext>
            </a:extLst>
          </p:cNvPr>
          <p:cNvCxnSpPr>
            <a:cxnSpLocks/>
          </p:cNvCxnSpPr>
          <p:nvPr/>
        </p:nvCxnSpPr>
        <p:spPr>
          <a:xfrm flipH="1">
            <a:off x="10558043" y="3938514"/>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6" name="Graphic 5" descr="Lightbulb outline">
            <a:extLst>
              <a:ext uri="{FF2B5EF4-FFF2-40B4-BE49-F238E27FC236}">
                <a16:creationId xmlns:a16="http://schemas.microsoft.com/office/drawing/2014/main" id="{2E4C02C0-7333-1DFD-0F5D-BD79368767F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9775" y="4546691"/>
            <a:ext cx="457200" cy="457200"/>
          </a:xfrm>
          <a:prstGeom prst="rect">
            <a:avLst/>
          </a:prstGeom>
        </p:spPr>
      </p:pic>
      <p:pic>
        <p:nvPicPr>
          <p:cNvPr id="9" name="Graphic 8" descr="Lightbulb outline">
            <a:extLst>
              <a:ext uri="{FF2B5EF4-FFF2-40B4-BE49-F238E27FC236}">
                <a16:creationId xmlns:a16="http://schemas.microsoft.com/office/drawing/2014/main" id="{6C45F763-E538-BCD6-C79B-4150A249A50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9775" y="2924581"/>
            <a:ext cx="457200" cy="457200"/>
          </a:xfrm>
          <a:prstGeom prst="rect">
            <a:avLst/>
          </a:prstGeom>
        </p:spPr>
      </p:pic>
    </p:spTree>
    <p:extLst>
      <p:ext uri="{BB962C8B-B14F-4D97-AF65-F5344CB8AC3E}">
        <p14:creationId xmlns:p14="http://schemas.microsoft.com/office/powerpoint/2010/main" val="2423136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AFB65-6DA9-47EE-DF13-B55B4305672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494C72F-2577-490F-39FE-AE4021AF65C7}"/>
              </a:ext>
            </a:extLst>
          </p:cNvPr>
          <p:cNvSpPr>
            <a:spLocks noGrp="1"/>
          </p:cNvSpPr>
          <p:nvPr>
            <p:ph type="sldNum" sz="quarter" idx="10"/>
          </p:nvPr>
        </p:nvSpPr>
        <p:spPr/>
        <p:txBody>
          <a:bodyPr/>
          <a:lstStyle/>
          <a:p>
            <a:fld id="{786FBC2C-DAEC-AA48-BB03-235AB661DE70}" type="slidenum">
              <a:rPr lang="en-US" smtClean="0"/>
              <a:pPr/>
              <a:t>18</a:t>
            </a:fld>
            <a:endParaRPr lang="en-US"/>
          </a:p>
        </p:txBody>
      </p:sp>
      <p:sp>
        <p:nvSpPr>
          <p:cNvPr id="3" name="Text Placeholder 2">
            <a:extLst>
              <a:ext uri="{FF2B5EF4-FFF2-40B4-BE49-F238E27FC236}">
                <a16:creationId xmlns:a16="http://schemas.microsoft.com/office/drawing/2014/main" id="{8E84814E-9FF1-859D-BDAE-7763FF883EB2}"/>
              </a:ext>
            </a:extLst>
          </p:cNvPr>
          <p:cNvSpPr>
            <a:spLocks noGrp="1"/>
          </p:cNvSpPr>
          <p:nvPr>
            <p:ph type="body" sz="quarter" idx="16"/>
          </p:nvPr>
        </p:nvSpPr>
        <p:spPr>
          <a:xfrm>
            <a:off x="607972" y="1039505"/>
            <a:ext cx="12607097" cy="658812"/>
          </a:xfrm>
        </p:spPr>
        <p:txBody>
          <a:bodyPr/>
          <a:lstStyle/>
          <a:p>
            <a:r>
              <a:rPr lang="en-US" dirty="0"/>
              <a:t>Recommended </a:t>
            </a:r>
          </a:p>
          <a:p>
            <a:r>
              <a:rPr lang="en-US" b="1" dirty="0"/>
              <a:t>Associate</a:t>
            </a:r>
            <a:r>
              <a:rPr lang="en-US" b="1" dirty="0">
                <a:solidFill>
                  <a:srgbClr val="F7AB04"/>
                </a:solidFill>
              </a:rPr>
              <a:t> </a:t>
            </a:r>
            <a:r>
              <a:rPr lang="en-US" dirty="0"/>
              <a:t>Permissions</a:t>
            </a:r>
          </a:p>
        </p:txBody>
      </p:sp>
      <p:sp>
        <p:nvSpPr>
          <p:cNvPr id="4" name="Text Placeholder 3">
            <a:extLst>
              <a:ext uri="{FF2B5EF4-FFF2-40B4-BE49-F238E27FC236}">
                <a16:creationId xmlns:a16="http://schemas.microsoft.com/office/drawing/2014/main" id="{B02A5ACB-DA49-89B5-4BA8-3C36A060FCDF}"/>
              </a:ext>
            </a:extLst>
          </p:cNvPr>
          <p:cNvSpPr>
            <a:spLocks noGrp="1"/>
          </p:cNvSpPr>
          <p:nvPr>
            <p:ph type="body" sz="quarter" idx="17"/>
          </p:nvPr>
        </p:nvSpPr>
        <p:spPr>
          <a:xfrm>
            <a:off x="1223962" y="2864504"/>
            <a:ext cx="3411648" cy="2662237"/>
          </a:xfrm>
        </p:spPr>
        <p:txBody>
          <a:bodyPr/>
          <a:lstStyle/>
          <a:p>
            <a:r>
              <a:rPr lang="en-US" b="1">
                <a:solidFill>
                  <a:srgbClr val="F7AB04"/>
                </a:solidFill>
              </a:rPr>
              <a:t>‘Associate’ </a:t>
            </a:r>
            <a:r>
              <a:rPr lang="en-US" b="1"/>
              <a:t>Role</a:t>
            </a:r>
            <a:endParaRPr lang="en-US"/>
          </a:p>
          <a:p>
            <a:pPr marL="285750" indent="-285750">
              <a:buFont typeface="Arial" panose="020B0604020202020204" pitchFamily="34" charset="0"/>
              <a:buChar char="•"/>
            </a:pPr>
            <a:r>
              <a:rPr lang="en-US" sz="1200"/>
              <a:t>Device-View</a:t>
            </a:r>
          </a:p>
          <a:p>
            <a:pPr marL="285750" indent="-285750">
              <a:buFont typeface="Arial" panose="020B0604020202020204" pitchFamily="34" charset="0"/>
              <a:buChar char="•"/>
            </a:pPr>
            <a:r>
              <a:rPr lang="en-US" sz="1200"/>
              <a:t>Use OKM-User</a:t>
            </a:r>
          </a:p>
          <a:p>
            <a:pPr marL="285750" indent="-285750">
              <a:buFont typeface="Arial" panose="020B0604020202020204" pitchFamily="34" charset="0"/>
              <a:buChar char="•"/>
            </a:pPr>
            <a:r>
              <a:rPr lang="en-US" sz="1200"/>
              <a:t>Export Data-Blank</a:t>
            </a:r>
          </a:p>
          <a:p>
            <a:pPr marL="285750" indent="-285750">
              <a:buFont typeface="Arial" panose="020B0604020202020204" pitchFamily="34" charset="0"/>
              <a:buChar char="•"/>
            </a:pPr>
            <a:r>
              <a:rPr lang="en-US" sz="1200" err="1"/>
              <a:t>OnePASS</a:t>
            </a:r>
            <a:r>
              <a:rPr lang="en-US" sz="1200"/>
              <a:t>-No Access</a:t>
            </a:r>
          </a:p>
          <a:p>
            <a:pPr marL="285750" indent="-285750">
              <a:buFont typeface="Arial" panose="020B0604020202020204" pitchFamily="34" charset="0"/>
              <a:buChar char="•"/>
            </a:pPr>
            <a:r>
              <a:rPr lang="en-US" sz="1200"/>
              <a:t>Profiles-No Access</a:t>
            </a:r>
          </a:p>
          <a:p>
            <a:pPr marL="285750" indent="-285750">
              <a:buFont typeface="Arial" panose="020B0604020202020204" pitchFamily="34" charset="0"/>
              <a:buChar char="•"/>
            </a:pPr>
            <a:r>
              <a:rPr lang="en-US" sz="1200"/>
              <a:t>Use Mobile App-Check</a:t>
            </a:r>
          </a:p>
          <a:p>
            <a:pPr marL="285750" indent="-285750">
              <a:buFont typeface="Arial" panose="020B0604020202020204" pitchFamily="34" charset="0"/>
              <a:buChar char="•"/>
            </a:pPr>
            <a:r>
              <a:rPr lang="en-US" sz="1200"/>
              <a:t>Activity-No Access</a:t>
            </a:r>
          </a:p>
          <a:p>
            <a:pPr marL="285750" indent="-285750">
              <a:buFont typeface="Arial" panose="020B0604020202020204" pitchFamily="34" charset="0"/>
              <a:buChar char="•"/>
            </a:pPr>
            <a:r>
              <a:rPr lang="en-US" sz="1200"/>
              <a:t>Groups-View</a:t>
            </a:r>
          </a:p>
          <a:p>
            <a:pPr marL="285750" indent="-285750">
              <a:buFont typeface="Arial" panose="020B0604020202020204" pitchFamily="34" charset="0"/>
              <a:buChar char="•"/>
            </a:pPr>
            <a:r>
              <a:rPr lang="en-US" sz="1200"/>
              <a:t>Roles and Permissions-No Access</a:t>
            </a:r>
          </a:p>
          <a:p>
            <a:pPr marL="285750" indent="-285750">
              <a:buFont typeface="Arial" panose="020B0604020202020204" pitchFamily="34" charset="0"/>
              <a:buChar char="•"/>
            </a:pPr>
            <a:r>
              <a:rPr lang="en-US" sz="1200"/>
              <a:t>All Data Access-Blank</a:t>
            </a:r>
          </a:p>
          <a:p>
            <a:endParaRPr lang="en-US" b="1">
              <a:solidFill>
                <a:srgbClr val="F7AB04"/>
              </a:solidFill>
            </a:endParaRPr>
          </a:p>
          <a:p>
            <a:endParaRPr lang="en-US"/>
          </a:p>
          <a:p>
            <a:pPr marL="342900" indent="-34290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7F39FF14-4E09-EABE-75DE-3BF8FDB38588}"/>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8188867" y="335887"/>
            <a:ext cx="1231882" cy="6153400"/>
          </a:xfrm>
          <a:prstGeom prst="rect">
            <a:avLst/>
          </a:prstGeom>
          <a:ln>
            <a:solidFill>
              <a:srgbClr val="F7AB04"/>
            </a:solidFill>
          </a:ln>
        </p:spPr>
      </p:pic>
      <p:pic>
        <p:nvPicPr>
          <p:cNvPr id="13" name="Picture 12">
            <a:extLst>
              <a:ext uri="{FF2B5EF4-FFF2-40B4-BE49-F238E27FC236}">
                <a16:creationId xmlns:a16="http://schemas.microsoft.com/office/drawing/2014/main" id="{54DE2E2E-80D4-F1C4-FF91-9408C77816E2}"/>
              </a:ext>
            </a:extLst>
          </p:cNvPr>
          <p:cNvPicPr>
            <a:picLocks noChangeAspect="1"/>
          </p:cNvPicPr>
          <p:nvPr/>
        </p:nvPicPr>
        <p:blipFill>
          <a:blip r:embed="rId3"/>
          <a:stretch>
            <a:fillRect/>
          </a:stretch>
        </p:blipFill>
        <p:spPr>
          <a:xfrm>
            <a:off x="9420749" y="335887"/>
            <a:ext cx="1981470" cy="6153400"/>
          </a:xfrm>
          <a:prstGeom prst="rect">
            <a:avLst/>
          </a:prstGeom>
          <a:ln>
            <a:solidFill>
              <a:srgbClr val="F7AB04"/>
            </a:solidFill>
          </a:ln>
        </p:spPr>
      </p:pic>
      <p:pic>
        <p:nvPicPr>
          <p:cNvPr id="15" name="Graphic 14" descr="Line arrow: Counter-clockwise curve outline">
            <a:extLst>
              <a:ext uri="{FF2B5EF4-FFF2-40B4-BE49-F238E27FC236}">
                <a16:creationId xmlns:a16="http://schemas.microsoft.com/office/drawing/2014/main" id="{4E23863C-63A6-8E0A-E672-8170AC5DF4C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18599275">
            <a:off x="3608331" y="2632110"/>
            <a:ext cx="789606" cy="789606"/>
          </a:xfrm>
          <a:prstGeom prst="rect">
            <a:avLst/>
          </a:prstGeom>
        </p:spPr>
      </p:pic>
      <p:sp>
        <p:nvSpPr>
          <p:cNvPr id="17" name="TextBox 16">
            <a:extLst>
              <a:ext uri="{FF2B5EF4-FFF2-40B4-BE49-F238E27FC236}">
                <a16:creationId xmlns:a16="http://schemas.microsoft.com/office/drawing/2014/main" id="{42BD751A-E06B-A863-6136-337FE1AA73DA}"/>
              </a:ext>
            </a:extLst>
          </p:cNvPr>
          <p:cNvSpPr txBox="1"/>
          <p:nvPr/>
        </p:nvSpPr>
        <p:spPr>
          <a:xfrm>
            <a:off x="4454655" y="3189321"/>
            <a:ext cx="2343380" cy="1169551"/>
          </a:xfrm>
          <a:prstGeom prst="rect">
            <a:avLst/>
          </a:prstGeom>
          <a:noFill/>
        </p:spPr>
        <p:txBody>
          <a:bodyPr wrap="square">
            <a:spAutoFit/>
          </a:bodyPr>
          <a:lstStyle/>
          <a:p>
            <a:pPr algn="ctr"/>
            <a:r>
              <a:rPr lang="en-US" sz="1400" dirty="0">
                <a:latin typeface="IBM Plex Sans" panose="020B0503050203000203" pitchFamily="34" charset="0"/>
              </a:rPr>
              <a:t>These permissions allow the Associate role to use the OneKEY or OneKEY App only—no additional access is granted.</a:t>
            </a:r>
          </a:p>
        </p:txBody>
      </p:sp>
    </p:spTree>
    <p:extLst>
      <p:ext uri="{BB962C8B-B14F-4D97-AF65-F5344CB8AC3E}">
        <p14:creationId xmlns:p14="http://schemas.microsoft.com/office/powerpoint/2010/main" val="2098167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3DFAA-8840-6BE2-0BF1-60446A315B2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8E5DADD-F314-0878-9222-2C44B2FC200F}"/>
              </a:ext>
            </a:extLst>
          </p:cNvPr>
          <p:cNvSpPr>
            <a:spLocks noGrp="1"/>
          </p:cNvSpPr>
          <p:nvPr>
            <p:ph type="sldNum" sz="quarter" idx="10"/>
          </p:nvPr>
        </p:nvSpPr>
        <p:spPr/>
        <p:txBody>
          <a:bodyPr/>
          <a:lstStyle/>
          <a:p>
            <a:fld id="{786FBC2C-DAEC-AA48-BB03-235AB661DE70}" type="slidenum">
              <a:rPr lang="en-US" smtClean="0"/>
              <a:pPr/>
              <a:t>19</a:t>
            </a:fld>
            <a:endParaRPr lang="en-US"/>
          </a:p>
        </p:txBody>
      </p:sp>
      <p:sp>
        <p:nvSpPr>
          <p:cNvPr id="3" name="Text Placeholder 2">
            <a:extLst>
              <a:ext uri="{FF2B5EF4-FFF2-40B4-BE49-F238E27FC236}">
                <a16:creationId xmlns:a16="http://schemas.microsoft.com/office/drawing/2014/main" id="{4A582F6F-7F11-1AE8-F1A9-320A65396565}"/>
              </a:ext>
            </a:extLst>
          </p:cNvPr>
          <p:cNvSpPr>
            <a:spLocks noGrp="1"/>
          </p:cNvSpPr>
          <p:nvPr>
            <p:ph type="body" sz="quarter" idx="16"/>
          </p:nvPr>
        </p:nvSpPr>
        <p:spPr>
          <a:xfrm>
            <a:off x="607972" y="1039505"/>
            <a:ext cx="12607097" cy="658812"/>
          </a:xfrm>
        </p:spPr>
        <p:txBody>
          <a:bodyPr/>
          <a:lstStyle/>
          <a:p>
            <a:r>
              <a:rPr lang="en-US" dirty="0"/>
              <a:t>Recommended </a:t>
            </a:r>
          </a:p>
          <a:p>
            <a:r>
              <a:rPr lang="en-US" b="1" dirty="0"/>
              <a:t>Supervisor </a:t>
            </a:r>
            <a:r>
              <a:rPr lang="en-US" dirty="0"/>
              <a:t> Permissions</a:t>
            </a:r>
          </a:p>
        </p:txBody>
      </p:sp>
      <p:sp>
        <p:nvSpPr>
          <p:cNvPr id="4" name="Text Placeholder 3">
            <a:extLst>
              <a:ext uri="{FF2B5EF4-FFF2-40B4-BE49-F238E27FC236}">
                <a16:creationId xmlns:a16="http://schemas.microsoft.com/office/drawing/2014/main" id="{2D0E460D-FA0E-4A51-9445-CD43FA745265}"/>
              </a:ext>
            </a:extLst>
          </p:cNvPr>
          <p:cNvSpPr>
            <a:spLocks noGrp="1"/>
          </p:cNvSpPr>
          <p:nvPr>
            <p:ph type="body" sz="quarter" idx="17"/>
          </p:nvPr>
        </p:nvSpPr>
        <p:spPr>
          <a:xfrm>
            <a:off x="1223962" y="2864504"/>
            <a:ext cx="6194605" cy="2662237"/>
          </a:xfrm>
        </p:spPr>
        <p:txBody>
          <a:bodyPr/>
          <a:lstStyle/>
          <a:p>
            <a:r>
              <a:rPr lang="en-US" b="1" dirty="0">
                <a:solidFill>
                  <a:srgbClr val="F7AB04"/>
                </a:solidFill>
              </a:rPr>
              <a:t>‘Supervisor’ </a:t>
            </a:r>
            <a:r>
              <a:rPr lang="en-US" b="1" dirty="0"/>
              <a:t>Role</a:t>
            </a:r>
            <a:endParaRPr lang="en-US" dirty="0"/>
          </a:p>
          <a:p>
            <a:pPr marL="285750" indent="-285750">
              <a:buFont typeface="Arial" panose="020B0604020202020204" pitchFamily="34" charset="0"/>
              <a:buChar char="•"/>
            </a:pPr>
            <a:r>
              <a:rPr lang="en-US" sz="1200" dirty="0"/>
              <a:t>Device-View</a:t>
            </a:r>
          </a:p>
          <a:p>
            <a:pPr marL="285750" indent="-285750">
              <a:buFont typeface="Arial" panose="020B0604020202020204" pitchFamily="34" charset="0"/>
              <a:buChar char="•"/>
            </a:pPr>
            <a:r>
              <a:rPr lang="en-US" sz="1200" dirty="0"/>
              <a:t>Use OKM-User</a:t>
            </a:r>
          </a:p>
          <a:p>
            <a:pPr marL="285750" indent="-285750">
              <a:buFont typeface="Arial" panose="020B0604020202020204" pitchFamily="34" charset="0"/>
              <a:buChar char="•"/>
            </a:pPr>
            <a:r>
              <a:rPr lang="en-US" sz="1200" dirty="0"/>
              <a:t>Export Data-Blank</a:t>
            </a:r>
          </a:p>
          <a:p>
            <a:pPr marL="285750" indent="-285750">
              <a:buFont typeface="Arial" panose="020B0604020202020204" pitchFamily="34" charset="0"/>
              <a:buChar char="•"/>
            </a:pPr>
            <a:r>
              <a:rPr lang="en-US" sz="1200" dirty="0" err="1"/>
              <a:t>OnePASS</a:t>
            </a:r>
            <a:r>
              <a:rPr lang="en-US" sz="1200" dirty="0"/>
              <a:t>-No Access</a:t>
            </a:r>
          </a:p>
          <a:p>
            <a:pPr marL="285750" indent="-285750">
              <a:buFont typeface="Arial" panose="020B0604020202020204" pitchFamily="34" charset="0"/>
              <a:buChar char="•"/>
            </a:pPr>
            <a:r>
              <a:rPr lang="en-US" sz="1200" dirty="0"/>
              <a:t>Profiles-No Access</a:t>
            </a:r>
          </a:p>
          <a:p>
            <a:pPr marL="285750" indent="-285750">
              <a:buFont typeface="Arial" panose="020B0604020202020204" pitchFamily="34" charset="0"/>
              <a:buChar char="•"/>
            </a:pPr>
            <a:r>
              <a:rPr lang="en-US" sz="1200" dirty="0"/>
              <a:t>Use Mobile App-Check</a:t>
            </a:r>
          </a:p>
          <a:p>
            <a:pPr marL="285750" indent="-285750">
              <a:buFont typeface="Arial" panose="020B0604020202020204" pitchFamily="34" charset="0"/>
              <a:buChar char="•"/>
            </a:pPr>
            <a:r>
              <a:rPr lang="en-US" sz="1200" dirty="0"/>
              <a:t>Activity-No Access</a:t>
            </a:r>
          </a:p>
          <a:p>
            <a:pPr marL="285750" indent="-285750">
              <a:buFont typeface="Arial" panose="020B0604020202020204" pitchFamily="34" charset="0"/>
              <a:buChar char="•"/>
            </a:pPr>
            <a:r>
              <a:rPr lang="en-US" sz="1200" dirty="0"/>
              <a:t>Groups-View</a:t>
            </a:r>
          </a:p>
          <a:p>
            <a:pPr marL="285750" indent="-285750">
              <a:buFont typeface="Arial" panose="020B0604020202020204" pitchFamily="34" charset="0"/>
              <a:buChar char="•"/>
            </a:pPr>
            <a:r>
              <a:rPr lang="en-US" sz="1200" dirty="0"/>
              <a:t>Roles and Permissions-No Access</a:t>
            </a:r>
          </a:p>
          <a:p>
            <a:pPr marL="285750" indent="-285750">
              <a:buFont typeface="Arial" panose="020B0604020202020204" pitchFamily="34" charset="0"/>
              <a:buChar char="•"/>
            </a:pPr>
            <a:r>
              <a:rPr lang="en-US" sz="1200" dirty="0"/>
              <a:t>All Data Access-Blank</a:t>
            </a:r>
          </a:p>
          <a:p>
            <a:endParaRPr lang="en-US" b="1" dirty="0">
              <a:solidFill>
                <a:srgbClr val="F7AB04"/>
              </a:solidFill>
            </a:endParaRPr>
          </a:p>
          <a:p>
            <a:endParaRPr lang="en-US" dirty="0"/>
          </a:p>
          <a:p>
            <a:pPr marL="342900" indent="-342900">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318E5040-9DCE-0847-4B71-C194739A3C6A}"/>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7952244" y="409472"/>
            <a:ext cx="1231882" cy="6153400"/>
          </a:xfrm>
          <a:prstGeom prst="rect">
            <a:avLst/>
          </a:prstGeom>
          <a:ln>
            <a:solidFill>
              <a:srgbClr val="F7AB04"/>
            </a:solidFill>
          </a:ln>
        </p:spPr>
      </p:pic>
      <p:pic>
        <p:nvPicPr>
          <p:cNvPr id="6" name="Graphic 5" descr="Line arrow: Counter-clockwise curve outline">
            <a:extLst>
              <a:ext uri="{FF2B5EF4-FFF2-40B4-BE49-F238E27FC236}">
                <a16:creationId xmlns:a16="http://schemas.microsoft.com/office/drawing/2014/main" id="{15BFBEE1-D6B3-C047-CFA1-4A0D7663084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8599275">
            <a:off x="3652372" y="2749133"/>
            <a:ext cx="789606" cy="789606"/>
          </a:xfrm>
          <a:prstGeom prst="rect">
            <a:avLst/>
          </a:prstGeom>
        </p:spPr>
      </p:pic>
      <p:sp>
        <p:nvSpPr>
          <p:cNvPr id="8" name="TextBox 7">
            <a:extLst>
              <a:ext uri="{FF2B5EF4-FFF2-40B4-BE49-F238E27FC236}">
                <a16:creationId xmlns:a16="http://schemas.microsoft.com/office/drawing/2014/main" id="{04C677D0-3497-521C-0C13-AE4450D5F3C1}"/>
              </a:ext>
            </a:extLst>
          </p:cNvPr>
          <p:cNvSpPr txBox="1"/>
          <p:nvPr/>
        </p:nvSpPr>
        <p:spPr>
          <a:xfrm>
            <a:off x="4507671" y="2989117"/>
            <a:ext cx="2343380" cy="2031325"/>
          </a:xfrm>
          <a:prstGeom prst="rect">
            <a:avLst/>
          </a:prstGeom>
          <a:noFill/>
        </p:spPr>
        <p:txBody>
          <a:bodyPr wrap="square">
            <a:spAutoFit/>
          </a:bodyPr>
          <a:lstStyle/>
          <a:p>
            <a:pPr algn="ctr"/>
            <a:r>
              <a:rPr lang="en-US" sz="1400" dirty="0">
                <a:latin typeface="IBM Plex Sans" panose="020B0503050203000203" pitchFamily="34" charset="0"/>
              </a:rPr>
              <a:t>These permissions allow the Supervisor role access devices with the OneKEY and OneKEY app AND add or delete users, look up user PINs, edit devices, and view actionable insights for their site in the portal.</a:t>
            </a:r>
          </a:p>
        </p:txBody>
      </p:sp>
      <p:pic>
        <p:nvPicPr>
          <p:cNvPr id="10" name="Picture 9">
            <a:extLst>
              <a:ext uri="{FF2B5EF4-FFF2-40B4-BE49-F238E27FC236}">
                <a16:creationId xmlns:a16="http://schemas.microsoft.com/office/drawing/2014/main" id="{EEDA208A-2E3D-4EB2-49D5-47E8FADC82A8}"/>
              </a:ext>
            </a:extLst>
          </p:cNvPr>
          <p:cNvPicPr>
            <a:picLocks noChangeAspect="1"/>
          </p:cNvPicPr>
          <p:nvPr/>
        </p:nvPicPr>
        <p:blipFill>
          <a:blip r:embed="rId4"/>
          <a:stretch>
            <a:fillRect/>
          </a:stretch>
        </p:blipFill>
        <p:spPr>
          <a:xfrm>
            <a:off x="9116053" y="409472"/>
            <a:ext cx="1947046" cy="6153400"/>
          </a:xfrm>
          <a:prstGeom prst="rect">
            <a:avLst/>
          </a:prstGeom>
          <a:ln>
            <a:solidFill>
              <a:srgbClr val="EBA902"/>
            </a:solidFill>
          </a:ln>
        </p:spPr>
      </p:pic>
    </p:spTree>
    <p:extLst>
      <p:ext uri="{BB962C8B-B14F-4D97-AF65-F5344CB8AC3E}">
        <p14:creationId xmlns:p14="http://schemas.microsoft.com/office/powerpoint/2010/main" val="3371490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53B35-10D5-B1F1-9AF0-A2F3D8492A5B}"/>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0B7FED2-68C2-8C01-4F11-0A09C28F836E}"/>
              </a:ext>
            </a:extLst>
          </p:cNvPr>
          <p:cNvSpPr/>
          <p:nvPr/>
        </p:nvSpPr>
        <p:spPr>
          <a:xfrm>
            <a:off x="9005691" y="5770648"/>
            <a:ext cx="2571408"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5" name="Rectangle: Rounded Corners 4">
            <a:extLst>
              <a:ext uri="{FF2B5EF4-FFF2-40B4-BE49-F238E27FC236}">
                <a16:creationId xmlns:a16="http://schemas.microsoft.com/office/drawing/2014/main" id="{AD3A5FDE-C1D1-5FFD-C1E9-7521A1D465B1}"/>
              </a:ext>
            </a:extLst>
          </p:cNvPr>
          <p:cNvSpPr/>
          <p:nvPr/>
        </p:nvSpPr>
        <p:spPr>
          <a:xfrm>
            <a:off x="3395150" y="5723782"/>
            <a:ext cx="2542887"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B2680273-C223-8318-EA4A-4ABDE9986192}"/>
              </a:ext>
            </a:extLst>
          </p:cNvPr>
          <p:cNvSpPr>
            <a:spLocks noGrp="1"/>
          </p:cNvSpPr>
          <p:nvPr>
            <p:ph type="sldNum" sz="quarter" idx="10"/>
          </p:nvPr>
        </p:nvSpPr>
        <p:spPr/>
        <p:txBody>
          <a:bodyPr/>
          <a:lstStyle/>
          <a:p>
            <a:fld id="{786FBC2C-DAEC-AA48-BB03-235AB661DE70}" type="slidenum">
              <a:rPr lang="en-US" smtClean="0"/>
              <a:pPr/>
              <a:t>20</a:t>
            </a:fld>
            <a:endParaRPr lang="en-US"/>
          </a:p>
        </p:txBody>
      </p:sp>
      <p:sp>
        <p:nvSpPr>
          <p:cNvPr id="3" name="Text Placeholder 2">
            <a:extLst>
              <a:ext uri="{FF2B5EF4-FFF2-40B4-BE49-F238E27FC236}">
                <a16:creationId xmlns:a16="http://schemas.microsoft.com/office/drawing/2014/main" id="{C91D147E-52E3-FDA2-FCC2-4FB1ACF16386}"/>
              </a:ext>
            </a:extLst>
          </p:cNvPr>
          <p:cNvSpPr>
            <a:spLocks noGrp="1"/>
          </p:cNvSpPr>
          <p:nvPr>
            <p:ph type="body" sz="quarter" idx="39"/>
          </p:nvPr>
        </p:nvSpPr>
        <p:spPr/>
        <p:txBody>
          <a:bodyPr/>
          <a:lstStyle/>
          <a:p>
            <a:r>
              <a:rPr lang="en-US"/>
              <a:t>Create Roles and Assign Permissions</a:t>
            </a:r>
          </a:p>
        </p:txBody>
      </p:sp>
      <p:pic>
        <p:nvPicPr>
          <p:cNvPr id="21" name="Picture Placeholder 20" descr="A screenshot of a login form&#10;&#10;AI-generated content may be incorrect.">
            <a:extLst>
              <a:ext uri="{FF2B5EF4-FFF2-40B4-BE49-F238E27FC236}">
                <a16:creationId xmlns:a16="http://schemas.microsoft.com/office/drawing/2014/main" id="{4DB2F132-FF65-E17C-C2B2-3D7FEF322B7B}"/>
              </a:ext>
            </a:extLst>
          </p:cNvPr>
          <p:cNvPicPr>
            <a:picLocks noGrp="1" noChangeAspect="1"/>
          </p:cNvPicPr>
          <p:nvPr>
            <p:ph type="pic" sz="quarter" idx="54"/>
          </p:nvPr>
        </p:nvPicPr>
        <p:blipFill>
          <a:blip r:embed="rId2"/>
          <a:srcRect l="18305" t="7" r="15543" b="-7"/>
          <a:stretch>
            <a:fillRect/>
          </a:stretch>
        </p:blipFill>
        <p:spPr>
          <a:xfrm>
            <a:off x="742113" y="1917361"/>
            <a:ext cx="2251075" cy="3741579"/>
          </a:xfrm>
          <a:ln>
            <a:solidFill>
              <a:srgbClr val="EBA900"/>
            </a:solidFill>
          </a:ln>
        </p:spPr>
      </p:pic>
      <p:pic>
        <p:nvPicPr>
          <p:cNvPr id="23" name="Picture Placeholder 22">
            <a:extLst>
              <a:ext uri="{FF2B5EF4-FFF2-40B4-BE49-F238E27FC236}">
                <a16:creationId xmlns:a16="http://schemas.microsoft.com/office/drawing/2014/main" id="{CB70309B-484A-B92A-C337-CC23271E2A2B}"/>
              </a:ext>
            </a:extLst>
          </p:cNvPr>
          <p:cNvPicPr>
            <a:picLocks noGrp="1" noChangeAspect="1"/>
          </p:cNvPicPr>
          <p:nvPr>
            <p:ph type="pic" sz="quarter" idx="55"/>
          </p:nvPr>
        </p:nvPicPr>
        <p:blipFill>
          <a:blip r:embed="rId3"/>
          <a:srcRect l="651" t="-151" r="830" b="41022"/>
          <a:stretch>
            <a:fillRect/>
          </a:stretch>
        </p:blipFill>
        <p:spPr>
          <a:xfrm>
            <a:off x="3554431" y="1907913"/>
            <a:ext cx="2224326" cy="3697119"/>
          </a:xfrm>
          <a:ln>
            <a:solidFill>
              <a:srgbClr val="EBA900"/>
            </a:solidFill>
          </a:ln>
        </p:spPr>
      </p:pic>
      <p:sp>
        <p:nvSpPr>
          <p:cNvPr id="16" name="Rounded Rectangle 15">
            <a:extLst>
              <a:ext uri="{FF2B5EF4-FFF2-40B4-BE49-F238E27FC236}">
                <a16:creationId xmlns:a16="http://schemas.microsoft.com/office/drawing/2014/main" id="{F7DF5C92-30E4-FF08-B940-174E14EA2F7F}"/>
              </a:ext>
            </a:extLst>
          </p:cNvPr>
          <p:cNvSpPr/>
          <p:nvPr/>
        </p:nvSpPr>
        <p:spPr>
          <a:xfrm>
            <a:off x="2710443" y="148948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669FD704-4302-F27F-7265-2D664C9AD0CB}"/>
              </a:ext>
            </a:extLst>
          </p:cNvPr>
          <p:cNvSpPr/>
          <p:nvPr/>
        </p:nvSpPr>
        <p:spPr>
          <a:xfrm>
            <a:off x="5514153" y="1454834"/>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dirty="0">
                <a:solidFill>
                  <a:srgbClr val="191513"/>
                </a:solidFill>
                <a:latin typeface="IBM Plex Sans" panose="020B0503050203000203" pitchFamily="34" charset="0"/>
              </a:rPr>
              <a:t>02</a:t>
            </a:r>
            <a:endParaRPr kumimoji="0" lang="en-US" sz="1100" b="0" i="0" u="none" strike="noStrike" kern="1200" cap="none" spc="0" normalizeH="0" baseline="0" noProof="0" dirty="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EDDF67E4-FD00-E14D-F235-CDA37EEB83A6}"/>
              </a:ext>
            </a:extLst>
          </p:cNvPr>
          <p:cNvSpPr/>
          <p:nvPr/>
        </p:nvSpPr>
        <p:spPr>
          <a:xfrm>
            <a:off x="8314418" y="148948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000">
                <a:solidFill>
                  <a:srgbClr val="191513"/>
                </a:solidFill>
                <a:latin typeface="IBM Plex Sans" panose="020B0503050203000203" pitchFamily="34" charset="0"/>
              </a:rPr>
              <a:t>03</a:t>
            </a:r>
            <a:endParaRPr kumimoji="0" lang="en-US" sz="10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E2266EBA-FD57-82EE-80D9-FFB2E850184B}"/>
              </a:ext>
            </a:extLst>
          </p:cNvPr>
          <p:cNvSpPr/>
          <p:nvPr/>
        </p:nvSpPr>
        <p:spPr>
          <a:xfrm>
            <a:off x="10948201" y="145803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04</a:t>
            </a:r>
          </a:p>
        </p:txBody>
      </p:sp>
      <p:sp>
        <p:nvSpPr>
          <p:cNvPr id="24" name="TextBox 23">
            <a:extLst>
              <a:ext uri="{FF2B5EF4-FFF2-40B4-BE49-F238E27FC236}">
                <a16:creationId xmlns:a16="http://schemas.microsoft.com/office/drawing/2014/main" id="{9C8795F5-4343-D1D4-03BC-A6EF95DB9A58}"/>
              </a:ext>
            </a:extLst>
          </p:cNvPr>
          <p:cNvSpPr txBox="1"/>
          <p:nvPr/>
        </p:nvSpPr>
        <p:spPr>
          <a:xfrm>
            <a:off x="787998" y="5787017"/>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portal using your Profile ID and password.</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5A5E17E5-6D86-7BBC-FEE4-4A9D46AFC3E0}"/>
              </a:ext>
            </a:extLst>
          </p:cNvPr>
          <p:cNvSpPr txBox="1"/>
          <p:nvPr/>
        </p:nvSpPr>
        <p:spPr>
          <a:xfrm>
            <a:off x="3563755" y="5730529"/>
            <a:ext cx="2346690" cy="163308"/>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“Access” from the left panel, then change the dropdown to “Roles &amp; Permissions.”</a:t>
            </a:r>
            <a:endParaRPr lang="en-US" sz="900" b="0" i="0" u="none" strike="noStrike" kern="1200" dirty="0">
              <a:effectLst/>
              <a:latin typeface="IBM Plex Sans" panose="020B0503050203000203" pitchFamily="34" charset="0"/>
            </a:endParaRPr>
          </a:p>
        </p:txBody>
      </p:sp>
      <p:sp>
        <p:nvSpPr>
          <p:cNvPr id="26" name="TextBox 25">
            <a:extLst>
              <a:ext uri="{FF2B5EF4-FFF2-40B4-BE49-F238E27FC236}">
                <a16:creationId xmlns:a16="http://schemas.microsoft.com/office/drawing/2014/main" id="{DF5C04D0-2244-BBDD-9A6B-CCE6A7C283E7}"/>
              </a:ext>
            </a:extLst>
          </p:cNvPr>
          <p:cNvSpPr txBox="1"/>
          <p:nvPr/>
        </p:nvSpPr>
        <p:spPr>
          <a:xfrm>
            <a:off x="9132162" y="5768752"/>
            <a:ext cx="2501554"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Name your role and toggle permissions. Use the info icon to see what each permission grants. Select Save.</a:t>
            </a:r>
            <a:endParaRPr lang="en-US" sz="900" i="0" u="none" strike="noStrike" kern="1200" dirty="0">
              <a:effectLst/>
              <a:latin typeface="IBM Plex Sans" panose="020B0503050203000203" pitchFamily="34" charset="0"/>
            </a:endParaRPr>
          </a:p>
        </p:txBody>
      </p:sp>
      <p:cxnSp>
        <p:nvCxnSpPr>
          <p:cNvPr id="32" name="Straight Arrow Connector 31">
            <a:extLst>
              <a:ext uri="{FF2B5EF4-FFF2-40B4-BE49-F238E27FC236}">
                <a16:creationId xmlns:a16="http://schemas.microsoft.com/office/drawing/2014/main" id="{3D53AD8A-8BD6-6FC2-BCF2-A79B9B4F9814}"/>
              </a:ext>
            </a:extLst>
          </p:cNvPr>
          <p:cNvCxnSpPr>
            <a:cxnSpLocks/>
          </p:cNvCxnSpPr>
          <p:nvPr/>
        </p:nvCxnSpPr>
        <p:spPr>
          <a:xfrm flipH="1">
            <a:off x="3899113" y="4399060"/>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B069495D-0AE4-CBD5-AB0F-FFCDBCFA835A}"/>
              </a:ext>
            </a:extLst>
          </p:cNvPr>
          <p:cNvCxnSpPr>
            <a:cxnSpLocks/>
          </p:cNvCxnSpPr>
          <p:nvPr/>
        </p:nvCxnSpPr>
        <p:spPr>
          <a:xfrm flipH="1">
            <a:off x="5077171" y="2728843"/>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E65BF7C5-C2DC-297B-AABD-AC7DC83E16D7}"/>
              </a:ext>
            </a:extLst>
          </p:cNvPr>
          <p:cNvSpPr txBox="1"/>
          <p:nvPr/>
        </p:nvSpPr>
        <p:spPr>
          <a:xfrm>
            <a:off x="6377666" y="5787016"/>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 ‘+ Add Role’ button. A pop‑up window will appear.</a:t>
            </a:r>
            <a:endParaRPr lang="en-US" sz="900" b="0" i="0" u="none" strike="noStrike" kern="1200" dirty="0">
              <a:effectLst/>
              <a:latin typeface="IBM Plex Sans" panose="020B0503050203000203" pitchFamily="34" charset="0"/>
            </a:endParaRPr>
          </a:p>
        </p:txBody>
      </p:sp>
      <p:pic>
        <p:nvPicPr>
          <p:cNvPr id="4" name="Picture Placeholder 22">
            <a:extLst>
              <a:ext uri="{FF2B5EF4-FFF2-40B4-BE49-F238E27FC236}">
                <a16:creationId xmlns:a16="http://schemas.microsoft.com/office/drawing/2014/main" id="{4149BD94-4F3F-8F70-C28B-62CCEE7133FB}"/>
              </a:ext>
            </a:extLst>
          </p:cNvPr>
          <p:cNvPicPr>
            <a:picLocks noChangeAspect="1"/>
          </p:cNvPicPr>
          <p:nvPr/>
        </p:nvPicPr>
        <p:blipFill>
          <a:blip r:embed="rId3"/>
          <a:srcRect l="651" t="-151" r="830" b="41022"/>
          <a:stretch>
            <a:fillRect/>
          </a:stretch>
        </p:blipFill>
        <p:spPr>
          <a:xfrm>
            <a:off x="6324313" y="1939590"/>
            <a:ext cx="2224326" cy="3697119"/>
          </a:xfrm>
          <a:prstGeom prst="rect">
            <a:avLst/>
          </a:prstGeom>
          <a:ln>
            <a:solidFill>
              <a:srgbClr val="EBA900"/>
            </a:solidFill>
          </a:ln>
        </p:spPr>
      </p:pic>
      <p:cxnSp>
        <p:nvCxnSpPr>
          <p:cNvPr id="35" name="Straight Arrow Connector 34">
            <a:extLst>
              <a:ext uri="{FF2B5EF4-FFF2-40B4-BE49-F238E27FC236}">
                <a16:creationId xmlns:a16="http://schemas.microsoft.com/office/drawing/2014/main" id="{3CAA9ED3-B261-0DE9-2E38-EBC44B17BDE4}"/>
              </a:ext>
            </a:extLst>
          </p:cNvPr>
          <p:cNvCxnSpPr>
            <a:cxnSpLocks/>
          </p:cNvCxnSpPr>
          <p:nvPr/>
        </p:nvCxnSpPr>
        <p:spPr>
          <a:xfrm>
            <a:off x="6848154" y="3239218"/>
            <a:ext cx="378735"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7" name="Picture 6">
            <a:extLst>
              <a:ext uri="{FF2B5EF4-FFF2-40B4-BE49-F238E27FC236}">
                <a16:creationId xmlns:a16="http://schemas.microsoft.com/office/drawing/2014/main" id="{38A8581B-C05D-B835-1F96-47416E6852C2}"/>
              </a:ext>
            </a:extLst>
          </p:cNvPr>
          <p:cNvPicPr>
            <a:picLocks noChangeAspect="1"/>
          </p:cNvPicPr>
          <p:nvPr/>
        </p:nvPicPr>
        <p:blipFill>
          <a:blip r:embed="rId4"/>
          <a:stretch>
            <a:fillRect/>
          </a:stretch>
        </p:blipFill>
        <p:spPr>
          <a:xfrm>
            <a:off x="10032278" y="1917361"/>
            <a:ext cx="1184988" cy="3770416"/>
          </a:xfrm>
          <a:prstGeom prst="rect">
            <a:avLst/>
          </a:prstGeom>
          <a:ln>
            <a:solidFill>
              <a:srgbClr val="F7AB04"/>
            </a:solidFill>
          </a:ln>
        </p:spPr>
      </p:pic>
      <p:pic>
        <p:nvPicPr>
          <p:cNvPr id="8" name="Picture 7">
            <a:extLst>
              <a:ext uri="{FF2B5EF4-FFF2-40B4-BE49-F238E27FC236}">
                <a16:creationId xmlns:a16="http://schemas.microsoft.com/office/drawing/2014/main" id="{7F30FBF7-C1AB-907F-C8F2-E8BCBEDAFD9B}"/>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9196183" y="1917361"/>
            <a:ext cx="754418" cy="3768404"/>
          </a:xfrm>
          <a:prstGeom prst="rect">
            <a:avLst/>
          </a:prstGeom>
          <a:ln>
            <a:solidFill>
              <a:srgbClr val="F7AB04"/>
            </a:solidFill>
          </a:ln>
        </p:spPr>
      </p:pic>
    </p:spTree>
    <p:extLst>
      <p:ext uri="{BB962C8B-B14F-4D97-AF65-F5344CB8AC3E}">
        <p14:creationId xmlns:p14="http://schemas.microsoft.com/office/powerpoint/2010/main" val="1201805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C953B-07D0-5A03-D43C-83143BC5B78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1D1210-81C3-28A8-7171-09DC37C6FA98}"/>
              </a:ext>
            </a:extLst>
          </p:cNvPr>
          <p:cNvSpPr>
            <a:spLocks noGrp="1"/>
          </p:cNvSpPr>
          <p:nvPr>
            <p:ph type="sldNum" sz="quarter" idx="10"/>
          </p:nvPr>
        </p:nvSpPr>
        <p:spPr/>
        <p:txBody>
          <a:bodyPr/>
          <a:lstStyle/>
          <a:p>
            <a:fld id="{786FBC2C-DAEC-AA48-BB03-235AB661DE70}" type="slidenum">
              <a:rPr lang="en-US" smtClean="0"/>
              <a:pPr/>
              <a:t>21</a:t>
            </a:fld>
            <a:endParaRPr lang="en-US"/>
          </a:p>
        </p:txBody>
      </p:sp>
      <p:sp>
        <p:nvSpPr>
          <p:cNvPr id="3" name="Text Placeholder 2">
            <a:extLst>
              <a:ext uri="{FF2B5EF4-FFF2-40B4-BE49-F238E27FC236}">
                <a16:creationId xmlns:a16="http://schemas.microsoft.com/office/drawing/2014/main" id="{0030EA1D-F775-09CE-3A9E-0A3DE8862C92}"/>
              </a:ext>
            </a:extLst>
          </p:cNvPr>
          <p:cNvSpPr>
            <a:spLocks noGrp="1"/>
          </p:cNvSpPr>
          <p:nvPr>
            <p:ph type="body" sz="quarter" idx="13"/>
          </p:nvPr>
        </p:nvSpPr>
        <p:spPr>
          <a:xfrm>
            <a:off x="825389" y="1368674"/>
            <a:ext cx="372729" cy="213750"/>
          </a:xfrm>
        </p:spPr>
        <p:txBody>
          <a:bodyPr/>
          <a:lstStyle/>
          <a:p>
            <a:r>
              <a:rPr lang="en-US" dirty="0"/>
              <a:t>04</a:t>
            </a:r>
          </a:p>
        </p:txBody>
      </p:sp>
      <p:sp>
        <p:nvSpPr>
          <p:cNvPr id="4" name="Text Placeholder 3">
            <a:extLst>
              <a:ext uri="{FF2B5EF4-FFF2-40B4-BE49-F238E27FC236}">
                <a16:creationId xmlns:a16="http://schemas.microsoft.com/office/drawing/2014/main" id="{35D12020-0FE9-28C2-A2C9-E682ECF0A1DD}"/>
              </a:ext>
            </a:extLst>
          </p:cNvPr>
          <p:cNvSpPr>
            <a:spLocks noGrp="1"/>
          </p:cNvSpPr>
          <p:nvPr>
            <p:ph type="body" sz="quarter" idx="12"/>
          </p:nvPr>
        </p:nvSpPr>
        <p:spPr>
          <a:xfrm>
            <a:off x="663955" y="2077368"/>
            <a:ext cx="11268691" cy="3638550"/>
          </a:xfrm>
        </p:spPr>
        <p:txBody>
          <a:bodyPr/>
          <a:lstStyle/>
          <a:p>
            <a:r>
              <a:rPr lang="en-US"/>
              <a:t>Add &amp; Delete Users</a:t>
            </a:r>
          </a:p>
        </p:txBody>
      </p:sp>
      <p:sp>
        <p:nvSpPr>
          <p:cNvPr id="7" name="TextBox 6">
            <a:extLst>
              <a:ext uri="{FF2B5EF4-FFF2-40B4-BE49-F238E27FC236}">
                <a16:creationId xmlns:a16="http://schemas.microsoft.com/office/drawing/2014/main" id="{4FE264B3-FD64-C4F6-AE42-C25E8FC7D0BE}"/>
              </a:ext>
            </a:extLst>
          </p:cNvPr>
          <p:cNvSpPr txBox="1"/>
          <p:nvPr/>
        </p:nvSpPr>
        <p:spPr>
          <a:xfrm>
            <a:off x="1461396" y="5574634"/>
            <a:ext cx="6055822" cy="646331"/>
          </a:xfrm>
          <a:prstGeom prst="rect">
            <a:avLst/>
          </a:prstGeom>
          <a:noFill/>
        </p:spPr>
        <p:txBody>
          <a:bodyPr wrap="square" rtlCol="0">
            <a:spAutoFit/>
          </a:bodyPr>
          <a:lstStyle/>
          <a:p>
            <a:r>
              <a:rPr lang="en-US"/>
              <a:t>Click </a:t>
            </a:r>
            <a:r>
              <a:rPr lang="en-US" b="1">
                <a:hlinkClick r:id="" action="ppaction://hlinkshowjump?jump=firstslide"/>
              </a:rPr>
              <a:t>HERE</a:t>
            </a:r>
            <a:r>
              <a:rPr lang="en-US"/>
              <a:t> to return to </a:t>
            </a:r>
          </a:p>
          <a:p>
            <a:r>
              <a:rPr lang="en-US"/>
              <a:t>the Table of Contents</a:t>
            </a:r>
          </a:p>
        </p:txBody>
      </p:sp>
      <p:pic>
        <p:nvPicPr>
          <p:cNvPr id="8" name="Graphic 7">
            <a:extLst>
              <a:ext uri="{FF2B5EF4-FFF2-40B4-BE49-F238E27FC236}">
                <a16:creationId xmlns:a16="http://schemas.microsoft.com/office/drawing/2014/main" id="{0E5F2FBE-A2D8-C3AE-70AA-93F81E93CF60}"/>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46996" y="5306565"/>
            <a:ext cx="914400" cy="914400"/>
          </a:xfrm>
          <a:prstGeom prst="rect">
            <a:avLst/>
          </a:prstGeom>
        </p:spPr>
      </p:pic>
    </p:spTree>
    <p:extLst>
      <p:ext uri="{BB962C8B-B14F-4D97-AF65-F5344CB8AC3E}">
        <p14:creationId xmlns:p14="http://schemas.microsoft.com/office/powerpoint/2010/main" val="4169403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63803-3F53-311B-2B05-6E4E46F2E4B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CC9E98-C6A2-53F1-C40D-8866BC59936C}"/>
              </a:ext>
            </a:extLst>
          </p:cNvPr>
          <p:cNvSpPr>
            <a:spLocks noGrp="1"/>
          </p:cNvSpPr>
          <p:nvPr>
            <p:ph type="sldNum" sz="quarter" idx="10"/>
          </p:nvPr>
        </p:nvSpPr>
        <p:spPr/>
        <p:txBody>
          <a:bodyPr/>
          <a:lstStyle/>
          <a:p>
            <a:fld id="{786FBC2C-DAEC-AA48-BB03-235AB661DE70}" type="slidenum">
              <a:rPr lang="en-US" smtClean="0"/>
              <a:pPr/>
              <a:t>22</a:t>
            </a:fld>
            <a:endParaRPr lang="en-US"/>
          </a:p>
        </p:txBody>
      </p:sp>
      <p:sp>
        <p:nvSpPr>
          <p:cNvPr id="3" name="Text Placeholder 2">
            <a:extLst>
              <a:ext uri="{FF2B5EF4-FFF2-40B4-BE49-F238E27FC236}">
                <a16:creationId xmlns:a16="http://schemas.microsoft.com/office/drawing/2014/main" id="{E7EA40E0-4EB0-9597-04BF-254169BD9279}"/>
              </a:ext>
            </a:extLst>
          </p:cNvPr>
          <p:cNvSpPr>
            <a:spLocks noGrp="1"/>
          </p:cNvSpPr>
          <p:nvPr>
            <p:ph type="body" sz="quarter" idx="16"/>
          </p:nvPr>
        </p:nvSpPr>
        <p:spPr>
          <a:xfrm>
            <a:off x="631825" y="1791822"/>
            <a:ext cx="9691751" cy="658812"/>
          </a:xfrm>
        </p:spPr>
        <p:txBody>
          <a:bodyPr/>
          <a:lstStyle/>
          <a:p>
            <a:r>
              <a:rPr lang="en-US" b="1" dirty="0"/>
              <a:t>User Profile </a:t>
            </a:r>
            <a:r>
              <a:rPr lang="en-US" dirty="0"/>
              <a:t>Criteria</a:t>
            </a:r>
          </a:p>
        </p:txBody>
      </p:sp>
      <p:sp>
        <p:nvSpPr>
          <p:cNvPr id="4" name="Text Placeholder 3">
            <a:extLst>
              <a:ext uri="{FF2B5EF4-FFF2-40B4-BE49-F238E27FC236}">
                <a16:creationId xmlns:a16="http://schemas.microsoft.com/office/drawing/2014/main" id="{B1802CF6-AEFD-05C7-2CCF-C701A686B08D}"/>
              </a:ext>
            </a:extLst>
          </p:cNvPr>
          <p:cNvSpPr>
            <a:spLocks noGrp="1"/>
          </p:cNvSpPr>
          <p:nvPr>
            <p:ph type="body" sz="quarter" idx="17"/>
          </p:nvPr>
        </p:nvSpPr>
        <p:spPr>
          <a:xfrm>
            <a:off x="1478756" y="3421061"/>
            <a:ext cx="5106589" cy="2662237"/>
          </a:xfrm>
        </p:spPr>
        <p:txBody>
          <a:bodyPr/>
          <a:lstStyle/>
          <a:p>
            <a:r>
              <a:rPr lang="en-US" b="1" dirty="0">
                <a:solidFill>
                  <a:srgbClr val="F7AB04"/>
                </a:solidFill>
              </a:rPr>
              <a:t>Required</a:t>
            </a:r>
            <a:r>
              <a:rPr lang="en-US" b="1" dirty="0"/>
              <a:t> Profile Criteria</a:t>
            </a:r>
            <a:endParaRPr lang="en-US" dirty="0"/>
          </a:p>
          <a:p>
            <a:r>
              <a:rPr lang="en-US" sz="1600" dirty="0"/>
              <a:t>Name – e.g., First and Last </a:t>
            </a:r>
          </a:p>
          <a:p>
            <a:r>
              <a:rPr lang="en-US" sz="1600" dirty="0"/>
              <a:t>Role* – e.g., Associate vs. Manager </a:t>
            </a:r>
          </a:p>
          <a:p>
            <a:r>
              <a:rPr lang="en-US" sz="1600" dirty="0"/>
              <a:t>Profile ID – e.g., Email Address or Employee ID </a:t>
            </a:r>
          </a:p>
          <a:p>
            <a:r>
              <a:rPr lang="en-US" sz="1600" dirty="0"/>
              <a:t>Access Group(s)* – e.g., Store Number and Store Area</a:t>
            </a:r>
          </a:p>
          <a:p>
            <a:r>
              <a:rPr lang="en-US" sz="1200" dirty="0"/>
              <a:t>*While a profile can technically exist without a role or access group, having both is strongly recommended to ensure proper access and permissions.</a:t>
            </a:r>
            <a:endParaRPr lang="en-US" sz="1600" dirty="0"/>
          </a:p>
        </p:txBody>
      </p:sp>
      <p:sp>
        <p:nvSpPr>
          <p:cNvPr id="12" name="Text Placeholder 3">
            <a:extLst>
              <a:ext uri="{FF2B5EF4-FFF2-40B4-BE49-F238E27FC236}">
                <a16:creationId xmlns:a16="http://schemas.microsoft.com/office/drawing/2014/main" id="{1BD48D41-C774-4AD1-F404-53EE6605A314}"/>
              </a:ext>
            </a:extLst>
          </p:cNvPr>
          <p:cNvSpPr txBox="1">
            <a:spLocks/>
          </p:cNvSpPr>
          <p:nvPr/>
        </p:nvSpPr>
        <p:spPr>
          <a:xfrm>
            <a:off x="6967932" y="3421060"/>
            <a:ext cx="5224068" cy="2662237"/>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000" b="0" i="0" kern="1200" spc="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rgbClr val="F7AB04"/>
                </a:solidFill>
              </a:rPr>
              <a:t>Optional</a:t>
            </a:r>
            <a:r>
              <a:rPr lang="en-US" b="1" dirty="0"/>
              <a:t> Profile Criteria</a:t>
            </a:r>
            <a:endParaRPr lang="en-US" dirty="0"/>
          </a:p>
          <a:p>
            <a:r>
              <a:rPr lang="en-US" sz="1600" dirty="0"/>
              <a:t>Email Address OR Temporary Password – </a:t>
            </a:r>
          </a:p>
          <a:p>
            <a:pPr marL="285750" indent="-285750">
              <a:buFont typeface="Arial" panose="020B0604020202020204" pitchFamily="34" charset="0"/>
              <a:buChar char="•"/>
            </a:pPr>
            <a:r>
              <a:rPr lang="en-US" sz="1600" dirty="0"/>
              <a:t>Only required if you need to manage login credentials for the OneKEY App or the InVue web Portal. </a:t>
            </a:r>
          </a:p>
          <a:p>
            <a:pPr marL="285750" indent="-285750">
              <a:buFont typeface="Arial" panose="020B0604020202020204" pitchFamily="34" charset="0"/>
              <a:buChar char="•"/>
            </a:pPr>
            <a:r>
              <a:rPr lang="en-US" sz="1600" dirty="0"/>
              <a:t>It is </a:t>
            </a:r>
            <a:r>
              <a:rPr lang="en-US" sz="1600" i="1" dirty="0"/>
              <a:t>not</a:t>
            </a:r>
            <a:r>
              <a:rPr lang="en-US" sz="1600" dirty="0"/>
              <a:t> needed for associates who use only a physical OneKEY or who sign in to the OneKEY App through SSO</a:t>
            </a:r>
          </a:p>
          <a:p>
            <a:endParaRPr lang="en-US" dirty="0"/>
          </a:p>
        </p:txBody>
      </p:sp>
      <p:sp>
        <p:nvSpPr>
          <p:cNvPr id="16" name="Text Placeholder 3">
            <a:extLst>
              <a:ext uri="{FF2B5EF4-FFF2-40B4-BE49-F238E27FC236}">
                <a16:creationId xmlns:a16="http://schemas.microsoft.com/office/drawing/2014/main" id="{4F171C27-A880-8AF4-0A80-33D4F901EDB2}"/>
              </a:ext>
            </a:extLst>
          </p:cNvPr>
          <p:cNvSpPr txBox="1">
            <a:spLocks/>
          </p:cNvSpPr>
          <p:nvPr/>
        </p:nvSpPr>
        <p:spPr>
          <a:xfrm>
            <a:off x="631825" y="2663477"/>
            <a:ext cx="9291638" cy="2662237"/>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000" b="0" i="0" kern="1200" spc="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To add a user, you must enter certain criteria. Not all fields are required.</a:t>
            </a:r>
          </a:p>
        </p:txBody>
      </p:sp>
    </p:spTree>
    <p:extLst>
      <p:ext uri="{BB962C8B-B14F-4D97-AF65-F5344CB8AC3E}">
        <p14:creationId xmlns:p14="http://schemas.microsoft.com/office/powerpoint/2010/main" val="1297159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5B835-BC1E-553A-6568-4137ED584F8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7CCA538-03E9-33D2-A689-AF57D3438BA4}"/>
              </a:ext>
            </a:extLst>
          </p:cNvPr>
          <p:cNvSpPr>
            <a:spLocks noGrp="1"/>
          </p:cNvSpPr>
          <p:nvPr>
            <p:ph type="sldNum" sz="quarter" idx="10"/>
          </p:nvPr>
        </p:nvSpPr>
        <p:spPr/>
        <p:txBody>
          <a:bodyPr/>
          <a:lstStyle/>
          <a:p>
            <a:fld id="{786FBC2C-DAEC-AA48-BB03-235AB661DE70}" type="slidenum">
              <a:rPr lang="en-US" smtClean="0"/>
              <a:pPr/>
              <a:t>23</a:t>
            </a:fld>
            <a:endParaRPr lang="en-US"/>
          </a:p>
        </p:txBody>
      </p:sp>
      <p:sp>
        <p:nvSpPr>
          <p:cNvPr id="3" name="Text Placeholder 2">
            <a:extLst>
              <a:ext uri="{FF2B5EF4-FFF2-40B4-BE49-F238E27FC236}">
                <a16:creationId xmlns:a16="http://schemas.microsoft.com/office/drawing/2014/main" id="{275170B1-E821-3026-B146-588D862B3289}"/>
              </a:ext>
            </a:extLst>
          </p:cNvPr>
          <p:cNvSpPr>
            <a:spLocks noGrp="1"/>
          </p:cNvSpPr>
          <p:nvPr>
            <p:ph type="body" sz="quarter" idx="16"/>
          </p:nvPr>
        </p:nvSpPr>
        <p:spPr>
          <a:xfrm>
            <a:off x="631825" y="1791822"/>
            <a:ext cx="9691751" cy="658812"/>
          </a:xfrm>
        </p:spPr>
        <p:txBody>
          <a:bodyPr/>
          <a:lstStyle/>
          <a:p>
            <a:r>
              <a:rPr lang="en-US" dirty="0"/>
              <a:t>Three Ways To Add Users</a:t>
            </a:r>
          </a:p>
        </p:txBody>
      </p:sp>
      <p:sp>
        <p:nvSpPr>
          <p:cNvPr id="4" name="Text Placeholder 3">
            <a:extLst>
              <a:ext uri="{FF2B5EF4-FFF2-40B4-BE49-F238E27FC236}">
                <a16:creationId xmlns:a16="http://schemas.microsoft.com/office/drawing/2014/main" id="{B93D33CF-947B-149C-B062-6510A23B09AB}"/>
              </a:ext>
            </a:extLst>
          </p:cNvPr>
          <p:cNvSpPr>
            <a:spLocks noGrp="1"/>
          </p:cNvSpPr>
          <p:nvPr>
            <p:ph type="body" sz="quarter" idx="17"/>
          </p:nvPr>
        </p:nvSpPr>
        <p:spPr>
          <a:xfrm>
            <a:off x="1207920" y="2768252"/>
            <a:ext cx="9291638" cy="2662237"/>
          </a:xfrm>
        </p:spPr>
        <p:txBody>
          <a:bodyPr/>
          <a:lstStyle/>
          <a:p>
            <a:r>
              <a:rPr lang="en-US" b="1" dirty="0">
                <a:hlinkClick r:id="" action="ppaction://hlinkshowjump?jump=nextslide"/>
              </a:rPr>
              <a:t>In Bulk</a:t>
            </a:r>
            <a:r>
              <a:rPr lang="en-US" dirty="0">
                <a:hlinkClick r:id="" action="ppaction://hlinkshowjump?jump=nextslide"/>
              </a:rPr>
              <a:t> </a:t>
            </a:r>
            <a:r>
              <a:rPr lang="en-US" dirty="0"/>
              <a:t>– Recommended for first-time setup. </a:t>
            </a:r>
          </a:p>
          <a:p>
            <a:endParaRPr lang="en-US" b="1" dirty="0"/>
          </a:p>
          <a:p>
            <a:r>
              <a:rPr lang="en-US" b="1" dirty="0">
                <a:hlinkClick r:id="rId3" action="ppaction://hlinksldjump"/>
              </a:rPr>
              <a:t>One at a Time</a:t>
            </a:r>
            <a:r>
              <a:rPr lang="en-US" dirty="0">
                <a:hlinkClick r:id="rId3" action="ppaction://hlinksldjump"/>
              </a:rPr>
              <a:t> </a:t>
            </a:r>
            <a:r>
              <a:rPr lang="en-US" dirty="0"/>
              <a:t>– Recommended for ongoing maintenance after implementation</a:t>
            </a:r>
          </a:p>
          <a:p>
            <a:endParaRPr lang="en-US" dirty="0"/>
          </a:p>
          <a:p>
            <a:r>
              <a:rPr lang="en-US" b="1" dirty="0">
                <a:hlinkClick r:id="rId4" action="ppaction://hlinksldjump"/>
              </a:rPr>
              <a:t>Via Single Sign-On (SSO)</a:t>
            </a:r>
            <a:r>
              <a:rPr lang="en-US" dirty="0">
                <a:hlinkClick r:id="rId4" action="ppaction://hlinksldjump"/>
              </a:rPr>
              <a:t> </a:t>
            </a:r>
            <a:r>
              <a:rPr lang="en-US" dirty="0"/>
              <a:t>– For retailers who have purchased an SSO upgrade </a:t>
            </a:r>
          </a:p>
          <a:p>
            <a:endParaRPr lang="en-US" dirty="0"/>
          </a:p>
          <a:p>
            <a:r>
              <a:rPr lang="en-US" dirty="0"/>
              <a:t>Need to delete a user? Follow the instructions </a:t>
            </a:r>
            <a:r>
              <a:rPr lang="en-US" b="1" dirty="0">
                <a:hlinkClick r:id="rId5" action="ppaction://hlinksldjump"/>
              </a:rPr>
              <a:t>here</a:t>
            </a:r>
            <a:r>
              <a:rPr lang="en-US" dirty="0">
                <a:hlinkClick r:id="rId5" action="ppaction://hlinksldjump"/>
              </a:rPr>
              <a:t>.</a:t>
            </a:r>
            <a:endParaRPr lang="en-US" dirty="0"/>
          </a:p>
        </p:txBody>
      </p:sp>
      <p:pic>
        <p:nvPicPr>
          <p:cNvPr id="5" name="Picture 2" descr="Click Icon Vector Art, Icons, and Graphics for Free Download">
            <a:extLst>
              <a:ext uri="{FF2B5EF4-FFF2-40B4-BE49-F238E27FC236}">
                <a16:creationId xmlns:a16="http://schemas.microsoft.com/office/drawing/2014/main" id="{54829833-9BF0-2112-E287-1BC1D734C617}"/>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9881" y="2661738"/>
            <a:ext cx="488039" cy="4880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lick Icon Vector Art, Icons, and Graphics for Free Download">
            <a:extLst>
              <a:ext uri="{FF2B5EF4-FFF2-40B4-BE49-F238E27FC236}">
                <a16:creationId xmlns:a16="http://schemas.microsoft.com/office/drawing/2014/main" id="{DD0E0375-D793-1A96-7727-E494F1D68480}"/>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9881" y="3551645"/>
            <a:ext cx="488039" cy="4880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lick Icon Vector Art, Icons, and Graphics for Free Download">
            <a:extLst>
              <a:ext uri="{FF2B5EF4-FFF2-40B4-BE49-F238E27FC236}">
                <a16:creationId xmlns:a16="http://schemas.microsoft.com/office/drawing/2014/main" id="{1D07B092-D4F9-F587-8640-459F8E3FF8FC}"/>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1756" y="4247047"/>
            <a:ext cx="488039" cy="48803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lick Icon Vector Art, Icons, and Graphics for Free Download">
            <a:extLst>
              <a:ext uri="{FF2B5EF4-FFF2-40B4-BE49-F238E27FC236}">
                <a16:creationId xmlns:a16="http://schemas.microsoft.com/office/drawing/2014/main" id="{FDAED6AD-7D94-EC31-D02D-6BF36DB024A3}"/>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56228" y="5097828"/>
            <a:ext cx="488039" cy="488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763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7B3EE-A40B-ED87-9F67-C8184A07755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0C914A-9EA4-040D-8F18-4A1020F83D6B}"/>
              </a:ext>
            </a:extLst>
          </p:cNvPr>
          <p:cNvSpPr>
            <a:spLocks noGrp="1"/>
          </p:cNvSpPr>
          <p:nvPr>
            <p:ph type="sldNum" sz="quarter" idx="10"/>
          </p:nvPr>
        </p:nvSpPr>
        <p:spPr/>
        <p:txBody>
          <a:bodyPr/>
          <a:lstStyle/>
          <a:p>
            <a:fld id="{786FBC2C-DAEC-AA48-BB03-235AB661DE70}" type="slidenum">
              <a:rPr lang="en-US" smtClean="0"/>
              <a:pPr/>
              <a:t>24</a:t>
            </a:fld>
            <a:endParaRPr lang="en-US"/>
          </a:p>
        </p:txBody>
      </p:sp>
      <p:sp>
        <p:nvSpPr>
          <p:cNvPr id="3" name="Text Placeholder 2">
            <a:extLst>
              <a:ext uri="{FF2B5EF4-FFF2-40B4-BE49-F238E27FC236}">
                <a16:creationId xmlns:a16="http://schemas.microsoft.com/office/drawing/2014/main" id="{01B8FB17-5947-87E8-0F24-3A831BC1F62E}"/>
              </a:ext>
            </a:extLst>
          </p:cNvPr>
          <p:cNvSpPr>
            <a:spLocks noGrp="1"/>
          </p:cNvSpPr>
          <p:nvPr>
            <p:ph type="body" sz="quarter" idx="39"/>
          </p:nvPr>
        </p:nvSpPr>
        <p:spPr/>
        <p:txBody>
          <a:bodyPr/>
          <a:lstStyle/>
          <a:p>
            <a:r>
              <a:rPr lang="en-US"/>
              <a:t>Bulk Upload Users</a:t>
            </a:r>
          </a:p>
        </p:txBody>
      </p:sp>
      <p:pic>
        <p:nvPicPr>
          <p:cNvPr id="21" name="Picture Placeholder 20" descr="A screenshot of a login form&#10;&#10;AI-generated content may be incorrect.">
            <a:extLst>
              <a:ext uri="{FF2B5EF4-FFF2-40B4-BE49-F238E27FC236}">
                <a16:creationId xmlns:a16="http://schemas.microsoft.com/office/drawing/2014/main" id="{6B125891-6A0C-B685-21BE-EFFCC975945A}"/>
              </a:ext>
            </a:extLst>
          </p:cNvPr>
          <p:cNvPicPr>
            <a:picLocks noGrp="1" noChangeAspect="1"/>
          </p:cNvPicPr>
          <p:nvPr>
            <p:ph type="pic" sz="quarter" idx="54"/>
          </p:nvPr>
        </p:nvPicPr>
        <p:blipFill>
          <a:blip r:embed="rId4"/>
          <a:srcRect l="18305" t="7" r="15543" b="-7"/>
          <a:stretch>
            <a:fillRect/>
          </a:stretch>
        </p:blipFill>
        <p:spPr>
          <a:xfrm>
            <a:off x="718651" y="1854188"/>
            <a:ext cx="2251075" cy="3741579"/>
          </a:xfrm>
          <a:ln>
            <a:solidFill>
              <a:srgbClr val="EBA900"/>
            </a:solidFill>
          </a:ln>
        </p:spPr>
      </p:pic>
      <p:pic>
        <p:nvPicPr>
          <p:cNvPr id="23" name="Picture Placeholder 22">
            <a:extLst>
              <a:ext uri="{FF2B5EF4-FFF2-40B4-BE49-F238E27FC236}">
                <a16:creationId xmlns:a16="http://schemas.microsoft.com/office/drawing/2014/main" id="{B0F9224E-6864-B06D-F438-3D9AC6B375DD}"/>
              </a:ext>
            </a:extLst>
          </p:cNvPr>
          <p:cNvPicPr>
            <a:picLocks noGrp="1" noChangeAspect="1"/>
          </p:cNvPicPr>
          <p:nvPr>
            <p:ph type="pic" sz="quarter" idx="55"/>
          </p:nvPr>
        </p:nvPicPr>
        <p:blipFill>
          <a:blip r:embed="rId5"/>
          <a:srcRect l="-31" r="67645"/>
          <a:stretch>
            <a:fillRect/>
          </a:stretch>
        </p:blipFill>
        <p:spPr>
          <a:xfrm>
            <a:off x="3527684" y="1867293"/>
            <a:ext cx="2226636" cy="3700958"/>
          </a:xfrm>
          <a:ln>
            <a:solidFill>
              <a:srgbClr val="EBA900"/>
            </a:solidFill>
          </a:ln>
        </p:spPr>
      </p:pic>
      <p:sp>
        <p:nvSpPr>
          <p:cNvPr id="16" name="Rounded Rectangle 15">
            <a:extLst>
              <a:ext uri="{FF2B5EF4-FFF2-40B4-BE49-F238E27FC236}">
                <a16:creationId xmlns:a16="http://schemas.microsoft.com/office/drawing/2014/main" id="{47A87BC6-D976-60D4-F70E-70A2187EED99}"/>
              </a:ext>
            </a:extLst>
          </p:cNvPr>
          <p:cNvSpPr/>
          <p:nvPr/>
        </p:nvSpPr>
        <p:spPr>
          <a:xfrm>
            <a:off x="2631160"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D77BDA11-AF36-3404-6814-28F87FFBA077}"/>
              </a:ext>
            </a:extLst>
          </p:cNvPr>
          <p:cNvSpPr/>
          <p:nvPr/>
        </p:nvSpPr>
        <p:spPr>
          <a:xfrm>
            <a:off x="5609933" y="1336260"/>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5240F37A-50A3-3980-072D-90BA9C80C472}"/>
              </a:ext>
            </a:extLst>
          </p:cNvPr>
          <p:cNvSpPr/>
          <p:nvPr/>
        </p:nvSpPr>
        <p:spPr>
          <a:xfrm>
            <a:off x="8495857" y="133946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03</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D8D59FD2-8CF4-AB79-C98E-2877B6AD8D5B}"/>
              </a:ext>
            </a:extLst>
          </p:cNvPr>
          <p:cNvSpPr/>
          <p:nvPr/>
        </p:nvSpPr>
        <p:spPr>
          <a:xfrm>
            <a:off x="11213882" y="133626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191513"/>
                </a:solidFill>
                <a:effectLst/>
                <a:uLnTx/>
                <a:uFillTx/>
                <a:latin typeface="IBM Plex Sans" panose="020B0503050203000203" pitchFamily="34" charset="0"/>
              </a:rPr>
              <a:t>04</a:t>
            </a:r>
          </a:p>
        </p:txBody>
      </p:sp>
      <p:sp>
        <p:nvSpPr>
          <p:cNvPr id="25" name="TextBox 24">
            <a:extLst>
              <a:ext uri="{FF2B5EF4-FFF2-40B4-BE49-F238E27FC236}">
                <a16:creationId xmlns:a16="http://schemas.microsoft.com/office/drawing/2014/main" id="{09BCBC83-FC2C-0D31-D99E-E7F7526FDAED}"/>
              </a:ext>
            </a:extLst>
          </p:cNvPr>
          <p:cNvSpPr txBox="1"/>
          <p:nvPr/>
        </p:nvSpPr>
        <p:spPr>
          <a:xfrm>
            <a:off x="3556569" y="5787016"/>
            <a:ext cx="2257766" cy="233151"/>
          </a:xfrm>
          <a:prstGeom prst="rect">
            <a:avLst/>
          </a:prstGeom>
        </p:spPr>
        <p:txBody>
          <a:bodyPr vert="horz" wrap="square" lIns="0" tIns="45720" rIns="91440" bIns="45720" rtlCol="0">
            <a:noAutofit/>
          </a:bodyPr>
          <a:lstStyle/>
          <a:p>
            <a:r>
              <a:rPr lang="en-US" sz="900">
                <a:latin typeface="IBM Plex Sans" panose="020B0503050203000203" pitchFamily="34" charset="0"/>
              </a:rPr>
              <a:t>Select “Profiles” from the left panel.</a:t>
            </a:r>
          </a:p>
        </p:txBody>
      </p:sp>
      <p:sp>
        <p:nvSpPr>
          <p:cNvPr id="26" name="TextBox 25">
            <a:extLst>
              <a:ext uri="{FF2B5EF4-FFF2-40B4-BE49-F238E27FC236}">
                <a16:creationId xmlns:a16="http://schemas.microsoft.com/office/drawing/2014/main" id="{207EEEAA-90AC-12F4-5732-9662B65F347A}"/>
              </a:ext>
            </a:extLst>
          </p:cNvPr>
          <p:cNvSpPr txBox="1"/>
          <p:nvPr/>
        </p:nvSpPr>
        <p:spPr>
          <a:xfrm>
            <a:off x="9176640" y="5787016"/>
            <a:ext cx="239721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Populate the template with the required user data.</a:t>
            </a:r>
          </a:p>
          <a:p>
            <a:endParaRPr lang="en-US" sz="900" dirty="0">
              <a:latin typeface="IBM Plex Sans" panose="020B0503050203000203" pitchFamily="34" charset="0"/>
            </a:endParaRPr>
          </a:p>
          <a:p>
            <a:endParaRPr lang="en-US" sz="900" dirty="0">
              <a:latin typeface="IBM Plex Sans" panose="020B0503050203000203" pitchFamily="34" charset="0"/>
            </a:endParaRPr>
          </a:p>
          <a:p>
            <a:r>
              <a:rPr lang="en-US" sz="900" b="1" dirty="0">
                <a:latin typeface="IBM Plex Sans" panose="020B0503050203000203" pitchFamily="34" charset="0"/>
              </a:rPr>
              <a:t>Note: </a:t>
            </a:r>
            <a:r>
              <a:rPr lang="en-US" sz="900" dirty="0">
                <a:latin typeface="IBM Plex Sans" panose="020B0503050203000203" pitchFamily="34" charset="0"/>
              </a:rPr>
              <a:t>The CSV must include a name and Profile ID. Roles and Access Group fields can contain multiple comma‑separated values.</a:t>
            </a:r>
          </a:p>
          <a:p>
            <a:endParaRPr lang="en-US" sz="900" dirty="0">
              <a:latin typeface="IBM Plex Sans" panose="020B0503050203000203" pitchFamily="34" charset="0"/>
            </a:endParaRPr>
          </a:p>
        </p:txBody>
      </p:sp>
      <p:cxnSp>
        <p:nvCxnSpPr>
          <p:cNvPr id="32" name="Straight Arrow Connector 31">
            <a:extLst>
              <a:ext uri="{FF2B5EF4-FFF2-40B4-BE49-F238E27FC236}">
                <a16:creationId xmlns:a16="http://schemas.microsoft.com/office/drawing/2014/main" id="{CC50AE88-043F-4CC6-8592-5DC894805004}"/>
              </a:ext>
            </a:extLst>
          </p:cNvPr>
          <p:cNvCxnSpPr>
            <a:cxnSpLocks/>
          </p:cNvCxnSpPr>
          <p:nvPr/>
        </p:nvCxnSpPr>
        <p:spPr>
          <a:xfrm flipH="1">
            <a:off x="3783073" y="2724039"/>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051480B6-64FF-F674-3E5F-872E0A430F73}"/>
              </a:ext>
            </a:extLst>
          </p:cNvPr>
          <p:cNvSpPr txBox="1"/>
          <p:nvPr/>
        </p:nvSpPr>
        <p:spPr>
          <a:xfrm>
            <a:off x="6377666" y="5787016"/>
            <a:ext cx="239721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Click the “+ Add Profile” button and select the “Download Template” option.</a:t>
            </a:r>
          </a:p>
        </p:txBody>
      </p:sp>
      <p:sp>
        <p:nvSpPr>
          <p:cNvPr id="4" name="Rectangle 3">
            <a:extLst>
              <a:ext uri="{FF2B5EF4-FFF2-40B4-BE49-F238E27FC236}">
                <a16:creationId xmlns:a16="http://schemas.microsoft.com/office/drawing/2014/main" id="{CB3B95E5-6E23-ACBF-DB4B-E00B407A3C39}"/>
              </a:ext>
            </a:extLst>
          </p:cNvPr>
          <p:cNvSpPr/>
          <p:nvPr/>
        </p:nvSpPr>
        <p:spPr>
          <a:xfrm>
            <a:off x="251209" y="6438158"/>
            <a:ext cx="2366813" cy="237445"/>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D021EF4-4BFA-52A4-BBAF-C318A2E82347}"/>
              </a:ext>
            </a:extLst>
          </p:cNvPr>
          <p:cNvSpPr txBox="1"/>
          <p:nvPr/>
        </p:nvSpPr>
        <p:spPr>
          <a:xfrm>
            <a:off x="736898" y="5752815"/>
            <a:ext cx="253800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portal using your Profile ID and password. </a:t>
            </a:r>
          </a:p>
          <a:p>
            <a:endParaRPr lang="en-US" sz="900" dirty="0">
              <a:latin typeface="IBM Plex Sans" panose="020B0503050203000203" pitchFamily="34" charset="0"/>
            </a:endParaRPr>
          </a:p>
          <a:p>
            <a:endParaRPr lang="en-US" sz="900" dirty="0">
              <a:solidFill>
                <a:srgbClr val="FF0000"/>
              </a:solidFill>
              <a:latin typeface="IBM Plex Sans" panose="020B0503050203000203" pitchFamily="34" charset="0"/>
            </a:endParaRPr>
          </a:p>
          <a:p>
            <a:r>
              <a:rPr lang="en-US" sz="900" b="1" dirty="0">
                <a:latin typeface="IBM Plex Sans" panose="020B0503050203000203" pitchFamily="34" charset="0"/>
              </a:rPr>
              <a:t>Note: </a:t>
            </a:r>
            <a:r>
              <a:rPr lang="en-US" sz="900" dirty="0">
                <a:latin typeface="IBM Plex Sans" panose="020B0503050203000203" pitchFamily="34" charset="0"/>
              </a:rPr>
              <a:t>You must have the InVue Admin role or be granted bulk‑upload access on the back end to proceed</a:t>
            </a:r>
            <a:endParaRPr lang="en-US" sz="900" b="0" i="0" u="none" strike="noStrike" kern="1200" dirty="0">
              <a:effectLst/>
              <a:latin typeface="IBM Plex Sans" panose="020B0503050203000203" pitchFamily="34" charset="0"/>
            </a:endParaRPr>
          </a:p>
        </p:txBody>
      </p:sp>
      <p:pic>
        <p:nvPicPr>
          <p:cNvPr id="6" name="Graphic 5" descr="Comment Important outline">
            <a:extLst>
              <a:ext uri="{FF2B5EF4-FFF2-40B4-BE49-F238E27FC236}">
                <a16:creationId xmlns:a16="http://schemas.microsoft.com/office/drawing/2014/main" id="{99CB75ED-3231-31D2-4C46-C2BDC033D2A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89708" y="6197270"/>
            <a:ext cx="338032" cy="338032"/>
          </a:xfrm>
          <a:prstGeom prst="rect">
            <a:avLst/>
          </a:prstGeom>
        </p:spPr>
      </p:pic>
      <p:pic>
        <p:nvPicPr>
          <p:cNvPr id="7" name="Graphic 6" descr="Comment Important outline">
            <a:extLst>
              <a:ext uri="{FF2B5EF4-FFF2-40B4-BE49-F238E27FC236}">
                <a16:creationId xmlns:a16="http://schemas.microsoft.com/office/drawing/2014/main" id="{2519FFDD-7958-30D1-9A9E-63E26EC32BC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38608" y="6197270"/>
            <a:ext cx="338032" cy="338032"/>
          </a:xfrm>
          <a:prstGeom prst="rect">
            <a:avLst/>
          </a:prstGeom>
        </p:spPr>
      </p:pic>
      <p:pic>
        <p:nvPicPr>
          <p:cNvPr id="11" name="Picture Placeholder 22">
            <a:extLst>
              <a:ext uri="{FF2B5EF4-FFF2-40B4-BE49-F238E27FC236}">
                <a16:creationId xmlns:a16="http://schemas.microsoft.com/office/drawing/2014/main" id="{5FE04BF4-79F5-79DD-FC62-16D80425D167}"/>
              </a:ext>
            </a:extLst>
          </p:cNvPr>
          <p:cNvPicPr>
            <a:picLocks noChangeAspect="1"/>
          </p:cNvPicPr>
          <p:nvPr/>
        </p:nvPicPr>
        <p:blipFill>
          <a:blip>
            <a:extLst>
              <a:ext uri="{96DAC541-7B7A-43D3-8B79-37D633B846F1}">
                <asvg:svgBlip xmlns:asvg="http://schemas.microsoft.com/office/drawing/2016/SVG/main" r:embed="rId8"/>
              </a:ext>
            </a:extLst>
          </a:blip>
          <a:srcRect l="12208" r="12208"/>
          <a:stretch/>
        </p:blipFill>
        <p:spPr>
          <a:xfrm>
            <a:off x="6437682" y="1867293"/>
            <a:ext cx="2226636" cy="3651246"/>
          </a:xfrm>
          <a:prstGeom prst="rect">
            <a:avLst/>
          </a:prstGeom>
          <a:ln>
            <a:solidFill>
              <a:srgbClr val="EBA900"/>
            </a:solidFill>
          </a:ln>
        </p:spPr>
      </p:pic>
      <p:cxnSp>
        <p:nvCxnSpPr>
          <p:cNvPr id="12" name="Straight Arrow Connector 11">
            <a:extLst>
              <a:ext uri="{FF2B5EF4-FFF2-40B4-BE49-F238E27FC236}">
                <a16:creationId xmlns:a16="http://schemas.microsoft.com/office/drawing/2014/main" id="{12E8F26F-A242-1EF9-402C-CD5234428927}"/>
              </a:ext>
            </a:extLst>
          </p:cNvPr>
          <p:cNvCxnSpPr>
            <a:cxnSpLocks/>
          </p:cNvCxnSpPr>
          <p:nvPr/>
        </p:nvCxnSpPr>
        <p:spPr>
          <a:xfrm>
            <a:off x="7302317" y="2301589"/>
            <a:ext cx="49736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22" name="Picture Placeholder 22">
            <a:extLst>
              <a:ext uri="{FF2B5EF4-FFF2-40B4-BE49-F238E27FC236}">
                <a16:creationId xmlns:a16="http://schemas.microsoft.com/office/drawing/2014/main" id="{98575FAB-EA87-3090-5A3C-B113804ED0D0}"/>
              </a:ext>
            </a:extLst>
          </p:cNvPr>
          <p:cNvPicPr>
            <a:picLocks noChangeAspect="1"/>
          </p:cNvPicPr>
          <p:nvPr/>
        </p:nvPicPr>
        <p:blipFill>
          <a:blip r:embed="rId9"/>
          <a:srcRect t="2083" b="2083"/>
          <a:stretch/>
        </p:blipFill>
        <p:spPr>
          <a:xfrm>
            <a:off x="9214255" y="1854188"/>
            <a:ext cx="2226636" cy="3664351"/>
          </a:xfrm>
          <a:prstGeom prst="rect">
            <a:avLst/>
          </a:prstGeom>
          <a:ln>
            <a:solidFill>
              <a:srgbClr val="EBA900"/>
            </a:solidFill>
          </a:ln>
        </p:spPr>
      </p:pic>
      <p:pic>
        <p:nvPicPr>
          <p:cNvPr id="28" name="Picture 27">
            <a:extLst>
              <a:ext uri="{FF2B5EF4-FFF2-40B4-BE49-F238E27FC236}">
                <a16:creationId xmlns:a16="http://schemas.microsoft.com/office/drawing/2014/main" id="{91643C22-D810-C2A1-5248-676EA24B8522}"/>
              </a:ext>
            </a:extLst>
          </p:cNvPr>
          <p:cNvPicPr>
            <a:picLocks noChangeAspect="1"/>
          </p:cNvPicPr>
          <p:nvPr/>
        </p:nvPicPr>
        <p:blipFill>
          <a:blip r:embed="rId10"/>
          <a:stretch>
            <a:fillRect/>
          </a:stretch>
        </p:blipFill>
        <p:spPr>
          <a:xfrm>
            <a:off x="6437682" y="1913906"/>
            <a:ext cx="2226636" cy="1515094"/>
          </a:xfrm>
          <a:prstGeom prst="rect">
            <a:avLst/>
          </a:prstGeom>
        </p:spPr>
      </p:pic>
      <p:cxnSp>
        <p:nvCxnSpPr>
          <p:cNvPr id="31" name="Straight Arrow Connector 30">
            <a:extLst>
              <a:ext uri="{FF2B5EF4-FFF2-40B4-BE49-F238E27FC236}">
                <a16:creationId xmlns:a16="http://schemas.microsoft.com/office/drawing/2014/main" id="{34477A1F-8458-AE2E-A526-57846C8BAA98}"/>
              </a:ext>
            </a:extLst>
          </p:cNvPr>
          <p:cNvCxnSpPr>
            <a:cxnSpLocks/>
          </p:cNvCxnSpPr>
          <p:nvPr/>
        </p:nvCxnSpPr>
        <p:spPr>
          <a:xfrm>
            <a:off x="7556360" y="2864297"/>
            <a:ext cx="426355"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7DD9C1CD-3EA5-DAD5-63D6-E285FB31DD55}"/>
              </a:ext>
            </a:extLst>
          </p:cNvPr>
          <p:cNvCxnSpPr>
            <a:cxnSpLocks/>
          </p:cNvCxnSpPr>
          <p:nvPr/>
        </p:nvCxnSpPr>
        <p:spPr>
          <a:xfrm>
            <a:off x="6892645" y="4833781"/>
            <a:ext cx="0" cy="432079"/>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4457348"/>
      </p:ext>
    </p:extLst>
  </p:cSld>
  <p:clrMapOvr>
    <a:masterClrMapping/>
  </p:clrMapOvr>
  <p:extLst>
    <p:ext uri="{6950BFC3-D8DA-4A85-94F7-54DA5524770B}">
      <p188:commentRel xmlns:p188="http://schemas.microsoft.com/office/powerpoint/2018/8/main" r:id="rId3"/>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86AD4-5E68-9F93-7195-E5F871E1771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A2C612-81B0-AA20-4701-8B4EA5645997}"/>
              </a:ext>
            </a:extLst>
          </p:cNvPr>
          <p:cNvSpPr>
            <a:spLocks noGrp="1"/>
          </p:cNvSpPr>
          <p:nvPr>
            <p:ph type="sldNum" sz="quarter" idx="10"/>
          </p:nvPr>
        </p:nvSpPr>
        <p:spPr/>
        <p:txBody>
          <a:bodyPr/>
          <a:lstStyle/>
          <a:p>
            <a:fld id="{786FBC2C-DAEC-AA48-BB03-235AB661DE70}" type="slidenum">
              <a:rPr lang="en-US" smtClean="0"/>
              <a:pPr/>
              <a:t>25</a:t>
            </a:fld>
            <a:endParaRPr lang="en-US"/>
          </a:p>
        </p:txBody>
      </p:sp>
      <p:sp>
        <p:nvSpPr>
          <p:cNvPr id="3" name="Text Placeholder 2">
            <a:extLst>
              <a:ext uri="{FF2B5EF4-FFF2-40B4-BE49-F238E27FC236}">
                <a16:creationId xmlns:a16="http://schemas.microsoft.com/office/drawing/2014/main" id="{950CAA86-A38D-3CAD-DF8F-051D0F862D27}"/>
              </a:ext>
            </a:extLst>
          </p:cNvPr>
          <p:cNvSpPr>
            <a:spLocks noGrp="1"/>
          </p:cNvSpPr>
          <p:nvPr>
            <p:ph type="body" sz="quarter" idx="39"/>
          </p:nvPr>
        </p:nvSpPr>
        <p:spPr/>
        <p:txBody>
          <a:bodyPr/>
          <a:lstStyle/>
          <a:p>
            <a:r>
              <a:rPr lang="en-US" dirty="0"/>
              <a:t>Bulk Upload Example</a:t>
            </a:r>
          </a:p>
        </p:txBody>
      </p:sp>
      <p:sp>
        <p:nvSpPr>
          <p:cNvPr id="4" name="Rectangle 3">
            <a:extLst>
              <a:ext uri="{FF2B5EF4-FFF2-40B4-BE49-F238E27FC236}">
                <a16:creationId xmlns:a16="http://schemas.microsoft.com/office/drawing/2014/main" id="{4F87DF47-44FF-0584-C815-EF8EA72B65A3}"/>
              </a:ext>
            </a:extLst>
          </p:cNvPr>
          <p:cNvSpPr/>
          <p:nvPr/>
        </p:nvSpPr>
        <p:spPr>
          <a:xfrm>
            <a:off x="251209" y="6438158"/>
            <a:ext cx="2366813" cy="237445"/>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19B1839B-3E86-E873-308C-DA322E30AB0F}"/>
              </a:ext>
            </a:extLst>
          </p:cNvPr>
          <p:cNvPicPr>
            <a:picLocks noChangeAspect="1"/>
          </p:cNvPicPr>
          <p:nvPr/>
        </p:nvPicPr>
        <p:blipFill>
          <a:blip r:embed="rId3"/>
          <a:stretch>
            <a:fillRect/>
          </a:stretch>
        </p:blipFill>
        <p:spPr>
          <a:xfrm>
            <a:off x="603664" y="3199960"/>
            <a:ext cx="11020927" cy="1032239"/>
          </a:xfrm>
          <a:prstGeom prst="rect">
            <a:avLst/>
          </a:prstGeom>
          <a:ln>
            <a:solidFill>
              <a:srgbClr val="F7AB04"/>
            </a:solidFill>
          </a:ln>
        </p:spPr>
      </p:pic>
      <p:sp>
        <p:nvSpPr>
          <p:cNvPr id="15" name="Rectangle 14">
            <a:extLst>
              <a:ext uri="{FF2B5EF4-FFF2-40B4-BE49-F238E27FC236}">
                <a16:creationId xmlns:a16="http://schemas.microsoft.com/office/drawing/2014/main" id="{66AE73CB-024E-13FA-6B2B-7BF19B3C20E8}"/>
              </a:ext>
            </a:extLst>
          </p:cNvPr>
          <p:cNvSpPr/>
          <p:nvPr/>
        </p:nvSpPr>
        <p:spPr>
          <a:xfrm>
            <a:off x="96253" y="5566611"/>
            <a:ext cx="12352421" cy="858001"/>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01734C0A-9B9A-7A2E-6A02-3ED8A3B7CB23}"/>
              </a:ext>
            </a:extLst>
          </p:cNvPr>
          <p:cNvSpPr txBox="1"/>
          <p:nvPr/>
        </p:nvSpPr>
        <p:spPr>
          <a:xfrm>
            <a:off x="695139" y="4032104"/>
            <a:ext cx="2257766" cy="233151"/>
          </a:xfrm>
          <a:prstGeom prst="rect">
            <a:avLst/>
          </a:prstGeom>
        </p:spPr>
        <p:txBody>
          <a:bodyPr vert="horz" wrap="square" lIns="0" tIns="45720" rIns="91440" bIns="45720" rtlCol="0">
            <a:noAutofit/>
          </a:bodyPr>
          <a:lstStyle/>
          <a:p>
            <a:endParaRPr lang="en-US" sz="900" dirty="0">
              <a:latin typeface="IBM Plex Sans" panose="020B0503050203000203" pitchFamily="34" charset="0"/>
            </a:endParaRPr>
          </a:p>
        </p:txBody>
      </p:sp>
      <p:cxnSp>
        <p:nvCxnSpPr>
          <p:cNvPr id="30" name="Straight Connector 29">
            <a:extLst>
              <a:ext uri="{FF2B5EF4-FFF2-40B4-BE49-F238E27FC236}">
                <a16:creationId xmlns:a16="http://schemas.microsoft.com/office/drawing/2014/main" id="{2D3AEBD3-8BEF-0E2E-7FFE-0C61E400C940}"/>
              </a:ext>
            </a:extLst>
          </p:cNvPr>
          <p:cNvCxnSpPr>
            <a:cxnSpLocks/>
          </p:cNvCxnSpPr>
          <p:nvPr/>
        </p:nvCxnSpPr>
        <p:spPr>
          <a:xfrm>
            <a:off x="1034580" y="4232199"/>
            <a:ext cx="0" cy="586849"/>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7BC24695-231B-7588-8EBA-756415A73D72}"/>
              </a:ext>
            </a:extLst>
          </p:cNvPr>
          <p:cNvCxnSpPr>
            <a:cxnSpLocks/>
          </p:cNvCxnSpPr>
          <p:nvPr/>
        </p:nvCxnSpPr>
        <p:spPr>
          <a:xfrm>
            <a:off x="2455375" y="2766824"/>
            <a:ext cx="0" cy="433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DF9E130D-2EE5-C7B0-4E10-C9ACB2830F48}"/>
              </a:ext>
            </a:extLst>
          </p:cNvPr>
          <p:cNvCxnSpPr>
            <a:cxnSpLocks/>
          </p:cNvCxnSpPr>
          <p:nvPr/>
        </p:nvCxnSpPr>
        <p:spPr>
          <a:xfrm>
            <a:off x="3772138" y="4265255"/>
            <a:ext cx="0" cy="433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641565B7-CB15-1270-F8E8-4AC9F8138B6D}"/>
              </a:ext>
            </a:extLst>
          </p:cNvPr>
          <p:cNvCxnSpPr>
            <a:cxnSpLocks/>
          </p:cNvCxnSpPr>
          <p:nvPr/>
        </p:nvCxnSpPr>
        <p:spPr>
          <a:xfrm>
            <a:off x="7742401" y="4232199"/>
            <a:ext cx="0" cy="433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5A44B32C-DFD3-8711-B798-0F497BDE8312}"/>
              </a:ext>
            </a:extLst>
          </p:cNvPr>
          <p:cNvCxnSpPr>
            <a:cxnSpLocks/>
          </p:cNvCxnSpPr>
          <p:nvPr/>
        </p:nvCxnSpPr>
        <p:spPr>
          <a:xfrm>
            <a:off x="5614121" y="2719986"/>
            <a:ext cx="0" cy="433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D128F3E1-7633-1C3A-2E1C-CA6B40D8C69C}"/>
              </a:ext>
            </a:extLst>
          </p:cNvPr>
          <p:cNvCxnSpPr>
            <a:cxnSpLocks/>
          </p:cNvCxnSpPr>
          <p:nvPr/>
        </p:nvCxnSpPr>
        <p:spPr>
          <a:xfrm>
            <a:off x="9266402" y="4265255"/>
            <a:ext cx="0" cy="433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B172349C-D8DB-5C32-A22D-8B1F768C2582}"/>
              </a:ext>
            </a:extLst>
          </p:cNvPr>
          <p:cNvCxnSpPr>
            <a:cxnSpLocks/>
          </p:cNvCxnSpPr>
          <p:nvPr/>
        </p:nvCxnSpPr>
        <p:spPr>
          <a:xfrm>
            <a:off x="10694148" y="4265255"/>
            <a:ext cx="0" cy="433136"/>
          </a:xfrm>
          <a:prstGeom prst="line">
            <a:avLst/>
          </a:prstGeom>
        </p:spPr>
        <p:style>
          <a:lnRef idx="2">
            <a:schemeClr val="accent1"/>
          </a:lnRef>
          <a:fillRef idx="0">
            <a:schemeClr val="accent1"/>
          </a:fillRef>
          <a:effectRef idx="1">
            <a:schemeClr val="accent1"/>
          </a:effectRef>
          <a:fontRef idx="minor">
            <a:schemeClr val="tx1"/>
          </a:fontRef>
        </p:style>
      </p:cxnSp>
      <p:sp>
        <p:nvSpPr>
          <p:cNvPr id="43" name="TextBox 42">
            <a:extLst>
              <a:ext uri="{FF2B5EF4-FFF2-40B4-BE49-F238E27FC236}">
                <a16:creationId xmlns:a16="http://schemas.microsoft.com/office/drawing/2014/main" id="{85E1713C-0F5F-E4DF-B0E0-E2F0BE1C2810}"/>
              </a:ext>
            </a:extLst>
          </p:cNvPr>
          <p:cNvSpPr txBox="1"/>
          <p:nvPr/>
        </p:nvSpPr>
        <p:spPr>
          <a:xfrm>
            <a:off x="352792" y="4857031"/>
            <a:ext cx="1363576" cy="261610"/>
          </a:xfrm>
          <a:prstGeom prst="rect">
            <a:avLst/>
          </a:prstGeom>
          <a:noFill/>
        </p:spPr>
        <p:txBody>
          <a:bodyPr wrap="square" rtlCol="0">
            <a:spAutoFit/>
          </a:bodyPr>
          <a:lstStyle/>
          <a:p>
            <a:pPr algn="ctr"/>
            <a:r>
              <a:rPr lang="en-US" sz="1100" dirty="0">
                <a:latin typeface="IBM Plex Sans" panose="020B0503050203000203" pitchFamily="34" charset="0"/>
              </a:rPr>
              <a:t>First &amp; Last Name</a:t>
            </a:r>
          </a:p>
        </p:txBody>
      </p:sp>
      <p:sp>
        <p:nvSpPr>
          <p:cNvPr id="44" name="TextBox 43">
            <a:extLst>
              <a:ext uri="{FF2B5EF4-FFF2-40B4-BE49-F238E27FC236}">
                <a16:creationId xmlns:a16="http://schemas.microsoft.com/office/drawing/2014/main" id="{9B343E9E-53EB-DC45-EEE3-B92E41FD649C}"/>
              </a:ext>
            </a:extLst>
          </p:cNvPr>
          <p:cNvSpPr txBox="1"/>
          <p:nvPr/>
        </p:nvSpPr>
        <p:spPr>
          <a:xfrm>
            <a:off x="1259661" y="1895310"/>
            <a:ext cx="2391427" cy="769441"/>
          </a:xfrm>
          <a:prstGeom prst="rect">
            <a:avLst/>
          </a:prstGeom>
          <a:noFill/>
        </p:spPr>
        <p:txBody>
          <a:bodyPr wrap="square" rtlCol="0">
            <a:spAutoFit/>
          </a:bodyPr>
          <a:lstStyle/>
          <a:p>
            <a:pPr algn="ctr"/>
            <a:r>
              <a:rPr lang="en-US" sz="1100" dirty="0">
                <a:latin typeface="IBM Plex Sans" panose="020B0503050203000203" pitchFamily="34" charset="0"/>
              </a:rPr>
              <a:t>Include only if the user needs a password for the OneKEY app or InVue Web Portal—typically managers and supervisors.</a:t>
            </a:r>
          </a:p>
        </p:txBody>
      </p:sp>
      <p:sp>
        <p:nvSpPr>
          <p:cNvPr id="45" name="TextBox 44">
            <a:extLst>
              <a:ext uri="{FF2B5EF4-FFF2-40B4-BE49-F238E27FC236}">
                <a16:creationId xmlns:a16="http://schemas.microsoft.com/office/drawing/2014/main" id="{5225D868-7BFF-0B11-4BE6-E2986892E12A}"/>
              </a:ext>
            </a:extLst>
          </p:cNvPr>
          <p:cNvSpPr txBox="1"/>
          <p:nvPr/>
        </p:nvSpPr>
        <p:spPr>
          <a:xfrm>
            <a:off x="3098213" y="4840238"/>
            <a:ext cx="1520723" cy="769441"/>
          </a:xfrm>
          <a:prstGeom prst="rect">
            <a:avLst/>
          </a:prstGeom>
          <a:noFill/>
        </p:spPr>
        <p:txBody>
          <a:bodyPr wrap="square" rtlCol="0">
            <a:spAutoFit/>
          </a:bodyPr>
          <a:lstStyle/>
          <a:p>
            <a:pPr algn="ctr"/>
            <a:r>
              <a:rPr lang="en-US" sz="1100" dirty="0">
                <a:latin typeface="IBM Plex Sans" panose="020B0503050203000203" pitchFamily="34" charset="0"/>
              </a:rPr>
              <a:t>Profile ID can be an email. Must be unique to each individual.</a:t>
            </a:r>
          </a:p>
        </p:txBody>
      </p:sp>
      <p:sp>
        <p:nvSpPr>
          <p:cNvPr id="46" name="TextBox 45">
            <a:extLst>
              <a:ext uri="{FF2B5EF4-FFF2-40B4-BE49-F238E27FC236}">
                <a16:creationId xmlns:a16="http://schemas.microsoft.com/office/drawing/2014/main" id="{A66BDE5E-0620-8CA9-2489-3936ABF0A833}"/>
              </a:ext>
            </a:extLst>
          </p:cNvPr>
          <p:cNvSpPr txBox="1"/>
          <p:nvPr/>
        </p:nvSpPr>
        <p:spPr>
          <a:xfrm>
            <a:off x="4489230" y="1903707"/>
            <a:ext cx="2391425" cy="769441"/>
          </a:xfrm>
          <a:prstGeom prst="rect">
            <a:avLst/>
          </a:prstGeom>
          <a:noFill/>
        </p:spPr>
        <p:txBody>
          <a:bodyPr wrap="square" rtlCol="0">
            <a:spAutoFit/>
          </a:bodyPr>
          <a:lstStyle/>
          <a:p>
            <a:pPr algn="ctr"/>
            <a:r>
              <a:rPr lang="en-US" sz="1100" dirty="0">
                <a:latin typeface="IBM Plex Sans" panose="020B0503050203000203" pitchFamily="34" charset="0"/>
              </a:rPr>
              <a:t>Only include if the user needs to log in to the OneKEY App or Web Portal and does not have an email address to self‑create a password.</a:t>
            </a:r>
          </a:p>
        </p:txBody>
      </p:sp>
      <p:sp>
        <p:nvSpPr>
          <p:cNvPr id="47" name="TextBox 46">
            <a:extLst>
              <a:ext uri="{FF2B5EF4-FFF2-40B4-BE49-F238E27FC236}">
                <a16:creationId xmlns:a16="http://schemas.microsoft.com/office/drawing/2014/main" id="{D3343232-62B9-46BE-2B0C-FB3340194282}"/>
              </a:ext>
            </a:extLst>
          </p:cNvPr>
          <p:cNvSpPr txBox="1"/>
          <p:nvPr/>
        </p:nvSpPr>
        <p:spPr>
          <a:xfrm>
            <a:off x="8230623" y="4854519"/>
            <a:ext cx="2071558" cy="938719"/>
          </a:xfrm>
          <a:prstGeom prst="rect">
            <a:avLst/>
          </a:prstGeom>
          <a:noFill/>
        </p:spPr>
        <p:txBody>
          <a:bodyPr wrap="square" rtlCol="0">
            <a:spAutoFit/>
          </a:bodyPr>
          <a:lstStyle/>
          <a:p>
            <a:pPr algn="ctr"/>
            <a:r>
              <a:rPr lang="en-US" sz="1100" dirty="0">
                <a:latin typeface="IBM Plex Sans" panose="020B0503050203000203" pitchFamily="34" charset="0"/>
              </a:rPr>
              <a:t>These settings will match the Roles and Access Groups in your environment. When adding more than one value, separate them with a comma.</a:t>
            </a:r>
          </a:p>
        </p:txBody>
      </p:sp>
      <p:cxnSp>
        <p:nvCxnSpPr>
          <p:cNvPr id="48" name="Straight Connector 47">
            <a:extLst>
              <a:ext uri="{FF2B5EF4-FFF2-40B4-BE49-F238E27FC236}">
                <a16:creationId xmlns:a16="http://schemas.microsoft.com/office/drawing/2014/main" id="{FE7505A4-364D-4545-41E2-525825645FBE}"/>
              </a:ext>
            </a:extLst>
          </p:cNvPr>
          <p:cNvCxnSpPr>
            <a:cxnSpLocks/>
          </p:cNvCxnSpPr>
          <p:nvPr/>
        </p:nvCxnSpPr>
        <p:spPr>
          <a:xfrm flipH="1">
            <a:off x="7742401" y="4665335"/>
            <a:ext cx="295174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97579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040C5-DA49-35D3-08A4-99D370AFDAE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F18BAFB-804E-93F7-5070-DBB8B1844514}"/>
              </a:ext>
            </a:extLst>
          </p:cNvPr>
          <p:cNvSpPr/>
          <p:nvPr/>
        </p:nvSpPr>
        <p:spPr>
          <a:xfrm>
            <a:off x="9005236" y="5763949"/>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4" name="Rectangle: Rounded Corners 3">
            <a:extLst>
              <a:ext uri="{FF2B5EF4-FFF2-40B4-BE49-F238E27FC236}">
                <a16:creationId xmlns:a16="http://schemas.microsoft.com/office/drawing/2014/main" id="{1F158475-046C-BDEA-354E-7B459BC03756}"/>
              </a:ext>
            </a:extLst>
          </p:cNvPr>
          <p:cNvSpPr/>
          <p:nvPr/>
        </p:nvSpPr>
        <p:spPr>
          <a:xfrm>
            <a:off x="6227456" y="5767903"/>
            <a:ext cx="2542887"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AFF6B05F-398A-1C86-468C-6B05C43A9C32}"/>
              </a:ext>
            </a:extLst>
          </p:cNvPr>
          <p:cNvSpPr>
            <a:spLocks noGrp="1"/>
          </p:cNvSpPr>
          <p:nvPr>
            <p:ph type="sldNum" sz="quarter" idx="10"/>
          </p:nvPr>
        </p:nvSpPr>
        <p:spPr/>
        <p:txBody>
          <a:bodyPr/>
          <a:lstStyle/>
          <a:p>
            <a:fld id="{786FBC2C-DAEC-AA48-BB03-235AB661DE70}" type="slidenum">
              <a:rPr lang="en-US" smtClean="0"/>
              <a:pPr/>
              <a:t>26</a:t>
            </a:fld>
            <a:endParaRPr lang="en-US"/>
          </a:p>
        </p:txBody>
      </p:sp>
      <p:sp>
        <p:nvSpPr>
          <p:cNvPr id="3" name="Text Placeholder 2">
            <a:extLst>
              <a:ext uri="{FF2B5EF4-FFF2-40B4-BE49-F238E27FC236}">
                <a16:creationId xmlns:a16="http://schemas.microsoft.com/office/drawing/2014/main" id="{EC177638-EC3B-3AB4-F652-F300B0E4AB6D}"/>
              </a:ext>
            </a:extLst>
          </p:cNvPr>
          <p:cNvSpPr>
            <a:spLocks noGrp="1"/>
          </p:cNvSpPr>
          <p:nvPr>
            <p:ph type="body" sz="quarter" idx="39"/>
          </p:nvPr>
        </p:nvSpPr>
        <p:spPr/>
        <p:txBody>
          <a:bodyPr/>
          <a:lstStyle/>
          <a:p>
            <a:r>
              <a:rPr lang="en-US"/>
              <a:t>Bulk Upload Users</a:t>
            </a:r>
          </a:p>
        </p:txBody>
      </p:sp>
      <p:sp>
        <p:nvSpPr>
          <p:cNvPr id="16" name="Rounded Rectangle 15">
            <a:extLst>
              <a:ext uri="{FF2B5EF4-FFF2-40B4-BE49-F238E27FC236}">
                <a16:creationId xmlns:a16="http://schemas.microsoft.com/office/drawing/2014/main" id="{01CFFFBD-F733-D508-F839-0816ADF4C75E}"/>
              </a:ext>
            </a:extLst>
          </p:cNvPr>
          <p:cNvSpPr/>
          <p:nvPr/>
        </p:nvSpPr>
        <p:spPr>
          <a:xfrm>
            <a:off x="2631160"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05</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69EE308F-5680-480C-FB5E-72D5D42F61A7}"/>
              </a:ext>
            </a:extLst>
          </p:cNvPr>
          <p:cNvSpPr/>
          <p:nvPr/>
        </p:nvSpPr>
        <p:spPr>
          <a:xfrm>
            <a:off x="5515908" y="1336260"/>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06</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AAEF45A8-57F3-AB71-187F-4347C94ACB90}"/>
              </a:ext>
            </a:extLst>
          </p:cNvPr>
          <p:cNvSpPr/>
          <p:nvPr/>
        </p:nvSpPr>
        <p:spPr>
          <a:xfrm>
            <a:off x="8543334" y="133626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07</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87DF186F-2E1B-E252-66EF-83820078158C}"/>
              </a:ext>
            </a:extLst>
          </p:cNvPr>
          <p:cNvSpPr/>
          <p:nvPr/>
        </p:nvSpPr>
        <p:spPr>
          <a:xfrm>
            <a:off x="11213882" y="133626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91513"/>
                </a:solidFill>
                <a:effectLst/>
                <a:uLnTx/>
                <a:uFillTx/>
                <a:latin typeface="IBM Plex Sans" panose="020B0503050203000203" pitchFamily="34" charset="0"/>
              </a:rPr>
              <a:t>08</a:t>
            </a:r>
          </a:p>
        </p:txBody>
      </p:sp>
      <p:sp>
        <p:nvSpPr>
          <p:cNvPr id="26" name="TextBox 25">
            <a:extLst>
              <a:ext uri="{FF2B5EF4-FFF2-40B4-BE49-F238E27FC236}">
                <a16:creationId xmlns:a16="http://schemas.microsoft.com/office/drawing/2014/main" id="{CF0CA3A9-242E-DC7D-9939-C84796D49BDC}"/>
              </a:ext>
            </a:extLst>
          </p:cNvPr>
          <p:cNvSpPr txBox="1"/>
          <p:nvPr/>
        </p:nvSpPr>
        <p:spPr>
          <a:xfrm>
            <a:off x="9157060" y="5763949"/>
            <a:ext cx="2239241"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Navigate back to the Profiles page and confirm the users have been added to the system.</a:t>
            </a:r>
          </a:p>
        </p:txBody>
      </p:sp>
      <p:sp>
        <p:nvSpPr>
          <p:cNvPr id="39" name="TextBox 38">
            <a:extLst>
              <a:ext uri="{FF2B5EF4-FFF2-40B4-BE49-F238E27FC236}">
                <a16:creationId xmlns:a16="http://schemas.microsoft.com/office/drawing/2014/main" id="{0ECF8134-E281-4F70-C043-3D277D20F35B}"/>
              </a:ext>
            </a:extLst>
          </p:cNvPr>
          <p:cNvSpPr txBox="1"/>
          <p:nvPr/>
        </p:nvSpPr>
        <p:spPr>
          <a:xfrm>
            <a:off x="3489264" y="5782339"/>
            <a:ext cx="239721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“Activate.” If successful, the users will be created in the system.</a:t>
            </a:r>
          </a:p>
        </p:txBody>
      </p:sp>
      <p:pic>
        <p:nvPicPr>
          <p:cNvPr id="14" name="Picture Placeholder 13">
            <a:extLst>
              <a:ext uri="{FF2B5EF4-FFF2-40B4-BE49-F238E27FC236}">
                <a16:creationId xmlns:a16="http://schemas.microsoft.com/office/drawing/2014/main" id="{3DB64544-9CB3-7499-AE1A-1CDC40738F17}"/>
              </a:ext>
            </a:extLst>
          </p:cNvPr>
          <p:cNvPicPr>
            <a:picLocks noGrp="1" noChangeAspect="1"/>
          </p:cNvPicPr>
          <p:nvPr>
            <p:ph type="pic" sz="quarter" idx="54"/>
          </p:nvPr>
        </p:nvPicPr>
        <p:blipFill>
          <a:blip r:embed="rId2"/>
          <a:srcRect l="34372" t="426" r="37299" b="10611"/>
          <a:stretch>
            <a:fillRect/>
          </a:stretch>
        </p:blipFill>
        <p:spPr>
          <a:xfrm>
            <a:off x="768350" y="1930143"/>
            <a:ext cx="2251075" cy="3741579"/>
          </a:xfrm>
          <a:prstGeom prst="rect">
            <a:avLst/>
          </a:prstGeom>
          <a:ln>
            <a:solidFill>
              <a:srgbClr val="F7AB04"/>
            </a:solidFill>
          </a:ln>
        </p:spPr>
      </p:pic>
      <p:pic>
        <p:nvPicPr>
          <p:cNvPr id="27" name="Picture Placeholder 26">
            <a:extLst>
              <a:ext uri="{FF2B5EF4-FFF2-40B4-BE49-F238E27FC236}">
                <a16:creationId xmlns:a16="http://schemas.microsoft.com/office/drawing/2014/main" id="{CF6A4BAE-CE78-179D-E58B-728F0E1B36A8}"/>
              </a:ext>
            </a:extLst>
          </p:cNvPr>
          <p:cNvPicPr>
            <a:picLocks noGrp="1" noChangeAspect="1"/>
          </p:cNvPicPr>
          <p:nvPr>
            <p:ph type="pic" sz="quarter" idx="55"/>
          </p:nvPr>
        </p:nvPicPr>
        <p:blipFill>
          <a:blip r:embed="rId3"/>
          <a:srcRect l="37932" r="36318" b="10940"/>
          <a:stretch>
            <a:fillRect/>
          </a:stretch>
        </p:blipFill>
        <p:spPr>
          <a:xfrm>
            <a:off x="3489264" y="1905000"/>
            <a:ext cx="2251075" cy="3741738"/>
          </a:xfrm>
          <a:prstGeom prst="rect">
            <a:avLst/>
          </a:prstGeom>
          <a:ln>
            <a:solidFill>
              <a:srgbClr val="F7AB04"/>
            </a:solidFill>
          </a:ln>
        </p:spPr>
      </p:pic>
      <p:sp>
        <p:nvSpPr>
          <p:cNvPr id="8" name="Rectangle 7">
            <a:extLst>
              <a:ext uri="{FF2B5EF4-FFF2-40B4-BE49-F238E27FC236}">
                <a16:creationId xmlns:a16="http://schemas.microsoft.com/office/drawing/2014/main" id="{509A55E3-E904-1D07-AFF6-395474C93021}"/>
              </a:ext>
            </a:extLst>
          </p:cNvPr>
          <p:cNvSpPr>
            <a:spLocks noGrp="1" noRot="1" noMove="1" noResize="1" noEditPoints="1" noAdjustHandles="1" noChangeArrowheads="1" noChangeShapeType="1"/>
          </p:cNvSpPr>
          <p:nvPr/>
        </p:nvSpPr>
        <p:spPr>
          <a:xfrm>
            <a:off x="251209" y="6424612"/>
            <a:ext cx="2366813" cy="237445"/>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379C9FF9-5761-2809-1E98-BF54FC84F759}"/>
              </a:ext>
            </a:extLst>
          </p:cNvPr>
          <p:cNvSpPr txBox="1"/>
          <p:nvPr/>
        </p:nvSpPr>
        <p:spPr>
          <a:xfrm>
            <a:off x="768350" y="5782337"/>
            <a:ext cx="2366813"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Drag and drop the completed CSV file into the upload area.</a:t>
            </a:r>
          </a:p>
        </p:txBody>
      </p:sp>
      <p:pic>
        <p:nvPicPr>
          <p:cNvPr id="28" name="Picture Placeholder 26">
            <a:extLst>
              <a:ext uri="{FF2B5EF4-FFF2-40B4-BE49-F238E27FC236}">
                <a16:creationId xmlns:a16="http://schemas.microsoft.com/office/drawing/2014/main" id="{F73D787F-A846-7B60-3C21-36DD07A1C0FC}"/>
              </a:ext>
            </a:extLst>
          </p:cNvPr>
          <p:cNvPicPr>
            <a:picLocks noChangeAspect="1"/>
          </p:cNvPicPr>
          <p:nvPr/>
        </p:nvPicPr>
        <p:blipFill>
          <a:blip r:embed="rId4"/>
          <a:srcRect l="1122" t="-504" r="60037" b="25517"/>
          <a:stretch>
            <a:fillRect/>
          </a:stretch>
        </p:blipFill>
        <p:spPr>
          <a:xfrm>
            <a:off x="6320204" y="1905000"/>
            <a:ext cx="2251075" cy="3741738"/>
          </a:xfrm>
          <a:prstGeom prst="rect">
            <a:avLst/>
          </a:prstGeom>
          <a:ln>
            <a:solidFill>
              <a:srgbClr val="F7AB04"/>
            </a:solidFill>
          </a:ln>
        </p:spPr>
      </p:pic>
      <p:sp>
        <p:nvSpPr>
          <p:cNvPr id="29" name="TextBox 28">
            <a:extLst>
              <a:ext uri="{FF2B5EF4-FFF2-40B4-BE49-F238E27FC236}">
                <a16:creationId xmlns:a16="http://schemas.microsoft.com/office/drawing/2014/main" id="{75F46D40-DB1C-3511-A93B-89AA14BF5FBA}"/>
              </a:ext>
            </a:extLst>
          </p:cNvPr>
          <p:cNvSpPr txBox="1"/>
          <p:nvPr/>
        </p:nvSpPr>
        <p:spPr>
          <a:xfrm>
            <a:off x="6362466" y="5782337"/>
            <a:ext cx="267714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If an error persists, the system will display detailed feedback. Correct the issues and re‑upload the file</a:t>
            </a:r>
          </a:p>
          <a:p>
            <a:endParaRPr lang="en-US" sz="800" dirty="0">
              <a:latin typeface="IBM Plex Sans" panose="020B0503050203000203" pitchFamily="34" charset="0"/>
            </a:endParaRPr>
          </a:p>
        </p:txBody>
      </p:sp>
      <p:pic>
        <p:nvPicPr>
          <p:cNvPr id="30" name="Picture Placeholder 26">
            <a:extLst>
              <a:ext uri="{FF2B5EF4-FFF2-40B4-BE49-F238E27FC236}">
                <a16:creationId xmlns:a16="http://schemas.microsoft.com/office/drawing/2014/main" id="{F3671855-9343-895F-5EF2-6D3CEEE64FD5}"/>
              </a:ext>
            </a:extLst>
          </p:cNvPr>
          <p:cNvPicPr>
            <a:picLocks noChangeAspect="1"/>
          </p:cNvPicPr>
          <p:nvPr/>
        </p:nvPicPr>
        <p:blipFill>
          <a:blip r:embed="rId5"/>
          <a:srcRect l="-608" r="47612" b="24387"/>
          <a:stretch>
            <a:fillRect/>
          </a:stretch>
        </p:blipFill>
        <p:spPr>
          <a:xfrm>
            <a:off x="9151144" y="1905000"/>
            <a:ext cx="2251075" cy="3741738"/>
          </a:xfrm>
          <a:prstGeom prst="rect">
            <a:avLst/>
          </a:prstGeom>
          <a:ln>
            <a:solidFill>
              <a:srgbClr val="F7AB04"/>
            </a:solidFill>
          </a:ln>
        </p:spPr>
      </p:pic>
      <p:cxnSp>
        <p:nvCxnSpPr>
          <p:cNvPr id="31" name="Straight Arrow Connector 30">
            <a:extLst>
              <a:ext uri="{FF2B5EF4-FFF2-40B4-BE49-F238E27FC236}">
                <a16:creationId xmlns:a16="http://schemas.microsoft.com/office/drawing/2014/main" id="{3212A96D-B99C-A68B-5BD7-6CC732C30E88}"/>
              </a:ext>
            </a:extLst>
          </p:cNvPr>
          <p:cNvCxnSpPr>
            <a:cxnSpLocks/>
          </p:cNvCxnSpPr>
          <p:nvPr/>
        </p:nvCxnSpPr>
        <p:spPr>
          <a:xfrm>
            <a:off x="4642338" y="4219150"/>
            <a:ext cx="385160"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47AF574E-D633-9088-9F52-E7FAB6C061A6}"/>
              </a:ext>
            </a:extLst>
          </p:cNvPr>
          <p:cNvCxnSpPr>
            <a:cxnSpLocks/>
          </p:cNvCxnSpPr>
          <p:nvPr/>
        </p:nvCxnSpPr>
        <p:spPr>
          <a:xfrm>
            <a:off x="7347019" y="2683427"/>
            <a:ext cx="385160"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15ED303D-DB4A-7F21-F83D-46B7AB846D31}"/>
              </a:ext>
            </a:extLst>
          </p:cNvPr>
          <p:cNvCxnSpPr>
            <a:cxnSpLocks/>
          </p:cNvCxnSpPr>
          <p:nvPr/>
        </p:nvCxnSpPr>
        <p:spPr>
          <a:xfrm flipH="1">
            <a:off x="9502363" y="3006649"/>
            <a:ext cx="43545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97276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9402F-0354-2201-8766-62469D35DCB1}"/>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A6A64A3-9122-F69B-182F-7EA887D240B0}"/>
              </a:ext>
            </a:extLst>
          </p:cNvPr>
          <p:cNvSpPr/>
          <p:nvPr/>
        </p:nvSpPr>
        <p:spPr>
          <a:xfrm>
            <a:off x="6216093" y="5767903"/>
            <a:ext cx="2558789"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AA140BBA-524F-A373-89C0-B43D98CE0E59}"/>
              </a:ext>
            </a:extLst>
          </p:cNvPr>
          <p:cNvSpPr>
            <a:spLocks noGrp="1"/>
          </p:cNvSpPr>
          <p:nvPr>
            <p:ph type="sldNum" sz="quarter" idx="10"/>
          </p:nvPr>
        </p:nvSpPr>
        <p:spPr/>
        <p:txBody>
          <a:bodyPr/>
          <a:lstStyle/>
          <a:p>
            <a:fld id="{786FBC2C-DAEC-AA48-BB03-235AB661DE70}" type="slidenum">
              <a:rPr lang="en-US" smtClean="0"/>
              <a:pPr/>
              <a:t>27</a:t>
            </a:fld>
            <a:endParaRPr lang="en-US"/>
          </a:p>
        </p:txBody>
      </p:sp>
      <p:sp>
        <p:nvSpPr>
          <p:cNvPr id="3" name="Text Placeholder 2">
            <a:extLst>
              <a:ext uri="{FF2B5EF4-FFF2-40B4-BE49-F238E27FC236}">
                <a16:creationId xmlns:a16="http://schemas.microsoft.com/office/drawing/2014/main" id="{B9E9C5B9-140D-9DF0-9105-2F3272545825}"/>
              </a:ext>
            </a:extLst>
          </p:cNvPr>
          <p:cNvSpPr>
            <a:spLocks noGrp="1"/>
          </p:cNvSpPr>
          <p:nvPr>
            <p:ph type="body" sz="quarter" idx="39"/>
          </p:nvPr>
        </p:nvSpPr>
        <p:spPr/>
        <p:txBody>
          <a:bodyPr/>
          <a:lstStyle/>
          <a:p>
            <a:r>
              <a:rPr lang="en-US" dirty="0"/>
              <a:t>Add Users One at a Time</a:t>
            </a:r>
          </a:p>
        </p:txBody>
      </p:sp>
      <p:pic>
        <p:nvPicPr>
          <p:cNvPr id="21" name="Picture Placeholder 20" descr="A screenshot of a login form&#10;&#10;AI-generated content may be incorrect.">
            <a:extLst>
              <a:ext uri="{FF2B5EF4-FFF2-40B4-BE49-F238E27FC236}">
                <a16:creationId xmlns:a16="http://schemas.microsoft.com/office/drawing/2014/main" id="{315CBF40-1649-9CDB-0029-F9476B666B7D}"/>
              </a:ext>
            </a:extLst>
          </p:cNvPr>
          <p:cNvPicPr>
            <a:picLocks noGrp="1" noChangeAspect="1"/>
          </p:cNvPicPr>
          <p:nvPr>
            <p:ph type="pic" sz="quarter" idx="54"/>
          </p:nvPr>
        </p:nvPicPr>
        <p:blipFill>
          <a:blip r:embed="rId2"/>
          <a:srcRect l="18305" t="7" r="15543" b="-7"/>
          <a:stretch>
            <a:fillRect/>
          </a:stretch>
        </p:blipFill>
        <p:spPr>
          <a:xfrm>
            <a:off x="718651" y="1854188"/>
            <a:ext cx="2251075" cy="3741579"/>
          </a:xfrm>
          <a:ln>
            <a:solidFill>
              <a:srgbClr val="EBA900"/>
            </a:solidFill>
          </a:ln>
        </p:spPr>
      </p:pic>
      <p:pic>
        <p:nvPicPr>
          <p:cNvPr id="23" name="Picture Placeholder 22">
            <a:extLst>
              <a:ext uri="{FF2B5EF4-FFF2-40B4-BE49-F238E27FC236}">
                <a16:creationId xmlns:a16="http://schemas.microsoft.com/office/drawing/2014/main" id="{3DAD1A22-0255-DCBA-35FD-3E48F8B666E9}"/>
              </a:ext>
            </a:extLst>
          </p:cNvPr>
          <p:cNvPicPr>
            <a:picLocks noGrp="1" noChangeAspect="1"/>
          </p:cNvPicPr>
          <p:nvPr>
            <p:ph type="pic" sz="quarter" idx="55"/>
          </p:nvPr>
        </p:nvPicPr>
        <p:blipFill>
          <a:blip r:embed="rId3"/>
          <a:srcRect l="-31" r="67645"/>
          <a:stretch>
            <a:fillRect/>
          </a:stretch>
        </p:blipFill>
        <p:spPr>
          <a:xfrm>
            <a:off x="3527684" y="1867293"/>
            <a:ext cx="2226636" cy="3700958"/>
          </a:xfrm>
          <a:ln>
            <a:solidFill>
              <a:srgbClr val="EBA900"/>
            </a:solidFill>
          </a:ln>
        </p:spPr>
      </p:pic>
      <p:sp>
        <p:nvSpPr>
          <p:cNvPr id="16" name="Rounded Rectangle 15">
            <a:extLst>
              <a:ext uri="{FF2B5EF4-FFF2-40B4-BE49-F238E27FC236}">
                <a16:creationId xmlns:a16="http://schemas.microsoft.com/office/drawing/2014/main" id="{8E39FA24-E560-0F4E-CF86-0C445BF1BFD9}"/>
              </a:ext>
            </a:extLst>
          </p:cNvPr>
          <p:cNvSpPr/>
          <p:nvPr/>
        </p:nvSpPr>
        <p:spPr>
          <a:xfrm>
            <a:off x="2631160"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216173EB-DB14-EB40-3214-5C7AED44344C}"/>
              </a:ext>
            </a:extLst>
          </p:cNvPr>
          <p:cNvSpPr/>
          <p:nvPr/>
        </p:nvSpPr>
        <p:spPr>
          <a:xfrm>
            <a:off x="5529889" y="1336260"/>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C7E2DD71-1094-EC3B-B085-78E5D0E71027}"/>
              </a:ext>
            </a:extLst>
          </p:cNvPr>
          <p:cNvSpPr/>
          <p:nvPr/>
        </p:nvSpPr>
        <p:spPr>
          <a:xfrm>
            <a:off x="8461254" y="133949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03</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D9E8AEDB-6D56-DF02-47C5-5E9701FDE6AF}"/>
              </a:ext>
            </a:extLst>
          </p:cNvPr>
          <p:cNvSpPr/>
          <p:nvPr/>
        </p:nvSpPr>
        <p:spPr>
          <a:xfrm>
            <a:off x="11213882" y="133626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191513"/>
                </a:solidFill>
                <a:effectLst/>
                <a:uLnTx/>
                <a:uFillTx/>
                <a:latin typeface="IBM Plex Sans" panose="020B0503050203000203" pitchFamily="34" charset="0"/>
              </a:rPr>
              <a:t>04</a:t>
            </a:r>
          </a:p>
        </p:txBody>
      </p:sp>
      <p:sp>
        <p:nvSpPr>
          <p:cNvPr id="24" name="TextBox 23">
            <a:extLst>
              <a:ext uri="{FF2B5EF4-FFF2-40B4-BE49-F238E27FC236}">
                <a16:creationId xmlns:a16="http://schemas.microsoft.com/office/drawing/2014/main" id="{DB1F753F-32B0-6FB7-D3F7-0BC55AC48073}"/>
              </a:ext>
            </a:extLst>
          </p:cNvPr>
          <p:cNvSpPr txBox="1"/>
          <p:nvPr/>
        </p:nvSpPr>
        <p:spPr>
          <a:xfrm>
            <a:off x="787998" y="5787017"/>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portal using your Profile ID and password.</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5A02C124-7C22-02F8-7131-82284192F339}"/>
              </a:ext>
            </a:extLst>
          </p:cNvPr>
          <p:cNvSpPr txBox="1"/>
          <p:nvPr/>
        </p:nvSpPr>
        <p:spPr>
          <a:xfrm>
            <a:off x="3556569" y="5787016"/>
            <a:ext cx="2257766" cy="233151"/>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“Profiles” from the left panel.</a:t>
            </a:r>
            <a:endParaRPr lang="en-US" sz="900" b="0" i="0" u="none" strike="noStrike" kern="1200" dirty="0">
              <a:effectLst/>
              <a:latin typeface="IBM Plex Sans" panose="020B0503050203000203" pitchFamily="34" charset="0"/>
            </a:endParaRPr>
          </a:p>
        </p:txBody>
      </p:sp>
      <p:sp>
        <p:nvSpPr>
          <p:cNvPr id="26" name="TextBox 25">
            <a:extLst>
              <a:ext uri="{FF2B5EF4-FFF2-40B4-BE49-F238E27FC236}">
                <a16:creationId xmlns:a16="http://schemas.microsoft.com/office/drawing/2014/main" id="{7965CFE5-93AE-3B1F-5054-7F85200A7614}"/>
              </a:ext>
            </a:extLst>
          </p:cNvPr>
          <p:cNvSpPr txBox="1"/>
          <p:nvPr/>
        </p:nvSpPr>
        <p:spPr>
          <a:xfrm>
            <a:off x="9176640" y="5787016"/>
            <a:ext cx="239721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the user’s first and last name in the “Name” field.</a:t>
            </a:r>
          </a:p>
        </p:txBody>
      </p:sp>
      <p:cxnSp>
        <p:nvCxnSpPr>
          <p:cNvPr id="32" name="Straight Arrow Connector 31">
            <a:extLst>
              <a:ext uri="{FF2B5EF4-FFF2-40B4-BE49-F238E27FC236}">
                <a16:creationId xmlns:a16="http://schemas.microsoft.com/office/drawing/2014/main" id="{F206C341-97AD-C5AA-6D9D-CE070D8E510D}"/>
              </a:ext>
            </a:extLst>
          </p:cNvPr>
          <p:cNvCxnSpPr>
            <a:cxnSpLocks/>
          </p:cNvCxnSpPr>
          <p:nvPr/>
        </p:nvCxnSpPr>
        <p:spPr>
          <a:xfrm flipH="1">
            <a:off x="3811648" y="2762139"/>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75CD825C-FD5C-12A1-0C33-15A9E44AC95B}"/>
              </a:ext>
            </a:extLst>
          </p:cNvPr>
          <p:cNvSpPr txBox="1"/>
          <p:nvPr/>
        </p:nvSpPr>
        <p:spPr>
          <a:xfrm>
            <a:off x="6377665" y="5787016"/>
            <a:ext cx="239721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 “+ Add Profile” button in the top‑right corner. A pop‑up window will appear.</a:t>
            </a:r>
          </a:p>
        </p:txBody>
      </p:sp>
      <p:pic>
        <p:nvPicPr>
          <p:cNvPr id="10" name="Picture Placeholder 20">
            <a:extLst>
              <a:ext uri="{FF2B5EF4-FFF2-40B4-BE49-F238E27FC236}">
                <a16:creationId xmlns:a16="http://schemas.microsoft.com/office/drawing/2014/main" id="{8372F370-C47B-1B7D-0510-3ACA955FA3AC}"/>
              </a:ext>
            </a:extLst>
          </p:cNvPr>
          <p:cNvPicPr>
            <a:picLocks noChangeAspect="1"/>
          </p:cNvPicPr>
          <p:nvPr/>
        </p:nvPicPr>
        <p:blipFill>
          <a:blip r:embed="rId4"/>
          <a:srcRect l="67359" t="-271" r="191" b="271"/>
          <a:stretch>
            <a:fillRect/>
          </a:stretch>
        </p:blipFill>
        <p:spPr>
          <a:xfrm>
            <a:off x="6437682" y="1839777"/>
            <a:ext cx="2243191" cy="3728474"/>
          </a:xfrm>
          <a:prstGeom prst="rect">
            <a:avLst/>
          </a:prstGeom>
          <a:ln>
            <a:solidFill>
              <a:srgbClr val="EBA900"/>
            </a:solidFill>
          </a:ln>
        </p:spPr>
      </p:pic>
      <p:cxnSp>
        <p:nvCxnSpPr>
          <p:cNvPr id="35" name="Straight Arrow Connector 34">
            <a:extLst>
              <a:ext uri="{FF2B5EF4-FFF2-40B4-BE49-F238E27FC236}">
                <a16:creationId xmlns:a16="http://schemas.microsoft.com/office/drawing/2014/main" id="{1EE50F65-D62D-7942-1FA2-6844B04801DD}"/>
              </a:ext>
            </a:extLst>
          </p:cNvPr>
          <p:cNvCxnSpPr>
            <a:cxnSpLocks/>
          </p:cNvCxnSpPr>
          <p:nvPr/>
        </p:nvCxnSpPr>
        <p:spPr>
          <a:xfrm>
            <a:off x="8480202" y="1789285"/>
            <a:ext cx="0" cy="39701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15" name="Picture Placeholder 20">
            <a:extLst>
              <a:ext uri="{FF2B5EF4-FFF2-40B4-BE49-F238E27FC236}">
                <a16:creationId xmlns:a16="http://schemas.microsoft.com/office/drawing/2014/main" id="{C254CE2A-47CB-7DC9-A64C-C566DC664160}"/>
              </a:ext>
            </a:extLst>
          </p:cNvPr>
          <p:cNvPicPr>
            <a:picLocks noChangeAspect="1"/>
          </p:cNvPicPr>
          <p:nvPr/>
        </p:nvPicPr>
        <p:blipFill>
          <a:blip r:embed="rId5"/>
          <a:srcRect l="1784" t="316" r="-1784" b="23004"/>
          <a:stretch>
            <a:fillRect/>
          </a:stretch>
        </p:blipFill>
        <p:spPr>
          <a:xfrm>
            <a:off x="9197700" y="1860740"/>
            <a:ext cx="2243191" cy="3707511"/>
          </a:xfrm>
          <a:prstGeom prst="rect">
            <a:avLst/>
          </a:prstGeom>
          <a:ln>
            <a:solidFill>
              <a:srgbClr val="EBA900"/>
            </a:solidFill>
          </a:ln>
        </p:spPr>
      </p:pic>
      <p:cxnSp>
        <p:nvCxnSpPr>
          <p:cNvPr id="5" name="Straight Arrow Connector 4">
            <a:extLst>
              <a:ext uri="{FF2B5EF4-FFF2-40B4-BE49-F238E27FC236}">
                <a16:creationId xmlns:a16="http://schemas.microsoft.com/office/drawing/2014/main" id="{A95EFF5C-0077-8E1A-8325-0AEB79B6D31F}"/>
              </a:ext>
            </a:extLst>
          </p:cNvPr>
          <p:cNvCxnSpPr>
            <a:cxnSpLocks/>
          </p:cNvCxnSpPr>
          <p:nvPr/>
        </p:nvCxnSpPr>
        <p:spPr>
          <a:xfrm flipH="1">
            <a:off x="9682174" y="2410260"/>
            <a:ext cx="447788"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90682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7851B-8B2C-142F-37E3-50B2C8FC4575}"/>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555599A1-794F-9C6F-0221-7403EFE298AE}"/>
              </a:ext>
            </a:extLst>
          </p:cNvPr>
          <p:cNvSpPr/>
          <p:nvPr/>
        </p:nvSpPr>
        <p:spPr>
          <a:xfrm>
            <a:off x="3367735" y="5777267"/>
            <a:ext cx="2626311" cy="686683"/>
          </a:xfrm>
          <a:prstGeom prst="roundRect">
            <a:avLst>
              <a:gd name="adj" fmla="val 44954"/>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7" name="Rectangle: Rounded Corners 6">
            <a:extLst>
              <a:ext uri="{FF2B5EF4-FFF2-40B4-BE49-F238E27FC236}">
                <a16:creationId xmlns:a16="http://schemas.microsoft.com/office/drawing/2014/main" id="{FE18FF2E-1FC7-1EAC-4DB1-37613C0A7416}"/>
              </a:ext>
            </a:extLst>
          </p:cNvPr>
          <p:cNvSpPr/>
          <p:nvPr/>
        </p:nvSpPr>
        <p:spPr>
          <a:xfrm>
            <a:off x="8950133" y="5737929"/>
            <a:ext cx="2660430" cy="75634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6" name="Rectangle: Rounded Corners 5">
            <a:extLst>
              <a:ext uri="{FF2B5EF4-FFF2-40B4-BE49-F238E27FC236}">
                <a16:creationId xmlns:a16="http://schemas.microsoft.com/office/drawing/2014/main" id="{2BCD5121-FF65-46C8-8BEE-73B2BA12AEA9}"/>
              </a:ext>
            </a:extLst>
          </p:cNvPr>
          <p:cNvSpPr/>
          <p:nvPr/>
        </p:nvSpPr>
        <p:spPr>
          <a:xfrm>
            <a:off x="6177434" y="5777267"/>
            <a:ext cx="2614159" cy="65670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68BF1D50-ABD8-AFC5-4BBF-EC11A8336BCF}"/>
              </a:ext>
            </a:extLst>
          </p:cNvPr>
          <p:cNvSpPr>
            <a:spLocks noGrp="1"/>
          </p:cNvSpPr>
          <p:nvPr>
            <p:ph type="sldNum" sz="quarter" idx="10"/>
          </p:nvPr>
        </p:nvSpPr>
        <p:spPr/>
        <p:txBody>
          <a:bodyPr/>
          <a:lstStyle/>
          <a:p>
            <a:fld id="{786FBC2C-DAEC-AA48-BB03-235AB661DE70}" type="slidenum">
              <a:rPr lang="en-US" smtClean="0"/>
              <a:pPr/>
              <a:t>28</a:t>
            </a:fld>
            <a:endParaRPr lang="en-US"/>
          </a:p>
        </p:txBody>
      </p:sp>
      <p:sp>
        <p:nvSpPr>
          <p:cNvPr id="3" name="Text Placeholder 2">
            <a:extLst>
              <a:ext uri="{FF2B5EF4-FFF2-40B4-BE49-F238E27FC236}">
                <a16:creationId xmlns:a16="http://schemas.microsoft.com/office/drawing/2014/main" id="{EFA645E5-B91B-1B7B-883C-82BCA1D23192}"/>
              </a:ext>
            </a:extLst>
          </p:cNvPr>
          <p:cNvSpPr>
            <a:spLocks noGrp="1"/>
          </p:cNvSpPr>
          <p:nvPr>
            <p:ph type="body" sz="quarter" idx="39"/>
          </p:nvPr>
        </p:nvSpPr>
        <p:spPr/>
        <p:txBody>
          <a:bodyPr/>
          <a:lstStyle/>
          <a:p>
            <a:r>
              <a:rPr lang="en-US"/>
              <a:t>Add Users One at a Time</a:t>
            </a:r>
          </a:p>
        </p:txBody>
      </p:sp>
      <p:sp>
        <p:nvSpPr>
          <p:cNvPr id="24" name="TextBox 23">
            <a:extLst>
              <a:ext uri="{FF2B5EF4-FFF2-40B4-BE49-F238E27FC236}">
                <a16:creationId xmlns:a16="http://schemas.microsoft.com/office/drawing/2014/main" id="{8B5E3254-F780-3CAE-F7DA-9C75AF6659CC}"/>
              </a:ext>
            </a:extLst>
          </p:cNvPr>
          <p:cNvSpPr txBox="1"/>
          <p:nvPr/>
        </p:nvSpPr>
        <p:spPr>
          <a:xfrm>
            <a:off x="787997" y="5787017"/>
            <a:ext cx="239721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their role (e.g., Associate, Supervisor, Admin) from the drop‑down menu.</a:t>
            </a:r>
          </a:p>
        </p:txBody>
      </p:sp>
      <p:sp>
        <p:nvSpPr>
          <p:cNvPr id="25" name="TextBox 24">
            <a:extLst>
              <a:ext uri="{FF2B5EF4-FFF2-40B4-BE49-F238E27FC236}">
                <a16:creationId xmlns:a16="http://schemas.microsoft.com/office/drawing/2014/main" id="{73D0DA2D-C529-0227-1DCB-18AD7C3516E4}"/>
              </a:ext>
            </a:extLst>
          </p:cNvPr>
          <p:cNvSpPr txBox="1"/>
          <p:nvPr/>
        </p:nvSpPr>
        <p:spPr>
          <a:xfrm>
            <a:off x="3556569" y="5787016"/>
            <a:ext cx="2419786" cy="233151"/>
          </a:xfrm>
          <a:prstGeom prst="rect">
            <a:avLst/>
          </a:prstGeom>
        </p:spPr>
        <p:txBody>
          <a:bodyPr vert="horz" wrap="square" lIns="0" tIns="45720" rIns="91440" bIns="45720" rtlCol="0">
            <a:noAutofit/>
          </a:bodyPr>
          <a:lstStyle/>
          <a:p>
            <a:r>
              <a:rPr lang="en-US" sz="900" dirty="0">
                <a:latin typeface="IBM Plex Sans" panose="020B0503050203000203" pitchFamily="34" charset="0"/>
              </a:rPr>
              <a:t>Manually enter their User ID (e.g., unique email or employee ID).  </a:t>
            </a:r>
            <a:r>
              <a:rPr lang="en-US" sz="900" b="1" dirty="0">
                <a:latin typeface="IBM Plex Sans" panose="020B0503050203000203" pitchFamily="34" charset="0"/>
              </a:rPr>
              <a:t>Important: </a:t>
            </a:r>
            <a:r>
              <a:rPr lang="en-US" sz="900" dirty="0">
                <a:latin typeface="IBM Plex Sans" panose="020B0503050203000203" pitchFamily="34" charset="0"/>
              </a:rPr>
              <a:t>This ID must be unique to each user. Profile IDs can NEVER be duplicated across users.</a:t>
            </a:r>
          </a:p>
        </p:txBody>
      </p:sp>
      <p:sp>
        <p:nvSpPr>
          <p:cNvPr id="26" name="TextBox 25">
            <a:extLst>
              <a:ext uri="{FF2B5EF4-FFF2-40B4-BE49-F238E27FC236}">
                <a16:creationId xmlns:a16="http://schemas.microsoft.com/office/drawing/2014/main" id="{CD03E3E0-70C6-1B7B-510E-5FAD46D819E9}"/>
              </a:ext>
            </a:extLst>
          </p:cNvPr>
          <p:cNvSpPr txBox="1"/>
          <p:nvPr/>
        </p:nvSpPr>
        <p:spPr>
          <a:xfrm>
            <a:off x="9083646" y="5775665"/>
            <a:ext cx="2526917" cy="272747"/>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a temporary password if the user needs to log into the OneKEY app or portal but does not have an email address. Make sure to share the  password with the user so they can sign in.</a:t>
            </a:r>
          </a:p>
        </p:txBody>
      </p:sp>
      <p:sp>
        <p:nvSpPr>
          <p:cNvPr id="39" name="TextBox 38">
            <a:extLst>
              <a:ext uri="{FF2B5EF4-FFF2-40B4-BE49-F238E27FC236}">
                <a16:creationId xmlns:a16="http://schemas.microsoft.com/office/drawing/2014/main" id="{B83F0007-9FA5-A294-9942-B1AFA0751942}"/>
              </a:ext>
            </a:extLst>
          </p:cNvPr>
          <p:cNvSpPr txBox="1"/>
          <p:nvPr/>
        </p:nvSpPr>
        <p:spPr>
          <a:xfrm>
            <a:off x="6324233" y="5794828"/>
            <a:ext cx="2475505"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the user’s email address only if they need to log into the web portal or the OneKEY app. Skip this step for users who do not require app or portal access.</a:t>
            </a:r>
          </a:p>
        </p:txBody>
      </p:sp>
      <p:pic>
        <p:nvPicPr>
          <p:cNvPr id="9" name="Picture Placeholder 8">
            <a:extLst>
              <a:ext uri="{FF2B5EF4-FFF2-40B4-BE49-F238E27FC236}">
                <a16:creationId xmlns:a16="http://schemas.microsoft.com/office/drawing/2014/main" id="{714A0219-863C-39BF-A532-F317A3BD988F}"/>
              </a:ext>
            </a:extLst>
          </p:cNvPr>
          <p:cNvPicPr>
            <a:picLocks noGrp="1" noChangeAspect="1"/>
          </p:cNvPicPr>
          <p:nvPr>
            <p:ph type="pic" sz="quarter" idx="54"/>
          </p:nvPr>
        </p:nvPicPr>
        <p:blipFill>
          <a:blip r:embed="rId2"/>
          <a:srcRect l="24519" t="162" r="1275" b="25287"/>
          <a:stretch>
            <a:fillRect/>
          </a:stretch>
        </p:blipFill>
        <p:spPr>
          <a:xfrm>
            <a:off x="787400" y="1917700"/>
            <a:ext cx="2251075" cy="3741738"/>
          </a:xfrm>
          <a:prstGeom prst="rect">
            <a:avLst/>
          </a:prstGeom>
          <a:ln>
            <a:solidFill>
              <a:srgbClr val="EBA902"/>
            </a:solidFill>
          </a:ln>
        </p:spPr>
      </p:pic>
      <p:pic>
        <p:nvPicPr>
          <p:cNvPr id="13" name="Picture Placeholder 8">
            <a:extLst>
              <a:ext uri="{FF2B5EF4-FFF2-40B4-BE49-F238E27FC236}">
                <a16:creationId xmlns:a16="http://schemas.microsoft.com/office/drawing/2014/main" id="{C4B937CA-E2EF-6211-5946-3B006E14CACF}"/>
              </a:ext>
            </a:extLst>
          </p:cNvPr>
          <p:cNvPicPr>
            <a:picLocks noChangeAspect="1"/>
          </p:cNvPicPr>
          <p:nvPr/>
        </p:nvPicPr>
        <p:blipFill>
          <a:blip r:embed="rId3"/>
          <a:srcRect l="622" t="619" r="4577" b="26965"/>
          <a:stretch>
            <a:fillRect/>
          </a:stretch>
        </p:blipFill>
        <p:spPr>
          <a:xfrm>
            <a:off x="3531312" y="1904782"/>
            <a:ext cx="2206695" cy="3741738"/>
          </a:xfrm>
          <a:prstGeom prst="rect">
            <a:avLst/>
          </a:prstGeom>
          <a:ln>
            <a:solidFill>
              <a:srgbClr val="EBA902"/>
            </a:solidFill>
          </a:ln>
        </p:spPr>
      </p:pic>
      <p:pic>
        <p:nvPicPr>
          <p:cNvPr id="22" name="Picture Placeholder 8">
            <a:extLst>
              <a:ext uri="{FF2B5EF4-FFF2-40B4-BE49-F238E27FC236}">
                <a16:creationId xmlns:a16="http://schemas.microsoft.com/office/drawing/2014/main" id="{4CC62E36-03EB-8A74-CDDF-A9CA63351073}"/>
              </a:ext>
            </a:extLst>
          </p:cNvPr>
          <p:cNvPicPr>
            <a:picLocks noChangeAspect="1"/>
          </p:cNvPicPr>
          <p:nvPr/>
        </p:nvPicPr>
        <p:blipFill>
          <a:blip r:embed="rId4"/>
          <a:srcRect l="16918" t="463" r="-587" b="22166"/>
          <a:stretch>
            <a:fillRect/>
          </a:stretch>
        </p:blipFill>
        <p:spPr>
          <a:xfrm>
            <a:off x="9083646" y="1904782"/>
            <a:ext cx="2206695" cy="3763482"/>
          </a:xfrm>
          <a:prstGeom prst="rect">
            <a:avLst/>
          </a:prstGeom>
          <a:ln>
            <a:solidFill>
              <a:srgbClr val="EBA902"/>
            </a:solidFill>
          </a:ln>
        </p:spPr>
      </p:pic>
      <p:pic>
        <p:nvPicPr>
          <p:cNvPr id="29" name="Picture Placeholder 8">
            <a:extLst>
              <a:ext uri="{FF2B5EF4-FFF2-40B4-BE49-F238E27FC236}">
                <a16:creationId xmlns:a16="http://schemas.microsoft.com/office/drawing/2014/main" id="{64D59812-8BF3-8EA2-DBD2-38FD15CB4B1F}"/>
              </a:ext>
            </a:extLst>
          </p:cNvPr>
          <p:cNvPicPr>
            <a:picLocks noChangeAspect="1"/>
          </p:cNvPicPr>
          <p:nvPr/>
        </p:nvPicPr>
        <p:blipFill>
          <a:blip r:embed="rId5"/>
          <a:srcRect l="15481" t="1673" r="7264" b="30750"/>
          <a:stretch>
            <a:fillRect/>
          </a:stretch>
        </p:blipFill>
        <p:spPr>
          <a:xfrm>
            <a:off x="6291663" y="1904782"/>
            <a:ext cx="2206695" cy="3741738"/>
          </a:xfrm>
          <a:prstGeom prst="rect">
            <a:avLst/>
          </a:prstGeom>
          <a:ln>
            <a:solidFill>
              <a:srgbClr val="EBA902"/>
            </a:solidFill>
          </a:ln>
        </p:spPr>
      </p:pic>
      <p:cxnSp>
        <p:nvCxnSpPr>
          <p:cNvPr id="30" name="Straight Arrow Connector 29">
            <a:extLst>
              <a:ext uri="{FF2B5EF4-FFF2-40B4-BE49-F238E27FC236}">
                <a16:creationId xmlns:a16="http://schemas.microsoft.com/office/drawing/2014/main" id="{7820750A-A7C2-595E-27B3-D88F4525741F}"/>
              </a:ext>
            </a:extLst>
          </p:cNvPr>
          <p:cNvCxnSpPr>
            <a:cxnSpLocks/>
          </p:cNvCxnSpPr>
          <p:nvPr/>
        </p:nvCxnSpPr>
        <p:spPr>
          <a:xfrm flipH="1">
            <a:off x="1341438" y="2782088"/>
            <a:ext cx="31805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2083EC7F-4B80-27C9-5160-A2462E6F0736}"/>
              </a:ext>
            </a:extLst>
          </p:cNvPr>
          <p:cNvCxnSpPr>
            <a:cxnSpLocks/>
          </p:cNvCxnSpPr>
          <p:nvPr/>
        </p:nvCxnSpPr>
        <p:spPr>
          <a:xfrm flipH="1">
            <a:off x="4311755" y="3175221"/>
            <a:ext cx="31805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10503CD2-F3B2-531D-310E-6D99BC05A85D}"/>
              </a:ext>
            </a:extLst>
          </p:cNvPr>
          <p:cNvCxnSpPr>
            <a:cxnSpLocks/>
          </p:cNvCxnSpPr>
          <p:nvPr/>
        </p:nvCxnSpPr>
        <p:spPr>
          <a:xfrm flipH="1">
            <a:off x="7057993" y="3616174"/>
            <a:ext cx="31805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6BD482EB-885E-6204-62B6-E3F7F15CFEF8}"/>
              </a:ext>
            </a:extLst>
          </p:cNvPr>
          <p:cNvCxnSpPr>
            <a:cxnSpLocks/>
          </p:cNvCxnSpPr>
          <p:nvPr/>
        </p:nvCxnSpPr>
        <p:spPr>
          <a:xfrm flipH="1">
            <a:off x="9675110" y="3616174"/>
            <a:ext cx="29582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40" name="Rounded Rectangle 15">
            <a:extLst>
              <a:ext uri="{FF2B5EF4-FFF2-40B4-BE49-F238E27FC236}">
                <a16:creationId xmlns:a16="http://schemas.microsoft.com/office/drawing/2014/main" id="{27DA33F8-27F5-F88D-0A5F-478DA5B2AC43}"/>
              </a:ext>
            </a:extLst>
          </p:cNvPr>
          <p:cNvSpPr/>
          <p:nvPr/>
        </p:nvSpPr>
        <p:spPr>
          <a:xfrm>
            <a:off x="2736351" y="1336346"/>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dirty="0">
                <a:solidFill>
                  <a:srgbClr val="191513"/>
                </a:solidFill>
                <a:latin typeface="IBM Plex Sans" panose="020B0503050203000203" pitchFamily="34" charset="0"/>
              </a:rPr>
              <a:t>05</a:t>
            </a:r>
            <a:endParaRPr kumimoji="0" lang="en-US" sz="1100" b="0" i="0" u="none" strike="noStrike" kern="1200" cap="none" spc="0" normalizeH="0" baseline="0" noProof="0" dirty="0">
              <a:ln>
                <a:noFill/>
              </a:ln>
              <a:solidFill>
                <a:srgbClr val="191513"/>
              </a:solidFill>
              <a:effectLst/>
              <a:uLnTx/>
              <a:uFillTx/>
              <a:latin typeface="IBM Plex Sans" panose="020B0503050203000203" pitchFamily="34" charset="0"/>
            </a:endParaRPr>
          </a:p>
        </p:txBody>
      </p:sp>
      <p:sp>
        <p:nvSpPr>
          <p:cNvPr id="41" name="Rounded Rectangle 15">
            <a:extLst>
              <a:ext uri="{FF2B5EF4-FFF2-40B4-BE49-F238E27FC236}">
                <a16:creationId xmlns:a16="http://schemas.microsoft.com/office/drawing/2014/main" id="{30E4B897-D288-1D7B-E4AB-A3E975A96B9C}"/>
              </a:ext>
            </a:extLst>
          </p:cNvPr>
          <p:cNvSpPr/>
          <p:nvPr/>
        </p:nvSpPr>
        <p:spPr>
          <a:xfrm>
            <a:off x="5485214" y="1324160"/>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06</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44" name="Rounded Rectangle 15">
            <a:extLst>
              <a:ext uri="{FF2B5EF4-FFF2-40B4-BE49-F238E27FC236}">
                <a16:creationId xmlns:a16="http://schemas.microsoft.com/office/drawing/2014/main" id="{2E660257-6FDE-464E-7A82-FED1E96AD928}"/>
              </a:ext>
            </a:extLst>
          </p:cNvPr>
          <p:cNvSpPr/>
          <p:nvPr/>
        </p:nvSpPr>
        <p:spPr>
          <a:xfrm>
            <a:off x="8318307" y="1336346"/>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7a</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45" name="Rounded Rectangle 15">
            <a:extLst>
              <a:ext uri="{FF2B5EF4-FFF2-40B4-BE49-F238E27FC236}">
                <a16:creationId xmlns:a16="http://schemas.microsoft.com/office/drawing/2014/main" id="{D340946A-0E6E-55AF-9535-9BB86A3A6B21}"/>
              </a:ext>
            </a:extLst>
          </p:cNvPr>
          <p:cNvSpPr/>
          <p:nvPr/>
        </p:nvSpPr>
        <p:spPr>
          <a:xfrm>
            <a:off x="10995025" y="1336346"/>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91513"/>
                </a:solidFill>
                <a:effectLst/>
                <a:uLnTx/>
                <a:uFillTx/>
                <a:latin typeface="IBM Plex Sans" panose="020B0503050203000203" pitchFamily="34" charset="0"/>
              </a:rPr>
              <a:t>7b</a:t>
            </a:r>
          </a:p>
        </p:txBody>
      </p:sp>
    </p:spTree>
    <p:extLst>
      <p:ext uri="{BB962C8B-B14F-4D97-AF65-F5344CB8AC3E}">
        <p14:creationId xmlns:p14="http://schemas.microsoft.com/office/powerpoint/2010/main" val="3214726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F6B8E-3290-8398-4CDE-3465791E780E}"/>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62192EC-0C4A-8CF9-8FC7-F8A5E9B007A4}"/>
              </a:ext>
            </a:extLst>
          </p:cNvPr>
          <p:cNvSpPr/>
          <p:nvPr/>
        </p:nvSpPr>
        <p:spPr>
          <a:xfrm>
            <a:off x="574665" y="5767903"/>
            <a:ext cx="2644044" cy="52157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935950E0-228E-F0F1-3F31-63083A6FD5F2}"/>
              </a:ext>
            </a:extLst>
          </p:cNvPr>
          <p:cNvSpPr>
            <a:spLocks noGrp="1"/>
          </p:cNvSpPr>
          <p:nvPr>
            <p:ph type="sldNum" sz="quarter" idx="10"/>
          </p:nvPr>
        </p:nvSpPr>
        <p:spPr/>
        <p:txBody>
          <a:bodyPr/>
          <a:lstStyle/>
          <a:p>
            <a:fld id="{786FBC2C-DAEC-AA48-BB03-235AB661DE70}" type="slidenum">
              <a:rPr lang="en-US" smtClean="0"/>
              <a:pPr/>
              <a:t>29</a:t>
            </a:fld>
            <a:endParaRPr lang="en-US"/>
          </a:p>
        </p:txBody>
      </p:sp>
      <p:sp>
        <p:nvSpPr>
          <p:cNvPr id="3" name="Text Placeholder 2">
            <a:extLst>
              <a:ext uri="{FF2B5EF4-FFF2-40B4-BE49-F238E27FC236}">
                <a16:creationId xmlns:a16="http://schemas.microsoft.com/office/drawing/2014/main" id="{F6FA6800-FF4E-D61C-BC59-EB0D35556419}"/>
              </a:ext>
            </a:extLst>
          </p:cNvPr>
          <p:cNvSpPr>
            <a:spLocks noGrp="1"/>
          </p:cNvSpPr>
          <p:nvPr>
            <p:ph type="body" sz="quarter" idx="39"/>
          </p:nvPr>
        </p:nvSpPr>
        <p:spPr/>
        <p:txBody>
          <a:bodyPr/>
          <a:lstStyle/>
          <a:p>
            <a:r>
              <a:rPr lang="en-US"/>
              <a:t>Add Users One at a Time</a:t>
            </a:r>
          </a:p>
        </p:txBody>
      </p:sp>
      <p:sp>
        <p:nvSpPr>
          <p:cNvPr id="24" name="TextBox 23">
            <a:extLst>
              <a:ext uri="{FF2B5EF4-FFF2-40B4-BE49-F238E27FC236}">
                <a16:creationId xmlns:a16="http://schemas.microsoft.com/office/drawing/2014/main" id="{4309A25F-8D3C-74B2-D89E-A2A08A583543}"/>
              </a:ext>
            </a:extLst>
          </p:cNvPr>
          <p:cNvSpPr txBox="1"/>
          <p:nvPr/>
        </p:nvSpPr>
        <p:spPr>
          <a:xfrm>
            <a:off x="768349" y="5748194"/>
            <a:ext cx="2450359" cy="310793"/>
          </a:xfrm>
          <a:prstGeom prst="rect">
            <a:avLst/>
          </a:prstGeom>
        </p:spPr>
        <p:txBody>
          <a:bodyPr vert="horz" wrap="square" lIns="0" tIns="45720" rIns="91440" bIns="45720" rtlCol="0">
            <a:noAutofit/>
          </a:bodyPr>
          <a:lstStyle/>
          <a:p>
            <a:r>
              <a:rPr lang="en-US" sz="800" dirty="0">
                <a:latin typeface="IBM Plex Sans" panose="020B0503050203000203" pitchFamily="34" charset="0"/>
              </a:rPr>
              <a:t>Select the appropriate access group(s) from the drop‑down menu (e.g., Store Location or Store Area). Note: users may be added to multiple locations.</a:t>
            </a:r>
          </a:p>
        </p:txBody>
      </p:sp>
      <p:sp>
        <p:nvSpPr>
          <p:cNvPr id="25" name="TextBox 24">
            <a:extLst>
              <a:ext uri="{FF2B5EF4-FFF2-40B4-BE49-F238E27FC236}">
                <a16:creationId xmlns:a16="http://schemas.microsoft.com/office/drawing/2014/main" id="{AC00C309-8C26-0EE6-B072-B03D09BBBD15}"/>
              </a:ext>
            </a:extLst>
          </p:cNvPr>
          <p:cNvSpPr txBox="1"/>
          <p:nvPr/>
        </p:nvSpPr>
        <p:spPr>
          <a:xfrm>
            <a:off x="3556569" y="5787016"/>
            <a:ext cx="2257766" cy="233151"/>
          </a:xfrm>
          <a:prstGeom prst="rect">
            <a:avLst/>
          </a:prstGeom>
        </p:spPr>
        <p:txBody>
          <a:bodyPr vert="horz" wrap="square" lIns="0" tIns="45720" rIns="91440" bIns="45720" rtlCol="0">
            <a:noAutofit/>
          </a:bodyPr>
          <a:lstStyle/>
          <a:p>
            <a:r>
              <a:rPr lang="en-US" sz="800" dirty="0">
                <a:latin typeface="IBM Plex Sans" panose="020B0503050203000203" pitchFamily="34" charset="0"/>
              </a:rPr>
              <a:t>Select Add Profile to finish creating the user.</a:t>
            </a:r>
          </a:p>
        </p:txBody>
      </p:sp>
      <p:sp>
        <p:nvSpPr>
          <p:cNvPr id="39" name="TextBox 38">
            <a:extLst>
              <a:ext uri="{FF2B5EF4-FFF2-40B4-BE49-F238E27FC236}">
                <a16:creationId xmlns:a16="http://schemas.microsoft.com/office/drawing/2014/main" id="{74A2717A-6102-7D33-FA47-BDC54431F3C9}"/>
              </a:ext>
            </a:extLst>
          </p:cNvPr>
          <p:cNvSpPr txBox="1"/>
          <p:nvPr/>
        </p:nvSpPr>
        <p:spPr>
          <a:xfrm>
            <a:off x="6377667" y="5787016"/>
            <a:ext cx="2188396" cy="310793"/>
          </a:xfrm>
          <a:prstGeom prst="rect">
            <a:avLst/>
          </a:prstGeom>
        </p:spPr>
        <p:txBody>
          <a:bodyPr vert="horz" wrap="square" lIns="0" tIns="45720" rIns="91440" bIns="45720" rtlCol="0">
            <a:noAutofit/>
          </a:bodyPr>
          <a:lstStyle/>
          <a:p>
            <a:endParaRPr lang="en-US" sz="800" b="0" i="0" u="none" strike="noStrike" kern="1200">
              <a:effectLst/>
              <a:latin typeface="IBM Plex Sans" panose="020B0503050203000203" pitchFamily="34" charset="0"/>
            </a:endParaRPr>
          </a:p>
        </p:txBody>
      </p:sp>
      <p:pic>
        <p:nvPicPr>
          <p:cNvPr id="11" name="Picture Placeholder 10">
            <a:extLst>
              <a:ext uri="{FF2B5EF4-FFF2-40B4-BE49-F238E27FC236}">
                <a16:creationId xmlns:a16="http://schemas.microsoft.com/office/drawing/2014/main" id="{0D050FA4-ABE2-A5E4-9597-1022CDE5F0CD}"/>
              </a:ext>
            </a:extLst>
          </p:cNvPr>
          <p:cNvPicPr>
            <a:picLocks noGrp="1" noChangeAspect="1"/>
          </p:cNvPicPr>
          <p:nvPr>
            <p:ph type="pic" sz="quarter" idx="54"/>
          </p:nvPr>
        </p:nvPicPr>
        <p:blipFill>
          <a:blip r:embed="rId2"/>
          <a:srcRect l="1110" r="1110"/>
          <a:stretch/>
        </p:blipFill>
        <p:spPr>
          <a:xfrm>
            <a:off x="768350" y="1930143"/>
            <a:ext cx="2251075" cy="3684123"/>
          </a:xfrm>
          <a:prstGeom prst="rect">
            <a:avLst/>
          </a:prstGeom>
          <a:ln>
            <a:solidFill>
              <a:schemeClr val="accent1"/>
            </a:solidFill>
          </a:ln>
        </p:spPr>
      </p:pic>
      <p:pic>
        <p:nvPicPr>
          <p:cNvPr id="12" name="Picture Placeholder 10">
            <a:extLst>
              <a:ext uri="{FF2B5EF4-FFF2-40B4-BE49-F238E27FC236}">
                <a16:creationId xmlns:a16="http://schemas.microsoft.com/office/drawing/2014/main" id="{0E86A668-52FD-3829-1765-025DC9EE601F}"/>
              </a:ext>
            </a:extLst>
          </p:cNvPr>
          <p:cNvPicPr>
            <a:picLocks noChangeAspect="1"/>
          </p:cNvPicPr>
          <p:nvPr/>
        </p:nvPicPr>
        <p:blipFill>
          <a:blip r:embed="rId2"/>
          <a:srcRect l="1110" r="1110"/>
          <a:stretch/>
        </p:blipFill>
        <p:spPr>
          <a:xfrm>
            <a:off x="3597944" y="1917361"/>
            <a:ext cx="2251075" cy="3684123"/>
          </a:xfrm>
          <a:prstGeom prst="rect">
            <a:avLst/>
          </a:prstGeom>
          <a:ln>
            <a:solidFill>
              <a:schemeClr val="accent1"/>
            </a:solidFill>
          </a:ln>
        </p:spPr>
      </p:pic>
      <p:sp>
        <p:nvSpPr>
          <p:cNvPr id="13" name="TextBox 12">
            <a:extLst>
              <a:ext uri="{FF2B5EF4-FFF2-40B4-BE49-F238E27FC236}">
                <a16:creationId xmlns:a16="http://schemas.microsoft.com/office/drawing/2014/main" id="{FC9A3615-1F7A-E150-6486-CAC772E8F1C6}"/>
              </a:ext>
            </a:extLst>
          </p:cNvPr>
          <p:cNvSpPr txBox="1"/>
          <p:nvPr/>
        </p:nvSpPr>
        <p:spPr>
          <a:xfrm>
            <a:off x="6342982" y="5787016"/>
            <a:ext cx="2257766" cy="233151"/>
          </a:xfrm>
          <a:prstGeom prst="rect">
            <a:avLst/>
          </a:prstGeom>
        </p:spPr>
        <p:txBody>
          <a:bodyPr vert="horz" wrap="square" lIns="0" tIns="45720" rIns="91440" bIns="45720" rtlCol="0">
            <a:noAutofit/>
          </a:bodyPr>
          <a:lstStyle/>
          <a:p>
            <a:r>
              <a:rPr lang="en-US" sz="800" dirty="0">
                <a:latin typeface="IBM Plex Sans" panose="020B0503050203000203" pitchFamily="34" charset="0"/>
              </a:rPr>
              <a:t>A Profile Saved confirmation message will appear.</a:t>
            </a:r>
            <a:endParaRPr lang="en-US" sz="800" b="0" i="0" u="none" strike="noStrike" kern="1200" dirty="0">
              <a:effectLst/>
              <a:latin typeface="IBM Plex Sans" panose="020B0503050203000203" pitchFamily="34" charset="0"/>
            </a:endParaRPr>
          </a:p>
        </p:txBody>
      </p:sp>
      <p:pic>
        <p:nvPicPr>
          <p:cNvPr id="5" name="Picture Placeholder 10">
            <a:extLst>
              <a:ext uri="{FF2B5EF4-FFF2-40B4-BE49-F238E27FC236}">
                <a16:creationId xmlns:a16="http://schemas.microsoft.com/office/drawing/2014/main" id="{EC4B3312-D91A-A722-B79F-C620105D1D70}"/>
              </a:ext>
            </a:extLst>
          </p:cNvPr>
          <p:cNvPicPr>
            <a:picLocks noChangeAspect="1"/>
          </p:cNvPicPr>
          <p:nvPr/>
        </p:nvPicPr>
        <p:blipFill>
          <a:blip r:embed="rId3"/>
          <a:srcRect t="-719" r="10707" b="719"/>
          <a:stretch>
            <a:fillRect/>
          </a:stretch>
        </p:blipFill>
        <p:spPr>
          <a:xfrm>
            <a:off x="6377120" y="1917361"/>
            <a:ext cx="2188943" cy="3684123"/>
          </a:xfrm>
          <a:prstGeom prst="rect">
            <a:avLst/>
          </a:prstGeom>
          <a:ln>
            <a:solidFill>
              <a:schemeClr val="accent1"/>
            </a:solidFill>
          </a:ln>
        </p:spPr>
      </p:pic>
      <p:sp>
        <p:nvSpPr>
          <p:cNvPr id="6" name="Rectangle 5">
            <a:extLst>
              <a:ext uri="{FF2B5EF4-FFF2-40B4-BE49-F238E27FC236}">
                <a16:creationId xmlns:a16="http://schemas.microsoft.com/office/drawing/2014/main" id="{4FD38141-A656-5642-D235-E8638EA8EAE9}"/>
              </a:ext>
            </a:extLst>
          </p:cNvPr>
          <p:cNvSpPr>
            <a:spLocks noGrp="1" noRot="1" noMove="1" noResize="1" noEditPoints="1" noAdjustHandles="1" noChangeArrowheads="1" noChangeShapeType="1"/>
          </p:cNvSpPr>
          <p:nvPr/>
        </p:nvSpPr>
        <p:spPr>
          <a:xfrm>
            <a:off x="8903923" y="5601484"/>
            <a:ext cx="2905490" cy="604334"/>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15">
            <a:extLst>
              <a:ext uri="{FF2B5EF4-FFF2-40B4-BE49-F238E27FC236}">
                <a16:creationId xmlns:a16="http://schemas.microsoft.com/office/drawing/2014/main" id="{0BBE92CC-B7BB-105E-D952-69A6637B6CBB}"/>
              </a:ext>
            </a:extLst>
          </p:cNvPr>
          <p:cNvSpPr/>
          <p:nvPr/>
        </p:nvSpPr>
        <p:spPr>
          <a:xfrm>
            <a:off x="2631160"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08</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8" name="Rounded Rectangle 15">
            <a:extLst>
              <a:ext uri="{FF2B5EF4-FFF2-40B4-BE49-F238E27FC236}">
                <a16:creationId xmlns:a16="http://schemas.microsoft.com/office/drawing/2014/main" id="{416955B8-65DB-78E6-1D94-C5DB69F746CF}"/>
              </a:ext>
            </a:extLst>
          </p:cNvPr>
          <p:cNvSpPr/>
          <p:nvPr/>
        </p:nvSpPr>
        <p:spPr>
          <a:xfrm>
            <a:off x="5647138"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09</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9" name="Rounded Rectangle 15">
            <a:extLst>
              <a:ext uri="{FF2B5EF4-FFF2-40B4-BE49-F238E27FC236}">
                <a16:creationId xmlns:a16="http://schemas.microsoft.com/office/drawing/2014/main" id="{2ABF8F90-00AC-0BA7-26A5-7D1A05FABA37}"/>
              </a:ext>
            </a:extLst>
          </p:cNvPr>
          <p:cNvSpPr/>
          <p:nvPr/>
        </p:nvSpPr>
        <p:spPr>
          <a:xfrm>
            <a:off x="8376317"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191513"/>
                </a:solidFill>
                <a:effectLst/>
                <a:uLnTx/>
                <a:uFillTx/>
                <a:latin typeface="IBM Plex Sans" panose="020B0503050203000203" pitchFamily="34" charset="0"/>
              </a:rPr>
              <a:t>1</a:t>
            </a:r>
            <a:r>
              <a:rPr lang="en-US" sz="1100">
                <a:solidFill>
                  <a:srgbClr val="191513"/>
                </a:solidFill>
                <a:latin typeface="IBM Plex Sans" panose="020B0503050203000203" pitchFamily="34" charset="0"/>
              </a:rPr>
              <a:t>0</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cxnSp>
        <p:nvCxnSpPr>
          <p:cNvPr id="10" name="Straight Arrow Connector 9">
            <a:extLst>
              <a:ext uri="{FF2B5EF4-FFF2-40B4-BE49-F238E27FC236}">
                <a16:creationId xmlns:a16="http://schemas.microsoft.com/office/drawing/2014/main" id="{AD632328-F2A2-37F4-47AB-264F256F6278}"/>
              </a:ext>
            </a:extLst>
          </p:cNvPr>
          <p:cNvCxnSpPr>
            <a:cxnSpLocks/>
          </p:cNvCxnSpPr>
          <p:nvPr/>
        </p:nvCxnSpPr>
        <p:spPr>
          <a:xfrm flipH="1">
            <a:off x="1714967" y="3674517"/>
            <a:ext cx="447788"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775F7206-185C-B7C1-45DB-43C81DC2F147}"/>
              </a:ext>
            </a:extLst>
          </p:cNvPr>
          <p:cNvCxnSpPr>
            <a:cxnSpLocks/>
          </p:cNvCxnSpPr>
          <p:nvPr/>
        </p:nvCxnSpPr>
        <p:spPr>
          <a:xfrm>
            <a:off x="5590441" y="4921857"/>
            <a:ext cx="0" cy="33497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55536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64C5D-A9F8-3518-3DA9-6F1E49595FC9}"/>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C3537EA-AC53-570A-DD9A-D6AF44175088}"/>
              </a:ext>
            </a:extLst>
          </p:cNvPr>
          <p:cNvSpPr/>
          <p:nvPr/>
        </p:nvSpPr>
        <p:spPr>
          <a:xfrm>
            <a:off x="6190235" y="5774463"/>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91170ADD-9F88-02E7-02BD-8EB6EF222E57}"/>
              </a:ext>
            </a:extLst>
          </p:cNvPr>
          <p:cNvSpPr>
            <a:spLocks noGrp="1"/>
          </p:cNvSpPr>
          <p:nvPr>
            <p:ph type="sldNum" sz="quarter" idx="10"/>
          </p:nvPr>
        </p:nvSpPr>
        <p:spPr/>
        <p:txBody>
          <a:bodyPr/>
          <a:lstStyle/>
          <a:p>
            <a:fld id="{786FBC2C-DAEC-AA48-BB03-235AB661DE70}" type="slidenum">
              <a:rPr lang="en-US" smtClean="0"/>
              <a:pPr/>
              <a:t>30</a:t>
            </a:fld>
            <a:endParaRPr lang="en-US"/>
          </a:p>
        </p:txBody>
      </p:sp>
      <p:sp>
        <p:nvSpPr>
          <p:cNvPr id="3" name="Text Placeholder 2">
            <a:extLst>
              <a:ext uri="{FF2B5EF4-FFF2-40B4-BE49-F238E27FC236}">
                <a16:creationId xmlns:a16="http://schemas.microsoft.com/office/drawing/2014/main" id="{F3198AC2-4EB7-E072-0117-4350B690E869}"/>
              </a:ext>
            </a:extLst>
          </p:cNvPr>
          <p:cNvSpPr>
            <a:spLocks noGrp="1"/>
          </p:cNvSpPr>
          <p:nvPr>
            <p:ph type="body" sz="quarter" idx="39"/>
          </p:nvPr>
        </p:nvSpPr>
        <p:spPr/>
        <p:txBody>
          <a:bodyPr/>
          <a:lstStyle/>
          <a:p>
            <a:r>
              <a:rPr lang="en-US"/>
              <a:t>Delete a User</a:t>
            </a:r>
          </a:p>
        </p:txBody>
      </p:sp>
      <p:pic>
        <p:nvPicPr>
          <p:cNvPr id="21" name="Picture Placeholder 20" descr="A screenshot of a login form&#10;&#10;AI-generated content may be incorrect.">
            <a:extLst>
              <a:ext uri="{FF2B5EF4-FFF2-40B4-BE49-F238E27FC236}">
                <a16:creationId xmlns:a16="http://schemas.microsoft.com/office/drawing/2014/main" id="{2DEE16DE-F656-9AE3-7175-14200EA727B4}"/>
              </a:ext>
            </a:extLst>
          </p:cNvPr>
          <p:cNvPicPr>
            <a:picLocks noGrp="1" noChangeAspect="1"/>
          </p:cNvPicPr>
          <p:nvPr>
            <p:ph type="pic" sz="quarter" idx="54"/>
          </p:nvPr>
        </p:nvPicPr>
        <p:blipFill>
          <a:blip r:embed="rId2"/>
          <a:srcRect l="18305" t="7" r="15543" b="-7"/>
          <a:stretch>
            <a:fillRect/>
          </a:stretch>
        </p:blipFill>
        <p:spPr>
          <a:xfrm>
            <a:off x="718651" y="1854188"/>
            <a:ext cx="2251075" cy="3741579"/>
          </a:xfrm>
          <a:ln>
            <a:solidFill>
              <a:srgbClr val="EBA900"/>
            </a:solidFill>
          </a:ln>
        </p:spPr>
      </p:pic>
      <p:pic>
        <p:nvPicPr>
          <p:cNvPr id="23" name="Picture Placeholder 22">
            <a:extLst>
              <a:ext uri="{FF2B5EF4-FFF2-40B4-BE49-F238E27FC236}">
                <a16:creationId xmlns:a16="http://schemas.microsoft.com/office/drawing/2014/main" id="{FD368293-A9B6-01AC-4E4C-74FE4B417198}"/>
              </a:ext>
            </a:extLst>
          </p:cNvPr>
          <p:cNvPicPr>
            <a:picLocks noGrp="1" noChangeAspect="1"/>
          </p:cNvPicPr>
          <p:nvPr>
            <p:ph type="pic" sz="quarter" idx="55"/>
          </p:nvPr>
        </p:nvPicPr>
        <p:blipFill>
          <a:blip r:embed="rId3"/>
          <a:srcRect l="-31" r="67645"/>
          <a:stretch>
            <a:fillRect/>
          </a:stretch>
        </p:blipFill>
        <p:spPr>
          <a:xfrm>
            <a:off x="3572134" y="1854188"/>
            <a:ext cx="2226636" cy="3700958"/>
          </a:xfrm>
          <a:ln>
            <a:solidFill>
              <a:srgbClr val="EBA900"/>
            </a:solidFill>
          </a:ln>
        </p:spPr>
      </p:pic>
      <p:sp>
        <p:nvSpPr>
          <p:cNvPr id="16" name="Rounded Rectangle 15">
            <a:extLst>
              <a:ext uri="{FF2B5EF4-FFF2-40B4-BE49-F238E27FC236}">
                <a16:creationId xmlns:a16="http://schemas.microsoft.com/office/drawing/2014/main" id="{C5A5DADB-639F-0A67-0241-B8B8C32EB9DC}"/>
              </a:ext>
            </a:extLst>
          </p:cNvPr>
          <p:cNvSpPr/>
          <p:nvPr/>
        </p:nvSpPr>
        <p:spPr>
          <a:xfrm>
            <a:off x="2631160" y="133949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CE89B538-9700-19ED-D061-0527A59D0C80}"/>
              </a:ext>
            </a:extLst>
          </p:cNvPr>
          <p:cNvSpPr/>
          <p:nvPr/>
        </p:nvSpPr>
        <p:spPr>
          <a:xfrm>
            <a:off x="5546207" y="1336260"/>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348553D5-650B-E9B6-BF64-B97FB146143D}"/>
              </a:ext>
            </a:extLst>
          </p:cNvPr>
          <p:cNvSpPr/>
          <p:nvPr/>
        </p:nvSpPr>
        <p:spPr>
          <a:xfrm>
            <a:off x="8461254" y="1359082"/>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03</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2A2FA118-92DD-734A-5FCF-853E1D7AC25D}"/>
              </a:ext>
            </a:extLst>
          </p:cNvPr>
          <p:cNvSpPr/>
          <p:nvPr/>
        </p:nvSpPr>
        <p:spPr>
          <a:xfrm>
            <a:off x="11149292" y="137626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91513"/>
                </a:solidFill>
                <a:effectLst/>
                <a:uLnTx/>
                <a:uFillTx/>
                <a:latin typeface="IBM Plex Sans" panose="020B0503050203000203" pitchFamily="34" charset="0"/>
              </a:rPr>
              <a:t>04</a:t>
            </a:r>
          </a:p>
        </p:txBody>
      </p:sp>
      <p:sp>
        <p:nvSpPr>
          <p:cNvPr id="24" name="TextBox 23">
            <a:extLst>
              <a:ext uri="{FF2B5EF4-FFF2-40B4-BE49-F238E27FC236}">
                <a16:creationId xmlns:a16="http://schemas.microsoft.com/office/drawing/2014/main" id="{07452772-B49E-D246-2B30-80CAAE0581FD}"/>
              </a:ext>
            </a:extLst>
          </p:cNvPr>
          <p:cNvSpPr txBox="1"/>
          <p:nvPr/>
        </p:nvSpPr>
        <p:spPr>
          <a:xfrm>
            <a:off x="749990" y="5748194"/>
            <a:ext cx="2365854"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portal using your Profile ID and password.</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EDA88F23-07B9-F1CF-7CAC-7CD7AE569570}"/>
              </a:ext>
            </a:extLst>
          </p:cNvPr>
          <p:cNvSpPr txBox="1"/>
          <p:nvPr/>
        </p:nvSpPr>
        <p:spPr>
          <a:xfrm>
            <a:off x="3531489" y="5759357"/>
            <a:ext cx="2257766" cy="233151"/>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“Profiles” from the left panel.</a:t>
            </a:r>
            <a:endParaRPr lang="en-US" sz="900" b="0" i="0" u="none" strike="noStrike" kern="1200" dirty="0">
              <a:effectLst/>
              <a:latin typeface="IBM Plex Sans" panose="020B0503050203000203" pitchFamily="34" charset="0"/>
            </a:endParaRPr>
          </a:p>
        </p:txBody>
      </p:sp>
      <p:sp>
        <p:nvSpPr>
          <p:cNvPr id="26" name="TextBox 25">
            <a:extLst>
              <a:ext uri="{FF2B5EF4-FFF2-40B4-BE49-F238E27FC236}">
                <a16:creationId xmlns:a16="http://schemas.microsoft.com/office/drawing/2014/main" id="{559B6628-4EA8-B77F-9BBD-1AEFDC6B44E9}"/>
              </a:ext>
            </a:extLst>
          </p:cNvPr>
          <p:cNvSpPr txBox="1"/>
          <p:nvPr/>
        </p:nvSpPr>
        <p:spPr>
          <a:xfrm>
            <a:off x="9206093" y="5783594"/>
            <a:ext cx="239721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 Delete Profile button and follow the confirmation prompts</a:t>
            </a:r>
          </a:p>
        </p:txBody>
      </p:sp>
      <p:cxnSp>
        <p:nvCxnSpPr>
          <p:cNvPr id="32" name="Straight Arrow Connector 31">
            <a:extLst>
              <a:ext uri="{FF2B5EF4-FFF2-40B4-BE49-F238E27FC236}">
                <a16:creationId xmlns:a16="http://schemas.microsoft.com/office/drawing/2014/main" id="{FADD74AF-99D6-C9D1-3BD3-C4BF35C4120D}"/>
              </a:ext>
            </a:extLst>
          </p:cNvPr>
          <p:cNvCxnSpPr>
            <a:cxnSpLocks/>
          </p:cNvCxnSpPr>
          <p:nvPr/>
        </p:nvCxnSpPr>
        <p:spPr>
          <a:xfrm flipH="1">
            <a:off x="3811648" y="2762139"/>
            <a:ext cx="436982"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05F3AA2B-E10B-552D-62C4-E2CAA7653A64}"/>
              </a:ext>
            </a:extLst>
          </p:cNvPr>
          <p:cNvSpPr txBox="1"/>
          <p:nvPr/>
        </p:nvSpPr>
        <p:spPr>
          <a:xfrm>
            <a:off x="6393232" y="5774463"/>
            <a:ext cx="239721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Search for the user by name or Profile ID, then select their name. A pop‑up window will appear.</a:t>
            </a:r>
          </a:p>
        </p:txBody>
      </p:sp>
      <p:pic>
        <p:nvPicPr>
          <p:cNvPr id="6" name="Picture Placeholder 22">
            <a:extLst>
              <a:ext uri="{FF2B5EF4-FFF2-40B4-BE49-F238E27FC236}">
                <a16:creationId xmlns:a16="http://schemas.microsoft.com/office/drawing/2014/main" id="{3B2174CF-7288-4E1F-6E96-AA277DA2D3F1}"/>
              </a:ext>
            </a:extLst>
          </p:cNvPr>
          <p:cNvPicPr>
            <a:picLocks noChangeAspect="1"/>
          </p:cNvPicPr>
          <p:nvPr/>
        </p:nvPicPr>
        <p:blipFill>
          <a:blip r:embed="rId4"/>
          <a:srcRect l="28259" t="1803" r="106" b="2414"/>
          <a:stretch>
            <a:fillRect/>
          </a:stretch>
        </p:blipFill>
        <p:spPr>
          <a:xfrm>
            <a:off x="6408249" y="1862676"/>
            <a:ext cx="2226636" cy="3692470"/>
          </a:xfrm>
          <a:prstGeom prst="rect">
            <a:avLst/>
          </a:prstGeom>
          <a:ln>
            <a:solidFill>
              <a:srgbClr val="EBA900"/>
            </a:solidFill>
          </a:ln>
        </p:spPr>
      </p:pic>
      <p:cxnSp>
        <p:nvCxnSpPr>
          <p:cNvPr id="7" name="Straight Arrow Connector 6">
            <a:extLst>
              <a:ext uri="{FF2B5EF4-FFF2-40B4-BE49-F238E27FC236}">
                <a16:creationId xmlns:a16="http://schemas.microsoft.com/office/drawing/2014/main" id="{9423BF1D-1EDA-EFB9-3024-7332AF9079FD}"/>
              </a:ext>
            </a:extLst>
          </p:cNvPr>
          <p:cNvCxnSpPr>
            <a:cxnSpLocks/>
          </p:cNvCxnSpPr>
          <p:nvPr/>
        </p:nvCxnSpPr>
        <p:spPr>
          <a:xfrm flipH="1">
            <a:off x="7171497" y="5259977"/>
            <a:ext cx="350070" cy="130479"/>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11" name="Picture Placeholder 22">
            <a:extLst>
              <a:ext uri="{FF2B5EF4-FFF2-40B4-BE49-F238E27FC236}">
                <a16:creationId xmlns:a16="http://schemas.microsoft.com/office/drawing/2014/main" id="{748E1DE8-2769-8079-6691-A7E0FC9EEA8A}"/>
              </a:ext>
            </a:extLst>
          </p:cNvPr>
          <p:cNvPicPr>
            <a:picLocks noChangeAspect="1"/>
          </p:cNvPicPr>
          <p:nvPr/>
        </p:nvPicPr>
        <p:blipFill>
          <a:blip r:embed="rId5"/>
          <a:srcRect l="-1173" t="-207" r="1173" b="9639"/>
          <a:stretch>
            <a:fillRect/>
          </a:stretch>
        </p:blipFill>
        <p:spPr>
          <a:xfrm>
            <a:off x="9206093" y="1854188"/>
            <a:ext cx="2196126" cy="3641875"/>
          </a:xfrm>
          <a:prstGeom prst="rect">
            <a:avLst/>
          </a:prstGeom>
          <a:ln>
            <a:solidFill>
              <a:srgbClr val="EBA900"/>
            </a:solidFill>
          </a:ln>
        </p:spPr>
      </p:pic>
    </p:spTree>
    <p:extLst>
      <p:ext uri="{BB962C8B-B14F-4D97-AF65-F5344CB8AC3E}">
        <p14:creationId xmlns:p14="http://schemas.microsoft.com/office/powerpoint/2010/main" val="7872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1F93C-6231-4D94-AF10-FBDE5EDB299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ACA60FA-31AD-EAEE-4B09-11CE74FDE2FA}"/>
              </a:ext>
            </a:extLst>
          </p:cNvPr>
          <p:cNvSpPr>
            <a:spLocks noGrp="1"/>
          </p:cNvSpPr>
          <p:nvPr>
            <p:ph type="sldNum" sz="quarter" idx="10"/>
          </p:nvPr>
        </p:nvSpPr>
        <p:spPr/>
        <p:txBody>
          <a:bodyPr/>
          <a:lstStyle/>
          <a:p>
            <a:fld id="{786FBC2C-DAEC-AA48-BB03-235AB661DE70}" type="slidenum">
              <a:rPr lang="en-US" smtClean="0"/>
              <a:pPr/>
              <a:t>31</a:t>
            </a:fld>
            <a:endParaRPr lang="en-US"/>
          </a:p>
        </p:txBody>
      </p:sp>
      <p:sp>
        <p:nvSpPr>
          <p:cNvPr id="3" name="Text Placeholder 2">
            <a:extLst>
              <a:ext uri="{FF2B5EF4-FFF2-40B4-BE49-F238E27FC236}">
                <a16:creationId xmlns:a16="http://schemas.microsoft.com/office/drawing/2014/main" id="{91C21B5D-AC50-B5B8-6A33-72704A92A94B}"/>
              </a:ext>
            </a:extLst>
          </p:cNvPr>
          <p:cNvSpPr>
            <a:spLocks noGrp="1"/>
          </p:cNvSpPr>
          <p:nvPr>
            <p:ph type="body" sz="quarter" idx="16"/>
          </p:nvPr>
        </p:nvSpPr>
        <p:spPr>
          <a:xfrm>
            <a:off x="631825" y="1791822"/>
            <a:ext cx="9691751" cy="658812"/>
          </a:xfrm>
        </p:spPr>
        <p:txBody>
          <a:bodyPr/>
          <a:lstStyle/>
          <a:p>
            <a:r>
              <a:rPr lang="en-US" b="1" dirty="0"/>
              <a:t>SSO</a:t>
            </a:r>
            <a:r>
              <a:rPr lang="en-US" b="1" dirty="0">
                <a:solidFill>
                  <a:srgbClr val="EBA902"/>
                </a:solidFill>
              </a:rPr>
              <a:t> </a:t>
            </a:r>
            <a:r>
              <a:rPr lang="en-US" dirty="0"/>
              <a:t>Overview</a:t>
            </a:r>
          </a:p>
        </p:txBody>
      </p:sp>
      <p:sp>
        <p:nvSpPr>
          <p:cNvPr id="4" name="Text Placeholder 3">
            <a:extLst>
              <a:ext uri="{FF2B5EF4-FFF2-40B4-BE49-F238E27FC236}">
                <a16:creationId xmlns:a16="http://schemas.microsoft.com/office/drawing/2014/main" id="{096DE9BC-8E33-C35C-5B2C-C9A252C46B5C}"/>
              </a:ext>
            </a:extLst>
          </p:cNvPr>
          <p:cNvSpPr>
            <a:spLocks noGrp="1"/>
          </p:cNvSpPr>
          <p:nvPr>
            <p:ph type="body" sz="quarter" idx="17"/>
          </p:nvPr>
        </p:nvSpPr>
        <p:spPr>
          <a:xfrm>
            <a:off x="1187749" y="2768252"/>
            <a:ext cx="9979729" cy="2662237"/>
          </a:xfrm>
        </p:spPr>
        <p:txBody>
          <a:bodyPr/>
          <a:lstStyle/>
          <a:p>
            <a:r>
              <a:rPr lang="en-US" b="1" dirty="0">
                <a:solidFill>
                  <a:srgbClr val="F7AB04"/>
                </a:solidFill>
              </a:rPr>
              <a:t>SSO</a:t>
            </a:r>
            <a:r>
              <a:rPr lang="en-US" dirty="0"/>
              <a:t> (single sign-on) setup requires information exchange, key decisions, and configuration by both InVue and the customer. Proper setup on both sides is essential for SSO to function.</a:t>
            </a:r>
          </a:p>
          <a:p>
            <a:endParaRPr lang="en-US" dirty="0"/>
          </a:p>
          <a:p>
            <a:r>
              <a:rPr lang="en-US" dirty="0"/>
              <a:t>Determine whether the customer needs: </a:t>
            </a:r>
          </a:p>
          <a:p>
            <a:pPr lvl="1"/>
            <a:r>
              <a:rPr lang="en-US" sz="2000" b="1" dirty="0">
                <a:solidFill>
                  <a:srgbClr val="F7AB04"/>
                </a:solidFill>
              </a:rPr>
              <a:t>Web SSO</a:t>
            </a:r>
          </a:p>
          <a:p>
            <a:pPr lvl="1"/>
            <a:r>
              <a:rPr lang="en-US" sz="2000" b="1" dirty="0">
                <a:solidFill>
                  <a:srgbClr val="F7AB04"/>
                </a:solidFill>
              </a:rPr>
              <a:t>Mobile SSO</a:t>
            </a:r>
          </a:p>
          <a:p>
            <a:pPr lvl="1"/>
            <a:r>
              <a:rPr lang="en-US" sz="2000" dirty="0"/>
              <a:t>Both</a:t>
            </a:r>
          </a:p>
          <a:p>
            <a:pPr lvl="1"/>
            <a:endParaRPr lang="en-US" sz="2000" dirty="0"/>
          </a:p>
          <a:p>
            <a:r>
              <a:rPr lang="en-US" dirty="0"/>
              <a:t>Each option has its own configuration requirements and authentication flow.</a:t>
            </a:r>
          </a:p>
          <a:p>
            <a:endParaRPr lang="en-US" dirty="0"/>
          </a:p>
        </p:txBody>
      </p:sp>
    </p:spTree>
    <p:extLst>
      <p:ext uri="{BB962C8B-B14F-4D97-AF65-F5344CB8AC3E}">
        <p14:creationId xmlns:p14="http://schemas.microsoft.com/office/powerpoint/2010/main" val="7689477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1F6F7-B559-D45F-E033-81613D5A55B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8EB66F-C022-6F5E-8308-AD7FB6C4C3CD}"/>
              </a:ext>
            </a:extLst>
          </p:cNvPr>
          <p:cNvSpPr>
            <a:spLocks noGrp="1"/>
          </p:cNvSpPr>
          <p:nvPr>
            <p:ph type="sldNum" sz="quarter" idx="10"/>
          </p:nvPr>
        </p:nvSpPr>
        <p:spPr/>
        <p:txBody>
          <a:bodyPr/>
          <a:lstStyle/>
          <a:p>
            <a:fld id="{786FBC2C-DAEC-AA48-BB03-235AB661DE70}" type="slidenum">
              <a:rPr lang="en-US" smtClean="0"/>
              <a:pPr/>
              <a:t>32</a:t>
            </a:fld>
            <a:endParaRPr lang="en-US"/>
          </a:p>
        </p:txBody>
      </p:sp>
      <p:sp>
        <p:nvSpPr>
          <p:cNvPr id="5" name="Text Placeholder 4">
            <a:extLst>
              <a:ext uri="{FF2B5EF4-FFF2-40B4-BE49-F238E27FC236}">
                <a16:creationId xmlns:a16="http://schemas.microsoft.com/office/drawing/2014/main" id="{54E8B5C3-8808-44D3-5A78-F7421224F6AF}"/>
              </a:ext>
            </a:extLst>
          </p:cNvPr>
          <p:cNvSpPr>
            <a:spLocks noGrp="1"/>
          </p:cNvSpPr>
          <p:nvPr>
            <p:ph type="body" sz="quarter" idx="17"/>
          </p:nvPr>
        </p:nvSpPr>
        <p:spPr>
          <a:xfrm>
            <a:off x="696444" y="2934258"/>
            <a:ext cx="4552903" cy="2662237"/>
          </a:xfrm>
        </p:spPr>
        <p:txBody>
          <a:bodyPr/>
          <a:lstStyle/>
          <a:p>
            <a:r>
              <a:rPr lang="en-US" sz="2400" b="1" dirty="0"/>
              <a:t>Web</a:t>
            </a:r>
            <a:r>
              <a:rPr lang="en-US" sz="2400" dirty="0"/>
              <a:t> SSO</a:t>
            </a:r>
          </a:p>
          <a:p>
            <a:pPr marL="285750" indent="-285750">
              <a:buFont typeface="Arial" panose="020B0604020202020204" pitchFamily="34" charset="0"/>
              <a:buChar char="•"/>
            </a:pPr>
            <a:r>
              <a:rPr lang="en-US" dirty="0"/>
              <a:t>The </a:t>
            </a:r>
            <a:r>
              <a:rPr lang="en-US" b="1" dirty="0"/>
              <a:t>Retailer</a:t>
            </a:r>
            <a:r>
              <a:rPr lang="en-US" dirty="0"/>
              <a:t> must provide their IdP details (Discovery URL, Client ID, Client Secret) and configure an OIDC Web Application with the required redirect URL and scopes (</a:t>
            </a:r>
            <a:r>
              <a:rPr lang="en-US" dirty="0" err="1"/>
              <a:t>openi</a:t>
            </a:r>
            <a:r>
              <a:rPr lang="en-US" dirty="0"/>
              <a:t>, profile, email)</a:t>
            </a:r>
          </a:p>
          <a:p>
            <a:endParaRPr lang="en-US" dirty="0"/>
          </a:p>
          <a:p>
            <a:pPr marL="285750" indent="-285750">
              <a:buFont typeface="Arial" panose="020B0604020202020204" pitchFamily="34" charset="0"/>
              <a:buChar char="•"/>
            </a:pPr>
            <a:r>
              <a:rPr lang="en-US" b="1" dirty="0"/>
              <a:t>InVue</a:t>
            </a:r>
            <a:r>
              <a:rPr lang="en-US" dirty="0"/>
              <a:t> will handle the remaining backend configuration</a:t>
            </a:r>
          </a:p>
        </p:txBody>
      </p:sp>
      <p:sp>
        <p:nvSpPr>
          <p:cNvPr id="8" name="Text Placeholder 4">
            <a:extLst>
              <a:ext uri="{FF2B5EF4-FFF2-40B4-BE49-F238E27FC236}">
                <a16:creationId xmlns:a16="http://schemas.microsoft.com/office/drawing/2014/main" id="{90DE8654-0B5D-2C27-FB1A-9B91573C2748}"/>
              </a:ext>
            </a:extLst>
          </p:cNvPr>
          <p:cNvSpPr txBox="1">
            <a:spLocks/>
          </p:cNvSpPr>
          <p:nvPr/>
        </p:nvSpPr>
        <p:spPr>
          <a:xfrm>
            <a:off x="7025744" y="2923297"/>
            <a:ext cx="4469812" cy="2662237"/>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800" b="0" i="0" kern="1200" spc="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t>Mobile</a:t>
            </a:r>
            <a:r>
              <a:rPr lang="en-US" sz="2400" dirty="0"/>
              <a:t> SSO</a:t>
            </a:r>
          </a:p>
          <a:p>
            <a:pPr marL="285750" indent="-285750">
              <a:buFont typeface="Arial" panose="020B0604020202020204" pitchFamily="34" charset="0"/>
              <a:buChar char="•"/>
            </a:pPr>
            <a:r>
              <a:rPr lang="en-US" dirty="0"/>
              <a:t>The </a:t>
            </a:r>
            <a:r>
              <a:rPr lang="en-US" b="1" dirty="0"/>
              <a:t>Retailer</a:t>
            </a:r>
            <a:r>
              <a:rPr lang="en-US" dirty="0">
                <a:solidFill>
                  <a:srgbClr val="F7AB04"/>
                </a:solidFill>
              </a:rPr>
              <a:t> </a:t>
            </a:r>
            <a:r>
              <a:rPr lang="en-US" dirty="0"/>
              <a:t>must provide your IdP’s issuer URL and Client ID(s), then configure an OIDC Native/Mobile application for each InVue mobile app using SSO.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b="1" dirty="0"/>
              <a:t>InVue</a:t>
            </a:r>
            <a:r>
              <a:rPr lang="en-US" dirty="0"/>
              <a:t> will handle the remaining backend configuration</a:t>
            </a:r>
          </a:p>
        </p:txBody>
      </p:sp>
      <p:cxnSp>
        <p:nvCxnSpPr>
          <p:cNvPr id="11" name="Straight Connector 10">
            <a:extLst>
              <a:ext uri="{FF2B5EF4-FFF2-40B4-BE49-F238E27FC236}">
                <a16:creationId xmlns:a16="http://schemas.microsoft.com/office/drawing/2014/main" id="{C775F65B-6CDF-9DD3-4965-642E3C17967B}"/>
              </a:ext>
            </a:extLst>
          </p:cNvPr>
          <p:cNvCxnSpPr>
            <a:cxnSpLocks/>
          </p:cNvCxnSpPr>
          <p:nvPr/>
        </p:nvCxnSpPr>
        <p:spPr>
          <a:xfrm>
            <a:off x="6096000" y="2450634"/>
            <a:ext cx="0" cy="3889480"/>
          </a:xfrm>
          <a:prstGeom prst="line">
            <a:avLst/>
          </a:prstGeom>
          <a:ln>
            <a:prstDash val="dash"/>
          </a:ln>
        </p:spPr>
        <p:style>
          <a:lnRef idx="2">
            <a:schemeClr val="accent1"/>
          </a:lnRef>
          <a:fillRef idx="0">
            <a:schemeClr val="accent1"/>
          </a:fillRef>
          <a:effectRef idx="1">
            <a:schemeClr val="accent1"/>
          </a:effectRef>
          <a:fontRef idx="minor">
            <a:schemeClr val="tx1"/>
          </a:fontRef>
        </p:style>
      </p:cxnSp>
      <p:sp>
        <p:nvSpPr>
          <p:cNvPr id="6" name="Text Placeholder 5">
            <a:extLst>
              <a:ext uri="{FF2B5EF4-FFF2-40B4-BE49-F238E27FC236}">
                <a16:creationId xmlns:a16="http://schemas.microsoft.com/office/drawing/2014/main" id="{8039AE83-E50B-45AA-066E-A8013A9FF9CB}"/>
              </a:ext>
            </a:extLst>
          </p:cNvPr>
          <p:cNvSpPr>
            <a:spLocks noGrp="1"/>
          </p:cNvSpPr>
          <p:nvPr>
            <p:ph type="body" sz="quarter" idx="16"/>
          </p:nvPr>
        </p:nvSpPr>
        <p:spPr>
          <a:xfrm>
            <a:off x="631825" y="1791822"/>
            <a:ext cx="9931672" cy="658812"/>
          </a:xfrm>
        </p:spPr>
        <p:txBody>
          <a:bodyPr/>
          <a:lstStyle/>
          <a:p>
            <a:r>
              <a:rPr lang="en-US" dirty="0"/>
              <a:t>Ownership</a:t>
            </a:r>
          </a:p>
        </p:txBody>
      </p:sp>
    </p:spTree>
    <p:extLst>
      <p:ext uri="{BB962C8B-B14F-4D97-AF65-F5344CB8AC3E}">
        <p14:creationId xmlns:p14="http://schemas.microsoft.com/office/powerpoint/2010/main" val="51939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E6B33-1C36-CC6D-6D3E-51E04B6634D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BFA385-0534-A7E7-463E-4156D3BFBED2}"/>
              </a:ext>
            </a:extLst>
          </p:cNvPr>
          <p:cNvSpPr>
            <a:spLocks noGrp="1"/>
          </p:cNvSpPr>
          <p:nvPr>
            <p:ph type="sldNum" sz="quarter" idx="10"/>
          </p:nvPr>
        </p:nvSpPr>
        <p:spPr/>
        <p:txBody>
          <a:bodyPr/>
          <a:lstStyle/>
          <a:p>
            <a:fld id="{786FBC2C-DAEC-AA48-BB03-235AB661DE70}" type="slidenum">
              <a:rPr lang="en-US" smtClean="0"/>
              <a:pPr/>
              <a:t>33</a:t>
            </a:fld>
            <a:endParaRPr lang="en-US"/>
          </a:p>
        </p:txBody>
      </p:sp>
      <p:cxnSp>
        <p:nvCxnSpPr>
          <p:cNvPr id="11" name="Straight Connector 10">
            <a:extLst>
              <a:ext uri="{FF2B5EF4-FFF2-40B4-BE49-F238E27FC236}">
                <a16:creationId xmlns:a16="http://schemas.microsoft.com/office/drawing/2014/main" id="{F9CECA9A-7200-8CF3-F392-6F29A0DC29F4}"/>
              </a:ext>
            </a:extLst>
          </p:cNvPr>
          <p:cNvCxnSpPr>
            <a:cxnSpLocks/>
          </p:cNvCxnSpPr>
          <p:nvPr/>
        </p:nvCxnSpPr>
        <p:spPr>
          <a:xfrm>
            <a:off x="6096000" y="2661010"/>
            <a:ext cx="0" cy="3334770"/>
          </a:xfrm>
          <a:prstGeom prst="line">
            <a:avLst/>
          </a:prstGeom>
          <a:ln>
            <a:prstDash val="dash"/>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10D7560E-4BDA-BB4C-111B-0688578BE427}"/>
              </a:ext>
            </a:extLst>
          </p:cNvPr>
          <p:cNvSpPr txBox="1"/>
          <p:nvPr/>
        </p:nvSpPr>
        <p:spPr>
          <a:xfrm>
            <a:off x="6910243" y="2661010"/>
            <a:ext cx="5309028" cy="3877985"/>
          </a:xfrm>
          <a:prstGeom prst="rect">
            <a:avLst/>
          </a:prstGeom>
          <a:noFill/>
        </p:spPr>
        <p:txBody>
          <a:bodyPr wrap="square">
            <a:spAutoFit/>
          </a:bodyPr>
          <a:lstStyle/>
          <a:p>
            <a:endParaRPr lang="en-US" dirty="0">
              <a:latin typeface="IBM Plex Sans" panose="020B0503050203000203" pitchFamily="34" charset="0"/>
            </a:endParaRPr>
          </a:p>
          <a:p>
            <a:r>
              <a:rPr lang="en-US" b="1" dirty="0">
                <a:solidFill>
                  <a:schemeClr val="tx2"/>
                </a:solidFill>
                <a:latin typeface="IBM Plex Sans" panose="020B0503050203000203" pitchFamily="34" charset="0"/>
              </a:rPr>
              <a:t>Retailer Configuration Steps </a:t>
            </a:r>
          </a:p>
          <a:p>
            <a:endParaRPr lang="en-US" b="1" dirty="0">
              <a:solidFill>
                <a:srgbClr val="F7AB04"/>
              </a:solidFill>
              <a:latin typeface="IBM Plex Sans" panose="020B0503050203000203" pitchFamily="34" charset="0"/>
            </a:endParaRPr>
          </a:p>
          <a:p>
            <a:pPr marL="342900" indent="-342900">
              <a:buAutoNum type="arabicPeriod"/>
            </a:pPr>
            <a:r>
              <a:rPr lang="en-US" dirty="0">
                <a:latin typeface="IBM Plex Sans" panose="020B0503050203000203" pitchFamily="34" charset="0"/>
              </a:rPr>
              <a:t>Create an OIDC Application within your Identity Provider</a:t>
            </a:r>
          </a:p>
          <a:p>
            <a:endParaRPr lang="en-US" dirty="0">
              <a:latin typeface="IBM Plex Sans" panose="020B0503050203000203" pitchFamily="34" charset="0"/>
            </a:endParaRPr>
          </a:p>
          <a:p>
            <a:pPr marL="285750" indent="-285750">
              <a:buFont typeface="Arial" panose="020B0604020202020204" pitchFamily="34" charset="0"/>
              <a:buChar char="•"/>
            </a:pPr>
            <a:r>
              <a:rPr lang="en-US" sz="1400" dirty="0">
                <a:latin typeface="IBM Plex Sans" panose="020B0503050203000203" pitchFamily="34" charset="0"/>
              </a:rPr>
              <a:t>Application Type: Web or Web Application</a:t>
            </a:r>
          </a:p>
          <a:p>
            <a:pPr marL="285750" indent="-285750">
              <a:buFont typeface="Arial" panose="020B0604020202020204" pitchFamily="34" charset="0"/>
              <a:buChar char="•"/>
            </a:pPr>
            <a:r>
              <a:rPr lang="en-US" sz="1400" dirty="0">
                <a:latin typeface="IBM Plex Sans" panose="020B0503050203000203" pitchFamily="34" charset="0"/>
              </a:rPr>
              <a:t>Redirect/Callback URL (required):</a:t>
            </a:r>
            <a:r>
              <a:rPr lang="en-US" sz="1400" kern="1200" dirty="0">
                <a:solidFill>
                  <a:schemeClr val="tx1"/>
                </a:solidFill>
                <a:latin typeface="IBM Plex Sans" panose="020B0503050203000203" pitchFamily="34" charset="0"/>
                <a:hlinkClick r:id="rId3"/>
              </a:rPr>
              <a:t>https://portal.invue.com/</a:t>
            </a:r>
            <a:r>
              <a:rPr lang="en-US" sz="1400" kern="1200" dirty="0" err="1">
                <a:solidFill>
                  <a:schemeClr val="tx1"/>
                </a:solidFill>
                <a:latin typeface="IBM Plex Sans" panose="020B0503050203000203" pitchFamily="34" charset="0"/>
                <a:hlinkClick r:id="rId3"/>
              </a:rPr>
              <a:t>sso</a:t>
            </a:r>
            <a:endParaRPr lang="en-US" sz="1400" kern="1200" dirty="0">
              <a:solidFill>
                <a:schemeClr val="tx1"/>
              </a:solidFill>
              <a:latin typeface="IBM Plex Sans" panose="020B0503050203000203" pitchFamily="34" charset="0"/>
            </a:endParaRPr>
          </a:p>
          <a:p>
            <a:endParaRPr lang="en-US" dirty="0">
              <a:latin typeface="IBM Plex Sans" panose="020B0503050203000203" pitchFamily="34" charset="0"/>
            </a:endParaRPr>
          </a:p>
          <a:p>
            <a:r>
              <a:rPr lang="en-US" dirty="0">
                <a:latin typeface="IBM Plex Sans" panose="020B0503050203000203" pitchFamily="34" charset="0"/>
              </a:rPr>
              <a:t>2. Configure Required Scopes</a:t>
            </a:r>
          </a:p>
          <a:p>
            <a:endParaRPr lang="en-US" dirty="0">
              <a:latin typeface="IBM Plex Sans" panose="020B0503050203000203" pitchFamily="34" charset="0"/>
            </a:endParaRPr>
          </a:p>
          <a:p>
            <a:pPr marL="285750" indent="-285750">
              <a:buFont typeface="Arial" panose="020B0604020202020204" pitchFamily="34" charset="0"/>
              <a:buChar char="•"/>
            </a:pPr>
            <a:r>
              <a:rPr lang="en-US" sz="1400" dirty="0">
                <a:latin typeface="IBM Plex Sans" panose="020B0503050203000203" pitchFamily="34" charset="0"/>
              </a:rPr>
              <a:t>Ensure the following scopes are enabled: </a:t>
            </a:r>
            <a:r>
              <a:rPr lang="en-US" sz="1400" dirty="0" err="1">
                <a:latin typeface="IBM Plex Sans" panose="020B0503050203000203" pitchFamily="34" charset="0"/>
              </a:rPr>
              <a:t>openid</a:t>
            </a:r>
            <a:r>
              <a:rPr lang="en-US" sz="1400" dirty="0">
                <a:latin typeface="IBM Plex Sans" panose="020B0503050203000203" pitchFamily="34" charset="0"/>
              </a:rPr>
              <a:t>, profile, email</a:t>
            </a:r>
          </a:p>
          <a:p>
            <a:endParaRPr lang="en-US" sz="1400" dirty="0">
              <a:latin typeface="IBM Plex Sans" panose="020B0503050203000203" pitchFamily="34" charset="0"/>
            </a:endParaRPr>
          </a:p>
        </p:txBody>
      </p:sp>
      <p:sp>
        <p:nvSpPr>
          <p:cNvPr id="13" name="Text Placeholder 2">
            <a:extLst>
              <a:ext uri="{FF2B5EF4-FFF2-40B4-BE49-F238E27FC236}">
                <a16:creationId xmlns:a16="http://schemas.microsoft.com/office/drawing/2014/main" id="{1700876F-EA6F-B77A-F1E8-4F189088EA64}"/>
              </a:ext>
            </a:extLst>
          </p:cNvPr>
          <p:cNvSpPr>
            <a:spLocks noGrp="1"/>
          </p:cNvSpPr>
          <p:nvPr>
            <p:ph type="body" sz="quarter" idx="16"/>
          </p:nvPr>
        </p:nvSpPr>
        <p:spPr>
          <a:xfrm>
            <a:off x="631825" y="1791822"/>
            <a:ext cx="9691751" cy="658812"/>
          </a:xfrm>
        </p:spPr>
        <p:txBody>
          <a:bodyPr/>
          <a:lstStyle/>
          <a:p>
            <a:r>
              <a:rPr lang="en-US" b="1" dirty="0"/>
              <a:t>Web</a:t>
            </a:r>
            <a:r>
              <a:rPr lang="en-US" dirty="0"/>
              <a:t> SSO</a:t>
            </a:r>
          </a:p>
        </p:txBody>
      </p:sp>
      <p:sp>
        <p:nvSpPr>
          <p:cNvPr id="16" name="TextBox 15">
            <a:extLst>
              <a:ext uri="{FF2B5EF4-FFF2-40B4-BE49-F238E27FC236}">
                <a16:creationId xmlns:a16="http://schemas.microsoft.com/office/drawing/2014/main" id="{DE6B6F05-1E02-C949-13ED-8E59B48FDE3C}"/>
              </a:ext>
            </a:extLst>
          </p:cNvPr>
          <p:cNvSpPr txBox="1"/>
          <p:nvPr/>
        </p:nvSpPr>
        <p:spPr>
          <a:xfrm>
            <a:off x="677245" y="2977711"/>
            <a:ext cx="4981370" cy="2462213"/>
          </a:xfrm>
          <a:prstGeom prst="rect">
            <a:avLst/>
          </a:prstGeom>
          <a:noFill/>
        </p:spPr>
        <p:txBody>
          <a:bodyPr wrap="square">
            <a:spAutoFit/>
          </a:bodyPr>
          <a:lstStyle/>
          <a:p>
            <a:r>
              <a:rPr lang="en-US" b="1" dirty="0">
                <a:solidFill>
                  <a:schemeClr val="tx2"/>
                </a:solidFill>
                <a:latin typeface="IBM Plex Sans" panose="020B0503050203000203" pitchFamily="34" charset="0"/>
              </a:rPr>
              <a:t>Retailer Provided Information</a:t>
            </a:r>
          </a:p>
          <a:p>
            <a:endParaRPr lang="en-US" b="1" dirty="0">
              <a:solidFill>
                <a:srgbClr val="F7AB04"/>
              </a:solidFill>
              <a:latin typeface="IBM Plex Sans" panose="020B0503050203000203" pitchFamily="34" charset="0"/>
            </a:endParaRPr>
          </a:p>
          <a:p>
            <a:pPr marL="342900" indent="-342900">
              <a:buFont typeface="+mj-lt"/>
              <a:buAutoNum type="arabicPeriod"/>
            </a:pPr>
            <a:r>
              <a:rPr lang="en-US" dirty="0">
                <a:latin typeface="IBM Plex Sans" panose="020B0503050203000203" pitchFamily="34" charset="0"/>
              </a:rPr>
              <a:t>Discovery URL</a:t>
            </a:r>
            <a:br>
              <a:rPr lang="en-US" dirty="0">
                <a:latin typeface="IBM Plex Sans" panose="020B0503050203000203" pitchFamily="34" charset="0"/>
              </a:rPr>
            </a:br>
            <a:r>
              <a:rPr lang="en-US" sz="1400" dirty="0">
                <a:latin typeface="IBM Plex Sans" panose="020B0503050203000203" pitchFamily="34" charset="0"/>
              </a:rPr>
              <a:t>Typically ends with:</a:t>
            </a:r>
            <a:r>
              <a:rPr lang="en-US" sz="1400" kern="1200" dirty="0">
                <a:solidFill>
                  <a:schemeClr val="tx1"/>
                </a:solidFill>
                <a:latin typeface="IBM Plex Sans" panose="020B0503050203000203" pitchFamily="34" charset="0"/>
              </a:rPr>
              <a:t>/.well-known/</a:t>
            </a:r>
            <a:r>
              <a:rPr lang="en-US" sz="1400" kern="1200" dirty="0" err="1">
                <a:solidFill>
                  <a:schemeClr val="tx1"/>
                </a:solidFill>
                <a:latin typeface="IBM Plex Sans" panose="020B0503050203000203" pitchFamily="34" charset="0"/>
              </a:rPr>
              <a:t>openid</a:t>
            </a:r>
            <a:r>
              <a:rPr lang="en-US" sz="1400" kern="1200" dirty="0">
                <a:solidFill>
                  <a:schemeClr val="tx1"/>
                </a:solidFill>
                <a:latin typeface="IBM Plex Sans" panose="020B0503050203000203" pitchFamily="34" charset="0"/>
              </a:rPr>
              <a:t>-configuration</a:t>
            </a:r>
          </a:p>
          <a:p>
            <a:pPr marL="342900" indent="-342900">
              <a:buFont typeface="+mj-lt"/>
              <a:buAutoNum type="arabicPeriod"/>
            </a:pPr>
            <a:endParaRPr lang="en-US" sz="1400" dirty="0">
              <a:latin typeface="IBM Plex Sans" panose="020B0503050203000203" pitchFamily="34" charset="0"/>
            </a:endParaRPr>
          </a:p>
          <a:p>
            <a:pPr marL="342900" indent="-342900">
              <a:buFont typeface="+mj-lt"/>
              <a:buAutoNum type="arabicPeriod"/>
            </a:pPr>
            <a:r>
              <a:rPr lang="en-US" dirty="0">
                <a:latin typeface="IBM Plex Sans" panose="020B0503050203000203" pitchFamily="34" charset="0"/>
              </a:rPr>
              <a:t>Client ID</a:t>
            </a:r>
          </a:p>
          <a:p>
            <a:pPr marL="342900" indent="-342900">
              <a:buFont typeface="+mj-lt"/>
              <a:buAutoNum type="arabicPeriod"/>
            </a:pPr>
            <a:endParaRPr lang="en-US" dirty="0">
              <a:latin typeface="IBM Plex Sans" panose="020B0503050203000203" pitchFamily="34" charset="0"/>
            </a:endParaRPr>
          </a:p>
          <a:p>
            <a:pPr marL="342900" indent="-342900">
              <a:buFont typeface="+mj-lt"/>
              <a:buAutoNum type="arabicPeriod"/>
            </a:pPr>
            <a:r>
              <a:rPr lang="en-US" dirty="0">
                <a:latin typeface="IBM Plex Sans" panose="020B0503050203000203" pitchFamily="34" charset="0"/>
              </a:rPr>
              <a:t>Client Secret</a:t>
            </a:r>
          </a:p>
          <a:p>
            <a:endParaRPr lang="en-US" dirty="0">
              <a:latin typeface="IBM Plex Sans" panose="020B0503050203000203" pitchFamily="34" charset="0"/>
            </a:endParaRPr>
          </a:p>
        </p:txBody>
      </p:sp>
      <p:pic>
        <p:nvPicPr>
          <p:cNvPr id="3" name="object 34">
            <a:extLst>
              <a:ext uri="{FF2B5EF4-FFF2-40B4-BE49-F238E27FC236}">
                <a16:creationId xmlns:a16="http://schemas.microsoft.com/office/drawing/2014/main" id="{9F3EB75C-6F60-24B3-13B9-5F642CCB48EF}"/>
              </a:ext>
            </a:extLst>
          </p:cNvPr>
          <p:cNvPicPr/>
          <p:nvPr/>
        </p:nvPicPr>
        <p:blipFill>
          <a:blip r:embed="rId4" cstate="print"/>
          <a:stretch>
            <a:fillRect/>
          </a:stretch>
        </p:blipFill>
        <p:spPr>
          <a:xfrm>
            <a:off x="3064629" y="647448"/>
            <a:ext cx="3468757" cy="2118750"/>
          </a:xfrm>
          <a:prstGeom prst="rect">
            <a:avLst/>
          </a:prstGeom>
        </p:spPr>
      </p:pic>
    </p:spTree>
    <p:extLst>
      <p:ext uri="{BB962C8B-B14F-4D97-AF65-F5344CB8AC3E}">
        <p14:creationId xmlns:p14="http://schemas.microsoft.com/office/powerpoint/2010/main" val="2500710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7366A-0263-B2A7-D8C1-675A07E7668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ADE9DE-876E-62AC-6BD9-5D74E7D99388}"/>
              </a:ext>
            </a:extLst>
          </p:cNvPr>
          <p:cNvSpPr>
            <a:spLocks noGrp="1"/>
          </p:cNvSpPr>
          <p:nvPr>
            <p:ph type="sldNum" sz="quarter" idx="10"/>
          </p:nvPr>
        </p:nvSpPr>
        <p:spPr/>
        <p:txBody>
          <a:bodyPr/>
          <a:lstStyle/>
          <a:p>
            <a:fld id="{786FBC2C-DAEC-AA48-BB03-235AB661DE70}" type="slidenum">
              <a:rPr lang="en-US" smtClean="0"/>
              <a:pPr/>
              <a:t>34</a:t>
            </a:fld>
            <a:endParaRPr lang="en-US"/>
          </a:p>
        </p:txBody>
      </p:sp>
      <p:sp>
        <p:nvSpPr>
          <p:cNvPr id="9" name="TextBox 8">
            <a:extLst>
              <a:ext uri="{FF2B5EF4-FFF2-40B4-BE49-F238E27FC236}">
                <a16:creationId xmlns:a16="http://schemas.microsoft.com/office/drawing/2014/main" id="{4E6AA481-519F-1F31-3555-F55A57C858A6}"/>
              </a:ext>
            </a:extLst>
          </p:cNvPr>
          <p:cNvSpPr txBox="1"/>
          <p:nvPr/>
        </p:nvSpPr>
        <p:spPr>
          <a:xfrm>
            <a:off x="6428972" y="2691300"/>
            <a:ext cx="5763028" cy="2062103"/>
          </a:xfrm>
          <a:prstGeom prst="rect">
            <a:avLst/>
          </a:prstGeom>
          <a:noFill/>
        </p:spPr>
        <p:txBody>
          <a:bodyPr wrap="square">
            <a:spAutoFit/>
          </a:bodyPr>
          <a:lstStyle/>
          <a:p>
            <a:endParaRPr lang="en-US" dirty="0">
              <a:latin typeface="IBM Plex Sans" panose="020B0503050203000203" pitchFamily="34" charset="0"/>
            </a:endParaRPr>
          </a:p>
          <a:p>
            <a:r>
              <a:rPr lang="en-US" b="1" dirty="0">
                <a:latin typeface="IBM Plex Sans" panose="020B0503050203000203" pitchFamily="34" charset="0"/>
              </a:rPr>
              <a:t>Retailer Configuration Steps </a:t>
            </a:r>
          </a:p>
          <a:p>
            <a:endParaRPr lang="en-US" b="1" dirty="0">
              <a:solidFill>
                <a:srgbClr val="F7AB04"/>
              </a:solidFill>
              <a:latin typeface="IBM Plex Sans" panose="020B0503050203000203" pitchFamily="34" charset="0"/>
            </a:endParaRPr>
          </a:p>
          <a:p>
            <a:pPr marL="342900" indent="-342900">
              <a:buAutoNum type="arabicPeriod"/>
            </a:pPr>
            <a:r>
              <a:rPr lang="en-US" dirty="0">
                <a:latin typeface="IBM Plex Sans" panose="020B0503050203000203" pitchFamily="34" charset="0"/>
              </a:rPr>
              <a:t>Create an OIDC Application</a:t>
            </a:r>
          </a:p>
          <a:p>
            <a:r>
              <a:rPr lang="en-US" sz="1400" dirty="0">
                <a:latin typeface="IBM Plex Sans" panose="020B0503050203000203" pitchFamily="34" charset="0"/>
              </a:rPr>
              <a:t>         Application Type: Native or Mobile</a:t>
            </a:r>
          </a:p>
          <a:p>
            <a:r>
              <a:rPr lang="en-US" sz="1400" dirty="0">
                <a:latin typeface="IBM Plex Sans" panose="020B0503050203000203" pitchFamily="34" charset="0"/>
              </a:rPr>
              <a:t>         Whitelist the Redirect/Callback URL:com.invue.onekey://callback</a:t>
            </a:r>
          </a:p>
          <a:p>
            <a:br>
              <a:rPr lang="en-US" sz="1400" dirty="0">
                <a:latin typeface="IBM Plex Sans" panose="020B0503050203000203" pitchFamily="34" charset="0"/>
              </a:rPr>
            </a:br>
            <a:endParaRPr lang="en-US" sz="1400" dirty="0">
              <a:latin typeface="IBM Plex Sans" panose="020B0503050203000203" pitchFamily="34" charset="0"/>
            </a:endParaRPr>
          </a:p>
        </p:txBody>
      </p:sp>
      <p:sp>
        <p:nvSpPr>
          <p:cNvPr id="13" name="Text Placeholder 2">
            <a:extLst>
              <a:ext uri="{FF2B5EF4-FFF2-40B4-BE49-F238E27FC236}">
                <a16:creationId xmlns:a16="http://schemas.microsoft.com/office/drawing/2014/main" id="{9A5852DF-A81E-49DD-A2A0-0E04FF8A667C}"/>
              </a:ext>
            </a:extLst>
          </p:cNvPr>
          <p:cNvSpPr>
            <a:spLocks noGrp="1"/>
          </p:cNvSpPr>
          <p:nvPr>
            <p:ph type="body" sz="quarter" idx="16"/>
          </p:nvPr>
        </p:nvSpPr>
        <p:spPr>
          <a:xfrm>
            <a:off x="631825" y="1791822"/>
            <a:ext cx="9691751" cy="658812"/>
          </a:xfrm>
        </p:spPr>
        <p:txBody>
          <a:bodyPr/>
          <a:lstStyle/>
          <a:p>
            <a:r>
              <a:rPr lang="en-US" b="1" dirty="0"/>
              <a:t>Mobile</a:t>
            </a:r>
            <a:r>
              <a:rPr lang="en-US" dirty="0"/>
              <a:t> SSO</a:t>
            </a:r>
          </a:p>
        </p:txBody>
      </p:sp>
      <p:cxnSp>
        <p:nvCxnSpPr>
          <p:cNvPr id="19" name="Straight Connector 18">
            <a:extLst>
              <a:ext uri="{FF2B5EF4-FFF2-40B4-BE49-F238E27FC236}">
                <a16:creationId xmlns:a16="http://schemas.microsoft.com/office/drawing/2014/main" id="{D25E0FAD-E57F-D5B7-9E15-980B4F218D90}"/>
              </a:ext>
            </a:extLst>
          </p:cNvPr>
          <p:cNvCxnSpPr>
            <a:cxnSpLocks/>
          </p:cNvCxnSpPr>
          <p:nvPr/>
        </p:nvCxnSpPr>
        <p:spPr>
          <a:xfrm>
            <a:off x="6096000" y="2386884"/>
            <a:ext cx="14177" cy="3577981"/>
          </a:xfrm>
          <a:prstGeom prst="line">
            <a:avLst/>
          </a:prstGeom>
          <a:ln>
            <a:prstDash val="dash"/>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947562A-C174-247E-49C6-FC23512E76A0}"/>
              </a:ext>
            </a:extLst>
          </p:cNvPr>
          <p:cNvSpPr txBox="1"/>
          <p:nvPr/>
        </p:nvSpPr>
        <p:spPr>
          <a:xfrm>
            <a:off x="841511" y="2964381"/>
            <a:ext cx="5041927" cy="2554545"/>
          </a:xfrm>
          <a:prstGeom prst="rect">
            <a:avLst/>
          </a:prstGeom>
          <a:noFill/>
        </p:spPr>
        <p:txBody>
          <a:bodyPr wrap="square">
            <a:spAutoFit/>
          </a:bodyPr>
          <a:lstStyle/>
          <a:p>
            <a:r>
              <a:rPr lang="en-US" b="1" dirty="0">
                <a:latin typeface="IBM Plex Sans" panose="020B0503050203000203" pitchFamily="34" charset="0"/>
              </a:rPr>
              <a:t>Retailer Provided Information</a:t>
            </a:r>
          </a:p>
          <a:p>
            <a:endParaRPr lang="en-US" dirty="0">
              <a:latin typeface="IBM Plex Sans" panose="020B0503050203000203" pitchFamily="34" charset="0"/>
            </a:endParaRPr>
          </a:p>
          <a:p>
            <a:pPr marL="342900" indent="-342900">
              <a:buAutoNum type="arabicPeriod"/>
            </a:pPr>
            <a:r>
              <a:rPr lang="en-US" dirty="0">
                <a:latin typeface="IBM Plex Sans" panose="020B0503050203000203" pitchFamily="34" charset="0"/>
              </a:rPr>
              <a:t>Issuer URL</a:t>
            </a:r>
          </a:p>
          <a:p>
            <a:r>
              <a:rPr lang="en-US" dirty="0">
                <a:latin typeface="IBM Plex Sans" panose="020B0503050203000203" pitchFamily="34" charset="0"/>
              </a:rPr>
              <a:t>      </a:t>
            </a:r>
            <a:r>
              <a:rPr lang="en-US" sz="1400" dirty="0">
                <a:latin typeface="IBM Plex Sans" panose="020B0503050203000203" pitchFamily="34" charset="0"/>
              </a:rPr>
              <a:t>Usually the base domain of your OIDC server</a:t>
            </a:r>
            <a:br>
              <a:rPr lang="en-US" sz="1400" dirty="0">
                <a:latin typeface="IBM Plex Sans" panose="020B0503050203000203" pitchFamily="34" charset="0"/>
              </a:rPr>
            </a:br>
            <a:r>
              <a:rPr lang="en-US" sz="1400" dirty="0">
                <a:latin typeface="IBM Plex Sans" panose="020B0503050203000203" pitchFamily="34" charset="0"/>
              </a:rPr>
              <a:t>        Example: https://your-idp.com</a:t>
            </a:r>
          </a:p>
          <a:p>
            <a:pPr marL="342900" indent="-342900">
              <a:buAutoNum type="arabicPeriod"/>
            </a:pPr>
            <a:endParaRPr lang="en-US" dirty="0">
              <a:latin typeface="IBM Plex Sans" panose="020B0503050203000203" pitchFamily="34" charset="0"/>
            </a:endParaRPr>
          </a:p>
          <a:p>
            <a:r>
              <a:rPr lang="en-US" dirty="0">
                <a:latin typeface="IBM Plex Sans" panose="020B0503050203000203" pitchFamily="34" charset="0"/>
              </a:rPr>
              <a:t>2. Client ID</a:t>
            </a:r>
            <a:br>
              <a:rPr lang="en-US" dirty="0">
                <a:latin typeface="IBM Plex Sans" panose="020B0503050203000203" pitchFamily="34" charset="0"/>
              </a:rPr>
            </a:br>
            <a:r>
              <a:rPr lang="en-US" dirty="0">
                <a:latin typeface="IBM Plex Sans" panose="020B0503050203000203" pitchFamily="34" charset="0"/>
              </a:rPr>
              <a:t>      One Client ID per mobile app using SSO)</a:t>
            </a:r>
          </a:p>
          <a:p>
            <a:endParaRPr lang="en-US" dirty="0">
              <a:latin typeface="IBM Plex Sans" panose="020B0503050203000203" pitchFamily="34" charset="0"/>
            </a:endParaRPr>
          </a:p>
        </p:txBody>
      </p:sp>
      <p:pic>
        <p:nvPicPr>
          <p:cNvPr id="3" name="object 35">
            <a:extLst>
              <a:ext uri="{FF2B5EF4-FFF2-40B4-BE49-F238E27FC236}">
                <a16:creationId xmlns:a16="http://schemas.microsoft.com/office/drawing/2014/main" id="{999FD691-0948-66F1-ADCF-665858BF1C6F}"/>
              </a:ext>
            </a:extLst>
          </p:cNvPr>
          <p:cNvPicPr/>
          <p:nvPr/>
        </p:nvPicPr>
        <p:blipFill>
          <a:blip r:embed="rId3" cstate="print"/>
          <a:stretch>
            <a:fillRect/>
          </a:stretch>
        </p:blipFill>
        <p:spPr>
          <a:xfrm>
            <a:off x="4314935" y="994401"/>
            <a:ext cx="667195" cy="1337558"/>
          </a:xfrm>
          <a:prstGeom prst="rect">
            <a:avLst/>
          </a:prstGeom>
        </p:spPr>
      </p:pic>
      <p:pic>
        <p:nvPicPr>
          <p:cNvPr id="4" name="Picture 3">
            <a:extLst>
              <a:ext uri="{FF2B5EF4-FFF2-40B4-BE49-F238E27FC236}">
                <a16:creationId xmlns:a16="http://schemas.microsoft.com/office/drawing/2014/main" id="{F1E522DB-C326-A444-2241-9695D6E1B879}"/>
              </a:ext>
            </a:extLst>
          </p:cNvPr>
          <p:cNvPicPr>
            <a:picLocks noChangeAspect="1"/>
          </p:cNvPicPr>
          <p:nvPr/>
        </p:nvPicPr>
        <p:blipFill>
          <a:blip r:embed="rId4"/>
          <a:stretch>
            <a:fillRect/>
          </a:stretch>
        </p:blipFill>
        <p:spPr>
          <a:xfrm>
            <a:off x="5047858" y="1816566"/>
            <a:ext cx="570318" cy="570318"/>
          </a:xfrm>
          <a:prstGeom prst="rect">
            <a:avLst/>
          </a:prstGeom>
        </p:spPr>
      </p:pic>
    </p:spTree>
    <p:extLst>
      <p:ext uri="{BB962C8B-B14F-4D97-AF65-F5344CB8AC3E}">
        <p14:creationId xmlns:p14="http://schemas.microsoft.com/office/powerpoint/2010/main" val="28223421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76FB9-5A41-816F-0E77-FD3C1DF11D4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48CC177-B937-95D9-18A7-BBF9873B2C1B}"/>
              </a:ext>
            </a:extLst>
          </p:cNvPr>
          <p:cNvSpPr>
            <a:spLocks noGrp="1"/>
          </p:cNvSpPr>
          <p:nvPr>
            <p:ph type="sldNum" sz="quarter" idx="10"/>
          </p:nvPr>
        </p:nvSpPr>
        <p:spPr/>
        <p:txBody>
          <a:bodyPr/>
          <a:lstStyle/>
          <a:p>
            <a:fld id="{786FBC2C-DAEC-AA48-BB03-235AB661DE70}" type="slidenum">
              <a:rPr lang="en-US" smtClean="0"/>
              <a:pPr/>
              <a:t>35</a:t>
            </a:fld>
            <a:endParaRPr lang="en-US"/>
          </a:p>
        </p:txBody>
      </p:sp>
      <p:sp>
        <p:nvSpPr>
          <p:cNvPr id="3" name="Text Placeholder 2">
            <a:extLst>
              <a:ext uri="{FF2B5EF4-FFF2-40B4-BE49-F238E27FC236}">
                <a16:creationId xmlns:a16="http://schemas.microsoft.com/office/drawing/2014/main" id="{716A6FF9-58CC-1EE3-E13B-7C656F6D5AD7}"/>
              </a:ext>
            </a:extLst>
          </p:cNvPr>
          <p:cNvSpPr>
            <a:spLocks noGrp="1"/>
          </p:cNvSpPr>
          <p:nvPr>
            <p:ph type="body" sz="quarter" idx="13"/>
          </p:nvPr>
        </p:nvSpPr>
        <p:spPr>
          <a:xfrm>
            <a:off x="825389" y="1368674"/>
            <a:ext cx="372729" cy="213750"/>
          </a:xfrm>
        </p:spPr>
        <p:txBody>
          <a:bodyPr/>
          <a:lstStyle/>
          <a:p>
            <a:r>
              <a:rPr lang="en-US"/>
              <a:t>05</a:t>
            </a:r>
          </a:p>
        </p:txBody>
      </p:sp>
      <p:sp>
        <p:nvSpPr>
          <p:cNvPr id="4" name="Text Placeholder 3">
            <a:extLst>
              <a:ext uri="{FF2B5EF4-FFF2-40B4-BE49-F238E27FC236}">
                <a16:creationId xmlns:a16="http://schemas.microsoft.com/office/drawing/2014/main" id="{089C28DF-93D7-DFE7-A8E9-E5FDFB4D165F}"/>
              </a:ext>
            </a:extLst>
          </p:cNvPr>
          <p:cNvSpPr>
            <a:spLocks noGrp="1"/>
          </p:cNvSpPr>
          <p:nvPr>
            <p:ph type="body" sz="quarter" idx="12"/>
          </p:nvPr>
        </p:nvSpPr>
        <p:spPr>
          <a:xfrm>
            <a:off x="663955" y="2077368"/>
            <a:ext cx="11268691" cy="3638550"/>
          </a:xfrm>
        </p:spPr>
        <p:txBody>
          <a:bodyPr/>
          <a:lstStyle/>
          <a:p>
            <a:r>
              <a:rPr lang="en-US"/>
              <a:t>Set Up Devices</a:t>
            </a:r>
          </a:p>
        </p:txBody>
      </p:sp>
      <p:sp>
        <p:nvSpPr>
          <p:cNvPr id="10" name="TextBox 9">
            <a:extLst>
              <a:ext uri="{FF2B5EF4-FFF2-40B4-BE49-F238E27FC236}">
                <a16:creationId xmlns:a16="http://schemas.microsoft.com/office/drawing/2014/main" id="{2F3F1BE5-8F2E-841C-79E9-F20B3AB4D089}"/>
              </a:ext>
            </a:extLst>
          </p:cNvPr>
          <p:cNvSpPr txBox="1"/>
          <p:nvPr/>
        </p:nvSpPr>
        <p:spPr>
          <a:xfrm>
            <a:off x="1461396" y="5574634"/>
            <a:ext cx="6055822" cy="646331"/>
          </a:xfrm>
          <a:prstGeom prst="rect">
            <a:avLst/>
          </a:prstGeom>
          <a:noFill/>
        </p:spPr>
        <p:txBody>
          <a:bodyPr wrap="square" rtlCol="0">
            <a:spAutoFit/>
          </a:bodyPr>
          <a:lstStyle/>
          <a:p>
            <a:r>
              <a:rPr lang="en-US" dirty="0"/>
              <a:t>Click </a:t>
            </a:r>
            <a:r>
              <a:rPr lang="en-US" b="1" dirty="0">
                <a:hlinkClick r:id="" action="ppaction://hlinkshowjump?jump=firstslide"/>
              </a:rPr>
              <a:t>HERE</a:t>
            </a:r>
            <a:r>
              <a:rPr lang="en-US" dirty="0"/>
              <a:t> to return to </a:t>
            </a:r>
          </a:p>
          <a:p>
            <a:r>
              <a:rPr lang="en-US" dirty="0"/>
              <a:t>the Table of Contents</a:t>
            </a:r>
          </a:p>
        </p:txBody>
      </p:sp>
      <p:pic>
        <p:nvPicPr>
          <p:cNvPr id="11" name="Graphic 10">
            <a:extLst>
              <a:ext uri="{FF2B5EF4-FFF2-40B4-BE49-F238E27FC236}">
                <a16:creationId xmlns:a16="http://schemas.microsoft.com/office/drawing/2014/main" id="{93F6EE11-BF2C-0522-3ED5-914E1E06913B}"/>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46996" y="5306565"/>
            <a:ext cx="914400" cy="914400"/>
          </a:xfrm>
          <a:prstGeom prst="rect">
            <a:avLst/>
          </a:prstGeom>
        </p:spPr>
      </p:pic>
    </p:spTree>
    <p:extLst>
      <p:ext uri="{BB962C8B-B14F-4D97-AF65-F5344CB8AC3E}">
        <p14:creationId xmlns:p14="http://schemas.microsoft.com/office/powerpoint/2010/main" val="3239036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C38B0-2BF5-8CCC-2EDD-972F43B6DCD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4DED708-4285-4A95-F12D-CE83707FC5BD}"/>
              </a:ext>
            </a:extLst>
          </p:cNvPr>
          <p:cNvSpPr>
            <a:spLocks noGrp="1"/>
          </p:cNvSpPr>
          <p:nvPr>
            <p:ph type="sldNum" sz="quarter" idx="10"/>
          </p:nvPr>
        </p:nvSpPr>
        <p:spPr/>
        <p:txBody>
          <a:bodyPr/>
          <a:lstStyle/>
          <a:p>
            <a:fld id="{786FBC2C-DAEC-AA48-BB03-235AB661DE70}" type="slidenum">
              <a:rPr lang="en-US" smtClean="0"/>
              <a:pPr/>
              <a:t>36</a:t>
            </a:fld>
            <a:endParaRPr lang="en-US"/>
          </a:p>
        </p:txBody>
      </p:sp>
      <p:sp>
        <p:nvSpPr>
          <p:cNvPr id="4" name="Subtitle 3">
            <a:extLst>
              <a:ext uri="{FF2B5EF4-FFF2-40B4-BE49-F238E27FC236}">
                <a16:creationId xmlns:a16="http://schemas.microsoft.com/office/drawing/2014/main" id="{2FCBE86E-F088-2B52-C245-F48BD638E85F}"/>
              </a:ext>
            </a:extLst>
          </p:cNvPr>
          <p:cNvSpPr>
            <a:spLocks noGrp="1"/>
          </p:cNvSpPr>
          <p:nvPr>
            <p:ph type="subTitle" idx="1"/>
          </p:nvPr>
        </p:nvSpPr>
        <p:spPr>
          <a:xfrm>
            <a:off x="457183" y="2513705"/>
            <a:ext cx="2865939" cy="1964695"/>
          </a:xfrm>
        </p:spPr>
        <p:txBody>
          <a:bodyPr/>
          <a:lstStyle/>
          <a:p>
            <a:r>
              <a:rPr lang="en-US" sz="2800" dirty="0"/>
              <a:t>What is </a:t>
            </a:r>
          </a:p>
          <a:p>
            <a:r>
              <a:rPr lang="en-US" sz="2800" b="1" dirty="0"/>
              <a:t>Device Setup</a:t>
            </a:r>
            <a:r>
              <a:rPr lang="en-US" sz="2800" dirty="0"/>
              <a:t>?</a:t>
            </a:r>
          </a:p>
        </p:txBody>
      </p:sp>
      <p:sp>
        <p:nvSpPr>
          <p:cNvPr id="3" name="Text Placeholder 2">
            <a:extLst>
              <a:ext uri="{FF2B5EF4-FFF2-40B4-BE49-F238E27FC236}">
                <a16:creationId xmlns:a16="http://schemas.microsoft.com/office/drawing/2014/main" id="{76B98F3C-C529-F486-CAED-F676F6E2421F}"/>
              </a:ext>
            </a:extLst>
          </p:cNvPr>
          <p:cNvSpPr>
            <a:spLocks noGrp="1"/>
          </p:cNvSpPr>
          <p:nvPr>
            <p:ph type="body" sz="quarter" idx="31"/>
          </p:nvPr>
        </p:nvSpPr>
        <p:spPr>
          <a:xfrm>
            <a:off x="382587" y="3785565"/>
            <a:ext cx="3015132" cy="955675"/>
          </a:xfrm>
        </p:spPr>
        <p:txBody>
          <a:bodyPr/>
          <a:lstStyle/>
          <a:p>
            <a:r>
              <a:rPr lang="en-US" sz="1600" dirty="0"/>
              <a:t>Device setup is the process of</a:t>
            </a:r>
          </a:p>
          <a:p>
            <a:pPr marL="342900" indent="-342900">
              <a:buFont typeface="Arial" panose="020B0604020202020204" pitchFamily="34" charset="0"/>
              <a:buChar char="•"/>
            </a:pPr>
            <a:r>
              <a:rPr lang="en-US" sz="1600" dirty="0"/>
              <a:t>Adding devices to the </a:t>
            </a:r>
            <a:r>
              <a:rPr lang="en-US" sz="1600" b="1" dirty="0">
                <a:solidFill>
                  <a:srgbClr val="FFC000"/>
                </a:solidFill>
              </a:rPr>
              <a:t>InVue Portal</a:t>
            </a:r>
          </a:p>
          <a:p>
            <a:pPr marL="342900" indent="-342900">
              <a:buFont typeface="Arial" panose="020B0604020202020204" pitchFamily="34" charset="0"/>
              <a:buChar char="•"/>
            </a:pPr>
            <a:r>
              <a:rPr lang="en-US" sz="1600" dirty="0"/>
              <a:t>Assigning them to the appropriate </a:t>
            </a:r>
            <a:r>
              <a:rPr lang="en-US" sz="1600" b="1" dirty="0">
                <a:solidFill>
                  <a:srgbClr val="FFC000"/>
                </a:solidFill>
              </a:rPr>
              <a:t>Access Group(s)</a:t>
            </a:r>
          </a:p>
          <a:p>
            <a:pPr marL="342900" indent="-342900">
              <a:buFont typeface="Arial" panose="020B0604020202020204" pitchFamily="34" charset="0"/>
              <a:buChar char="•"/>
            </a:pPr>
            <a:r>
              <a:rPr lang="en-US" sz="1600" dirty="0"/>
              <a:t>Giving them an actionable, identifiable </a:t>
            </a:r>
            <a:r>
              <a:rPr lang="en-US" sz="1600" b="1" dirty="0">
                <a:solidFill>
                  <a:srgbClr val="FFC000"/>
                </a:solidFill>
              </a:rPr>
              <a:t>Name</a:t>
            </a:r>
          </a:p>
        </p:txBody>
      </p:sp>
      <p:sp>
        <p:nvSpPr>
          <p:cNvPr id="6" name="Text Placeholder 5">
            <a:extLst>
              <a:ext uri="{FF2B5EF4-FFF2-40B4-BE49-F238E27FC236}">
                <a16:creationId xmlns:a16="http://schemas.microsoft.com/office/drawing/2014/main" id="{6DFBC3B1-5758-846F-FD1E-40F47E0DD050}"/>
              </a:ext>
            </a:extLst>
          </p:cNvPr>
          <p:cNvSpPr>
            <a:spLocks noGrp="1"/>
          </p:cNvSpPr>
          <p:nvPr>
            <p:ph type="body" sz="quarter" idx="33"/>
          </p:nvPr>
        </p:nvSpPr>
        <p:spPr>
          <a:xfrm>
            <a:off x="4242975" y="6157842"/>
            <a:ext cx="3292459" cy="414338"/>
          </a:xfrm>
        </p:spPr>
        <p:txBody>
          <a:bodyPr/>
          <a:lstStyle/>
          <a:p>
            <a:r>
              <a:rPr lang="en-US"/>
              <a:t>InVue Devices</a:t>
            </a:r>
          </a:p>
        </p:txBody>
      </p:sp>
      <p:sp>
        <p:nvSpPr>
          <p:cNvPr id="7" name="Text Placeholder 6">
            <a:extLst>
              <a:ext uri="{FF2B5EF4-FFF2-40B4-BE49-F238E27FC236}">
                <a16:creationId xmlns:a16="http://schemas.microsoft.com/office/drawing/2014/main" id="{8B24DEA6-88CC-A631-95E1-9C1C96AB8CA7}"/>
              </a:ext>
            </a:extLst>
          </p:cNvPr>
          <p:cNvSpPr>
            <a:spLocks noGrp="1"/>
          </p:cNvSpPr>
          <p:nvPr>
            <p:ph type="body" sz="quarter" idx="34"/>
          </p:nvPr>
        </p:nvSpPr>
        <p:spPr>
          <a:xfrm>
            <a:off x="7864276" y="6155064"/>
            <a:ext cx="3292459" cy="414338"/>
          </a:xfrm>
        </p:spPr>
        <p:txBody>
          <a:bodyPr/>
          <a:lstStyle/>
          <a:p>
            <a:r>
              <a:rPr lang="en-US"/>
              <a:t>InVue Portal</a:t>
            </a:r>
          </a:p>
        </p:txBody>
      </p:sp>
      <p:pic>
        <p:nvPicPr>
          <p:cNvPr id="11" name="Picture Placeholder 10">
            <a:extLst>
              <a:ext uri="{FF2B5EF4-FFF2-40B4-BE49-F238E27FC236}">
                <a16:creationId xmlns:a16="http://schemas.microsoft.com/office/drawing/2014/main" id="{B8B9348A-E023-EB37-BD95-4556F826998E}"/>
              </a:ext>
            </a:extLst>
          </p:cNvPr>
          <p:cNvPicPr>
            <a:picLocks noGrp="1" noChangeAspect="1"/>
          </p:cNvPicPr>
          <p:nvPr>
            <p:ph type="pic" sz="quarter" idx="35"/>
          </p:nvPr>
        </p:nvPicPr>
        <p:blipFill>
          <a:blip r:embed="rId3"/>
          <a:srcRect l="7" t="-46202" r="-2786" b="-75523"/>
          <a:stretch>
            <a:fillRect/>
          </a:stretch>
        </p:blipFill>
        <p:spPr>
          <a:xfrm>
            <a:off x="7968314" y="1394563"/>
            <a:ext cx="3292459" cy="4514127"/>
          </a:xfrm>
          <a:prstGeom prst="roundRect">
            <a:avLst>
              <a:gd name="adj" fmla="val 4290"/>
            </a:avLst>
          </a:prstGeom>
        </p:spPr>
      </p:pic>
      <p:pic>
        <p:nvPicPr>
          <p:cNvPr id="12" name="Picture 11">
            <a:extLst>
              <a:ext uri="{FF2B5EF4-FFF2-40B4-BE49-F238E27FC236}">
                <a16:creationId xmlns:a16="http://schemas.microsoft.com/office/drawing/2014/main" id="{64EF63A8-B4F8-3431-C4E0-1CB789AA0528}"/>
              </a:ext>
            </a:extLst>
          </p:cNvPr>
          <p:cNvPicPr>
            <a:picLocks noChangeAspect="1"/>
          </p:cNvPicPr>
          <p:nvPr/>
        </p:nvPicPr>
        <p:blipFill>
          <a:blip r:embed="rId4">
            <a:clrChange>
              <a:clrFrom>
                <a:srgbClr val="FFFFFF"/>
              </a:clrFrom>
              <a:clrTo>
                <a:srgbClr val="FFFFFF">
                  <a:alpha val="0"/>
                </a:srgbClr>
              </a:clrTo>
            </a:clrChange>
          </a:blip>
          <a:srcRect r="50737"/>
          <a:stretch>
            <a:fillRect/>
          </a:stretch>
        </p:blipFill>
        <p:spPr>
          <a:xfrm>
            <a:off x="4335408" y="1847731"/>
            <a:ext cx="3280782" cy="1331949"/>
          </a:xfrm>
          <a:prstGeom prst="rect">
            <a:avLst/>
          </a:prstGeom>
        </p:spPr>
      </p:pic>
      <p:pic>
        <p:nvPicPr>
          <p:cNvPr id="13" name="Picture 12">
            <a:extLst>
              <a:ext uri="{FF2B5EF4-FFF2-40B4-BE49-F238E27FC236}">
                <a16:creationId xmlns:a16="http://schemas.microsoft.com/office/drawing/2014/main" id="{88A62D17-3C81-253D-C350-C7B12CA85186}"/>
              </a:ext>
            </a:extLst>
          </p:cNvPr>
          <p:cNvPicPr>
            <a:picLocks noChangeAspect="1"/>
          </p:cNvPicPr>
          <p:nvPr/>
        </p:nvPicPr>
        <p:blipFill>
          <a:blip r:embed="rId4">
            <a:clrChange>
              <a:clrFrom>
                <a:srgbClr val="FFFFFF"/>
              </a:clrFrom>
              <a:clrTo>
                <a:srgbClr val="FFFFFF">
                  <a:alpha val="0"/>
                </a:srgbClr>
              </a:clrTo>
            </a:clrChange>
          </a:blip>
          <a:srcRect l="50007" t="-6405" r="730" b="6405"/>
          <a:stretch>
            <a:fillRect/>
          </a:stretch>
        </p:blipFill>
        <p:spPr>
          <a:xfrm>
            <a:off x="4254652" y="3336812"/>
            <a:ext cx="3280782" cy="1331949"/>
          </a:xfrm>
          <a:prstGeom prst="rect">
            <a:avLst/>
          </a:prstGeom>
        </p:spPr>
      </p:pic>
    </p:spTree>
    <p:extLst>
      <p:ext uri="{BB962C8B-B14F-4D97-AF65-F5344CB8AC3E}">
        <p14:creationId xmlns:p14="http://schemas.microsoft.com/office/powerpoint/2010/main" val="3648483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F4EF2-CC2D-E199-9046-9B7889147EB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AEA225-E703-010C-9040-CCB67E736079}"/>
              </a:ext>
            </a:extLst>
          </p:cNvPr>
          <p:cNvSpPr>
            <a:spLocks noGrp="1"/>
          </p:cNvSpPr>
          <p:nvPr>
            <p:ph type="sldNum" sz="quarter" idx="10"/>
          </p:nvPr>
        </p:nvSpPr>
        <p:spPr/>
        <p:txBody>
          <a:bodyPr/>
          <a:lstStyle/>
          <a:p>
            <a:fld id="{786FBC2C-DAEC-AA48-BB03-235AB661DE70}" type="slidenum">
              <a:rPr lang="en-US" smtClean="0"/>
              <a:pPr/>
              <a:t>37</a:t>
            </a:fld>
            <a:endParaRPr lang="en-US"/>
          </a:p>
        </p:txBody>
      </p:sp>
      <p:sp>
        <p:nvSpPr>
          <p:cNvPr id="4" name="Subtitle 3">
            <a:extLst>
              <a:ext uri="{FF2B5EF4-FFF2-40B4-BE49-F238E27FC236}">
                <a16:creationId xmlns:a16="http://schemas.microsoft.com/office/drawing/2014/main" id="{D363F02A-A9DA-37AE-C81E-ACE8281F1671}"/>
              </a:ext>
            </a:extLst>
          </p:cNvPr>
          <p:cNvSpPr>
            <a:spLocks noGrp="1"/>
          </p:cNvSpPr>
          <p:nvPr>
            <p:ph type="subTitle" idx="1"/>
          </p:nvPr>
        </p:nvSpPr>
        <p:spPr>
          <a:xfrm>
            <a:off x="379707" y="2579461"/>
            <a:ext cx="2418008" cy="1964695"/>
          </a:xfrm>
        </p:spPr>
        <p:txBody>
          <a:bodyPr/>
          <a:lstStyle/>
          <a:p>
            <a:r>
              <a:rPr lang="en-US" sz="2800" dirty="0"/>
              <a:t>Why Setup Matters</a:t>
            </a:r>
          </a:p>
        </p:txBody>
      </p:sp>
      <p:pic>
        <p:nvPicPr>
          <p:cNvPr id="11" name="Picture Placeholder 10">
            <a:extLst>
              <a:ext uri="{FF2B5EF4-FFF2-40B4-BE49-F238E27FC236}">
                <a16:creationId xmlns:a16="http://schemas.microsoft.com/office/drawing/2014/main" id="{3625F7B2-0AFA-B1EF-9BA1-94667935B7C2}"/>
              </a:ext>
            </a:extLst>
          </p:cNvPr>
          <p:cNvPicPr>
            <a:picLocks noGrp="1" noChangeAspect="1"/>
          </p:cNvPicPr>
          <p:nvPr>
            <p:ph type="media" sz="quarter" idx="28"/>
          </p:nvPr>
        </p:nvPicPr>
        <p:blipFill>
          <a:blip r:embed="rId3"/>
          <a:stretch>
            <a:fillRect/>
          </a:stretch>
        </p:blipFill>
        <p:spPr>
          <a:xfrm>
            <a:off x="5737200" y="2507024"/>
            <a:ext cx="3354665" cy="2132353"/>
          </a:xfrm>
          <a:prstGeom prst="roundRect">
            <a:avLst>
              <a:gd name="adj" fmla="val 4290"/>
            </a:avLst>
          </a:prstGeom>
        </p:spPr>
      </p:pic>
      <p:sp>
        <p:nvSpPr>
          <p:cNvPr id="3" name="Text Placeholder 2">
            <a:extLst>
              <a:ext uri="{FF2B5EF4-FFF2-40B4-BE49-F238E27FC236}">
                <a16:creationId xmlns:a16="http://schemas.microsoft.com/office/drawing/2014/main" id="{53263AF3-3A57-AED8-AD5D-D8FD6AACEA1F}"/>
              </a:ext>
            </a:extLst>
          </p:cNvPr>
          <p:cNvSpPr>
            <a:spLocks noGrp="1"/>
          </p:cNvSpPr>
          <p:nvPr>
            <p:ph type="body" sz="quarter" idx="31"/>
          </p:nvPr>
        </p:nvSpPr>
        <p:spPr>
          <a:xfrm>
            <a:off x="374201" y="3761261"/>
            <a:ext cx="2697667" cy="955675"/>
          </a:xfrm>
        </p:spPr>
        <p:txBody>
          <a:bodyPr/>
          <a:lstStyle/>
          <a:p>
            <a:r>
              <a:rPr lang="en-US" sz="1600" dirty="0">
                <a:solidFill>
                  <a:schemeClr val="accent6">
                    <a:lumMod val="50000"/>
                  </a:schemeClr>
                </a:solidFill>
              </a:rPr>
              <a:t>This process ensures that only </a:t>
            </a:r>
            <a:r>
              <a:rPr lang="en-US" sz="1600" b="1" dirty="0">
                <a:solidFill>
                  <a:srgbClr val="F7AB04"/>
                </a:solidFill>
              </a:rPr>
              <a:t>users</a:t>
            </a:r>
            <a:r>
              <a:rPr lang="en-US" sz="1600" dirty="0">
                <a:solidFill>
                  <a:schemeClr val="accent6">
                    <a:lumMod val="50000"/>
                  </a:schemeClr>
                </a:solidFill>
              </a:rPr>
              <a:t> with the correct permissions can access your </a:t>
            </a:r>
            <a:r>
              <a:rPr lang="en-US" sz="1600" b="1" dirty="0">
                <a:solidFill>
                  <a:srgbClr val="F7AB04"/>
                </a:solidFill>
              </a:rPr>
              <a:t>devices</a:t>
            </a:r>
            <a:r>
              <a:rPr lang="en-US" sz="1600" dirty="0">
                <a:solidFill>
                  <a:schemeClr val="accent6">
                    <a:lumMod val="50000"/>
                  </a:schemeClr>
                </a:solidFill>
              </a:rPr>
              <a:t>—and guarantees that all device activity is captured in the Portal—enabling accurate reporting and </a:t>
            </a:r>
            <a:r>
              <a:rPr lang="en-US" sz="1600" b="1" dirty="0">
                <a:solidFill>
                  <a:srgbClr val="F7AB04"/>
                </a:solidFill>
              </a:rPr>
              <a:t>actionable insights</a:t>
            </a:r>
            <a:r>
              <a:rPr lang="en-US" sz="1600" dirty="0">
                <a:solidFill>
                  <a:schemeClr val="accent6">
                    <a:lumMod val="50000"/>
                  </a:schemeClr>
                </a:solidFill>
              </a:rPr>
              <a:t>.</a:t>
            </a:r>
          </a:p>
        </p:txBody>
      </p:sp>
      <p:sp>
        <p:nvSpPr>
          <p:cNvPr id="6" name="Text Placeholder 5">
            <a:extLst>
              <a:ext uri="{FF2B5EF4-FFF2-40B4-BE49-F238E27FC236}">
                <a16:creationId xmlns:a16="http://schemas.microsoft.com/office/drawing/2014/main" id="{FAA11340-B8E3-A147-D2E7-8CF84E39FCC5}"/>
              </a:ext>
            </a:extLst>
          </p:cNvPr>
          <p:cNvSpPr>
            <a:spLocks noGrp="1"/>
          </p:cNvSpPr>
          <p:nvPr>
            <p:ph type="body" sz="quarter" idx="32"/>
          </p:nvPr>
        </p:nvSpPr>
        <p:spPr/>
        <p:txBody>
          <a:bodyPr/>
          <a:lstStyle/>
          <a:p>
            <a:r>
              <a:rPr lang="en-US" b="1"/>
              <a:t>Device </a:t>
            </a:r>
          </a:p>
          <a:p>
            <a:r>
              <a:rPr lang="en-US" sz="1200" b="1" i="1"/>
              <a:t>Name: </a:t>
            </a:r>
            <a:r>
              <a:rPr lang="en-US" sz="1200" i="1"/>
              <a:t>Wall Wearable-Far Left</a:t>
            </a:r>
          </a:p>
          <a:p>
            <a:r>
              <a:rPr lang="en-US" sz="1200" b="1" i="1"/>
              <a:t>Access Group: </a:t>
            </a:r>
            <a:r>
              <a:rPr lang="en-US" sz="1200" i="1"/>
              <a:t>Store 123</a:t>
            </a:r>
          </a:p>
        </p:txBody>
      </p:sp>
      <p:sp>
        <p:nvSpPr>
          <p:cNvPr id="7" name="Text Placeholder 6">
            <a:extLst>
              <a:ext uri="{FF2B5EF4-FFF2-40B4-BE49-F238E27FC236}">
                <a16:creationId xmlns:a16="http://schemas.microsoft.com/office/drawing/2014/main" id="{E80B8E72-CC0E-BBF8-11E3-CC8FFAC0D449}"/>
              </a:ext>
            </a:extLst>
          </p:cNvPr>
          <p:cNvSpPr>
            <a:spLocks noGrp="1"/>
          </p:cNvSpPr>
          <p:nvPr>
            <p:ph type="body" sz="quarter" idx="33"/>
          </p:nvPr>
        </p:nvSpPr>
        <p:spPr/>
        <p:txBody>
          <a:bodyPr/>
          <a:lstStyle/>
          <a:p>
            <a:r>
              <a:rPr lang="en-US" b="1"/>
              <a:t>InVue Portal</a:t>
            </a:r>
          </a:p>
          <a:p>
            <a:r>
              <a:rPr lang="en-US" sz="1100" i="1"/>
              <a:t>Validates if permissions match &amp; grants access.</a:t>
            </a:r>
          </a:p>
          <a:p>
            <a:r>
              <a:rPr lang="en-US" sz="1100" i="1"/>
              <a:t>Tracks activity by device and user</a:t>
            </a:r>
          </a:p>
        </p:txBody>
      </p:sp>
      <p:sp>
        <p:nvSpPr>
          <p:cNvPr id="9" name="Text Placeholder 8">
            <a:extLst>
              <a:ext uri="{FF2B5EF4-FFF2-40B4-BE49-F238E27FC236}">
                <a16:creationId xmlns:a16="http://schemas.microsoft.com/office/drawing/2014/main" id="{A7CBC18E-6056-3CCD-B3B3-55E5645F6E50}"/>
              </a:ext>
            </a:extLst>
          </p:cNvPr>
          <p:cNvSpPr>
            <a:spLocks noGrp="1"/>
          </p:cNvSpPr>
          <p:nvPr>
            <p:ph type="body" sz="quarter" idx="34"/>
          </p:nvPr>
        </p:nvSpPr>
        <p:spPr>
          <a:xfrm>
            <a:off x="9004057" y="5264609"/>
            <a:ext cx="2679700" cy="414338"/>
          </a:xfrm>
        </p:spPr>
        <p:txBody>
          <a:bodyPr/>
          <a:lstStyle/>
          <a:p>
            <a:r>
              <a:rPr lang="en-US" b="1"/>
              <a:t>User</a:t>
            </a:r>
          </a:p>
          <a:p>
            <a:r>
              <a:rPr lang="en-US" sz="1200" b="1" i="1"/>
              <a:t>Name</a:t>
            </a:r>
            <a:r>
              <a:rPr lang="en-US" sz="1200" i="1"/>
              <a:t>: Lucy, Associate</a:t>
            </a:r>
          </a:p>
          <a:p>
            <a:r>
              <a:rPr lang="en-US" sz="1200" b="1" i="1"/>
              <a:t>Access Group</a:t>
            </a:r>
            <a:r>
              <a:rPr lang="en-US" sz="1200" i="1"/>
              <a:t>: Store 123</a:t>
            </a:r>
          </a:p>
        </p:txBody>
      </p:sp>
      <p:pic>
        <p:nvPicPr>
          <p:cNvPr id="16" name="Picture 15">
            <a:extLst>
              <a:ext uri="{FF2B5EF4-FFF2-40B4-BE49-F238E27FC236}">
                <a16:creationId xmlns:a16="http://schemas.microsoft.com/office/drawing/2014/main" id="{93D79E2D-348A-442C-99AA-2F5AC8827D88}"/>
              </a:ext>
            </a:extLst>
          </p:cNvPr>
          <p:cNvPicPr>
            <a:picLocks noChangeAspect="1"/>
          </p:cNvPicPr>
          <p:nvPr/>
        </p:nvPicPr>
        <p:blipFill>
          <a:blip r:embed="rId4"/>
          <a:stretch>
            <a:fillRect/>
          </a:stretch>
        </p:blipFill>
        <p:spPr>
          <a:xfrm>
            <a:off x="3086234" y="2725550"/>
            <a:ext cx="2650967" cy="1656854"/>
          </a:xfrm>
          <a:prstGeom prst="rect">
            <a:avLst/>
          </a:prstGeom>
        </p:spPr>
      </p:pic>
      <p:sp>
        <p:nvSpPr>
          <p:cNvPr id="19" name="Circle: Hollow 18">
            <a:extLst>
              <a:ext uri="{FF2B5EF4-FFF2-40B4-BE49-F238E27FC236}">
                <a16:creationId xmlns:a16="http://schemas.microsoft.com/office/drawing/2014/main" id="{16B67F57-2845-9658-5CB7-1F9972EBBEFA}"/>
              </a:ext>
            </a:extLst>
          </p:cNvPr>
          <p:cNvSpPr/>
          <p:nvPr/>
        </p:nvSpPr>
        <p:spPr>
          <a:xfrm>
            <a:off x="7191375" y="2931500"/>
            <a:ext cx="1022458" cy="907181"/>
          </a:xfrm>
          <a:prstGeom prst="donut">
            <a:avLst>
              <a:gd name="adj" fmla="val 1960"/>
            </a:avLst>
          </a:prstGeom>
          <a:solidFill>
            <a:srgbClr val="EBA902"/>
          </a:solidFill>
          <a:ln>
            <a:solidFill>
              <a:srgbClr val="EBA90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Circle: Hollow 20">
            <a:extLst>
              <a:ext uri="{FF2B5EF4-FFF2-40B4-BE49-F238E27FC236}">
                <a16:creationId xmlns:a16="http://schemas.microsoft.com/office/drawing/2014/main" id="{21F60F60-0B88-2E65-3D48-EE619E4762B0}"/>
              </a:ext>
            </a:extLst>
          </p:cNvPr>
          <p:cNvSpPr/>
          <p:nvPr/>
        </p:nvSpPr>
        <p:spPr>
          <a:xfrm>
            <a:off x="6524389" y="2931501"/>
            <a:ext cx="1022458" cy="907180"/>
          </a:xfrm>
          <a:prstGeom prst="donut">
            <a:avLst>
              <a:gd name="adj" fmla="val 1960"/>
            </a:avLst>
          </a:prstGeom>
          <a:solidFill>
            <a:srgbClr val="EBA902"/>
          </a:solidFill>
          <a:ln>
            <a:solidFill>
              <a:srgbClr val="EBA90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3" name="Graphic 22" descr="User outline">
            <a:extLst>
              <a:ext uri="{FF2B5EF4-FFF2-40B4-BE49-F238E27FC236}">
                <a16:creationId xmlns:a16="http://schemas.microsoft.com/office/drawing/2014/main" id="{81028898-26EF-5873-E594-404DA6FFA0E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46847" y="3129330"/>
            <a:ext cx="511229" cy="511229"/>
          </a:xfrm>
          <a:prstGeom prst="rect">
            <a:avLst/>
          </a:prstGeom>
        </p:spPr>
      </p:pic>
      <p:pic>
        <p:nvPicPr>
          <p:cNvPr id="24" name="Graphic 23" descr="User outline">
            <a:extLst>
              <a:ext uri="{FF2B5EF4-FFF2-40B4-BE49-F238E27FC236}">
                <a16:creationId xmlns:a16="http://schemas.microsoft.com/office/drawing/2014/main" id="{4795EE13-CD9C-0E38-1439-50B617882CD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69874" y="2812177"/>
            <a:ext cx="1548067" cy="1548067"/>
          </a:xfrm>
          <a:prstGeom prst="rect">
            <a:avLst/>
          </a:prstGeom>
        </p:spPr>
      </p:pic>
      <p:pic>
        <p:nvPicPr>
          <p:cNvPr id="26" name="Picture 25">
            <a:extLst>
              <a:ext uri="{FF2B5EF4-FFF2-40B4-BE49-F238E27FC236}">
                <a16:creationId xmlns:a16="http://schemas.microsoft.com/office/drawing/2014/main" id="{61904317-0224-E94F-3854-785DC1B07DD7}"/>
              </a:ext>
            </a:extLst>
          </p:cNvPr>
          <p:cNvPicPr>
            <a:picLocks noChangeAspect="1"/>
          </p:cNvPicPr>
          <p:nvPr/>
        </p:nvPicPr>
        <p:blipFill>
          <a:blip r:embed="rId6"/>
          <a:stretch>
            <a:fillRect/>
          </a:stretch>
        </p:blipFill>
        <p:spPr>
          <a:xfrm>
            <a:off x="6360160" y="2938108"/>
            <a:ext cx="1183863" cy="738928"/>
          </a:xfrm>
          <a:prstGeom prst="rect">
            <a:avLst/>
          </a:prstGeom>
        </p:spPr>
      </p:pic>
      <p:cxnSp>
        <p:nvCxnSpPr>
          <p:cNvPr id="28" name="Straight Connector 27">
            <a:extLst>
              <a:ext uri="{FF2B5EF4-FFF2-40B4-BE49-F238E27FC236}">
                <a16:creationId xmlns:a16="http://schemas.microsoft.com/office/drawing/2014/main" id="{8650CEC1-DA2F-A37B-9C1D-7B2F949B7039}"/>
              </a:ext>
            </a:extLst>
          </p:cNvPr>
          <p:cNvCxnSpPr/>
          <p:nvPr/>
        </p:nvCxnSpPr>
        <p:spPr>
          <a:xfrm>
            <a:off x="7382577" y="3542097"/>
            <a:ext cx="0" cy="1636295"/>
          </a:xfrm>
          <a:prstGeom prst="line">
            <a:avLst/>
          </a:prstGeom>
          <a:ln>
            <a:prstDash val="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33362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D2157-4A21-AD9F-2770-DD0EA842F7C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15EB2B6-7BFC-7C45-6556-4D7D7554AC03}"/>
              </a:ext>
            </a:extLst>
          </p:cNvPr>
          <p:cNvSpPr>
            <a:spLocks noGrp="1"/>
          </p:cNvSpPr>
          <p:nvPr>
            <p:ph type="sldNum" sz="quarter" idx="10"/>
          </p:nvPr>
        </p:nvSpPr>
        <p:spPr/>
        <p:txBody>
          <a:bodyPr/>
          <a:lstStyle/>
          <a:p>
            <a:fld id="{786FBC2C-DAEC-AA48-BB03-235AB661DE70}" type="slidenum">
              <a:rPr lang="en-US" smtClean="0"/>
              <a:pPr/>
              <a:t>38</a:t>
            </a:fld>
            <a:endParaRPr lang="en-US"/>
          </a:p>
        </p:txBody>
      </p:sp>
      <p:sp>
        <p:nvSpPr>
          <p:cNvPr id="4" name="Subtitle 3">
            <a:extLst>
              <a:ext uri="{FF2B5EF4-FFF2-40B4-BE49-F238E27FC236}">
                <a16:creationId xmlns:a16="http://schemas.microsoft.com/office/drawing/2014/main" id="{57DD4F6C-2B15-6774-6E9B-782C3BBEB022}"/>
              </a:ext>
            </a:extLst>
          </p:cNvPr>
          <p:cNvSpPr>
            <a:spLocks noGrp="1"/>
          </p:cNvSpPr>
          <p:nvPr>
            <p:ph type="subTitle" idx="1"/>
          </p:nvPr>
        </p:nvSpPr>
        <p:spPr>
          <a:xfrm>
            <a:off x="365169" y="2457329"/>
            <a:ext cx="2223926" cy="1964695"/>
          </a:xfrm>
        </p:spPr>
        <p:txBody>
          <a:bodyPr/>
          <a:lstStyle/>
          <a:p>
            <a:r>
              <a:rPr lang="en-US" sz="2800" dirty="0"/>
              <a:t>Excluded Devices</a:t>
            </a:r>
          </a:p>
        </p:txBody>
      </p:sp>
      <p:sp>
        <p:nvSpPr>
          <p:cNvPr id="3" name="Text Placeholder 2">
            <a:extLst>
              <a:ext uri="{FF2B5EF4-FFF2-40B4-BE49-F238E27FC236}">
                <a16:creationId xmlns:a16="http://schemas.microsoft.com/office/drawing/2014/main" id="{B7E50719-B7CB-B1AD-D48C-257A2A07EF0E}"/>
              </a:ext>
            </a:extLst>
          </p:cNvPr>
          <p:cNvSpPr>
            <a:spLocks noGrp="1"/>
          </p:cNvSpPr>
          <p:nvPr>
            <p:ph type="body" sz="quarter" idx="31"/>
          </p:nvPr>
        </p:nvSpPr>
        <p:spPr>
          <a:xfrm>
            <a:off x="365169" y="3621532"/>
            <a:ext cx="2440122" cy="955675"/>
          </a:xfrm>
        </p:spPr>
        <p:txBody>
          <a:bodyPr/>
          <a:lstStyle/>
          <a:p>
            <a:r>
              <a:rPr lang="en-US" sz="1400" dirty="0"/>
              <a:t>Not all InVue Devices can be set up or assigned and named in the InVue Portal. </a:t>
            </a:r>
          </a:p>
          <a:p>
            <a:r>
              <a:rPr lang="en-US" sz="1400" dirty="0"/>
              <a:t>The solutions to the right are</a:t>
            </a:r>
            <a:r>
              <a:rPr lang="en-US" sz="1400" b="1" dirty="0">
                <a:solidFill>
                  <a:srgbClr val="F7AB04"/>
                </a:solidFill>
              </a:rPr>
              <a:t> excluded</a:t>
            </a:r>
            <a:r>
              <a:rPr lang="en-US" sz="1400" dirty="0"/>
              <a:t>, so standard setup instructions do not apply</a:t>
            </a:r>
            <a:r>
              <a:rPr lang="en-US" dirty="0"/>
              <a:t>.</a:t>
            </a:r>
          </a:p>
        </p:txBody>
      </p:sp>
      <p:sp>
        <p:nvSpPr>
          <p:cNvPr id="8" name="Text Placeholder 7">
            <a:extLst>
              <a:ext uri="{FF2B5EF4-FFF2-40B4-BE49-F238E27FC236}">
                <a16:creationId xmlns:a16="http://schemas.microsoft.com/office/drawing/2014/main" id="{C03C026D-F02E-3CAB-220F-47530DF29C03}"/>
              </a:ext>
            </a:extLst>
          </p:cNvPr>
          <p:cNvSpPr>
            <a:spLocks noGrp="1"/>
          </p:cNvSpPr>
          <p:nvPr>
            <p:ph type="body" sz="quarter" idx="32"/>
          </p:nvPr>
        </p:nvSpPr>
        <p:spPr/>
        <p:txBody>
          <a:bodyPr/>
          <a:lstStyle/>
          <a:p>
            <a:r>
              <a:rPr lang="en-US" dirty="0"/>
              <a:t>Package Protection</a:t>
            </a:r>
          </a:p>
          <a:p>
            <a:r>
              <a:rPr lang="en-US" sz="1050" i="1" dirty="0"/>
              <a:t>Package Wrap</a:t>
            </a:r>
          </a:p>
          <a:p>
            <a:r>
              <a:rPr lang="en-US" sz="1050" i="1" dirty="0" err="1"/>
              <a:t>Safers</a:t>
            </a:r>
            <a:endParaRPr lang="en-US" sz="1050" i="1" dirty="0"/>
          </a:p>
          <a:p>
            <a:r>
              <a:rPr lang="en-US" sz="1050" i="1" dirty="0"/>
              <a:t>OneKEY Bottle Cap</a:t>
            </a:r>
          </a:p>
          <a:p>
            <a:r>
              <a:rPr lang="en-US" sz="1050" i="1" dirty="0"/>
              <a:t>Cable Lock  &amp; Cable Lock Anchor</a:t>
            </a:r>
          </a:p>
        </p:txBody>
      </p:sp>
      <p:sp>
        <p:nvSpPr>
          <p:cNvPr id="10" name="Text Placeholder 9">
            <a:extLst>
              <a:ext uri="{FF2B5EF4-FFF2-40B4-BE49-F238E27FC236}">
                <a16:creationId xmlns:a16="http://schemas.microsoft.com/office/drawing/2014/main" id="{AC06D47E-8CCC-DE76-778C-C8FB3901B61F}"/>
              </a:ext>
            </a:extLst>
          </p:cNvPr>
          <p:cNvSpPr>
            <a:spLocks noGrp="1"/>
          </p:cNvSpPr>
          <p:nvPr>
            <p:ph type="body" sz="quarter" idx="33"/>
          </p:nvPr>
        </p:nvSpPr>
        <p:spPr/>
        <p:txBody>
          <a:bodyPr/>
          <a:lstStyle/>
          <a:p>
            <a:r>
              <a:rPr lang="en-US" dirty="0"/>
              <a:t>Hanging Merchandise</a:t>
            </a:r>
          </a:p>
          <a:p>
            <a:r>
              <a:rPr lang="en-US" sz="1050" i="1" dirty="0"/>
              <a:t>T1000</a:t>
            </a:r>
          </a:p>
          <a:p>
            <a:r>
              <a:rPr lang="en-US" sz="1050" i="1" dirty="0"/>
              <a:t>Helix</a:t>
            </a:r>
          </a:p>
          <a:p>
            <a:r>
              <a:rPr lang="en-US" sz="1050" i="1" dirty="0"/>
              <a:t>Locking Hook</a:t>
            </a:r>
          </a:p>
          <a:p>
            <a:r>
              <a:rPr lang="en-US" sz="1050" i="1" dirty="0" err="1"/>
              <a:t>StopLok</a:t>
            </a:r>
            <a:endParaRPr lang="en-US" sz="1050" i="1" dirty="0"/>
          </a:p>
        </p:txBody>
      </p:sp>
      <p:sp>
        <p:nvSpPr>
          <p:cNvPr id="11" name="Text Placeholder 10">
            <a:extLst>
              <a:ext uri="{FF2B5EF4-FFF2-40B4-BE49-F238E27FC236}">
                <a16:creationId xmlns:a16="http://schemas.microsoft.com/office/drawing/2014/main" id="{8C73295D-5013-D91F-2C0A-F114DF6BE7B5}"/>
              </a:ext>
            </a:extLst>
          </p:cNvPr>
          <p:cNvSpPr>
            <a:spLocks noGrp="1"/>
          </p:cNvSpPr>
          <p:nvPr>
            <p:ph type="body" sz="quarter" idx="34"/>
          </p:nvPr>
        </p:nvSpPr>
        <p:spPr/>
        <p:txBody>
          <a:bodyPr/>
          <a:lstStyle/>
          <a:p>
            <a:r>
              <a:rPr lang="en-US" dirty="0"/>
              <a:t>K-Lock</a:t>
            </a:r>
          </a:p>
          <a:p>
            <a:r>
              <a:rPr lang="en-US" dirty="0"/>
              <a:t>Laptop AOP</a:t>
            </a:r>
          </a:p>
        </p:txBody>
      </p:sp>
      <p:sp>
        <p:nvSpPr>
          <p:cNvPr id="16" name="Text Placeholder 3">
            <a:extLst>
              <a:ext uri="{FF2B5EF4-FFF2-40B4-BE49-F238E27FC236}">
                <a16:creationId xmlns:a16="http://schemas.microsoft.com/office/drawing/2014/main" id="{23968900-4694-BBD7-E309-7CDDDDCB86D1}"/>
              </a:ext>
            </a:extLst>
          </p:cNvPr>
          <p:cNvSpPr txBox="1">
            <a:spLocks/>
          </p:cNvSpPr>
          <p:nvPr/>
        </p:nvSpPr>
        <p:spPr>
          <a:xfrm>
            <a:off x="1207920" y="2768252"/>
            <a:ext cx="9291638" cy="2662237"/>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000" b="0" i="0" kern="1200" spc="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pic>
        <p:nvPicPr>
          <p:cNvPr id="13" name="Picture 12">
            <a:extLst>
              <a:ext uri="{FF2B5EF4-FFF2-40B4-BE49-F238E27FC236}">
                <a16:creationId xmlns:a16="http://schemas.microsoft.com/office/drawing/2014/main" id="{2A064756-ACF0-4515-C990-F6BDA6AA3FE9}"/>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056091" y="2404540"/>
            <a:ext cx="2679700" cy="2648332"/>
          </a:xfrm>
          <a:prstGeom prst="rect">
            <a:avLst/>
          </a:prstGeom>
        </p:spPr>
      </p:pic>
      <p:pic>
        <p:nvPicPr>
          <p:cNvPr id="17" name="Picture 16">
            <a:extLst>
              <a:ext uri="{FF2B5EF4-FFF2-40B4-BE49-F238E27FC236}">
                <a16:creationId xmlns:a16="http://schemas.microsoft.com/office/drawing/2014/main" id="{DC228A01-E5E0-7320-6393-FBB85B67CBC8}"/>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6256226" y="2034868"/>
            <a:ext cx="2411262" cy="2788264"/>
          </a:xfrm>
          <a:prstGeom prst="rect">
            <a:avLst/>
          </a:prstGeom>
        </p:spPr>
      </p:pic>
      <p:pic>
        <p:nvPicPr>
          <p:cNvPr id="22" name="Picture 21">
            <a:extLst>
              <a:ext uri="{FF2B5EF4-FFF2-40B4-BE49-F238E27FC236}">
                <a16:creationId xmlns:a16="http://schemas.microsoft.com/office/drawing/2014/main" id="{42BA1249-9EA2-73DC-FB65-B40BAA9DAC82}"/>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9144648" y="2803353"/>
            <a:ext cx="2454537" cy="1636358"/>
          </a:xfrm>
          <a:prstGeom prst="rect">
            <a:avLst/>
          </a:prstGeom>
        </p:spPr>
      </p:pic>
    </p:spTree>
    <p:extLst>
      <p:ext uri="{BB962C8B-B14F-4D97-AF65-F5344CB8AC3E}">
        <p14:creationId xmlns:p14="http://schemas.microsoft.com/office/powerpoint/2010/main" val="14323515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C3EBE-1C7C-ACA8-8539-CD19582CEDC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7346CE-BCA0-7E83-6E04-2B8834BF2216}"/>
              </a:ext>
            </a:extLst>
          </p:cNvPr>
          <p:cNvSpPr>
            <a:spLocks noGrp="1"/>
          </p:cNvSpPr>
          <p:nvPr>
            <p:ph type="sldNum" sz="quarter" idx="10"/>
          </p:nvPr>
        </p:nvSpPr>
        <p:spPr/>
        <p:txBody>
          <a:bodyPr/>
          <a:lstStyle/>
          <a:p>
            <a:fld id="{786FBC2C-DAEC-AA48-BB03-235AB661DE70}" type="slidenum">
              <a:rPr lang="en-US" smtClean="0"/>
              <a:pPr/>
              <a:t>39</a:t>
            </a:fld>
            <a:endParaRPr lang="en-US"/>
          </a:p>
        </p:txBody>
      </p:sp>
      <p:sp>
        <p:nvSpPr>
          <p:cNvPr id="7" name="Subtitle 6">
            <a:extLst>
              <a:ext uri="{FF2B5EF4-FFF2-40B4-BE49-F238E27FC236}">
                <a16:creationId xmlns:a16="http://schemas.microsoft.com/office/drawing/2014/main" id="{C7860E92-CF80-46A3-D2F6-F208BE2AE7E5}"/>
              </a:ext>
            </a:extLst>
          </p:cNvPr>
          <p:cNvSpPr>
            <a:spLocks noGrp="1"/>
          </p:cNvSpPr>
          <p:nvPr>
            <p:ph type="subTitle" idx="1"/>
          </p:nvPr>
        </p:nvSpPr>
        <p:spPr>
          <a:xfrm>
            <a:off x="332316" y="2783082"/>
            <a:ext cx="2788690" cy="1964695"/>
          </a:xfrm>
        </p:spPr>
        <p:txBody>
          <a:bodyPr/>
          <a:lstStyle/>
          <a:p>
            <a:r>
              <a:rPr lang="en-US" sz="2800" dirty="0"/>
              <a:t>Setup </a:t>
            </a:r>
          </a:p>
          <a:p>
            <a:r>
              <a:rPr lang="en-US" sz="2800" dirty="0"/>
              <a:t>Methods</a:t>
            </a:r>
          </a:p>
        </p:txBody>
      </p:sp>
      <p:sp>
        <p:nvSpPr>
          <p:cNvPr id="3" name="Text Placeholder 2">
            <a:extLst>
              <a:ext uri="{FF2B5EF4-FFF2-40B4-BE49-F238E27FC236}">
                <a16:creationId xmlns:a16="http://schemas.microsoft.com/office/drawing/2014/main" id="{735F3A93-D60D-9C05-119E-BEDE73C2119C}"/>
              </a:ext>
            </a:extLst>
          </p:cNvPr>
          <p:cNvSpPr>
            <a:spLocks noGrp="1"/>
          </p:cNvSpPr>
          <p:nvPr>
            <p:ph type="body" sz="quarter" idx="31"/>
          </p:nvPr>
        </p:nvSpPr>
        <p:spPr>
          <a:xfrm>
            <a:off x="370644" y="3900736"/>
            <a:ext cx="2536819" cy="955675"/>
          </a:xfrm>
        </p:spPr>
        <p:txBody>
          <a:bodyPr/>
          <a:lstStyle/>
          <a:p>
            <a:r>
              <a:rPr lang="en-US" sz="1400" dirty="0"/>
              <a:t>Device setup can be performed using either the </a:t>
            </a:r>
            <a:r>
              <a:rPr lang="en-US" sz="1400" b="1" dirty="0">
                <a:solidFill>
                  <a:srgbClr val="FFC000"/>
                </a:solidFill>
              </a:rPr>
              <a:t>OneKEY</a:t>
            </a:r>
            <a:r>
              <a:rPr lang="en-US" sz="1400" dirty="0">
                <a:solidFill>
                  <a:srgbClr val="FFC000"/>
                </a:solidFill>
              </a:rPr>
              <a:t> </a:t>
            </a:r>
            <a:r>
              <a:rPr lang="en-US" sz="1400" dirty="0"/>
              <a:t>or the </a:t>
            </a:r>
            <a:r>
              <a:rPr lang="en-US" sz="1400" b="1" dirty="0">
                <a:solidFill>
                  <a:srgbClr val="FFC000"/>
                </a:solidFill>
              </a:rPr>
              <a:t>OneKEY App</a:t>
            </a:r>
            <a:r>
              <a:rPr lang="en-US" sz="1400" dirty="0"/>
              <a:t>, depending on the specific security device. </a:t>
            </a:r>
          </a:p>
          <a:p>
            <a:endParaRPr lang="en-US" sz="1400" dirty="0"/>
          </a:p>
        </p:txBody>
      </p:sp>
      <p:sp>
        <p:nvSpPr>
          <p:cNvPr id="9" name="Text Placeholder 8">
            <a:extLst>
              <a:ext uri="{FF2B5EF4-FFF2-40B4-BE49-F238E27FC236}">
                <a16:creationId xmlns:a16="http://schemas.microsoft.com/office/drawing/2014/main" id="{87817614-684C-4489-2112-62D2FD1D71EE}"/>
              </a:ext>
            </a:extLst>
          </p:cNvPr>
          <p:cNvSpPr>
            <a:spLocks noGrp="1"/>
          </p:cNvSpPr>
          <p:nvPr>
            <p:ph type="body" sz="quarter" idx="33"/>
          </p:nvPr>
        </p:nvSpPr>
        <p:spPr>
          <a:xfrm>
            <a:off x="4243212" y="6045997"/>
            <a:ext cx="3292459" cy="414338"/>
          </a:xfrm>
        </p:spPr>
        <p:txBody>
          <a:bodyPr/>
          <a:lstStyle/>
          <a:p>
            <a:r>
              <a:rPr lang="en-US" dirty="0"/>
              <a:t>OneKEY App </a:t>
            </a:r>
          </a:p>
        </p:txBody>
      </p:sp>
      <p:pic>
        <p:nvPicPr>
          <p:cNvPr id="15" name="Picture Placeholder 14">
            <a:extLst>
              <a:ext uri="{FF2B5EF4-FFF2-40B4-BE49-F238E27FC236}">
                <a16:creationId xmlns:a16="http://schemas.microsoft.com/office/drawing/2014/main" id="{F8B6456E-0708-B368-35B8-E2F25A8492A3}"/>
              </a:ext>
            </a:extLst>
          </p:cNvPr>
          <p:cNvPicPr>
            <a:picLocks noGrp="1" noChangeAspect="1"/>
          </p:cNvPicPr>
          <p:nvPr>
            <p:ph type="pic" sz="quarter" idx="23"/>
          </p:nvPr>
        </p:nvPicPr>
        <p:blipFill>
          <a:blip r:embed="rId3"/>
          <a:srcRect l="-31133" t="-30598" r="-23846" b="-43989"/>
          <a:stretch>
            <a:fillRect/>
          </a:stretch>
        </p:blipFill>
        <p:spPr>
          <a:xfrm>
            <a:off x="4243212" y="1081424"/>
            <a:ext cx="3292459" cy="4514127"/>
          </a:xfrm>
          <a:prstGeom prst="roundRect">
            <a:avLst>
              <a:gd name="adj" fmla="val 4290"/>
            </a:avLst>
          </a:prstGeom>
        </p:spPr>
      </p:pic>
      <p:sp>
        <p:nvSpPr>
          <p:cNvPr id="10" name="Text Placeholder 9">
            <a:extLst>
              <a:ext uri="{FF2B5EF4-FFF2-40B4-BE49-F238E27FC236}">
                <a16:creationId xmlns:a16="http://schemas.microsoft.com/office/drawing/2014/main" id="{285B07A3-F9C8-ABA6-FE1D-1CE33224958A}"/>
              </a:ext>
            </a:extLst>
          </p:cNvPr>
          <p:cNvSpPr>
            <a:spLocks noGrp="1"/>
          </p:cNvSpPr>
          <p:nvPr>
            <p:ph type="body" sz="quarter" idx="34"/>
          </p:nvPr>
        </p:nvSpPr>
        <p:spPr>
          <a:xfrm>
            <a:off x="7999030" y="6045997"/>
            <a:ext cx="3292459" cy="414338"/>
          </a:xfrm>
        </p:spPr>
        <p:txBody>
          <a:bodyPr/>
          <a:lstStyle/>
          <a:p>
            <a:r>
              <a:rPr lang="en-US" dirty="0"/>
              <a:t>OneKEY</a:t>
            </a:r>
          </a:p>
        </p:txBody>
      </p:sp>
      <p:pic>
        <p:nvPicPr>
          <p:cNvPr id="13" name="Picture Placeholder 12">
            <a:extLst>
              <a:ext uri="{FF2B5EF4-FFF2-40B4-BE49-F238E27FC236}">
                <a16:creationId xmlns:a16="http://schemas.microsoft.com/office/drawing/2014/main" id="{CD6C4861-6E4A-C707-C8B4-FBCC6625EE63}"/>
              </a:ext>
            </a:extLst>
          </p:cNvPr>
          <p:cNvPicPr>
            <a:picLocks noGrp="1" noChangeAspect="1"/>
          </p:cNvPicPr>
          <p:nvPr>
            <p:ph type="pic" sz="quarter" idx="35"/>
          </p:nvPr>
        </p:nvPicPr>
        <p:blipFill>
          <a:blip r:embed="rId4"/>
          <a:srcRect l="-25875" t="-165589" r="-17213" b="-65592"/>
          <a:stretch>
            <a:fillRect/>
          </a:stretch>
        </p:blipFill>
        <p:spPr>
          <a:xfrm>
            <a:off x="7874138" y="1081424"/>
            <a:ext cx="3292459" cy="4514127"/>
          </a:xfrm>
          <a:prstGeom prst="roundRect">
            <a:avLst>
              <a:gd name="adj" fmla="val 4290"/>
            </a:avLst>
          </a:prstGeom>
        </p:spPr>
      </p:pic>
    </p:spTree>
    <p:extLst>
      <p:ext uri="{BB962C8B-B14F-4D97-AF65-F5344CB8AC3E}">
        <p14:creationId xmlns:p14="http://schemas.microsoft.com/office/powerpoint/2010/main" val="31650690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61C48-BE71-7462-8E7B-F275A3EEA5E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C41AE6-1DB7-6837-58B9-8E06C9C2E19D}"/>
              </a:ext>
            </a:extLst>
          </p:cNvPr>
          <p:cNvSpPr>
            <a:spLocks noGrp="1"/>
          </p:cNvSpPr>
          <p:nvPr>
            <p:ph type="sldNum" sz="quarter" idx="10"/>
          </p:nvPr>
        </p:nvSpPr>
        <p:spPr/>
        <p:txBody>
          <a:bodyPr/>
          <a:lstStyle/>
          <a:p>
            <a:fld id="{786FBC2C-DAEC-AA48-BB03-235AB661DE70}" type="slidenum">
              <a:rPr lang="en-US" smtClean="0"/>
              <a:pPr/>
              <a:t>40</a:t>
            </a:fld>
            <a:endParaRPr lang="en-US"/>
          </a:p>
        </p:txBody>
      </p:sp>
      <p:sp>
        <p:nvSpPr>
          <p:cNvPr id="7" name="Subtitle 6">
            <a:extLst>
              <a:ext uri="{FF2B5EF4-FFF2-40B4-BE49-F238E27FC236}">
                <a16:creationId xmlns:a16="http://schemas.microsoft.com/office/drawing/2014/main" id="{4BB510A1-1E4C-19C6-FAF6-64E67E06B113}"/>
              </a:ext>
            </a:extLst>
          </p:cNvPr>
          <p:cNvSpPr>
            <a:spLocks noGrp="1"/>
          </p:cNvSpPr>
          <p:nvPr>
            <p:ph type="subTitle" idx="1"/>
          </p:nvPr>
        </p:nvSpPr>
        <p:spPr>
          <a:xfrm>
            <a:off x="371595" y="2299373"/>
            <a:ext cx="2788690" cy="1964695"/>
          </a:xfrm>
        </p:spPr>
        <p:txBody>
          <a:bodyPr/>
          <a:lstStyle/>
          <a:p>
            <a:r>
              <a:rPr lang="en-US" sz="2800" dirty="0"/>
              <a:t>Who can perform Setup?</a:t>
            </a:r>
          </a:p>
        </p:txBody>
      </p:sp>
      <p:sp>
        <p:nvSpPr>
          <p:cNvPr id="3" name="Text Placeholder 2">
            <a:extLst>
              <a:ext uri="{FF2B5EF4-FFF2-40B4-BE49-F238E27FC236}">
                <a16:creationId xmlns:a16="http://schemas.microsoft.com/office/drawing/2014/main" id="{24D1F088-9CC1-1BB1-9B9C-C9B960E39B57}"/>
              </a:ext>
            </a:extLst>
          </p:cNvPr>
          <p:cNvSpPr>
            <a:spLocks noGrp="1"/>
          </p:cNvSpPr>
          <p:nvPr>
            <p:ph type="body" sz="quarter" idx="31"/>
          </p:nvPr>
        </p:nvSpPr>
        <p:spPr>
          <a:xfrm>
            <a:off x="371595" y="3260481"/>
            <a:ext cx="2788690" cy="955675"/>
          </a:xfrm>
        </p:spPr>
        <p:txBody>
          <a:bodyPr/>
          <a:lstStyle/>
          <a:p>
            <a:r>
              <a:rPr lang="en-US" sz="1400" dirty="0"/>
              <a:t>To perform device setup, users must have roles whose permissions include:</a:t>
            </a:r>
          </a:p>
          <a:p>
            <a:endParaRPr lang="en-US" sz="1400" dirty="0"/>
          </a:p>
          <a:p>
            <a:r>
              <a:rPr lang="en-US" sz="1400" dirty="0">
                <a:solidFill>
                  <a:schemeClr val="accent6">
                    <a:lumMod val="50000"/>
                  </a:schemeClr>
                </a:solidFill>
              </a:rPr>
              <a:t>Devices: Edit</a:t>
            </a:r>
          </a:p>
          <a:p>
            <a:r>
              <a:rPr lang="en-US" sz="1400" dirty="0">
                <a:solidFill>
                  <a:schemeClr val="accent6">
                    <a:lumMod val="50000"/>
                  </a:schemeClr>
                </a:solidFill>
              </a:rPr>
              <a:t>Assign Access Groups: Enabled</a:t>
            </a:r>
          </a:p>
          <a:p>
            <a:r>
              <a:rPr lang="en-US" sz="1400" dirty="0">
                <a:solidFill>
                  <a:schemeClr val="accent6">
                    <a:lumMod val="50000"/>
                  </a:schemeClr>
                </a:solidFill>
              </a:rPr>
              <a:t>Use OKM: User or Admin</a:t>
            </a:r>
          </a:p>
          <a:p>
            <a:r>
              <a:rPr lang="en-US" sz="1400" dirty="0">
                <a:solidFill>
                  <a:schemeClr val="accent6">
                    <a:lumMod val="50000"/>
                  </a:schemeClr>
                </a:solidFill>
              </a:rPr>
              <a:t>Use Mobile App: Enabled</a:t>
            </a:r>
          </a:p>
          <a:p>
            <a:endParaRPr lang="en-US" sz="1400" dirty="0"/>
          </a:p>
          <a:p>
            <a:endParaRPr lang="en-US" sz="1400" dirty="0"/>
          </a:p>
        </p:txBody>
      </p:sp>
      <p:sp>
        <p:nvSpPr>
          <p:cNvPr id="9" name="Text Placeholder 8">
            <a:extLst>
              <a:ext uri="{FF2B5EF4-FFF2-40B4-BE49-F238E27FC236}">
                <a16:creationId xmlns:a16="http://schemas.microsoft.com/office/drawing/2014/main" id="{0D35EA9F-4BAD-ED85-D6E4-AA74A3F91D61}"/>
              </a:ext>
            </a:extLst>
          </p:cNvPr>
          <p:cNvSpPr>
            <a:spLocks noGrp="1"/>
          </p:cNvSpPr>
          <p:nvPr>
            <p:ph type="body" sz="quarter" idx="33"/>
          </p:nvPr>
        </p:nvSpPr>
        <p:spPr>
          <a:xfrm>
            <a:off x="4243212" y="6045997"/>
            <a:ext cx="3292459" cy="414338"/>
          </a:xfrm>
        </p:spPr>
        <p:txBody>
          <a:bodyPr/>
          <a:lstStyle/>
          <a:p>
            <a:r>
              <a:rPr lang="en-US" dirty="0"/>
              <a:t>OneKEY App Device Setup Permissions</a:t>
            </a:r>
          </a:p>
        </p:txBody>
      </p:sp>
      <p:sp>
        <p:nvSpPr>
          <p:cNvPr id="10" name="Text Placeholder 9">
            <a:extLst>
              <a:ext uri="{FF2B5EF4-FFF2-40B4-BE49-F238E27FC236}">
                <a16:creationId xmlns:a16="http://schemas.microsoft.com/office/drawing/2014/main" id="{21B72807-11CF-F2C0-621F-5A5B23ABE9B3}"/>
              </a:ext>
            </a:extLst>
          </p:cNvPr>
          <p:cNvSpPr>
            <a:spLocks noGrp="1"/>
          </p:cNvSpPr>
          <p:nvPr>
            <p:ph type="body" sz="quarter" idx="34"/>
          </p:nvPr>
        </p:nvSpPr>
        <p:spPr>
          <a:xfrm>
            <a:off x="7999030" y="6045997"/>
            <a:ext cx="3292459" cy="414338"/>
          </a:xfrm>
        </p:spPr>
        <p:txBody>
          <a:bodyPr/>
          <a:lstStyle/>
          <a:p>
            <a:pPr>
              <a:spcBef>
                <a:spcPts val="0"/>
              </a:spcBef>
            </a:pPr>
            <a:r>
              <a:rPr lang="en-US" dirty="0"/>
              <a:t>OneKEY Device Setup</a:t>
            </a:r>
          </a:p>
          <a:p>
            <a:pPr>
              <a:spcBef>
                <a:spcPts val="0"/>
              </a:spcBef>
            </a:pPr>
            <a:r>
              <a:rPr lang="en-US" dirty="0"/>
              <a:t>Permissions</a:t>
            </a:r>
          </a:p>
        </p:txBody>
      </p:sp>
      <p:pic>
        <p:nvPicPr>
          <p:cNvPr id="14" name="Picture Placeholder 13">
            <a:extLst>
              <a:ext uri="{FF2B5EF4-FFF2-40B4-BE49-F238E27FC236}">
                <a16:creationId xmlns:a16="http://schemas.microsoft.com/office/drawing/2014/main" id="{BA2B5C9F-B14C-F6B2-921B-9C30EC1CEDBF}"/>
              </a:ext>
            </a:extLst>
          </p:cNvPr>
          <p:cNvPicPr>
            <a:picLocks noGrp="1" noChangeAspect="1"/>
          </p:cNvPicPr>
          <p:nvPr>
            <p:ph type="pic" sz="quarter" idx="23"/>
          </p:nvPr>
        </p:nvPicPr>
        <p:blipFill>
          <a:blip r:embed="rId3"/>
          <a:srcRect l="-14894" t="-2100" r="-14894" b="221"/>
          <a:stretch>
            <a:fillRect/>
          </a:stretch>
        </p:blipFill>
        <p:spPr>
          <a:xfrm>
            <a:off x="4777679" y="1037691"/>
            <a:ext cx="2360099" cy="4488060"/>
          </a:xfrm>
          <a:prstGeom prst="roundRect">
            <a:avLst>
              <a:gd name="adj" fmla="val 4290"/>
            </a:avLst>
          </a:prstGeom>
        </p:spPr>
      </p:pic>
      <p:pic>
        <p:nvPicPr>
          <p:cNvPr id="16" name="Picture Placeholder 13">
            <a:extLst>
              <a:ext uri="{FF2B5EF4-FFF2-40B4-BE49-F238E27FC236}">
                <a16:creationId xmlns:a16="http://schemas.microsoft.com/office/drawing/2014/main" id="{3D2668D5-33F2-12EB-E2F7-E2E8E75D81E4}"/>
              </a:ext>
            </a:extLst>
          </p:cNvPr>
          <p:cNvPicPr>
            <a:picLocks noChangeAspect="1"/>
          </p:cNvPicPr>
          <p:nvPr/>
        </p:nvPicPr>
        <p:blipFill>
          <a:blip r:embed="rId3"/>
          <a:srcRect l="-14894" t="-2100" r="-14894" b="221"/>
          <a:stretch>
            <a:fillRect/>
          </a:stretch>
        </p:blipFill>
        <p:spPr>
          <a:xfrm>
            <a:off x="8369316" y="1037691"/>
            <a:ext cx="2360099" cy="4488060"/>
          </a:xfrm>
          <a:prstGeom prst="roundRect">
            <a:avLst>
              <a:gd name="adj" fmla="val 4290"/>
            </a:avLst>
          </a:prstGeom>
        </p:spPr>
      </p:pic>
      <p:sp>
        <p:nvSpPr>
          <p:cNvPr id="17" name="Frame 16">
            <a:extLst>
              <a:ext uri="{FF2B5EF4-FFF2-40B4-BE49-F238E27FC236}">
                <a16:creationId xmlns:a16="http://schemas.microsoft.com/office/drawing/2014/main" id="{204E0391-0F5A-484E-8C84-C5C58D8812B1}"/>
              </a:ext>
            </a:extLst>
          </p:cNvPr>
          <p:cNvSpPr/>
          <p:nvPr/>
        </p:nvSpPr>
        <p:spPr>
          <a:xfrm>
            <a:off x="4981433" y="1392072"/>
            <a:ext cx="1897039" cy="382137"/>
          </a:xfrm>
          <a:prstGeom prst="fram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ame 17">
            <a:extLst>
              <a:ext uri="{FF2B5EF4-FFF2-40B4-BE49-F238E27FC236}">
                <a16:creationId xmlns:a16="http://schemas.microsoft.com/office/drawing/2014/main" id="{7E1E1D1A-EDE5-2D6B-0E8F-4C4A639A5F59}"/>
              </a:ext>
            </a:extLst>
          </p:cNvPr>
          <p:cNvSpPr/>
          <p:nvPr/>
        </p:nvSpPr>
        <p:spPr>
          <a:xfrm>
            <a:off x="8600845" y="1751073"/>
            <a:ext cx="1897039" cy="382137"/>
          </a:xfrm>
          <a:prstGeom prst="fram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ame 18">
            <a:extLst>
              <a:ext uri="{FF2B5EF4-FFF2-40B4-BE49-F238E27FC236}">
                <a16:creationId xmlns:a16="http://schemas.microsoft.com/office/drawing/2014/main" id="{7A2D16B3-C552-98BB-669F-5FAE2A408E73}"/>
              </a:ext>
            </a:extLst>
          </p:cNvPr>
          <p:cNvSpPr/>
          <p:nvPr/>
        </p:nvSpPr>
        <p:spPr>
          <a:xfrm>
            <a:off x="4981432" y="5128893"/>
            <a:ext cx="1897039" cy="382137"/>
          </a:xfrm>
          <a:prstGeom prst="fram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ame 19">
            <a:extLst>
              <a:ext uri="{FF2B5EF4-FFF2-40B4-BE49-F238E27FC236}">
                <a16:creationId xmlns:a16="http://schemas.microsoft.com/office/drawing/2014/main" id="{7E525CA8-5E87-DD1A-3322-0F5A5D55B3F4}"/>
              </a:ext>
            </a:extLst>
          </p:cNvPr>
          <p:cNvSpPr/>
          <p:nvPr/>
        </p:nvSpPr>
        <p:spPr>
          <a:xfrm>
            <a:off x="8600844" y="5117247"/>
            <a:ext cx="1897039" cy="382137"/>
          </a:xfrm>
          <a:prstGeom prst="fram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ame 20">
            <a:extLst>
              <a:ext uri="{FF2B5EF4-FFF2-40B4-BE49-F238E27FC236}">
                <a16:creationId xmlns:a16="http://schemas.microsoft.com/office/drawing/2014/main" id="{753DA658-2583-0ED5-129B-B7D9C1DBB52C}"/>
              </a:ext>
            </a:extLst>
          </p:cNvPr>
          <p:cNvSpPr/>
          <p:nvPr/>
        </p:nvSpPr>
        <p:spPr>
          <a:xfrm>
            <a:off x="5029550" y="3069413"/>
            <a:ext cx="1897039" cy="382137"/>
          </a:xfrm>
          <a:prstGeom prst="fram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2" name="Picture 21">
            <a:extLst>
              <a:ext uri="{FF2B5EF4-FFF2-40B4-BE49-F238E27FC236}">
                <a16:creationId xmlns:a16="http://schemas.microsoft.com/office/drawing/2014/main" id="{DEE4A1D7-230A-2AEC-A481-8C99D4D0BDB6}"/>
              </a:ext>
            </a:extLst>
          </p:cNvPr>
          <p:cNvPicPr>
            <a:picLocks noChangeAspect="1"/>
          </p:cNvPicPr>
          <p:nvPr/>
        </p:nvPicPr>
        <p:blipFill>
          <a:blip r:embed="rId4"/>
          <a:stretch>
            <a:fillRect/>
          </a:stretch>
        </p:blipFill>
        <p:spPr>
          <a:xfrm>
            <a:off x="3725288" y="6004347"/>
            <a:ext cx="561177" cy="561177"/>
          </a:xfrm>
          <a:prstGeom prst="rect">
            <a:avLst/>
          </a:prstGeom>
        </p:spPr>
      </p:pic>
      <p:pic>
        <p:nvPicPr>
          <p:cNvPr id="23" name="Picture 22">
            <a:extLst>
              <a:ext uri="{FF2B5EF4-FFF2-40B4-BE49-F238E27FC236}">
                <a16:creationId xmlns:a16="http://schemas.microsoft.com/office/drawing/2014/main" id="{48082E55-50E0-5F7F-5155-2F9D4B120DF4}"/>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535671" y="5820309"/>
            <a:ext cx="1009601" cy="1009601"/>
          </a:xfrm>
          <a:prstGeom prst="rect">
            <a:avLst/>
          </a:prstGeom>
        </p:spPr>
      </p:pic>
    </p:spTree>
    <p:extLst>
      <p:ext uri="{BB962C8B-B14F-4D97-AF65-F5344CB8AC3E}">
        <p14:creationId xmlns:p14="http://schemas.microsoft.com/office/powerpoint/2010/main" val="10113897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170B5-942B-FBC0-5F22-094FE983506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14DC29-2608-39C8-5B3B-62A99EA416B3}"/>
              </a:ext>
            </a:extLst>
          </p:cNvPr>
          <p:cNvSpPr>
            <a:spLocks noGrp="1"/>
          </p:cNvSpPr>
          <p:nvPr>
            <p:ph type="sldNum" sz="quarter" idx="10"/>
          </p:nvPr>
        </p:nvSpPr>
        <p:spPr/>
        <p:txBody>
          <a:bodyPr/>
          <a:lstStyle/>
          <a:p>
            <a:fld id="{786FBC2C-DAEC-AA48-BB03-235AB661DE70}" type="slidenum">
              <a:rPr lang="en-US" smtClean="0"/>
              <a:pPr/>
              <a:t>41</a:t>
            </a:fld>
            <a:endParaRPr lang="en-US"/>
          </a:p>
        </p:txBody>
      </p:sp>
      <p:sp>
        <p:nvSpPr>
          <p:cNvPr id="3" name="Text Placeholder 2">
            <a:extLst>
              <a:ext uri="{FF2B5EF4-FFF2-40B4-BE49-F238E27FC236}">
                <a16:creationId xmlns:a16="http://schemas.microsoft.com/office/drawing/2014/main" id="{90208DC5-3767-FDED-FA31-9F880233C50C}"/>
              </a:ext>
            </a:extLst>
          </p:cNvPr>
          <p:cNvSpPr>
            <a:spLocks noGrp="1"/>
          </p:cNvSpPr>
          <p:nvPr>
            <p:ph type="body" sz="quarter" idx="16"/>
          </p:nvPr>
        </p:nvSpPr>
        <p:spPr>
          <a:xfrm>
            <a:off x="631825" y="1791822"/>
            <a:ext cx="9691751" cy="658812"/>
          </a:xfrm>
        </p:spPr>
        <p:txBody>
          <a:bodyPr/>
          <a:lstStyle/>
          <a:p>
            <a:r>
              <a:rPr lang="en-US" b="1" dirty="0"/>
              <a:t>OneKEY App </a:t>
            </a:r>
            <a:r>
              <a:rPr lang="en-US" dirty="0"/>
              <a:t>Setup</a:t>
            </a:r>
          </a:p>
        </p:txBody>
      </p:sp>
      <p:sp>
        <p:nvSpPr>
          <p:cNvPr id="16" name="Text Placeholder 3">
            <a:extLst>
              <a:ext uri="{FF2B5EF4-FFF2-40B4-BE49-F238E27FC236}">
                <a16:creationId xmlns:a16="http://schemas.microsoft.com/office/drawing/2014/main" id="{C60D95B9-1850-0D37-70CA-F2CBBDF337F4}"/>
              </a:ext>
            </a:extLst>
          </p:cNvPr>
          <p:cNvSpPr txBox="1">
            <a:spLocks/>
          </p:cNvSpPr>
          <p:nvPr/>
        </p:nvSpPr>
        <p:spPr>
          <a:xfrm>
            <a:off x="1207920" y="2768252"/>
            <a:ext cx="9291638" cy="2662237"/>
          </a:xfrm>
          <a:prstGeom prst="rect">
            <a:avLst/>
          </a:prstGeom>
        </p:spPr>
        <p:txBody>
          <a:bodyPr lIns="91440" tIns="45720" rIns="91440" bIns="45720" anchor="t"/>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000" b="0" i="0" kern="1200" spc="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For the most efficient experience, choose app‑based setup whenever possible. The devices below support app‑based setup. </a:t>
            </a:r>
          </a:p>
          <a:p>
            <a:endParaRPr lang="en-US" dirty="0"/>
          </a:p>
          <a:p>
            <a:pPr marL="342900" indent="-342900">
              <a:buFont typeface="Arial" panose="020B0604020202020204" pitchFamily="34" charset="0"/>
              <a:buChar char="•"/>
            </a:pPr>
            <a:r>
              <a:rPr lang="en-US" dirty="0">
                <a:latin typeface="IBM Plex Sans"/>
              </a:rPr>
              <a:t>Luxe Lock Setup </a:t>
            </a:r>
            <a:r>
              <a:rPr lang="en-US" dirty="0">
                <a:latin typeface="IBM Plex Sans"/>
                <a:hlinkClick r:id="" action="ppaction://hlinkshowjump?jump=nextslide"/>
              </a:rPr>
              <a:t>HERE</a:t>
            </a:r>
            <a:endParaRPr lang="en-US" dirty="0">
              <a:latin typeface="IBM Plex Sans"/>
            </a:endParaRPr>
          </a:p>
          <a:p>
            <a:pPr marL="342900" indent="-342900">
              <a:buFont typeface="Arial" panose="020B0604020202020204" pitchFamily="34" charset="0"/>
              <a:buChar char="•"/>
            </a:pPr>
            <a:r>
              <a:rPr lang="en-US" dirty="0" err="1">
                <a:latin typeface="IBM Plex Sans"/>
              </a:rPr>
              <a:t>OnePOD</a:t>
            </a:r>
            <a:r>
              <a:rPr lang="en-US" dirty="0">
                <a:latin typeface="IBM Plex Sans"/>
              </a:rPr>
              <a:t> Max Setup </a:t>
            </a:r>
            <a:r>
              <a:rPr lang="en-US" dirty="0">
                <a:latin typeface="IBM Plex Sans"/>
                <a:hlinkClick r:id="rId3" action="ppaction://hlinksldjump"/>
              </a:rPr>
              <a:t>HERE</a:t>
            </a:r>
            <a:endParaRPr lang="en-US" dirty="0">
              <a:latin typeface="IBM Plex Sans"/>
            </a:endParaRPr>
          </a:p>
          <a:p>
            <a:pPr marL="342900" indent="-342900">
              <a:buFont typeface="Arial" panose="020B0604020202020204" pitchFamily="34" charset="0"/>
              <a:buChar char="•"/>
            </a:pPr>
            <a:r>
              <a:rPr lang="en-US" dirty="0">
                <a:latin typeface="IBM Plex Sans"/>
              </a:rPr>
              <a:t>LIVE Locks (Slider, Plunger, Cam, U‑Lock) Setup </a:t>
            </a:r>
            <a:r>
              <a:rPr lang="en-US" dirty="0">
                <a:latin typeface="IBM Plex Sans"/>
                <a:hlinkClick r:id="rId4" action="ppaction://hlinksldjump"/>
              </a:rPr>
              <a:t>HERE</a:t>
            </a:r>
            <a:endParaRPr lang="en-US" dirty="0">
              <a:latin typeface="IBM Plex Sans"/>
            </a:endParaRPr>
          </a:p>
          <a:p>
            <a:pPr marL="342900" indent="-342900">
              <a:buFont typeface="Arial" panose="020B0604020202020204" pitchFamily="34" charset="0"/>
              <a:buChar char="•"/>
            </a:pPr>
            <a:r>
              <a:rPr lang="en-US" dirty="0">
                <a:latin typeface="IBM Plex Sans"/>
              </a:rPr>
              <a:t>LIVE Padlock </a:t>
            </a:r>
            <a:r>
              <a:rPr lang="en-US" dirty="0">
                <a:latin typeface="IBM Plex Sans"/>
                <a:hlinkClick r:id="rId5" action="ppaction://hlinksldjump"/>
              </a:rPr>
              <a:t>HERE</a:t>
            </a:r>
            <a:endParaRPr lang="en-US" dirty="0">
              <a:latin typeface="IBM Plex Sans"/>
            </a:endParaRPr>
          </a:p>
          <a:p>
            <a:pPr marL="342900" indent="-342900">
              <a:buFont typeface="Arial" panose="020B0604020202020204" pitchFamily="34" charset="0"/>
              <a:buChar char="•"/>
            </a:pPr>
            <a:r>
              <a:rPr lang="en-US" dirty="0">
                <a:latin typeface="IBM Plex Sans"/>
              </a:rPr>
              <a:t>Corner Package Wrap-</a:t>
            </a:r>
            <a:r>
              <a:rPr lang="en-US" i="1" dirty="0">
                <a:solidFill>
                  <a:srgbClr val="E0DBCD"/>
                </a:solidFill>
                <a:latin typeface="IBM Plex Sans"/>
              </a:rPr>
              <a:t>Coming Soon</a:t>
            </a:r>
          </a:p>
        </p:txBody>
      </p:sp>
      <p:pic>
        <p:nvPicPr>
          <p:cNvPr id="4" name="object 35">
            <a:extLst>
              <a:ext uri="{FF2B5EF4-FFF2-40B4-BE49-F238E27FC236}">
                <a16:creationId xmlns:a16="http://schemas.microsoft.com/office/drawing/2014/main" id="{FD5D8FD7-8695-15D0-C499-6927EB958F15}"/>
              </a:ext>
            </a:extLst>
          </p:cNvPr>
          <p:cNvPicPr/>
          <p:nvPr/>
        </p:nvPicPr>
        <p:blipFill>
          <a:blip r:embed="rId6" cstate="print"/>
          <a:stretch>
            <a:fillRect/>
          </a:stretch>
        </p:blipFill>
        <p:spPr>
          <a:xfrm>
            <a:off x="6324489" y="1024582"/>
            <a:ext cx="667195" cy="1337558"/>
          </a:xfrm>
          <a:prstGeom prst="rect">
            <a:avLst/>
          </a:prstGeom>
        </p:spPr>
      </p:pic>
      <p:pic>
        <p:nvPicPr>
          <p:cNvPr id="5" name="Picture 4">
            <a:extLst>
              <a:ext uri="{FF2B5EF4-FFF2-40B4-BE49-F238E27FC236}">
                <a16:creationId xmlns:a16="http://schemas.microsoft.com/office/drawing/2014/main" id="{1A70C7FC-C05B-9DB4-DD0A-4CDB1F6FE1BE}"/>
              </a:ext>
            </a:extLst>
          </p:cNvPr>
          <p:cNvPicPr>
            <a:picLocks noChangeAspect="1"/>
          </p:cNvPicPr>
          <p:nvPr/>
        </p:nvPicPr>
        <p:blipFill>
          <a:blip r:embed="rId7"/>
          <a:stretch>
            <a:fillRect/>
          </a:stretch>
        </p:blipFill>
        <p:spPr>
          <a:xfrm>
            <a:off x="7183070" y="1836069"/>
            <a:ext cx="570318" cy="570318"/>
          </a:xfrm>
          <a:prstGeom prst="rect">
            <a:avLst/>
          </a:prstGeom>
        </p:spPr>
      </p:pic>
    </p:spTree>
    <p:extLst>
      <p:ext uri="{BB962C8B-B14F-4D97-AF65-F5344CB8AC3E}">
        <p14:creationId xmlns:p14="http://schemas.microsoft.com/office/powerpoint/2010/main" val="29991064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B816-9F2A-9F5D-BE2C-D08714F072B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CDD4D84-0E01-0D3A-559F-B87330C6C26A}"/>
              </a:ext>
            </a:extLst>
          </p:cNvPr>
          <p:cNvSpPr/>
          <p:nvPr/>
        </p:nvSpPr>
        <p:spPr>
          <a:xfrm>
            <a:off x="567172" y="5728470"/>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11120251-06D8-1731-C350-CA913899D12F}"/>
              </a:ext>
            </a:extLst>
          </p:cNvPr>
          <p:cNvSpPr>
            <a:spLocks noGrp="1"/>
          </p:cNvSpPr>
          <p:nvPr>
            <p:ph type="sldNum" sz="quarter" idx="10"/>
          </p:nvPr>
        </p:nvSpPr>
        <p:spPr/>
        <p:txBody>
          <a:bodyPr/>
          <a:lstStyle/>
          <a:p>
            <a:fld id="{786FBC2C-DAEC-AA48-BB03-235AB661DE70}" type="slidenum">
              <a:rPr lang="en-US" smtClean="0"/>
              <a:pPr/>
              <a:t>42</a:t>
            </a:fld>
            <a:endParaRPr lang="en-US"/>
          </a:p>
        </p:txBody>
      </p:sp>
      <p:sp>
        <p:nvSpPr>
          <p:cNvPr id="3" name="Text Placeholder 2">
            <a:extLst>
              <a:ext uri="{FF2B5EF4-FFF2-40B4-BE49-F238E27FC236}">
                <a16:creationId xmlns:a16="http://schemas.microsoft.com/office/drawing/2014/main" id="{EFB26B78-C82D-EA99-F70F-AB2F892C72AB}"/>
              </a:ext>
            </a:extLst>
          </p:cNvPr>
          <p:cNvSpPr>
            <a:spLocks noGrp="1"/>
          </p:cNvSpPr>
          <p:nvPr>
            <p:ph type="body" sz="quarter" idx="39"/>
          </p:nvPr>
        </p:nvSpPr>
        <p:spPr/>
        <p:txBody>
          <a:bodyPr/>
          <a:lstStyle/>
          <a:p>
            <a:r>
              <a:rPr lang="en-US"/>
              <a:t>Luxe Lock Setup</a:t>
            </a:r>
          </a:p>
          <a:p>
            <a:endParaRPr lang="en-US"/>
          </a:p>
        </p:txBody>
      </p:sp>
      <p:sp>
        <p:nvSpPr>
          <p:cNvPr id="20" name="Rounded Rectangle 19">
            <a:extLst>
              <a:ext uri="{FF2B5EF4-FFF2-40B4-BE49-F238E27FC236}">
                <a16:creationId xmlns:a16="http://schemas.microsoft.com/office/drawing/2014/main" id="{A6969736-807C-48D7-8E59-C7D6C62ABA61}"/>
              </a:ext>
            </a:extLst>
          </p:cNvPr>
          <p:cNvSpPr/>
          <p:nvPr/>
        </p:nvSpPr>
        <p:spPr>
          <a:xfrm>
            <a:off x="271044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1" name="Rounded Rectangle 20">
            <a:extLst>
              <a:ext uri="{FF2B5EF4-FFF2-40B4-BE49-F238E27FC236}">
                <a16:creationId xmlns:a16="http://schemas.microsoft.com/office/drawing/2014/main" id="{76450394-DF9F-FC6A-33CF-13F55C07E7BB}"/>
              </a:ext>
            </a:extLst>
          </p:cNvPr>
          <p:cNvSpPr/>
          <p:nvPr/>
        </p:nvSpPr>
        <p:spPr>
          <a:xfrm>
            <a:off x="5513575"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CB599272-0193-6B49-FF8B-2855343DB53E}"/>
              </a:ext>
            </a:extLst>
          </p:cNvPr>
          <p:cNvSpPr/>
          <p:nvPr/>
        </p:nvSpPr>
        <p:spPr>
          <a:xfrm>
            <a:off x="848406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3a</a:t>
            </a:r>
          </a:p>
        </p:txBody>
      </p:sp>
      <p:sp>
        <p:nvSpPr>
          <p:cNvPr id="23" name="Rounded Rectangle 22">
            <a:extLst>
              <a:ext uri="{FF2B5EF4-FFF2-40B4-BE49-F238E27FC236}">
                <a16:creationId xmlns:a16="http://schemas.microsoft.com/office/drawing/2014/main" id="{20D86CD2-C8DB-3416-E49A-43145F375B00}"/>
              </a:ext>
            </a:extLst>
          </p:cNvPr>
          <p:cNvSpPr/>
          <p:nvPr/>
        </p:nvSpPr>
        <p:spPr>
          <a:xfrm>
            <a:off x="11196039" y="1585609"/>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rgbClr val="191513"/>
                </a:solidFill>
                <a:latin typeface="Aptos" panose="02110004020202020204"/>
              </a:rPr>
              <a:t>3b</a:t>
            </a:r>
            <a:endPar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endParaRPr>
          </a:p>
        </p:txBody>
      </p:sp>
      <p:sp>
        <p:nvSpPr>
          <p:cNvPr id="28" name="TextBox 27">
            <a:extLst>
              <a:ext uri="{FF2B5EF4-FFF2-40B4-BE49-F238E27FC236}">
                <a16:creationId xmlns:a16="http://schemas.microsoft.com/office/drawing/2014/main" id="{0A157EA4-556F-9EEF-2D96-A01C0D41AFD7}"/>
              </a:ext>
            </a:extLst>
          </p:cNvPr>
          <p:cNvSpPr txBox="1"/>
          <p:nvPr/>
        </p:nvSpPr>
        <p:spPr>
          <a:xfrm>
            <a:off x="729547" y="5750173"/>
            <a:ext cx="2434914" cy="269994"/>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OneKEY App using your Profile ID &amp; password. Select your location if prompted.</a:t>
            </a:r>
            <a:endParaRPr lang="en-US" sz="900" b="0" i="0" u="none" strike="noStrike" kern="1200" dirty="0">
              <a:effectLst/>
              <a:latin typeface="IBM Plex Sans" panose="020B0503050203000203" pitchFamily="34" charset="0"/>
            </a:endParaRPr>
          </a:p>
        </p:txBody>
      </p:sp>
      <p:sp>
        <p:nvSpPr>
          <p:cNvPr id="29" name="TextBox 28">
            <a:extLst>
              <a:ext uri="{FF2B5EF4-FFF2-40B4-BE49-F238E27FC236}">
                <a16:creationId xmlns:a16="http://schemas.microsoft.com/office/drawing/2014/main" id="{B19AEB87-1481-049C-3B29-B0C8E36CE959}"/>
              </a:ext>
            </a:extLst>
          </p:cNvPr>
          <p:cNvSpPr txBox="1"/>
          <p:nvPr/>
        </p:nvSpPr>
        <p:spPr>
          <a:xfrm>
            <a:off x="3493554" y="5765664"/>
            <a:ext cx="221843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 Touch the yellow circle to activate the OneKEY.</a:t>
            </a:r>
            <a:endParaRPr lang="en-US" sz="900" b="0" i="0" u="none" strike="noStrike" kern="1200" dirty="0">
              <a:effectLst/>
              <a:latin typeface="IBM Plex Sans" panose="020B0503050203000203" pitchFamily="34" charset="0"/>
            </a:endParaRPr>
          </a:p>
        </p:txBody>
      </p:sp>
      <p:sp>
        <p:nvSpPr>
          <p:cNvPr id="6" name="Rectangle 5">
            <a:extLst>
              <a:ext uri="{FF2B5EF4-FFF2-40B4-BE49-F238E27FC236}">
                <a16:creationId xmlns:a16="http://schemas.microsoft.com/office/drawing/2014/main" id="{BF97CA1E-86CB-D3D6-BEEF-CB74BA3F3EE6}"/>
              </a:ext>
            </a:extLst>
          </p:cNvPr>
          <p:cNvSpPr/>
          <p:nvPr/>
        </p:nvSpPr>
        <p:spPr>
          <a:xfrm>
            <a:off x="76200" y="2478024"/>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screen with a black border&#10;&#10;AI-generated content may be incorrect.">
            <a:extLst>
              <a:ext uri="{FF2B5EF4-FFF2-40B4-BE49-F238E27FC236}">
                <a16:creationId xmlns:a16="http://schemas.microsoft.com/office/drawing/2014/main" id="{A6076075-A2A2-FE29-B4B0-D68E2E77ACDE}"/>
              </a:ext>
            </a:extLst>
          </p:cNvPr>
          <p:cNvPicPr>
            <a:picLocks noChangeAspect="1"/>
          </p:cNvPicPr>
          <p:nvPr/>
        </p:nvPicPr>
        <p:blipFill>
          <a:blip r:embed="rId2"/>
          <a:stretch>
            <a:fillRect/>
          </a:stretch>
        </p:blipFill>
        <p:spPr>
          <a:xfrm>
            <a:off x="993456" y="2104024"/>
            <a:ext cx="1488222" cy="3000447"/>
          </a:xfrm>
          <a:prstGeom prst="rect">
            <a:avLst/>
          </a:prstGeom>
        </p:spPr>
      </p:pic>
      <p:pic>
        <p:nvPicPr>
          <p:cNvPr id="11" name="Picture 10" descr="A screenshot of a login screen&#10;&#10;AI-generated content may be incorrect.">
            <a:extLst>
              <a:ext uri="{FF2B5EF4-FFF2-40B4-BE49-F238E27FC236}">
                <a16:creationId xmlns:a16="http://schemas.microsoft.com/office/drawing/2014/main" id="{EFEC7AC2-C113-3566-8EEB-F2AB1A13F488}"/>
              </a:ext>
            </a:extLst>
          </p:cNvPr>
          <p:cNvPicPr>
            <a:picLocks noChangeAspect="1"/>
          </p:cNvPicPr>
          <p:nvPr/>
        </p:nvPicPr>
        <p:blipFill>
          <a:blip r:embed="rId3"/>
          <a:stretch>
            <a:fillRect/>
          </a:stretch>
        </p:blipFill>
        <p:spPr>
          <a:xfrm>
            <a:off x="1100826" y="2473394"/>
            <a:ext cx="1298470" cy="2308392"/>
          </a:xfrm>
          <a:prstGeom prst="rect">
            <a:avLst/>
          </a:prstGeom>
        </p:spPr>
      </p:pic>
      <p:pic>
        <p:nvPicPr>
          <p:cNvPr id="12" name="Picture 2">
            <a:extLst>
              <a:ext uri="{FF2B5EF4-FFF2-40B4-BE49-F238E27FC236}">
                <a16:creationId xmlns:a16="http://schemas.microsoft.com/office/drawing/2014/main" id="{721D0722-31E7-5930-8B26-2E404EDBEC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9229" y="2427117"/>
            <a:ext cx="1328804" cy="236231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1A68612-25F3-08BE-6AE8-A5EF15106D8F}"/>
              </a:ext>
            </a:extLst>
          </p:cNvPr>
          <p:cNvSpPr txBox="1"/>
          <p:nvPr/>
        </p:nvSpPr>
        <p:spPr>
          <a:xfrm>
            <a:off x="6354562" y="5760711"/>
            <a:ext cx="2356510" cy="249435"/>
          </a:xfrm>
          <a:prstGeom prst="rect">
            <a:avLst/>
          </a:prstGeom>
        </p:spPr>
        <p:txBody>
          <a:bodyPr vert="horz" wrap="square" lIns="0" tIns="45720" rIns="91440" bIns="45720" rtlCol="0">
            <a:noAutofit/>
          </a:bodyPr>
          <a:lstStyle/>
          <a:p>
            <a:r>
              <a:rPr lang="en-US" sz="900" dirty="0">
                <a:latin typeface="IBM Plex Sans" panose="020B0503050203000203" pitchFamily="34" charset="0"/>
              </a:rPr>
              <a:t>iPhone: The screen changes to show ‘Ready to Scan.’</a:t>
            </a:r>
          </a:p>
        </p:txBody>
      </p:sp>
      <p:pic>
        <p:nvPicPr>
          <p:cNvPr id="2054" name="Picture 6">
            <a:extLst>
              <a:ext uri="{FF2B5EF4-FFF2-40B4-BE49-F238E27FC236}">
                <a16:creationId xmlns:a16="http://schemas.microsoft.com/office/drawing/2014/main" id="{168B0409-B2E9-749F-D81D-A673CD60BB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1672" y="2426615"/>
            <a:ext cx="1351097" cy="2401949"/>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A5F1A4ED-786A-278D-355E-444D6210E03E}"/>
              </a:ext>
            </a:extLst>
          </p:cNvPr>
          <p:cNvSpPr txBox="1"/>
          <p:nvPr/>
        </p:nvSpPr>
        <p:spPr>
          <a:xfrm>
            <a:off x="9085012" y="5770846"/>
            <a:ext cx="2565045" cy="369332"/>
          </a:xfrm>
          <a:prstGeom prst="rect">
            <a:avLst/>
          </a:prstGeom>
          <a:noFill/>
        </p:spPr>
        <p:txBody>
          <a:bodyPr wrap="square">
            <a:spAutoFit/>
          </a:bodyPr>
          <a:lstStyle/>
          <a:p>
            <a:r>
              <a:rPr lang="en-US" sz="900" dirty="0">
                <a:latin typeface="IBM Plex Sans" panose="020B0503050203000203" pitchFamily="34" charset="0"/>
              </a:rPr>
              <a:t>Android: The screen changes to show ‘Tap to unlock.’</a:t>
            </a:r>
          </a:p>
        </p:txBody>
      </p:sp>
      <p:pic>
        <p:nvPicPr>
          <p:cNvPr id="14" name="Picture 13" descr="A black screen with a black border&#10;&#10;AI-generated content may be incorrect.">
            <a:extLst>
              <a:ext uri="{FF2B5EF4-FFF2-40B4-BE49-F238E27FC236}">
                <a16:creationId xmlns:a16="http://schemas.microsoft.com/office/drawing/2014/main" id="{8994E731-AEE8-E0BE-67BE-093B1A47B869}"/>
              </a:ext>
            </a:extLst>
          </p:cNvPr>
          <p:cNvPicPr>
            <a:picLocks noChangeAspect="1"/>
          </p:cNvPicPr>
          <p:nvPr/>
        </p:nvPicPr>
        <p:blipFill>
          <a:blip r:embed="rId2"/>
          <a:stretch>
            <a:fillRect/>
          </a:stretch>
        </p:blipFill>
        <p:spPr>
          <a:xfrm>
            <a:off x="6783109" y="2104024"/>
            <a:ext cx="1488222" cy="3000447"/>
          </a:xfrm>
          <a:prstGeom prst="rect">
            <a:avLst/>
          </a:prstGeom>
        </p:spPr>
      </p:pic>
      <p:pic>
        <p:nvPicPr>
          <p:cNvPr id="19" name="Picture 18">
            <a:extLst>
              <a:ext uri="{FF2B5EF4-FFF2-40B4-BE49-F238E27FC236}">
                <a16:creationId xmlns:a16="http://schemas.microsoft.com/office/drawing/2014/main" id="{352CFB45-4BCD-45DF-AA13-883EFA9E71B8}"/>
              </a:ext>
            </a:extLst>
          </p:cNvPr>
          <p:cNvPicPr>
            <a:picLocks noChangeAspect="1"/>
          </p:cNvPicPr>
          <p:nvPr/>
        </p:nvPicPr>
        <p:blipFill>
          <a:blip r:embed="rId6">
            <a:clrChange>
              <a:clrFrom>
                <a:srgbClr val="FCFCFC"/>
              </a:clrFrom>
              <a:clrTo>
                <a:srgbClr val="FCFCFC">
                  <a:alpha val="0"/>
                </a:srgbClr>
              </a:clrTo>
            </a:clrChange>
          </a:blip>
          <a:stretch>
            <a:fillRect/>
          </a:stretch>
        </p:blipFill>
        <p:spPr>
          <a:xfrm>
            <a:off x="9264196" y="1986208"/>
            <a:ext cx="1934348" cy="3292822"/>
          </a:xfrm>
          <a:prstGeom prst="rect">
            <a:avLst/>
          </a:prstGeom>
        </p:spPr>
      </p:pic>
      <p:pic>
        <p:nvPicPr>
          <p:cNvPr id="8" name="Picture 7" descr="A black screen with a black border&#10;&#10;AI-generated content may be incorrect.">
            <a:extLst>
              <a:ext uri="{FF2B5EF4-FFF2-40B4-BE49-F238E27FC236}">
                <a16:creationId xmlns:a16="http://schemas.microsoft.com/office/drawing/2014/main" id="{5D8C4594-21B6-4E86-A2F7-539E01894EFF}"/>
              </a:ext>
            </a:extLst>
          </p:cNvPr>
          <p:cNvPicPr>
            <a:picLocks noChangeAspect="1"/>
          </p:cNvPicPr>
          <p:nvPr/>
        </p:nvPicPr>
        <p:blipFill>
          <a:blip r:embed="rId2"/>
          <a:stretch>
            <a:fillRect/>
          </a:stretch>
        </p:blipFill>
        <p:spPr>
          <a:xfrm>
            <a:off x="3920671" y="2104024"/>
            <a:ext cx="1488222" cy="3000447"/>
          </a:xfrm>
          <a:prstGeom prst="rect">
            <a:avLst/>
          </a:prstGeom>
        </p:spPr>
      </p:pic>
    </p:spTree>
    <p:extLst>
      <p:ext uri="{BB962C8B-B14F-4D97-AF65-F5344CB8AC3E}">
        <p14:creationId xmlns:p14="http://schemas.microsoft.com/office/powerpoint/2010/main" val="39675359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B6980-2ED2-137B-73AA-54206D24B8F9}"/>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B2BCAEDF-31B6-55E5-935F-E46D6EEACD39}"/>
              </a:ext>
            </a:extLst>
          </p:cNvPr>
          <p:cNvSpPr/>
          <p:nvPr/>
        </p:nvSpPr>
        <p:spPr>
          <a:xfrm>
            <a:off x="9005236" y="5763949"/>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8" name="Rectangle: Rounded Corners 7">
            <a:extLst>
              <a:ext uri="{FF2B5EF4-FFF2-40B4-BE49-F238E27FC236}">
                <a16:creationId xmlns:a16="http://schemas.microsoft.com/office/drawing/2014/main" id="{1F423CEF-C199-6722-FAED-62EB57478FD7}"/>
              </a:ext>
            </a:extLst>
          </p:cNvPr>
          <p:cNvSpPr/>
          <p:nvPr/>
        </p:nvSpPr>
        <p:spPr>
          <a:xfrm>
            <a:off x="6156953" y="5757018"/>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5" name="Rectangle: Rounded Corners 4">
            <a:extLst>
              <a:ext uri="{FF2B5EF4-FFF2-40B4-BE49-F238E27FC236}">
                <a16:creationId xmlns:a16="http://schemas.microsoft.com/office/drawing/2014/main" id="{CEC66F59-E8B7-929B-2E0C-623EEED34EED}"/>
              </a:ext>
            </a:extLst>
          </p:cNvPr>
          <p:cNvSpPr/>
          <p:nvPr/>
        </p:nvSpPr>
        <p:spPr>
          <a:xfrm>
            <a:off x="3392823" y="5762271"/>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4" name="Rectangle: Rounded Corners 3">
            <a:extLst>
              <a:ext uri="{FF2B5EF4-FFF2-40B4-BE49-F238E27FC236}">
                <a16:creationId xmlns:a16="http://schemas.microsoft.com/office/drawing/2014/main" id="{74E1BC2B-B5FC-1E91-7E23-61C06DDC1CD4}"/>
              </a:ext>
            </a:extLst>
          </p:cNvPr>
          <p:cNvSpPr/>
          <p:nvPr/>
        </p:nvSpPr>
        <p:spPr>
          <a:xfrm>
            <a:off x="620918" y="5763081"/>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50C60DAC-D018-9C93-1678-41AEF18A626D}"/>
              </a:ext>
            </a:extLst>
          </p:cNvPr>
          <p:cNvSpPr>
            <a:spLocks noGrp="1"/>
          </p:cNvSpPr>
          <p:nvPr>
            <p:ph type="sldNum" sz="quarter" idx="10"/>
          </p:nvPr>
        </p:nvSpPr>
        <p:spPr/>
        <p:txBody>
          <a:bodyPr/>
          <a:lstStyle/>
          <a:p>
            <a:fld id="{786FBC2C-DAEC-AA48-BB03-235AB661DE70}" type="slidenum">
              <a:rPr lang="en-US" smtClean="0"/>
              <a:pPr/>
              <a:t>43</a:t>
            </a:fld>
            <a:endParaRPr lang="en-US"/>
          </a:p>
        </p:txBody>
      </p:sp>
      <p:sp>
        <p:nvSpPr>
          <p:cNvPr id="3" name="Text Placeholder 2">
            <a:extLst>
              <a:ext uri="{FF2B5EF4-FFF2-40B4-BE49-F238E27FC236}">
                <a16:creationId xmlns:a16="http://schemas.microsoft.com/office/drawing/2014/main" id="{661DE40E-4E86-C7A3-7A57-B78E7881E6A3}"/>
              </a:ext>
            </a:extLst>
          </p:cNvPr>
          <p:cNvSpPr>
            <a:spLocks noGrp="1"/>
          </p:cNvSpPr>
          <p:nvPr>
            <p:ph type="body" sz="quarter" idx="39"/>
          </p:nvPr>
        </p:nvSpPr>
        <p:spPr/>
        <p:txBody>
          <a:bodyPr/>
          <a:lstStyle/>
          <a:p>
            <a:r>
              <a:rPr lang="en-US"/>
              <a:t>Luxe Lock Setup</a:t>
            </a:r>
          </a:p>
        </p:txBody>
      </p:sp>
      <p:sp>
        <p:nvSpPr>
          <p:cNvPr id="6" name="Rectangle 5">
            <a:extLst>
              <a:ext uri="{FF2B5EF4-FFF2-40B4-BE49-F238E27FC236}">
                <a16:creationId xmlns:a16="http://schemas.microsoft.com/office/drawing/2014/main" id="{E50193BF-81B4-D1E0-61C5-C21B438BE6D2}"/>
              </a:ext>
            </a:extLst>
          </p:cNvPr>
          <p:cNvSpPr/>
          <p:nvPr/>
        </p:nvSpPr>
        <p:spPr>
          <a:xfrm>
            <a:off x="37762" y="2398513"/>
            <a:ext cx="11606449"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extBox 52">
            <a:extLst>
              <a:ext uri="{FF2B5EF4-FFF2-40B4-BE49-F238E27FC236}">
                <a16:creationId xmlns:a16="http://schemas.microsoft.com/office/drawing/2014/main" id="{01E523A8-493D-4736-AA10-25E7CBA600EF}"/>
              </a:ext>
            </a:extLst>
          </p:cNvPr>
          <p:cNvSpPr txBox="1"/>
          <p:nvPr/>
        </p:nvSpPr>
        <p:spPr>
          <a:xfrm>
            <a:off x="193776" y="2756571"/>
            <a:ext cx="2606342" cy="415624"/>
          </a:xfrm>
          <a:prstGeom prst="rect">
            <a:avLst/>
          </a:prstGeom>
        </p:spPr>
        <p:txBody>
          <a:bodyPr vert="horz" wrap="square" lIns="0" tIns="45720" rIns="91440" bIns="45720" rtlCol="0">
            <a:noAutofit/>
          </a:bodyPr>
          <a:lstStyle/>
          <a:p>
            <a:pPr lvl="0" eaLnBrk="0" fontAlgn="base" hangingPunct="0">
              <a:spcBef>
                <a:spcPct val="0"/>
              </a:spcBef>
              <a:spcAft>
                <a:spcPct val="0"/>
              </a:spcAft>
            </a:pPr>
            <a:r>
              <a:rPr lang="en-US" sz="1000" b="1">
                <a:latin typeface="IBM Plex Sans" panose="020B0503050203000203" pitchFamily="34" charset="0"/>
              </a:rPr>
              <a:t>iPhone NFC </a:t>
            </a:r>
            <a:endParaRPr lang="en-US" sz="1000">
              <a:latin typeface="IBM Plex Sans" panose="020B0503050203000203" pitchFamily="34" charset="0"/>
            </a:endParaRPr>
          </a:p>
          <a:p>
            <a:pPr lvl="0" eaLnBrk="0" fontAlgn="base" hangingPunct="0">
              <a:spcBef>
                <a:spcPct val="0"/>
              </a:spcBef>
              <a:spcAft>
                <a:spcPct val="0"/>
              </a:spcAft>
            </a:pPr>
            <a:r>
              <a:rPr lang="en-US" sz="1000">
                <a:latin typeface="IBM Plex Sans" panose="020B0503050203000203" pitchFamily="34" charset="0"/>
              </a:rPr>
              <a:t>Top-edge of phone</a:t>
            </a:r>
            <a:endParaRPr lang="en-US" sz="1000" b="1">
              <a:latin typeface="IBM Plex Sans" panose="020B0503050203000203" pitchFamily="34" charset="0"/>
            </a:endParaRPr>
          </a:p>
        </p:txBody>
      </p:sp>
      <p:sp>
        <p:nvSpPr>
          <p:cNvPr id="25" name="Rounded Rectangle 19">
            <a:extLst>
              <a:ext uri="{FF2B5EF4-FFF2-40B4-BE49-F238E27FC236}">
                <a16:creationId xmlns:a16="http://schemas.microsoft.com/office/drawing/2014/main" id="{1559F0F4-5A4C-341D-ECBF-40161A51CC77}"/>
              </a:ext>
            </a:extLst>
          </p:cNvPr>
          <p:cNvSpPr/>
          <p:nvPr/>
        </p:nvSpPr>
        <p:spPr>
          <a:xfrm>
            <a:off x="271044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sp>
        <p:nvSpPr>
          <p:cNvPr id="9" name="TextBox 8">
            <a:extLst>
              <a:ext uri="{FF2B5EF4-FFF2-40B4-BE49-F238E27FC236}">
                <a16:creationId xmlns:a16="http://schemas.microsoft.com/office/drawing/2014/main" id="{FB090634-02EC-122F-E40D-85F4DEA2BE00}"/>
              </a:ext>
            </a:extLst>
          </p:cNvPr>
          <p:cNvSpPr txBox="1"/>
          <p:nvPr/>
        </p:nvSpPr>
        <p:spPr>
          <a:xfrm>
            <a:off x="742183" y="5784040"/>
            <a:ext cx="2541399" cy="310793"/>
          </a:xfrm>
          <a:prstGeom prst="rect">
            <a:avLst/>
          </a:prstGeom>
        </p:spPr>
        <p:txBody>
          <a:bodyPr vert="horz" wrap="square" lIns="0" tIns="45720" rIns="91440" bIns="45720" rtlCol="0">
            <a:noAutofit/>
          </a:bodyPr>
          <a:lstStyle/>
          <a:p>
            <a:r>
              <a:rPr lang="en-US" sz="900">
                <a:latin typeface="IBM Plex Sans" panose="020B0503050203000203" pitchFamily="34" charset="0"/>
              </a:rPr>
              <a:t>Hold your phone’s NFC area directly against the NFC icon on the lock cover, noting that NFC placement varies by phone model.</a:t>
            </a:r>
            <a:endParaRPr lang="en-US" sz="900" b="0" i="0" u="none" strike="noStrike" kern="1200">
              <a:effectLst/>
              <a:latin typeface="IBM Plex Sans" panose="020B0503050203000203" pitchFamily="34" charset="0"/>
            </a:endParaRPr>
          </a:p>
        </p:txBody>
      </p:sp>
      <p:sp>
        <p:nvSpPr>
          <p:cNvPr id="7" name="Rounded Rectangle 19">
            <a:extLst>
              <a:ext uri="{FF2B5EF4-FFF2-40B4-BE49-F238E27FC236}">
                <a16:creationId xmlns:a16="http://schemas.microsoft.com/office/drawing/2014/main" id="{87BDEBCE-E966-A3ED-6122-F71B412545F1}"/>
              </a:ext>
            </a:extLst>
          </p:cNvPr>
          <p:cNvSpPr/>
          <p:nvPr/>
        </p:nvSpPr>
        <p:spPr>
          <a:xfrm>
            <a:off x="5601469"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05</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pic>
        <p:nvPicPr>
          <p:cNvPr id="11" name="Picture 10" descr="A hand holding a phone">
            <a:extLst>
              <a:ext uri="{FF2B5EF4-FFF2-40B4-BE49-F238E27FC236}">
                <a16:creationId xmlns:a16="http://schemas.microsoft.com/office/drawing/2014/main" id="{29C96C67-01C7-3578-8FEE-05121D69C67B}"/>
              </a:ext>
            </a:extLst>
          </p:cNvPr>
          <p:cNvPicPr>
            <a:picLocks noChangeAspect="1"/>
          </p:cNvPicPr>
          <p:nvPr/>
        </p:nvPicPr>
        <p:blipFill>
          <a:blip r:embed="rId2"/>
          <a:srcRect t="1146" r="21992" b="6695"/>
          <a:stretch>
            <a:fillRect/>
          </a:stretch>
        </p:blipFill>
        <p:spPr>
          <a:xfrm>
            <a:off x="208409" y="1615674"/>
            <a:ext cx="2591709" cy="2085211"/>
          </a:xfrm>
          <a:prstGeom prst="rect">
            <a:avLst/>
          </a:prstGeom>
        </p:spPr>
      </p:pic>
      <p:pic>
        <p:nvPicPr>
          <p:cNvPr id="16" name="Picture 15" descr="A hand holding a cell phone&#10;&#10;AI-generated content may be incorrect.">
            <a:extLst>
              <a:ext uri="{FF2B5EF4-FFF2-40B4-BE49-F238E27FC236}">
                <a16:creationId xmlns:a16="http://schemas.microsoft.com/office/drawing/2014/main" id="{6EFF8566-7014-3CC9-0C6A-9BC45CD8D521}"/>
              </a:ext>
            </a:extLst>
          </p:cNvPr>
          <p:cNvPicPr>
            <a:picLocks noChangeAspect="1"/>
          </p:cNvPicPr>
          <p:nvPr/>
        </p:nvPicPr>
        <p:blipFill>
          <a:blip r:embed="rId3"/>
          <a:srcRect b="15614"/>
          <a:stretch>
            <a:fillRect/>
          </a:stretch>
        </p:blipFill>
        <p:spPr>
          <a:xfrm>
            <a:off x="516533" y="3504674"/>
            <a:ext cx="2839316" cy="2121413"/>
          </a:xfrm>
          <a:prstGeom prst="rect">
            <a:avLst/>
          </a:prstGeom>
        </p:spPr>
      </p:pic>
      <p:sp>
        <p:nvSpPr>
          <p:cNvPr id="29" name="TextBox 28">
            <a:extLst>
              <a:ext uri="{FF2B5EF4-FFF2-40B4-BE49-F238E27FC236}">
                <a16:creationId xmlns:a16="http://schemas.microsoft.com/office/drawing/2014/main" id="{D48A59EB-877E-2ED7-BF8C-083B2FD5327C}"/>
              </a:ext>
            </a:extLst>
          </p:cNvPr>
          <p:cNvSpPr txBox="1"/>
          <p:nvPr/>
        </p:nvSpPr>
        <p:spPr>
          <a:xfrm>
            <a:off x="168584" y="3598506"/>
            <a:ext cx="2606342" cy="415624"/>
          </a:xfrm>
          <a:prstGeom prst="rect">
            <a:avLst/>
          </a:prstGeom>
        </p:spPr>
        <p:txBody>
          <a:bodyPr vert="horz" wrap="square" lIns="0" tIns="45720" rIns="91440" bIns="45720" rtlCol="0">
            <a:noAutofit/>
          </a:bodyPr>
          <a:lstStyle/>
          <a:p>
            <a:pPr lvl="0" eaLnBrk="0" fontAlgn="base" hangingPunct="0">
              <a:spcBef>
                <a:spcPct val="0"/>
              </a:spcBef>
              <a:spcAft>
                <a:spcPct val="0"/>
              </a:spcAft>
            </a:pPr>
            <a:r>
              <a:rPr lang="en-US" sz="1000" b="1" i="0" u="none" strike="noStrike" kern="1200" dirty="0">
                <a:effectLst/>
                <a:latin typeface="IBM Plex Sans" panose="020B0503050203000203" pitchFamily="34" charset="0"/>
              </a:rPr>
              <a:t>Android NFC </a:t>
            </a:r>
          </a:p>
          <a:p>
            <a:pPr lvl="0" eaLnBrk="0" fontAlgn="base" hangingPunct="0">
              <a:spcBef>
                <a:spcPct val="0"/>
              </a:spcBef>
              <a:spcAft>
                <a:spcPct val="0"/>
              </a:spcAft>
            </a:pPr>
            <a:r>
              <a:rPr lang="en-US" sz="1000" i="0" u="none" strike="noStrike" kern="1200" dirty="0">
                <a:effectLst/>
                <a:latin typeface="IBM Plex Sans" panose="020B0503050203000203" pitchFamily="34" charset="0"/>
              </a:rPr>
              <a:t>Back, upper-center</a:t>
            </a:r>
          </a:p>
        </p:txBody>
      </p:sp>
      <p:pic>
        <p:nvPicPr>
          <p:cNvPr id="30" name="Picture 29" descr="A black screen with a black border&#10;&#10;AI-generated content may be incorrect.">
            <a:extLst>
              <a:ext uri="{FF2B5EF4-FFF2-40B4-BE49-F238E27FC236}">
                <a16:creationId xmlns:a16="http://schemas.microsoft.com/office/drawing/2014/main" id="{D6DEE632-310C-97B1-1B52-A367E93F81EE}"/>
              </a:ext>
            </a:extLst>
          </p:cNvPr>
          <p:cNvPicPr>
            <a:picLocks noChangeAspect="1"/>
          </p:cNvPicPr>
          <p:nvPr/>
        </p:nvPicPr>
        <p:blipFill>
          <a:blip r:embed="rId4"/>
          <a:stretch>
            <a:fillRect/>
          </a:stretch>
        </p:blipFill>
        <p:spPr>
          <a:xfrm>
            <a:off x="3911467" y="2335013"/>
            <a:ext cx="1488222" cy="3000447"/>
          </a:xfrm>
          <a:prstGeom prst="rect">
            <a:avLst/>
          </a:prstGeom>
        </p:spPr>
      </p:pic>
      <p:sp>
        <p:nvSpPr>
          <p:cNvPr id="32" name="TextBox 31">
            <a:extLst>
              <a:ext uri="{FF2B5EF4-FFF2-40B4-BE49-F238E27FC236}">
                <a16:creationId xmlns:a16="http://schemas.microsoft.com/office/drawing/2014/main" id="{2271492E-97FD-C589-F8B5-BA9385BCAA17}"/>
              </a:ext>
            </a:extLst>
          </p:cNvPr>
          <p:cNvSpPr txBox="1"/>
          <p:nvPr/>
        </p:nvSpPr>
        <p:spPr>
          <a:xfrm>
            <a:off x="3547606" y="5762271"/>
            <a:ext cx="2383294"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If the scan is successful, you’ll see the message “New Lock Found.” Tap the yellow “Setup +” icon.</a:t>
            </a:r>
            <a:endParaRPr lang="en-US" sz="900" b="0" i="0" u="none" strike="noStrike" kern="1200" dirty="0">
              <a:effectLst/>
              <a:latin typeface="IBM Plex Sans" panose="020B0503050203000203" pitchFamily="34" charset="0"/>
            </a:endParaRPr>
          </a:p>
        </p:txBody>
      </p:sp>
      <p:sp>
        <p:nvSpPr>
          <p:cNvPr id="33" name="TextBox 32">
            <a:extLst>
              <a:ext uri="{FF2B5EF4-FFF2-40B4-BE49-F238E27FC236}">
                <a16:creationId xmlns:a16="http://schemas.microsoft.com/office/drawing/2014/main" id="{7DF7B747-D507-958C-49E9-FF8CC26997C9}"/>
              </a:ext>
            </a:extLst>
          </p:cNvPr>
          <p:cNvSpPr txBox="1"/>
          <p:nvPr/>
        </p:nvSpPr>
        <p:spPr>
          <a:xfrm>
            <a:off x="6356526" y="5763081"/>
            <a:ext cx="2440001"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Remove the default name and enter a clear, descriptive name for the lock. Select the appropriate access groups and tap “Save.”</a:t>
            </a:r>
            <a:endParaRPr lang="en-US" sz="900" b="0" i="0" u="none" strike="noStrike" kern="1200" dirty="0">
              <a:effectLst/>
              <a:latin typeface="IBM Plex Sans" panose="020B0503050203000203" pitchFamily="34" charset="0"/>
            </a:endParaRPr>
          </a:p>
        </p:txBody>
      </p:sp>
      <p:sp>
        <p:nvSpPr>
          <p:cNvPr id="34" name="TextBox 33">
            <a:extLst>
              <a:ext uri="{FF2B5EF4-FFF2-40B4-BE49-F238E27FC236}">
                <a16:creationId xmlns:a16="http://schemas.microsoft.com/office/drawing/2014/main" id="{1A85BAEF-FA6D-F341-EDCD-99CC8DC274CB}"/>
              </a:ext>
            </a:extLst>
          </p:cNvPr>
          <p:cNvSpPr txBox="1"/>
          <p:nvPr/>
        </p:nvSpPr>
        <p:spPr>
          <a:xfrm>
            <a:off x="9125833" y="5784040"/>
            <a:ext cx="2440001" cy="310793"/>
          </a:xfrm>
          <a:prstGeom prst="rect">
            <a:avLst/>
          </a:prstGeom>
        </p:spPr>
        <p:txBody>
          <a:bodyPr vert="horz" wrap="square" lIns="0" tIns="45720" rIns="91440" bIns="45720" rtlCol="0">
            <a:noAutofit/>
          </a:bodyPr>
          <a:lstStyle/>
          <a:p>
            <a:r>
              <a:rPr lang="en-US" sz="900">
                <a:latin typeface="IBM Plex Sans" panose="020B0503050203000203" pitchFamily="34" charset="0"/>
              </a:rPr>
              <a:t>Scan the lock’s NFC again to confirm that the name and permissions have been successfully updated.</a:t>
            </a:r>
            <a:endParaRPr lang="en-US" sz="900" b="0" i="0" u="none" strike="noStrike" kern="1200">
              <a:effectLst/>
              <a:latin typeface="IBM Plex Sans" panose="020B0503050203000203" pitchFamily="34" charset="0"/>
            </a:endParaRPr>
          </a:p>
        </p:txBody>
      </p:sp>
      <p:sp>
        <p:nvSpPr>
          <p:cNvPr id="37" name="Rounded Rectangle 19">
            <a:extLst>
              <a:ext uri="{FF2B5EF4-FFF2-40B4-BE49-F238E27FC236}">
                <a16:creationId xmlns:a16="http://schemas.microsoft.com/office/drawing/2014/main" id="{09AB090E-2320-5859-B208-380C5F9474A5}"/>
              </a:ext>
            </a:extLst>
          </p:cNvPr>
          <p:cNvSpPr/>
          <p:nvPr/>
        </p:nvSpPr>
        <p:spPr>
          <a:xfrm>
            <a:off x="8462497"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06</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38" name="Rounded Rectangle 19">
            <a:extLst>
              <a:ext uri="{FF2B5EF4-FFF2-40B4-BE49-F238E27FC236}">
                <a16:creationId xmlns:a16="http://schemas.microsoft.com/office/drawing/2014/main" id="{0A5B3AAD-F928-C28D-C535-EBF617AA24B5}"/>
              </a:ext>
            </a:extLst>
          </p:cNvPr>
          <p:cNvSpPr/>
          <p:nvPr/>
        </p:nvSpPr>
        <p:spPr>
          <a:xfrm>
            <a:off x="11026088"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07</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pic>
        <p:nvPicPr>
          <p:cNvPr id="42" name="Picture 41">
            <a:extLst>
              <a:ext uri="{FF2B5EF4-FFF2-40B4-BE49-F238E27FC236}">
                <a16:creationId xmlns:a16="http://schemas.microsoft.com/office/drawing/2014/main" id="{A77B0A45-B83B-FF56-87BE-3052F6487D58}"/>
              </a:ext>
            </a:extLst>
          </p:cNvPr>
          <p:cNvPicPr>
            <a:picLocks noChangeAspect="1"/>
          </p:cNvPicPr>
          <p:nvPr/>
        </p:nvPicPr>
        <p:blipFill>
          <a:blip r:embed="rId5"/>
          <a:stretch>
            <a:fillRect/>
          </a:stretch>
        </p:blipFill>
        <p:spPr>
          <a:xfrm>
            <a:off x="4008767" y="2549420"/>
            <a:ext cx="1286951" cy="2601202"/>
          </a:xfrm>
          <a:prstGeom prst="rect">
            <a:avLst/>
          </a:prstGeom>
        </p:spPr>
      </p:pic>
      <p:pic>
        <p:nvPicPr>
          <p:cNvPr id="46" name="Picture 45">
            <a:extLst>
              <a:ext uri="{FF2B5EF4-FFF2-40B4-BE49-F238E27FC236}">
                <a16:creationId xmlns:a16="http://schemas.microsoft.com/office/drawing/2014/main" id="{6A899388-EA40-4A83-F6CB-39D9FEE3AACD}"/>
              </a:ext>
            </a:extLst>
          </p:cNvPr>
          <p:cNvPicPr>
            <a:picLocks noChangeAspect="1"/>
          </p:cNvPicPr>
          <p:nvPr/>
        </p:nvPicPr>
        <p:blipFill>
          <a:blip r:embed="rId6"/>
          <a:stretch>
            <a:fillRect/>
          </a:stretch>
        </p:blipFill>
        <p:spPr>
          <a:xfrm>
            <a:off x="6847833" y="2693071"/>
            <a:ext cx="1348594" cy="2289553"/>
          </a:xfrm>
          <a:prstGeom prst="rect">
            <a:avLst/>
          </a:prstGeom>
        </p:spPr>
      </p:pic>
      <p:pic>
        <p:nvPicPr>
          <p:cNvPr id="48" name="Picture 47">
            <a:extLst>
              <a:ext uri="{FF2B5EF4-FFF2-40B4-BE49-F238E27FC236}">
                <a16:creationId xmlns:a16="http://schemas.microsoft.com/office/drawing/2014/main" id="{07875F75-67F6-35E9-96C2-516A21433816}"/>
              </a:ext>
            </a:extLst>
          </p:cNvPr>
          <p:cNvPicPr>
            <a:picLocks noChangeAspect="1"/>
          </p:cNvPicPr>
          <p:nvPr/>
        </p:nvPicPr>
        <p:blipFill>
          <a:blip r:embed="rId7"/>
          <a:stretch>
            <a:fillRect/>
          </a:stretch>
        </p:blipFill>
        <p:spPr>
          <a:xfrm>
            <a:off x="9762954" y="2693071"/>
            <a:ext cx="1308631" cy="2215112"/>
          </a:xfrm>
          <a:prstGeom prst="rect">
            <a:avLst/>
          </a:prstGeom>
        </p:spPr>
      </p:pic>
      <p:pic>
        <p:nvPicPr>
          <p:cNvPr id="35" name="Picture 34" descr="A black screen with a black border&#10;&#10;AI-generated content may be incorrect.">
            <a:extLst>
              <a:ext uri="{FF2B5EF4-FFF2-40B4-BE49-F238E27FC236}">
                <a16:creationId xmlns:a16="http://schemas.microsoft.com/office/drawing/2014/main" id="{7A147E9E-A5F4-FFEE-7811-745F5ECC8417}"/>
              </a:ext>
            </a:extLst>
          </p:cNvPr>
          <p:cNvPicPr>
            <a:picLocks noChangeAspect="1"/>
          </p:cNvPicPr>
          <p:nvPr/>
        </p:nvPicPr>
        <p:blipFill>
          <a:blip r:embed="rId4"/>
          <a:stretch>
            <a:fillRect/>
          </a:stretch>
        </p:blipFill>
        <p:spPr>
          <a:xfrm>
            <a:off x="6792313" y="2335013"/>
            <a:ext cx="1488222" cy="3000447"/>
          </a:xfrm>
          <a:prstGeom prst="rect">
            <a:avLst/>
          </a:prstGeom>
        </p:spPr>
      </p:pic>
      <p:pic>
        <p:nvPicPr>
          <p:cNvPr id="36" name="Picture 35" descr="A black screen with a black border&#10;&#10;AI-generated content may be incorrect.">
            <a:extLst>
              <a:ext uri="{FF2B5EF4-FFF2-40B4-BE49-F238E27FC236}">
                <a16:creationId xmlns:a16="http://schemas.microsoft.com/office/drawing/2014/main" id="{B04E8C41-C61F-5225-3B0D-2069D6179A64}"/>
              </a:ext>
            </a:extLst>
          </p:cNvPr>
          <p:cNvPicPr>
            <a:picLocks noChangeAspect="1"/>
          </p:cNvPicPr>
          <p:nvPr/>
        </p:nvPicPr>
        <p:blipFill>
          <a:blip r:embed="rId4"/>
          <a:stretch>
            <a:fillRect/>
          </a:stretch>
        </p:blipFill>
        <p:spPr>
          <a:xfrm>
            <a:off x="9673159" y="2335013"/>
            <a:ext cx="1488222" cy="3000447"/>
          </a:xfrm>
          <a:prstGeom prst="rect">
            <a:avLst/>
          </a:prstGeom>
        </p:spPr>
      </p:pic>
    </p:spTree>
    <p:extLst>
      <p:ext uri="{BB962C8B-B14F-4D97-AF65-F5344CB8AC3E}">
        <p14:creationId xmlns:p14="http://schemas.microsoft.com/office/powerpoint/2010/main" val="3805945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13DEA-8AD7-9540-FFB9-2B5E8DFC5883}"/>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E4FDB7BF-FF20-3AB2-3609-289CD6AB0BE9}"/>
              </a:ext>
            </a:extLst>
          </p:cNvPr>
          <p:cNvSpPr/>
          <p:nvPr/>
        </p:nvSpPr>
        <p:spPr>
          <a:xfrm>
            <a:off x="6156953" y="5757018"/>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208B6BE0-11B0-41ED-3E85-B9266589A46F}"/>
              </a:ext>
            </a:extLst>
          </p:cNvPr>
          <p:cNvSpPr>
            <a:spLocks noGrp="1"/>
          </p:cNvSpPr>
          <p:nvPr>
            <p:ph type="sldNum" sz="quarter" idx="10"/>
          </p:nvPr>
        </p:nvSpPr>
        <p:spPr/>
        <p:txBody>
          <a:bodyPr/>
          <a:lstStyle/>
          <a:p>
            <a:fld id="{786FBC2C-DAEC-AA48-BB03-235AB661DE70}" type="slidenum">
              <a:rPr lang="en-US" smtClean="0"/>
              <a:pPr/>
              <a:t>44</a:t>
            </a:fld>
            <a:endParaRPr lang="en-US"/>
          </a:p>
        </p:txBody>
      </p:sp>
      <p:sp>
        <p:nvSpPr>
          <p:cNvPr id="3" name="Text Placeholder 2">
            <a:extLst>
              <a:ext uri="{FF2B5EF4-FFF2-40B4-BE49-F238E27FC236}">
                <a16:creationId xmlns:a16="http://schemas.microsoft.com/office/drawing/2014/main" id="{DFF42C01-C81A-A3B1-A024-8B9E68FAD94F}"/>
              </a:ext>
            </a:extLst>
          </p:cNvPr>
          <p:cNvSpPr>
            <a:spLocks noGrp="1"/>
          </p:cNvSpPr>
          <p:nvPr>
            <p:ph type="body" sz="quarter" idx="39"/>
          </p:nvPr>
        </p:nvSpPr>
        <p:spPr/>
        <p:txBody>
          <a:bodyPr/>
          <a:lstStyle/>
          <a:p>
            <a:r>
              <a:rPr lang="en-US" err="1"/>
              <a:t>OnePOD</a:t>
            </a:r>
            <a:r>
              <a:rPr lang="en-US"/>
              <a:t> Max Setup</a:t>
            </a:r>
          </a:p>
        </p:txBody>
      </p:sp>
      <p:sp>
        <p:nvSpPr>
          <p:cNvPr id="20" name="Rounded Rectangle 19">
            <a:extLst>
              <a:ext uri="{FF2B5EF4-FFF2-40B4-BE49-F238E27FC236}">
                <a16:creationId xmlns:a16="http://schemas.microsoft.com/office/drawing/2014/main" id="{618F1D86-08D4-6D01-FF0C-4A22971DDB52}"/>
              </a:ext>
            </a:extLst>
          </p:cNvPr>
          <p:cNvSpPr/>
          <p:nvPr/>
        </p:nvSpPr>
        <p:spPr>
          <a:xfrm>
            <a:off x="271044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1" name="Rounded Rectangle 20">
            <a:extLst>
              <a:ext uri="{FF2B5EF4-FFF2-40B4-BE49-F238E27FC236}">
                <a16:creationId xmlns:a16="http://schemas.microsoft.com/office/drawing/2014/main" id="{3AE6C40B-6A94-425C-DAFD-E8BE9DD9C44F}"/>
              </a:ext>
            </a:extLst>
          </p:cNvPr>
          <p:cNvSpPr/>
          <p:nvPr/>
        </p:nvSpPr>
        <p:spPr>
          <a:xfrm>
            <a:off x="5513575"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D5BDB916-1F56-BB25-5B38-CF6990B1758F}"/>
              </a:ext>
            </a:extLst>
          </p:cNvPr>
          <p:cNvSpPr/>
          <p:nvPr/>
        </p:nvSpPr>
        <p:spPr>
          <a:xfrm>
            <a:off x="8412480"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23" name="Rounded Rectangle 22">
            <a:extLst>
              <a:ext uri="{FF2B5EF4-FFF2-40B4-BE49-F238E27FC236}">
                <a16:creationId xmlns:a16="http://schemas.microsoft.com/office/drawing/2014/main" id="{E248D63A-139F-A21D-7281-FF0465BF71D8}"/>
              </a:ext>
            </a:extLst>
          </p:cNvPr>
          <p:cNvSpPr/>
          <p:nvPr/>
        </p:nvSpPr>
        <p:spPr>
          <a:xfrm>
            <a:off x="11161444" y="1550995"/>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sp>
        <p:nvSpPr>
          <p:cNvPr id="28" name="TextBox 27">
            <a:extLst>
              <a:ext uri="{FF2B5EF4-FFF2-40B4-BE49-F238E27FC236}">
                <a16:creationId xmlns:a16="http://schemas.microsoft.com/office/drawing/2014/main" id="{B6768FF6-9541-536D-EE97-DF2877384515}"/>
              </a:ext>
            </a:extLst>
          </p:cNvPr>
          <p:cNvSpPr txBox="1"/>
          <p:nvPr/>
        </p:nvSpPr>
        <p:spPr>
          <a:xfrm>
            <a:off x="728622" y="5777625"/>
            <a:ext cx="237582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Open the OneKEY app on your phone and log in with your Profile ID and Password.</a:t>
            </a:r>
            <a:endParaRPr lang="en-US" sz="900" b="0" i="0" u="none" strike="noStrike" kern="1200" dirty="0">
              <a:effectLst/>
              <a:latin typeface="IBM Plex Sans" panose="020B0503050203000203" pitchFamily="34" charset="0"/>
            </a:endParaRPr>
          </a:p>
        </p:txBody>
      </p:sp>
      <p:sp>
        <p:nvSpPr>
          <p:cNvPr id="29" name="TextBox 28">
            <a:extLst>
              <a:ext uri="{FF2B5EF4-FFF2-40B4-BE49-F238E27FC236}">
                <a16:creationId xmlns:a16="http://schemas.microsoft.com/office/drawing/2014/main" id="{2E927DDB-AD8D-D98B-1BF2-C07274F722ED}"/>
              </a:ext>
            </a:extLst>
          </p:cNvPr>
          <p:cNvSpPr txBox="1"/>
          <p:nvPr/>
        </p:nvSpPr>
        <p:spPr>
          <a:xfrm>
            <a:off x="3521170" y="5805604"/>
            <a:ext cx="2375827" cy="214563"/>
          </a:xfrm>
          <a:prstGeom prst="rect">
            <a:avLst/>
          </a:prstGeom>
        </p:spPr>
        <p:txBody>
          <a:bodyPr vert="horz" wrap="square" lIns="0" tIns="45720" rIns="91440" bIns="45720" rtlCol="0">
            <a:noAutofit/>
          </a:bodyPr>
          <a:lstStyle/>
          <a:p>
            <a:r>
              <a:rPr lang="en-US" sz="900" b="0" i="0" u="none" strike="noStrike" kern="1200" dirty="0">
                <a:effectLst/>
                <a:latin typeface="IBM Plex Sans" panose="020B0503050203000203" pitchFamily="34" charset="0"/>
              </a:rPr>
              <a:t>Confirm your location if prompted.</a:t>
            </a:r>
          </a:p>
        </p:txBody>
      </p:sp>
      <p:sp>
        <p:nvSpPr>
          <p:cNvPr id="30" name="TextBox 29">
            <a:extLst>
              <a:ext uri="{FF2B5EF4-FFF2-40B4-BE49-F238E27FC236}">
                <a16:creationId xmlns:a16="http://schemas.microsoft.com/office/drawing/2014/main" id="{3D6D8C78-1CB3-ACBD-6CC1-E8D17C03B693}"/>
              </a:ext>
            </a:extLst>
          </p:cNvPr>
          <p:cNvSpPr txBox="1"/>
          <p:nvPr/>
        </p:nvSpPr>
        <p:spPr>
          <a:xfrm>
            <a:off x="6329542" y="5781467"/>
            <a:ext cx="230645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The app will automatically open to the NFC Unlock home screen. Tap the user icon in the top right corner, then select ‘Settings.’</a:t>
            </a:r>
          </a:p>
          <a:p>
            <a:endParaRPr lang="en-US" sz="900" dirty="0">
              <a:latin typeface="IBM Plex Sans" panose="020B0503050203000203" pitchFamily="34" charset="0"/>
            </a:endParaRPr>
          </a:p>
        </p:txBody>
      </p:sp>
      <p:sp>
        <p:nvSpPr>
          <p:cNvPr id="6" name="Rectangle 5">
            <a:extLst>
              <a:ext uri="{FF2B5EF4-FFF2-40B4-BE49-F238E27FC236}">
                <a16:creationId xmlns:a16="http://schemas.microsoft.com/office/drawing/2014/main" id="{996800BE-5C50-B08D-F8BD-56195ABCA7A4}"/>
              </a:ext>
            </a:extLst>
          </p:cNvPr>
          <p:cNvSpPr/>
          <p:nvPr/>
        </p:nvSpPr>
        <p:spPr>
          <a:xfrm>
            <a:off x="165440" y="2400212"/>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screen with a black border&#10;&#10;AI-generated content may be incorrect.">
            <a:extLst>
              <a:ext uri="{FF2B5EF4-FFF2-40B4-BE49-F238E27FC236}">
                <a16:creationId xmlns:a16="http://schemas.microsoft.com/office/drawing/2014/main" id="{5A0F81DB-588A-5B0F-34D3-705D35E37609}"/>
              </a:ext>
            </a:extLst>
          </p:cNvPr>
          <p:cNvPicPr>
            <a:picLocks noChangeAspect="1"/>
          </p:cNvPicPr>
          <p:nvPr/>
        </p:nvPicPr>
        <p:blipFill>
          <a:blip r:embed="rId2"/>
          <a:stretch>
            <a:fillRect/>
          </a:stretch>
        </p:blipFill>
        <p:spPr>
          <a:xfrm>
            <a:off x="995498" y="2100460"/>
            <a:ext cx="1488222" cy="3000447"/>
          </a:xfrm>
          <a:prstGeom prst="rect">
            <a:avLst/>
          </a:prstGeom>
        </p:spPr>
      </p:pic>
      <p:pic>
        <p:nvPicPr>
          <p:cNvPr id="8" name="Picture 7" descr="A black screen with a black border&#10;&#10;AI-generated content may be incorrect.">
            <a:extLst>
              <a:ext uri="{FF2B5EF4-FFF2-40B4-BE49-F238E27FC236}">
                <a16:creationId xmlns:a16="http://schemas.microsoft.com/office/drawing/2014/main" id="{4A5482E5-43E4-F339-6C35-42859E2171BC}"/>
              </a:ext>
            </a:extLst>
          </p:cNvPr>
          <p:cNvPicPr>
            <a:picLocks noChangeAspect="1"/>
          </p:cNvPicPr>
          <p:nvPr/>
        </p:nvPicPr>
        <p:blipFill>
          <a:blip r:embed="rId2"/>
          <a:stretch>
            <a:fillRect/>
          </a:stretch>
        </p:blipFill>
        <p:spPr>
          <a:xfrm>
            <a:off x="3838121" y="2100460"/>
            <a:ext cx="1488222" cy="3000447"/>
          </a:xfrm>
          <a:prstGeom prst="rect">
            <a:avLst/>
          </a:prstGeom>
        </p:spPr>
      </p:pic>
      <p:pic>
        <p:nvPicPr>
          <p:cNvPr id="11" name="Picture 10" descr="A screenshot of a login screen&#10;&#10;AI-generated content may be incorrect.">
            <a:extLst>
              <a:ext uri="{FF2B5EF4-FFF2-40B4-BE49-F238E27FC236}">
                <a16:creationId xmlns:a16="http://schemas.microsoft.com/office/drawing/2014/main" id="{BF74A692-49FE-5E87-0B52-21AC190D3965}"/>
              </a:ext>
            </a:extLst>
          </p:cNvPr>
          <p:cNvPicPr>
            <a:picLocks noChangeAspect="1"/>
          </p:cNvPicPr>
          <p:nvPr/>
        </p:nvPicPr>
        <p:blipFill>
          <a:blip r:embed="rId3"/>
          <a:stretch>
            <a:fillRect/>
          </a:stretch>
        </p:blipFill>
        <p:spPr>
          <a:xfrm>
            <a:off x="1095611" y="2469830"/>
            <a:ext cx="1298470" cy="2308392"/>
          </a:xfrm>
          <a:prstGeom prst="rect">
            <a:avLst/>
          </a:prstGeom>
        </p:spPr>
      </p:pic>
      <p:sp>
        <p:nvSpPr>
          <p:cNvPr id="18" name="TextBox 17">
            <a:extLst>
              <a:ext uri="{FF2B5EF4-FFF2-40B4-BE49-F238E27FC236}">
                <a16:creationId xmlns:a16="http://schemas.microsoft.com/office/drawing/2014/main" id="{34321FA5-075A-FF3C-90EB-B7CFA8CD9B49}"/>
              </a:ext>
            </a:extLst>
          </p:cNvPr>
          <p:cNvSpPr txBox="1"/>
          <p:nvPr/>
        </p:nvSpPr>
        <p:spPr>
          <a:xfrm>
            <a:off x="9060334" y="5789334"/>
            <a:ext cx="2472318" cy="507831"/>
          </a:xfrm>
          <a:prstGeom prst="rect">
            <a:avLst/>
          </a:prstGeom>
          <a:noFill/>
        </p:spPr>
        <p:txBody>
          <a:bodyPr wrap="square">
            <a:spAutoFit/>
          </a:bodyPr>
          <a:lstStyle/>
          <a:p>
            <a:r>
              <a:rPr lang="en-US" sz="900">
                <a:latin typeface="IBM Plex Sans" panose="020B0503050203000203" pitchFamily="34" charset="0"/>
              </a:rPr>
              <a:t>Select ‘Scan to Operate’ as the default option, then tap the back arrow to return.</a:t>
            </a:r>
          </a:p>
          <a:p>
            <a:endParaRPr lang="en-US" sz="900">
              <a:latin typeface="IBM Plex Sans" panose="020B0503050203000203" pitchFamily="34" charset="0"/>
            </a:endParaRPr>
          </a:p>
        </p:txBody>
      </p:sp>
      <p:pic>
        <p:nvPicPr>
          <p:cNvPr id="10" name="Picture 2">
            <a:extLst>
              <a:ext uri="{FF2B5EF4-FFF2-40B4-BE49-F238E27FC236}">
                <a16:creationId xmlns:a16="http://schemas.microsoft.com/office/drawing/2014/main" id="{88AA9671-523B-7B5D-D2C9-AB1E10FA00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5119" y="2404471"/>
            <a:ext cx="1328804" cy="236231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black screen with a black border&#10;&#10;AI-generated content may be incorrect.">
            <a:extLst>
              <a:ext uri="{FF2B5EF4-FFF2-40B4-BE49-F238E27FC236}">
                <a16:creationId xmlns:a16="http://schemas.microsoft.com/office/drawing/2014/main" id="{9DF6A84E-8857-5EA6-1837-5DF968C5FB7D}"/>
              </a:ext>
            </a:extLst>
          </p:cNvPr>
          <p:cNvPicPr>
            <a:picLocks noChangeAspect="1"/>
          </p:cNvPicPr>
          <p:nvPr/>
        </p:nvPicPr>
        <p:blipFill>
          <a:blip r:embed="rId2"/>
          <a:stretch>
            <a:fillRect/>
          </a:stretch>
        </p:blipFill>
        <p:spPr>
          <a:xfrm>
            <a:off x="6785410" y="2051719"/>
            <a:ext cx="1488222" cy="3000447"/>
          </a:xfrm>
          <a:prstGeom prst="rect">
            <a:avLst/>
          </a:prstGeom>
        </p:spPr>
      </p:pic>
      <p:pic>
        <p:nvPicPr>
          <p:cNvPr id="24" name="Picture 23" descr="A screenshot of a phone&#10;&#10;AI-generated content may be incorrect.">
            <a:extLst>
              <a:ext uri="{FF2B5EF4-FFF2-40B4-BE49-F238E27FC236}">
                <a16:creationId xmlns:a16="http://schemas.microsoft.com/office/drawing/2014/main" id="{B924FABD-C7DF-1CC3-DF3D-2DD61015F368}"/>
              </a:ext>
            </a:extLst>
          </p:cNvPr>
          <p:cNvPicPr>
            <a:picLocks noChangeAspect="1"/>
          </p:cNvPicPr>
          <p:nvPr/>
        </p:nvPicPr>
        <p:blipFill>
          <a:blip r:embed="rId5"/>
          <a:srcRect t="2948"/>
          <a:stretch>
            <a:fillRect/>
          </a:stretch>
        </p:blipFill>
        <p:spPr>
          <a:xfrm>
            <a:off x="3948024" y="2476554"/>
            <a:ext cx="1303068" cy="2248257"/>
          </a:xfrm>
          <a:prstGeom prst="rect">
            <a:avLst/>
          </a:prstGeom>
        </p:spPr>
      </p:pic>
      <p:pic>
        <p:nvPicPr>
          <p:cNvPr id="33" name="Picture 4">
            <a:extLst>
              <a:ext uri="{FF2B5EF4-FFF2-40B4-BE49-F238E27FC236}">
                <a16:creationId xmlns:a16="http://schemas.microsoft.com/office/drawing/2014/main" id="{6B03A275-1B24-FD57-3EBA-FD6CF542B2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59278" y="2397748"/>
            <a:ext cx="1316111" cy="2339752"/>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descr="A black screen with a black border&#10;&#10;AI-generated content may be incorrect.">
            <a:extLst>
              <a:ext uri="{FF2B5EF4-FFF2-40B4-BE49-F238E27FC236}">
                <a16:creationId xmlns:a16="http://schemas.microsoft.com/office/drawing/2014/main" id="{5A027F55-0DE4-FA49-CD7D-172E7100FAD9}"/>
              </a:ext>
            </a:extLst>
          </p:cNvPr>
          <p:cNvPicPr>
            <a:picLocks noChangeAspect="1"/>
          </p:cNvPicPr>
          <p:nvPr/>
        </p:nvPicPr>
        <p:blipFill>
          <a:blip r:embed="rId2"/>
          <a:stretch>
            <a:fillRect/>
          </a:stretch>
        </p:blipFill>
        <p:spPr>
          <a:xfrm>
            <a:off x="9673222" y="2051719"/>
            <a:ext cx="1488222" cy="3000447"/>
          </a:xfrm>
          <a:prstGeom prst="rect">
            <a:avLst/>
          </a:prstGeom>
        </p:spPr>
      </p:pic>
    </p:spTree>
    <p:extLst>
      <p:ext uri="{BB962C8B-B14F-4D97-AF65-F5344CB8AC3E}">
        <p14:creationId xmlns:p14="http://schemas.microsoft.com/office/powerpoint/2010/main" val="24018057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8720F-0858-5D93-BE9D-FA4E7D12A9B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6C464F4-D566-1AD3-282E-D3C15BB5A754}"/>
              </a:ext>
            </a:extLst>
          </p:cNvPr>
          <p:cNvSpPr>
            <a:spLocks noGrp="1"/>
          </p:cNvSpPr>
          <p:nvPr>
            <p:ph type="sldNum" sz="quarter" idx="10"/>
          </p:nvPr>
        </p:nvSpPr>
        <p:spPr/>
        <p:txBody>
          <a:bodyPr/>
          <a:lstStyle/>
          <a:p>
            <a:fld id="{786FBC2C-DAEC-AA48-BB03-235AB661DE70}" type="slidenum">
              <a:rPr lang="en-US" smtClean="0"/>
              <a:pPr/>
              <a:t>45</a:t>
            </a:fld>
            <a:endParaRPr lang="en-US"/>
          </a:p>
        </p:txBody>
      </p:sp>
      <p:sp>
        <p:nvSpPr>
          <p:cNvPr id="20" name="Rounded Rectangle 19">
            <a:extLst>
              <a:ext uri="{FF2B5EF4-FFF2-40B4-BE49-F238E27FC236}">
                <a16:creationId xmlns:a16="http://schemas.microsoft.com/office/drawing/2014/main" id="{E26CCC29-ED30-5DC1-D792-29B7D5E3A8A2}"/>
              </a:ext>
            </a:extLst>
          </p:cNvPr>
          <p:cNvSpPr/>
          <p:nvPr/>
        </p:nvSpPr>
        <p:spPr>
          <a:xfrm>
            <a:off x="271044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05</a:t>
            </a:r>
          </a:p>
        </p:txBody>
      </p:sp>
      <p:sp>
        <p:nvSpPr>
          <p:cNvPr id="21" name="Rounded Rectangle 20">
            <a:extLst>
              <a:ext uri="{FF2B5EF4-FFF2-40B4-BE49-F238E27FC236}">
                <a16:creationId xmlns:a16="http://schemas.microsoft.com/office/drawing/2014/main" id="{F42CA6A6-DE7A-BE7F-020A-C80CB97441D1}"/>
              </a:ext>
            </a:extLst>
          </p:cNvPr>
          <p:cNvSpPr/>
          <p:nvPr/>
        </p:nvSpPr>
        <p:spPr>
          <a:xfrm>
            <a:off x="5513575"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06</a:t>
            </a:r>
          </a:p>
        </p:txBody>
      </p:sp>
      <p:sp>
        <p:nvSpPr>
          <p:cNvPr id="29" name="TextBox 28">
            <a:extLst>
              <a:ext uri="{FF2B5EF4-FFF2-40B4-BE49-F238E27FC236}">
                <a16:creationId xmlns:a16="http://schemas.microsoft.com/office/drawing/2014/main" id="{87C91FA0-057D-A9B0-CDA5-0BF127C93D56}"/>
              </a:ext>
            </a:extLst>
          </p:cNvPr>
          <p:cNvSpPr txBox="1"/>
          <p:nvPr/>
        </p:nvSpPr>
        <p:spPr>
          <a:xfrm>
            <a:off x="806591" y="5783983"/>
            <a:ext cx="2188396" cy="310793"/>
          </a:xfrm>
          <a:prstGeom prst="rect">
            <a:avLst/>
          </a:prstGeom>
        </p:spPr>
        <p:txBody>
          <a:bodyPr vert="horz" wrap="square" lIns="0" tIns="45720" rIns="91440" bIns="45720" rtlCol="0">
            <a:noAutofit/>
          </a:bodyPr>
          <a:lstStyle/>
          <a:p>
            <a:r>
              <a:rPr lang="en-US" sz="900">
                <a:latin typeface="IBM Plex Sans" panose="020B0503050203000203" pitchFamily="34" charset="0"/>
              </a:rPr>
              <a:t>The home screen will now display a 2D data‑scan interface. Scan the device.</a:t>
            </a:r>
            <a:endParaRPr lang="en-US" sz="900" b="0" i="0" u="none" strike="noStrike" kern="1200">
              <a:effectLst/>
              <a:latin typeface="IBM Plex Sans" panose="020B0503050203000203" pitchFamily="34" charset="0"/>
            </a:endParaRPr>
          </a:p>
        </p:txBody>
      </p:sp>
      <p:sp>
        <p:nvSpPr>
          <p:cNvPr id="30" name="TextBox 29">
            <a:extLst>
              <a:ext uri="{FF2B5EF4-FFF2-40B4-BE49-F238E27FC236}">
                <a16:creationId xmlns:a16="http://schemas.microsoft.com/office/drawing/2014/main" id="{F56445D1-FDE4-7C72-BDF8-FBBF94EA1045}"/>
              </a:ext>
            </a:extLst>
          </p:cNvPr>
          <p:cNvSpPr txBox="1"/>
          <p:nvPr/>
        </p:nvSpPr>
        <p:spPr>
          <a:xfrm>
            <a:off x="3536768" y="5797325"/>
            <a:ext cx="2329786" cy="310793"/>
          </a:xfrm>
          <a:prstGeom prst="rect">
            <a:avLst/>
          </a:prstGeom>
        </p:spPr>
        <p:txBody>
          <a:bodyPr vert="horz" wrap="square" lIns="0" tIns="45720" rIns="91440" bIns="45720" rtlCol="0">
            <a:noAutofit/>
          </a:bodyPr>
          <a:lstStyle/>
          <a:p>
            <a:r>
              <a:rPr lang="en-US" sz="900">
                <a:latin typeface="IBM Plex Sans" panose="020B0503050203000203" pitchFamily="34" charset="0"/>
              </a:rPr>
              <a:t>Note: The Data Matrix is located on the front of the stand and will vary by device.</a:t>
            </a:r>
            <a:endParaRPr lang="en-US" sz="900" b="0" i="0" u="none" strike="noStrike" kern="1200">
              <a:effectLst/>
              <a:latin typeface="IBM Plex Sans" panose="020B0503050203000203" pitchFamily="34" charset="0"/>
            </a:endParaRPr>
          </a:p>
        </p:txBody>
      </p:sp>
      <p:sp>
        <p:nvSpPr>
          <p:cNvPr id="31" name="TextBox 30">
            <a:extLst>
              <a:ext uri="{FF2B5EF4-FFF2-40B4-BE49-F238E27FC236}">
                <a16:creationId xmlns:a16="http://schemas.microsoft.com/office/drawing/2014/main" id="{6E7B6DF0-70FD-6DD2-789B-F48583269022}"/>
              </a:ext>
            </a:extLst>
          </p:cNvPr>
          <p:cNvSpPr txBox="1"/>
          <p:nvPr/>
        </p:nvSpPr>
        <p:spPr>
          <a:xfrm>
            <a:off x="9183134" y="5797324"/>
            <a:ext cx="2188396" cy="310793"/>
          </a:xfrm>
          <a:prstGeom prst="rect">
            <a:avLst/>
          </a:prstGeom>
        </p:spPr>
        <p:txBody>
          <a:bodyPr vert="horz" wrap="square" lIns="0" tIns="45720" rIns="91440" bIns="45720" rtlCol="0">
            <a:noAutofit/>
          </a:bodyPr>
          <a:lstStyle/>
          <a:p>
            <a:r>
              <a:rPr lang="en-US" sz="900">
                <a:latin typeface="IBM Plex Sans" panose="020B0503050203000203" pitchFamily="34" charset="0"/>
              </a:rPr>
              <a:t>If prompted, confirm that the location access group is correct.</a:t>
            </a:r>
            <a:endParaRPr lang="en-US" sz="900" i="0" u="none" strike="noStrike" kern="1200">
              <a:effectLst/>
              <a:latin typeface="IBM Plex Sans" panose="020B0503050203000203" pitchFamily="34" charset="0"/>
            </a:endParaRPr>
          </a:p>
        </p:txBody>
      </p:sp>
      <p:sp>
        <p:nvSpPr>
          <p:cNvPr id="6" name="Rectangle 5">
            <a:extLst>
              <a:ext uri="{FF2B5EF4-FFF2-40B4-BE49-F238E27FC236}">
                <a16:creationId xmlns:a16="http://schemas.microsoft.com/office/drawing/2014/main" id="{075BA776-87EC-D1EB-6206-D2AB9E0F2A8D}"/>
              </a:ext>
            </a:extLst>
          </p:cNvPr>
          <p:cNvSpPr/>
          <p:nvPr/>
        </p:nvSpPr>
        <p:spPr>
          <a:xfrm>
            <a:off x="76200" y="2478024"/>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screen with a black border&#10;&#10;AI-generated content may be incorrect.">
            <a:extLst>
              <a:ext uri="{FF2B5EF4-FFF2-40B4-BE49-F238E27FC236}">
                <a16:creationId xmlns:a16="http://schemas.microsoft.com/office/drawing/2014/main" id="{D99972EB-3AE1-2D61-0DBA-22DF1290504C}"/>
              </a:ext>
            </a:extLst>
          </p:cNvPr>
          <p:cNvPicPr>
            <a:picLocks noChangeAspect="1"/>
          </p:cNvPicPr>
          <p:nvPr/>
        </p:nvPicPr>
        <p:blipFill>
          <a:blip r:embed="rId2"/>
          <a:stretch>
            <a:fillRect/>
          </a:stretch>
        </p:blipFill>
        <p:spPr>
          <a:xfrm>
            <a:off x="988241" y="2077119"/>
            <a:ext cx="1488222" cy="3000447"/>
          </a:xfrm>
          <a:prstGeom prst="rect">
            <a:avLst/>
          </a:prstGeom>
        </p:spPr>
      </p:pic>
      <p:pic>
        <p:nvPicPr>
          <p:cNvPr id="1030" name="Picture 6">
            <a:extLst>
              <a:ext uri="{FF2B5EF4-FFF2-40B4-BE49-F238E27FC236}">
                <a16:creationId xmlns:a16="http://schemas.microsoft.com/office/drawing/2014/main" id="{82BFA617-7803-EFEC-D3D7-F4F3FA22D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228" y="2359152"/>
            <a:ext cx="1363028" cy="242316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32709DB-1772-2433-3F6F-0EA41E41316F}"/>
              </a:ext>
            </a:extLst>
          </p:cNvPr>
          <p:cNvSpPr txBox="1"/>
          <p:nvPr/>
        </p:nvSpPr>
        <p:spPr>
          <a:xfrm>
            <a:off x="6255814" y="1286284"/>
            <a:ext cx="3691539" cy="646331"/>
          </a:xfrm>
          <a:prstGeom prst="rect">
            <a:avLst/>
          </a:prstGeom>
          <a:noFill/>
        </p:spPr>
        <p:txBody>
          <a:bodyPr wrap="square" rtlCol="0">
            <a:spAutoFit/>
          </a:bodyPr>
          <a:lstStyle/>
          <a:p>
            <a:r>
              <a:rPr lang="en-US" b="1" dirty="0">
                <a:solidFill>
                  <a:schemeClr val="accent6"/>
                </a:solidFill>
                <a:latin typeface="IBM Plex Sans" panose="020B0503050203000203" pitchFamily="34" charset="0"/>
              </a:rPr>
              <a:t>Wearable</a:t>
            </a:r>
          </a:p>
          <a:p>
            <a:r>
              <a:rPr lang="en-US" b="1" dirty="0">
                <a:solidFill>
                  <a:schemeClr val="accent6"/>
                </a:solidFill>
                <a:latin typeface="IBM Plex Sans" panose="020B0503050203000203" pitchFamily="34" charset="0"/>
              </a:rPr>
              <a:t>Matrix Location</a:t>
            </a:r>
          </a:p>
        </p:txBody>
      </p:sp>
      <p:pic>
        <p:nvPicPr>
          <p:cNvPr id="12" name="Picture 11" descr="A cell phone on a stand&#10;&#10;AI-generated content may be incorrect.">
            <a:extLst>
              <a:ext uri="{FF2B5EF4-FFF2-40B4-BE49-F238E27FC236}">
                <a16:creationId xmlns:a16="http://schemas.microsoft.com/office/drawing/2014/main" id="{AF26BA5E-67EF-1596-C197-D3679F27122F}"/>
              </a:ext>
            </a:extLst>
          </p:cNvPr>
          <p:cNvPicPr>
            <a:picLocks noChangeAspect="1"/>
          </p:cNvPicPr>
          <p:nvPr/>
        </p:nvPicPr>
        <p:blipFill>
          <a:blip r:embed="rId4">
            <a:clrChange>
              <a:clrFrom>
                <a:srgbClr val="FFFFFF"/>
              </a:clrFrom>
              <a:clrTo>
                <a:srgbClr val="FFFFFF">
                  <a:alpha val="0"/>
                </a:srgbClr>
              </a:clrTo>
            </a:clrChange>
          </a:blip>
          <a:srcRect l="25526" t="13111" r="23370" b="12788"/>
          <a:stretch>
            <a:fillRect/>
          </a:stretch>
        </p:blipFill>
        <p:spPr>
          <a:xfrm>
            <a:off x="3845561" y="2368379"/>
            <a:ext cx="1360543" cy="1972816"/>
          </a:xfrm>
          <a:prstGeom prst="rect">
            <a:avLst/>
          </a:prstGeom>
        </p:spPr>
      </p:pic>
      <p:sp>
        <p:nvSpPr>
          <p:cNvPr id="17" name="Rounded Rectangle 20">
            <a:extLst>
              <a:ext uri="{FF2B5EF4-FFF2-40B4-BE49-F238E27FC236}">
                <a16:creationId xmlns:a16="http://schemas.microsoft.com/office/drawing/2014/main" id="{21ADAC02-9136-4A52-F5F7-021CCE7FEB24}"/>
              </a:ext>
            </a:extLst>
          </p:cNvPr>
          <p:cNvSpPr/>
          <p:nvPr/>
        </p:nvSpPr>
        <p:spPr>
          <a:xfrm>
            <a:off x="8450780" y="1558763"/>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07</a:t>
            </a:r>
          </a:p>
        </p:txBody>
      </p:sp>
      <p:sp>
        <p:nvSpPr>
          <p:cNvPr id="19" name="Rounded Rectangle 20">
            <a:extLst>
              <a:ext uri="{FF2B5EF4-FFF2-40B4-BE49-F238E27FC236}">
                <a16:creationId xmlns:a16="http://schemas.microsoft.com/office/drawing/2014/main" id="{82DC4543-385E-861E-A0CE-FBD53D00D764}"/>
              </a:ext>
            </a:extLst>
          </p:cNvPr>
          <p:cNvSpPr/>
          <p:nvPr/>
        </p:nvSpPr>
        <p:spPr>
          <a:xfrm>
            <a:off x="10789644" y="1558763"/>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08</a:t>
            </a:r>
          </a:p>
        </p:txBody>
      </p:sp>
      <p:sp>
        <p:nvSpPr>
          <p:cNvPr id="22" name="TextBox 21">
            <a:extLst>
              <a:ext uri="{FF2B5EF4-FFF2-40B4-BE49-F238E27FC236}">
                <a16:creationId xmlns:a16="http://schemas.microsoft.com/office/drawing/2014/main" id="{5A89403E-72BC-47EE-E48A-8719EA4DD954}"/>
              </a:ext>
            </a:extLst>
          </p:cNvPr>
          <p:cNvSpPr txBox="1"/>
          <p:nvPr/>
        </p:nvSpPr>
        <p:spPr>
          <a:xfrm>
            <a:off x="6388871" y="5778050"/>
            <a:ext cx="2329786" cy="310793"/>
          </a:xfrm>
          <a:prstGeom prst="rect">
            <a:avLst/>
          </a:prstGeom>
        </p:spPr>
        <p:txBody>
          <a:bodyPr vert="horz" wrap="square" lIns="0" tIns="45720" rIns="91440" bIns="45720" rtlCol="0">
            <a:noAutofit/>
          </a:bodyPr>
          <a:lstStyle/>
          <a:p>
            <a:r>
              <a:rPr lang="en-US" sz="900">
                <a:latin typeface="IBM Plex Sans" panose="020B0503050203000203" pitchFamily="34" charset="0"/>
              </a:rPr>
              <a:t>The screen will display ‘New lock found.’ Tap ‘Set up +’ to continue.</a:t>
            </a:r>
          </a:p>
        </p:txBody>
      </p:sp>
      <p:pic>
        <p:nvPicPr>
          <p:cNvPr id="23" name="Picture 22">
            <a:extLst>
              <a:ext uri="{FF2B5EF4-FFF2-40B4-BE49-F238E27FC236}">
                <a16:creationId xmlns:a16="http://schemas.microsoft.com/office/drawing/2014/main" id="{D150EA1D-A86F-193B-CCB7-1E4335428BAF}"/>
              </a:ext>
            </a:extLst>
          </p:cNvPr>
          <p:cNvPicPr>
            <a:picLocks noChangeAspect="1"/>
          </p:cNvPicPr>
          <p:nvPr/>
        </p:nvPicPr>
        <p:blipFill>
          <a:blip r:embed="rId5">
            <a:clrChange>
              <a:clrFrom>
                <a:srgbClr val="FEFEFE"/>
              </a:clrFrom>
              <a:clrTo>
                <a:srgbClr val="FEFEFE">
                  <a:alpha val="0"/>
                </a:srgbClr>
              </a:clrTo>
            </a:clrChange>
          </a:blip>
          <a:stretch>
            <a:fillRect/>
          </a:stretch>
        </p:blipFill>
        <p:spPr>
          <a:xfrm>
            <a:off x="6596288" y="1909117"/>
            <a:ext cx="2122369" cy="3277024"/>
          </a:xfrm>
          <a:prstGeom prst="rect">
            <a:avLst/>
          </a:prstGeom>
        </p:spPr>
      </p:pic>
      <p:pic>
        <p:nvPicPr>
          <p:cNvPr id="25" name="Picture 24" descr="A black screen with a black border&#10;&#10;AI-generated content may be incorrect.">
            <a:extLst>
              <a:ext uri="{FF2B5EF4-FFF2-40B4-BE49-F238E27FC236}">
                <a16:creationId xmlns:a16="http://schemas.microsoft.com/office/drawing/2014/main" id="{AEB58104-4D3A-15BD-00C4-B0E8A35FED48}"/>
              </a:ext>
            </a:extLst>
          </p:cNvPr>
          <p:cNvPicPr>
            <a:picLocks noChangeAspect="1"/>
          </p:cNvPicPr>
          <p:nvPr/>
        </p:nvPicPr>
        <p:blipFill>
          <a:blip r:embed="rId2"/>
          <a:stretch>
            <a:fillRect/>
          </a:stretch>
        </p:blipFill>
        <p:spPr>
          <a:xfrm>
            <a:off x="9645550" y="2086586"/>
            <a:ext cx="1488222" cy="3000447"/>
          </a:xfrm>
          <a:prstGeom prst="rect">
            <a:avLst/>
          </a:prstGeom>
        </p:spPr>
      </p:pic>
      <p:pic>
        <p:nvPicPr>
          <p:cNvPr id="27" name="Picture 26" descr="A screenshot of a phone&#10;&#10;AI-generated content may be incorrect.">
            <a:extLst>
              <a:ext uri="{FF2B5EF4-FFF2-40B4-BE49-F238E27FC236}">
                <a16:creationId xmlns:a16="http://schemas.microsoft.com/office/drawing/2014/main" id="{A5F5D895-9B8B-0B52-4DFB-21EB4852971C}"/>
              </a:ext>
            </a:extLst>
          </p:cNvPr>
          <p:cNvPicPr>
            <a:picLocks noChangeAspect="1"/>
          </p:cNvPicPr>
          <p:nvPr/>
        </p:nvPicPr>
        <p:blipFill>
          <a:blip r:embed="rId6"/>
          <a:stretch>
            <a:fillRect/>
          </a:stretch>
        </p:blipFill>
        <p:spPr>
          <a:xfrm>
            <a:off x="9719626" y="2473759"/>
            <a:ext cx="1297027" cy="2223476"/>
          </a:xfrm>
          <a:prstGeom prst="rect">
            <a:avLst/>
          </a:prstGeom>
        </p:spPr>
      </p:pic>
      <p:sp>
        <p:nvSpPr>
          <p:cNvPr id="13" name="Text Placeholder 2">
            <a:extLst>
              <a:ext uri="{FF2B5EF4-FFF2-40B4-BE49-F238E27FC236}">
                <a16:creationId xmlns:a16="http://schemas.microsoft.com/office/drawing/2014/main" id="{1595F563-0D5D-F815-D1E3-5163325C243B}"/>
              </a:ext>
            </a:extLst>
          </p:cNvPr>
          <p:cNvSpPr>
            <a:spLocks noGrp="1"/>
          </p:cNvSpPr>
          <p:nvPr>
            <p:ph type="body" sz="quarter" idx="39"/>
          </p:nvPr>
        </p:nvSpPr>
        <p:spPr>
          <a:xfrm>
            <a:off x="352792" y="837833"/>
            <a:ext cx="6802437" cy="414338"/>
          </a:xfrm>
        </p:spPr>
        <p:txBody>
          <a:bodyPr/>
          <a:lstStyle/>
          <a:p>
            <a:r>
              <a:rPr lang="en-US" err="1"/>
              <a:t>OnePOD</a:t>
            </a:r>
            <a:r>
              <a:rPr lang="en-US"/>
              <a:t> Max Setup</a:t>
            </a:r>
          </a:p>
        </p:txBody>
      </p:sp>
      <p:pic>
        <p:nvPicPr>
          <p:cNvPr id="3" name="Picture 2">
            <a:extLst>
              <a:ext uri="{FF2B5EF4-FFF2-40B4-BE49-F238E27FC236}">
                <a16:creationId xmlns:a16="http://schemas.microsoft.com/office/drawing/2014/main" id="{AF26BA5E-67EF-1596-C197-D3679F27122F}"/>
              </a:ext>
            </a:extLst>
          </p:cNvPr>
          <p:cNvPicPr>
            <a:picLocks noChangeAspect="1"/>
          </p:cNvPicPr>
          <p:nvPr/>
        </p:nvPicPr>
        <p:blipFill>
          <a:blip r:embed="rId7">
            <a:clrChange>
              <a:clrFrom>
                <a:srgbClr val="FFFFFF"/>
              </a:clrFrom>
              <a:clrTo>
                <a:srgbClr val="FFFFFF">
                  <a:alpha val="0"/>
                </a:srgbClr>
              </a:clrTo>
            </a:clrChange>
          </a:blip>
          <a:srcRect l="17917" r="28437"/>
          <a:stretch>
            <a:fillRect/>
          </a:stretch>
        </p:blipFill>
        <p:spPr>
          <a:xfrm>
            <a:off x="3785565" y="759427"/>
            <a:ext cx="1488221" cy="1734758"/>
          </a:xfrm>
          <a:prstGeom prst="rect">
            <a:avLst/>
          </a:prstGeom>
        </p:spPr>
      </p:pic>
      <p:pic>
        <p:nvPicPr>
          <p:cNvPr id="4" name="Picture 3">
            <a:extLst>
              <a:ext uri="{FF2B5EF4-FFF2-40B4-BE49-F238E27FC236}">
                <a16:creationId xmlns:a16="http://schemas.microsoft.com/office/drawing/2014/main" id="{AF26BA5E-67EF-1596-C197-D3679F27122F}"/>
              </a:ext>
            </a:extLst>
          </p:cNvPr>
          <p:cNvPicPr>
            <a:picLocks noChangeAspect="1"/>
          </p:cNvPicPr>
          <p:nvPr/>
        </p:nvPicPr>
        <p:blipFill>
          <a:blip r:embed="rId8">
            <a:clrChange>
              <a:clrFrom>
                <a:srgbClr val="FFFFFF"/>
              </a:clrFrom>
              <a:clrTo>
                <a:srgbClr val="FFFFFF">
                  <a:alpha val="0"/>
                </a:srgbClr>
              </a:clrTo>
            </a:clrChange>
          </a:blip>
          <a:srcRect l="23227" r="23227"/>
          <a:stretch/>
        </p:blipFill>
        <p:spPr>
          <a:xfrm>
            <a:off x="3798965" y="4130026"/>
            <a:ext cx="1552215" cy="1809354"/>
          </a:xfrm>
          <a:prstGeom prst="rect">
            <a:avLst/>
          </a:prstGeom>
        </p:spPr>
      </p:pic>
      <p:cxnSp>
        <p:nvCxnSpPr>
          <p:cNvPr id="7" name="Straight Connector 6">
            <a:extLst>
              <a:ext uri="{FF2B5EF4-FFF2-40B4-BE49-F238E27FC236}">
                <a16:creationId xmlns:a16="http://schemas.microsoft.com/office/drawing/2014/main" id="{3BAF100E-43F0-56DB-B3B1-DABB83CB44E4}"/>
              </a:ext>
            </a:extLst>
          </p:cNvPr>
          <p:cNvCxnSpPr>
            <a:cxnSpLocks/>
          </p:cNvCxnSpPr>
          <p:nvPr/>
        </p:nvCxnSpPr>
        <p:spPr>
          <a:xfrm flipH="1">
            <a:off x="1936398" y="3836908"/>
            <a:ext cx="2245637" cy="23680"/>
          </a:xfrm>
          <a:prstGeom prst="line">
            <a:avLst/>
          </a:prstGeom>
          <a:ln>
            <a:prstDash val="dash"/>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E597145-473E-0A24-4CD9-E0DAFF3908B5}"/>
              </a:ext>
            </a:extLst>
          </p:cNvPr>
          <p:cNvCxnSpPr>
            <a:cxnSpLocks/>
          </p:cNvCxnSpPr>
          <p:nvPr/>
        </p:nvCxnSpPr>
        <p:spPr>
          <a:xfrm flipH="1">
            <a:off x="2048909" y="2015466"/>
            <a:ext cx="1978485" cy="1858330"/>
          </a:xfrm>
          <a:prstGeom prst="line">
            <a:avLst/>
          </a:prstGeom>
          <a:ln>
            <a:prstDash val="dash"/>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1436701-B65D-86BE-7DFC-4FF0DA0BBE63}"/>
              </a:ext>
            </a:extLst>
          </p:cNvPr>
          <p:cNvCxnSpPr>
            <a:cxnSpLocks/>
          </p:cNvCxnSpPr>
          <p:nvPr/>
        </p:nvCxnSpPr>
        <p:spPr>
          <a:xfrm flipH="1" flipV="1">
            <a:off x="1924598" y="3836908"/>
            <a:ext cx="2573219" cy="1103537"/>
          </a:xfrm>
          <a:prstGeom prst="line">
            <a:avLst/>
          </a:prstGeom>
          <a:ln>
            <a:prstDash val="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57831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5EE13-D947-F472-AD27-22B48B0E8126}"/>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AA3732D5-4A24-6E4F-460F-AE56E76E85DF}"/>
              </a:ext>
            </a:extLst>
          </p:cNvPr>
          <p:cNvSpPr/>
          <p:nvPr/>
        </p:nvSpPr>
        <p:spPr>
          <a:xfrm>
            <a:off x="9018115" y="5785358"/>
            <a:ext cx="2583649" cy="508722"/>
          </a:xfrm>
          <a:prstGeom prst="roundRect">
            <a:avLst>
              <a:gd name="adj" fmla="val 50000"/>
            </a:avLst>
          </a:prstGeom>
          <a:solidFill>
            <a:srgbClr val="EFEB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BM Plex Sans" panose="020B0503050203000203" pitchFamily="34" charset="0"/>
            </a:endParaRPr>
          </a:p>
        </p:txBody>
      </p:sp>
      <p:sp>
        <p:nvSpPr>
          <p:cNvPr id="3" name="Rectangle 2">
            <a:extLst>
              <a:ext uri="{FF2B5EF4-FFF2-40B4-BE49-F238E27FC236}">
                <a16:creationId xmlns:a16="http://schemas.microsoft.com/office/drawing/2014/main" id="{6BBADE79-A1E5-B9A7-175E-4014B107ABBC}"/>
              </a:ext>
            </a:extLst>
          </p:cNvPr>
          <p:cNvSpPr/>
          <p:nvPr/>
        </p:nvSpPr>
        <p:spPr>
          <a:xfrm>
            <a:off x="476251" y="5630043"/>
            <a:ext cx="2828924" cy="636414"/>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F833CD9B-A082-AA6E-AED6-D1057373618C}"/>
              </a:ext>
            </a:extLst>
          </p:cNvPr>
          <p:cNvSpPr/>
          <p:nvPr/>
        </p:nvSpPr>
        <p:spPr>
          <a:xfrm>
            <a:off x="580812" y="5776826"/>
            <a:ext cx="2583649" cy="508722"/>
          </a:xfrm>
          <a:prstGeom prst="roundRect">
            <a:avLst>
              <a:gd name="adj" fmla="val 50000"/>
            </a:avLst>
          </a:prstGeom>
          <a:solidFill>
            <a:srgbClr val="EFEB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dirty="0">
              <a:latin typeface="IBM Plex Sans" panose="020B0503050203000203" pitchFamily="34" charset="0"/>
            </a:endParaRPr>
          </a:p>
        </p:txBody>
      </p:sp>
      <p:sp>
        <p:nvSpPr>
          <p:cNvPr id="2" name="Slide Number Placeholder 1">
            <a:extLst>
              <a:ext uri="{FF2B5EF4-FFF2-40B4-BE49-F238E27FC236}">
                <a16:creationId xmlns:a16="http://schemas.microsoft.com/office/drawing/2014/main" id="{4DBC26D3-44E5-2FE6-909B-EFD2442215C0}"/>
              </a:ext>
            </a:extLst>
          </p:cNvPr>
          <p:cNvSpPr>
            <a:spLocks noGrp="1"/>
          </p:cNvSpPr>
          <p:nvPr>
            <p:ph type="sldNum" sz="quarter" idx="10"/>
          </p:nvPr>
        </p:nvSpPr>
        <p:spPr/>
        <p:txBody>
          <a:bodyPr/>
          <a:lstStyle/>
          <a:p>
            <a:fld id="{786FBC2C-DAEC-AA48-BB03-235AB661DE70}" type="slidenum">
              <a:rPr lang="en-US" smtClean="0"/>
              <a:pPr/>
              <a:t>46</a:t>
            </a:fld>
            <a:endParaRPr lang="en-US"/>
          </a:p>
        </p:txBody>
      </p:sp>
      <p:sp>
        <p:nvSpPr>
          <p:cNvPr id="20" name="Rounded Rectangle 19">
            <a:extLst>
              <a:ext uri="{FF2B5EF4-FFF2-40B4-BE49-F238E27FC236}">
                <a16:creationId xmlns:a16="http://schemas.microsoft.com/office/drawing/2014/main" id="{E294EA56-C376-1389-B592-4DD634583AD2}"/>
              </a:ext>
            </a:extLst>
          </p:cNvPr>
          <p:cNvSpPr/>
          <p:nvPr/>
        </p:nvSpPr>
        <p:spPr>
          <a:xfrm>
            <a:off x="2710443" y="151140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09</a:t>
            </a:r>
          </a:p>
        </p:txBody>
      </p:sp>
      <p:sp>
        <p:nvSpPr>
          <p:cNvPr id="21" name="Rounded Rectangle 20">
            <a:extLst>
              <a:ext uri="{FF2B5EF4-FFF2-40B4-BE49-F238E27FC236}">
                <a16:creationId xmlns:a16="http://schemas.microsoft.com/office/drawing/2014/main" id="{BEBF6268-563F-7FBB-41EC-A5C2AAA879B4}"/>
              </a:ext>
            </a:extLst>
          </p:cNvPr>
          <p:cNvSpPr/>
          <p:nvPr/>
        </p:nvSpPr>
        <p:spPr>
          <a:xfrm>
            <a:off x="5641982" y="1503174"/>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10</a:t>
            </a:r>
          </a:p>
        </p:txBody>
      </p:sp>
      <p:sp>
        <p:nvSpPr>
          <p:cNvPr id="22" name="Rounded Rectangle 21">
            <a:extLst>
              <a:ext uri="{FF2B5EF4-FFF2-40B4-BE49-F238E27FC236}">
                <a16:creationId xmlns:a16="http://schemas.microsoft.com/office/drawing/2014/main" id="{F2D5D78D-9253-11FB-70CD-B1CAF7CA8180}"/>
              </a:ext>
            </a:extLst>
          </p:cNvPr>
          <p:cNvSpPr/>
          <p:nvPr/>
        </p:nvSpPr>
        <p:spPr>
          <a:xfrm>
            <a:off x="8455920" y="152348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11</a:t>
            </a:r>
          </a:p>
        </p:txBody>
      </p:sp>
      <p:sp>
        <p:nvSpPr>
          <p:cNvPr id="23" name="Rounded Rectangle 22">
            <a:extLst>
              <a:ext uri="{FF2B5EF4-FFF2-40B4-BE49-F238E27FC236}">
                <a16:creationId xmlns:a16="http://schemas.microsoft.com/office/drawing/2014/main" id="{2B4545AE-9753-4FF7-01D0-460C0567158B}"/>
              </a:ext>
            </a:extLst>
          </p:cNvPr>
          <p:cNvSpPr/>
          <p:nvPr/>
        </p:nvSpPr>
        <p:spPr>
          <a:xfrm>
            <a:off x="11160450" y="1487336"/>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12</a:t>
            </a:r>
          </a:p>
        </p:txBody>
      </p:sp>
      <p:sp>
        <p:nvSpPr>
          <p:cNvPr id="6" name="Rectangle 5">
            <a:extLst>
              <a:ext uri="{FF2B5EF4-FFF2-40B4-BE49-F238E27FC236}">
                <a16:creationId xmlns:a16="http://schemas.microsoft.com/office/drawing/2014/main" id="{5A2A67B5-6E9A-94EA-EF17-9EAE9FCB9888}"/>
              </a:ext>
            </a:extLst>
          </p:cNvPr>
          <p:cNvSpPr/>
          <p:nvPr/>
        </p:nvSpPr>
        <p:spPr>
          <a:xfrm>
            <a:off x="0" y="2464716"/>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screen with a black border&#10;&#10;AI-generated content may be incorrect.">
            <a:extLst>
              <a:ext uri="{FF2B5EF4-FFF2-40B4-BE49-F238E27FC236}">
                <a16:creationId xmlns:a16="http://schemas.microsoft.com/office/drawing/2014/main" id="{7E7B0C5F-770E-C7F1-BB05-C664AEA665D0}"/>
              </a:ext>
            </a:extLst>
          </p:cNvPr>
          <p:cNvPicPr>
            <a:picLocks noChangeAspect="1"/>
          </p:cNvPicPr>
          <p:nvPr/>
        </p:nvPicPr>
        <p:blipFill>
          <a:blip r:embed="rId2"/>
          <a:stretch>
            <a:fillRect/>
          </a:stretch>
        </p:blipFill>
        <p:spPr>
          <a:xfrm>
            <a:off x="988241" y="2077119"/>
            <a:ext cx="1488222" cy="3000447"/>
          </a:xfrm>
          <a:prstGeom prst="rect">
            <a:avLst/>
          </a:prstGeom>
        </p:spPr>
      </p:pic>
      <p:sp>
        <p:nvSpPr>
          <p:cNvPr id="18" name="TextBox 17">
            <a:extLst>
              <a:ext uri="{FF2B5EF4-FFF2-40B4-BE49-F238E27FC236}">
                <a16:creationId xmlns:a16="http://schemas.microsoft.com/office/drawing/2014/main" id="{23FFFCE9-07B3-6AD0-D5A7-267AAD4F83EC}"/>
              </a:ext>
            </a:extLst>
          </p:cNvPr>
          <p:cNvSpPr txBox="1"/>
          <p:nvPr/>
        </p:nvSpPr>
        <p:spPr>
          <a:xfrm>
            <a:off x="709031" y="5769031"/>
            <a:ext cx="2460142" cy="461665"/>
          </a:xfrm>
          <a:prstGeom prst="rect">
            <a:avLst/>
          </a:prstGeom>
        </p:spPr>
        <p:txBody>
          <a:bodyPr vert="horz" wrap="square" lIns="0" tIns="45720" rIns="91440" bIns="45720" rtlCol="0">
            <a:noAutofit/>
          </a:bodyPr>
          <a:lstStyle/>
          <a:p>
            <a:r>
              <a:rPr lang="en-US" sz="900" dirty="0">
                <a:latin typeface="IBM Plex Sans" panose="020B0503050203000203" pitchFamily="34" charset="0"/>
              </a:rPr>
              <a:t>Delete the serial number name and replace it with your desired naming convention, e.g., “iPhone 17” or “Apple Wall Far Left.”</a:t>
            </a:r>
          </a:p>
        </p:txBody>
      </p:sp>
      <p:pic>
        <p:nvPicPr>
          <p:cNvPr id="24" name="Picture 23">
            <a:extLst>
              <a:ext uri="{FF2B5EF4-FFF2-40B4-BE49-F238E27FC236}">
                <a16:creationId xmlns:a16="http://schemas.microsoft.com/office/drawing/2014/main" id="{94A90414-88F3-052F-2FAF-5034E7CD8017}"/>
              </a:ext>
            </a:extLst>
          </p:cNvPr>
          <p:cNvPicPr>
            <a:picLocks noChangeAspect="1"/>
          </p:cNvPicPr>
          <p:nvPr/>
        </p:nvPicPr>
        <p:blipFill>
          <a:blip r:embed="rId3"/>
          <a:stretch>
            <a:fillRect/>
          </a:stretch>
        </p:blipFill>
        <p:spPr>
          <a:xfrm>
            <a:off x="656884" y="1823292"/>
            <a:ext cx="2264116" cy="3476422"/>
          </a:xfrm>
          <a:prstGeom prst="rect">
            <a:avLst/>
          </a:prstGeom>
        </p:spPr>
      </p:pic>
      <p:pic>
        <p:nvPicPr>
          <p:cNvPr id="25" name="Picture 24">
            <a:extLst>
              <a:ext uri="{FF2B5EF4-FFF2-40B4-BE49-F238E27FC236}">
                <a16:creationId xmlns:a16="http://schemas.microsoft.com/office/drawing/2014/main" id="{5A403278-7FB3-C296-21AD-C4214EB74BC4}"/>
              </a:ext>
            </a:extLst>
          </p:cNvPr>
          <p:cNvPicPr>
            <a:picLocks noChangeAspect="1"/>
          </p:cNvPicPr>
          <p:nvPr/>
        </p:nvPicPr>
        <p:blipFill>
          <a:blip r:embed="rId4"/>
          <a:stretch>
            <a:fillRect/>
          </a:stretch>
        </p:blipFill>
        <p:spPr>
          <a:xfrm>
            <a:off x="3856120" y="1948700"/>
            <a:ext cx="1726397" cy="3343638"/>
          </a:xfrm>
          <a:prstGeom prst="rect">
            <a:avLst/>
          </a:prstGeom>
        </p:spPr>
      </p:pic>
      <p:sp>
        <p:nvSpPr>
          <p:cNvPr id="26" name="TextBox 25">
            <a:extLst>
              <a:ext uri="{FF2B5EF4-FFF2-40B4-BE49-F238E27FC236}">
                <a16:creationId xmlns:a16="http://schemas.microsoft.com/office/drawing/2014/main" id="{DE0D46A7-BBA1-C180-D290-092682FF86C5}"/>
              </a:ext>
            </a:extLst>
          </p:cNvPr>
          <p:cNvSpPr txBox="1"/>
          <p:nvPr/>
        </p:nvSpPr>
        <p:spPr>
          <a:xfrm>
            <a:off x="3552188" y="5765989"/>
            <a:ext cx="2334262" cy="254178"/>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the appropriate access group from the dropdown menu then tap ‘Save.’</a:t>
            </a:r>
            <a:endParaRPr lang="en-US" sz="900" i="0" u="none" strike="noStrike" kern="1200" dirty="0">
              <a:effectLst/>
              <a:latin typeface="IBM Plex Sans" panose="020B0503050203000203" pitchFamily="34" charset="0"/>
            </a:endParaRPr>
          </a:p>
        </p:txBody>
      </p:sp>
      <p:pic>
        <p:nvPicPr>
          <p:cNvPr id="27" name="Picture 26">
            <a:extLst>
              <a:ext uri="{FF2B5EF4-FFF2-40B4-BE49-F238E27FC236}">
                <a16:creationId xmlns:a16="http://schemas.microsoft.com/office/drawing/2014/main" id="{3B6698B3-A8B3-1393-5E74-577957243654}"/>
              </a:ext>
            </a:extLst>
          </p:cNvPr>
          <p:cNvPicPr>
            <a:picLocks noChangeAspect="1"/>
          </p:cNvPicPr>
          <p:nvPr/>
        </p:nvPicPr>
        <p:blipFill>
          <a:blip r:embed="rId5"/>
          <a:stretch>
            <a:fillRect/>
          </a:stretch>
        </p:blipFill>
        <p:spPr>
          <a:xfrm>
            <a:off x="6609485" y="1902190"/>
            <a:ext cx="1747216" cy="3397524"/>
          </a:xfrm>
          <a:prstGeom prst="rect">
            <a:avLst/>
          </a:prstGeom>
        </p:spPr>
      </p:pic>
      <p:sp>
        <p:nvSpPr>
          <p:cNvPr id="31" name="TextBox 30">
            <a:extLst>
              <a:ext uri="{FF2B5EF4-FFF2-40B4-BE49-F238E27FC236}">
                <a16:creationId xmlns:a16="http://schemas.microsoft.com/office/drawing/2014/main" id="{897AF60B-A510-AFA8-77EF-A32F2AF03EBF}"/>
              </a:ext>
            </a:extLst>
          </p:cNvPr>
          <p:cNvSpPr txBox="1"/>
          <p:nvPr/>
        </p:nvSpPr>
        <p:spPr>
          <a:xfrm>
            <a:off x="6348667" y="5766866"/>
            <a:ext cx="2334262"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Allow the device a moment to set up. The screen will update to ‘Setup complete.’</a:t>
            </a:r>
            <a:endParaRPr lang="en-US" sz="900" i="0" u="none" strike="noStrike" kern="1200" dirty="0">
              <a:effectLst/>
              <a:latin typeface="IBM Plex Sans" panose="020B0503050203000203" pitchFamily="34" charset="0"/>
            </a:endParaRPr>
          </a:p>
        </p:txBody>
      </p:sp>
      <p:sp>
        <p:nvSpPr>
          <p:cNvPr id="33" name="TextBox 32">
            <a:extLst>
              <a:ext uri="{FF2B5EF4-FFF2-40B4-BE49-F238E27FC236}">
                <a16:creationId xmlns:a16="http://schemas.microsoft.com/office/drawing/2014/main" id="{5D525740-9B11-4BA7-220C-6BC1634A7833}"/>
              </a:ext>
            </a:extLst>
          </p:cNvPr>
          <p:cNvSpPr txBox="1"/>
          <p:nvPr/>
        </p:nvSpPr>
        <p:spPr>
          <a:xfrm>
            <a:off x="9113809" y="5785358"/>
            <a:ext cx="2522774" cy="507831"/>
          </a:xfrm>
          <a:prstGeom prst="rect">
            <a:avLst/>
          </a:prstGeom>
          <a:noFill/>
        </p:spPr>
        <p:txBody>
          <a:bodyPr wrap="square">
            <a:spAutoFit/>
          </a:bodyPr>
          <a:lstStyle/>
          <a:p>
            <a:r>
              <a:rPr lang="en-US" sz="900" dirty="0">
                <a:latin typeface="IBM Plex Sans" panose="020B0503050203000203" pitchFamily="34" charset="0"/>
              </a:rPr>
              <a:t>Attempt to open the device again to confirm the name and permissions have been successfully updated.</a:t>
            </a:r>
          </a:p>
        </p:txBody>
      </p:sp>
      <p:sp>
        <p:nvSpPr>
          <p:cNvPr id="10" name="Text Placeholder 2">
            <a:extLst>
              <a:ext uri="{FF2B5EF4-FFF2-40B4-BE49-F238E27FC236}">
                <a16:creationId xmlns:a16="http://schemas.microsoft.com/office/drawing/2014/main" id="{BAC68EAA-73AB-C8D5-778A-5D2E018CF38E}"/>
              </a:ext>
            </a:extLst>
          </p:cNvPr>
          <p:cNvSpPr>
            <a:spLocks noGrp="1"/>
          </p:cNvSpPr>
          <p:nvPr>
            <p:ph type="body" sz="quarter" idx="39"/>
          </p:nvPr>
        </p:nvSpPr>
        <p:spPr>
          <a:xfrm>
            <a:off x="352792" y="837833"/>
            <a:ext cx="6802437" cy="414338"/>
          </a:xfrm>
        </p:spPr>
        <p:txBody>
          <a:bodyPr/>
          <a:lstStyle/>
          <a:p>
            <a:r>
              <a:rPr lang="en-US" err="1"/>
              <a:t>OnePOD</a:t>
            </a:r>
            <a:r>
              <a:rPr lang="en-US"/>
              <a:t> Max Setup</a:t>
            </a:r>
          </a:p>
        </p:txBody>
      </p:sp>
      <p:pic>
        <p:nvPicPr>
          <p:cNvPr id="4" name="Picture 3" descr="A black screen with a black border&#10;&#10;AI-generated content may be incorrect.">
            <a:extLst>
              <a:ext uri="{FF2B5EF4-FFF2-40B4-BE49-F238E27FC236}">
                <a16:creationId xmlns:a16="http://schemas.microsoft.com/office/drawing/2014/main" id="{D57AD09C-B711-6A08-87C3-CD456D33A586}"/>
              </a:ext>
            </a:extLst>
          </p:cNvPr>
          <p:cNvPicPr>
            <a:picLocks noChangeAspect="1"/>
          </p:cNvPicPr>
          <p:nvPr/>
        </p:nvPicPr>
        <p:blipFill>
          <a:blip r:embed="rId2"/>
          <a:stretch>
            <a:fillRect/>
          </a:stretch>
        </p:blipFill>
        <p:spPr>
          <a:xfrm>
            <a:off x="9589942" y="1948700"/>
            <a:ext cx="1570508" cy="3166346"/>
          </a:xfrm>
          <a:prstGeom prst="rect">
            <a:avLst/>
          </a:prstGeom>
        </p:spPr>
      </p:pic>
      <p:pic>
        <p:nvPicPr>
          <p:cNvPr id="7" name="Picture 6">
            <a:extLst>
              <a:ext uri="{FF2B5EF4-FFF2-40B4-BE49-F238E27FC236}">
                <a16:creationId xmlns:a16="http://schemas.microsoft.com/office/drawing/2014/main" id="{B3CA410E-01D5-77B4-6561-8CE16444DE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59929" y="2230733"/>
            <a:ext cx="1438392" cy="2557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9087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128B9-290A-1834-E4B7-03960C010778}"/>
            </a:ext>
          </a:extLst>
        </p:cNvPr>
        <p:cNvGrpSpPr/>
        <p:nvPr/>
      </p:nvGrpSpPr>
      <p:grpSpPr>
        <a:xfrm>
          <a:off x="0" y="0"/>
          <a:ext cx="0" cy="0"/>
          <a:chOff x="0" y="0"/>
          <a:chExt cx="0" cy="0"/>
        </a:xfrm>
      </p:grpSpPr>
      <p:sp>
        <p:nvSpPr>
          <p:cNvPr id="40" name="Rectangle: Rounded Corners 39">
            <a:extLst>
              <a:ext uri="{FF2B5EF4-FFF2-40B4-BE49-F238E27FC236}">
                <a16:creationId xmlns:a16="http://schemas.microsoft.com/office/drawing/2014/main" id="{3A29DD7A-72EC-2DB0-2C4B-30CBC42182B0}"/>
              </a:ext>
            </a:extLst>
          </p:cNvPr>
          <p:cNvSpPr/>
          <p:nvPr/>
        </p:nvSpPr>
        <p:spPr>
          <a:xfrm>
            <a:off x="6150655" y="5774358"/>
            <a:ext cx="2662664" cy="581992"/>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2383A399-A219-2DAA-B9DB-D88FD60B290C}"/>
              </a:ext>
            </a:extLst>
          </p:cNvPr>
          <p:cNvSpPr>
            <a:spLocks noGrp="1"/>
          </p:cNvSpPr>
          <p:nvPr>
            <p:ph type="sldNum" sz="quarter" idx="10"/>
          </p:nvPr>
        </p:nvSpPr>
        <p:spPr/>
        <p:txBody>
          <a:bodyPr/>
          <a:lstStyle/>
          <a:p>
            <a:fld id="{786FBC2C-DAEC-AA48-BB03-235AB661DE70}" type="slidenum">
              <a:rPr lang="en-US" smtClean="0"/>
              <a:pPr/>
              <a:t>47</a:t>
            </a:fld>
            <a:endParaRPr lang="en-US"/>
          </a:p>
        </p:txBody>
      </p:sp>
      <p:sp>
        <p:nvSpPr>
          <p:cNvPr id="3" name="Text Placeholder 2">
            <a:extLst>
              <a:ext uri="{FF2B5EF4-FFF2-40B4-BE49-F238E27FC236}">
                <a16:creationId xmlns:a16="http://schemas.microsoft.com/office/drawing/2014/main" id="{F382E4B6-A262-DEE6-5D45-F5F1B5481085}"/>
              </a:ext>
            </a:extLst>
          </p:cNvPr>
          <p:cNvSpPr>
            <a:spLocks noGrp="1"/>
          </p:cNvSpPr>
          <p:nvPr>
            <p:ph type="body" sz="quarter" idx="39"/>
          </p:nvPr>
        </p:nvSpPr>
        <p:spPr/>
        <p:txBody>
          <a:bodyPr/>
          <a:lstStyle/>
          <a:p>
            <a:r>
              <a:rPr lang="en-US"/>
              <a:t>LIVE Lock Setup</a:t>
            </a:r>
          </a:p>
          <a:p>
            <a:endParaRPr lang="en-US"/>
          </a:p>
        </p:txBody>
      </p:sp>
      <p:sp>
        <p:nvSpPr>
          <p:cNvPr id="6" name="Rectangle 5">
            <a:extLst>
              <a:ext uri="{FF2B5EF4-FFF2-40B4-BE49-F238E27FC236}">
                <a16:creationId xmlns:a16="http://schemas.microsoft.com/office/drawing/2014/main" id="{5B693FE9-E975-C729-1376-DF76D26488EC}"/>
              </a:ext>
            </a:extLst>
          </p:cNvPr>
          <p:cNvSpPr/>
          <p:nvPr/>
        </p:nvSpPr>
        <p:spPr>
          <a:xfrm>
            <a:off x="30520" y="2475742"/>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1DFAEE29-53B8-0A36-AB12-37B253CA19F1}"/>
              </a:ext>
            </a:extLst>
          </p:cNvPr>
          <p:cNvSpPr/>
          <p:nvPr/>
        </p:nvSpPr>
        <p:spPr>
          <a:xfrm>
            <a:off x="2698797"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1" name="Rounded Rectangle 20">
            <a:extLst>
              <a:ext uri="{FF2B5EF4-FFF2-40B4-BE49-F238E27FC236}">
                <a16:creationId xmlns:a16="http://schemas.microsoft.com/office/drawing/2014/main" id="{2B8AEDD4-12AB-F864-3C90-43459B8EFBF8}"/>
              </a:ext>
            </a:extLst>
          </p:cNvPr>
          <p:cNvSpPr/>
          <p:nvPr/>
        </p:nvSpPr>
        <p:spPr>
          <a:xfrm>
            <a:off x="5704042" y="1558929"/>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48BA6E32-54DE-56E9-FDEC-3C1F1579E43B}"/>
              </a:ext>
            </a:extLst>
          </p:cNvPr>
          <p:cNvSpPr/>
          <p:nvPr/>
        </p:nvSpPr>
        <p:spPr>
          <a:xfrm>
            <a:off x="8430628" y="1577029"/>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pic>
        <p:nvPicPr>
          <p:cNvPr id="11" name="Picture 10" descr="A screenshot of a login screen&#10;&#10;AI-generated content may be incorrect.">
            <a:extLst>
              <a:ext uri="{FF2B5EF4-FFF2-40B4-BE49-F238E27FC236}">
                <a16:creationId xmlns:a16="http://schemas.microsoft.com/office/drawing/2014/main" id="{0AB466FF-20B4-5EC8-FE96-386FA389DA84}"/>
              </a:ext>
            </a:extLst>
          </p:cNvPr>
          <p:cNvPicPr>
            <a:picLocks noChangeAspect="1"/>
          </p:cNvPicPr>
          <p:nvPr/>
        </p:nvPicPr>
        <p:blipFill>
          <a:blip r:embed="rId2"/>
          <a:stretch>
            <a:fillRect/>
          </a:stretch>
        </p:blipFill>
        <p:spPr>
          <a:xfrm>
            <a:off x="1098365" y="2505126"/>
            <a:ext cx="1331775" cy="2464419"/>
          </a:xfrm>
          <a:prstGeom prst="rect">
            <a:avLst/>
          </a:prstGeom>
        </p:spPr>
      </p:pic>
      <p:sp>
        <p:nvSpPr>
          <p:cNvPr id="10" name="TextBox 9">
            <a:extLst>
              <a:ext uri="{FF2B5EF4-FFF2-40B4-BE49-F238E27FC236}">
                <a16:creationId xmlns:a16="http://schemas.microsoft.com/office/drawing/2014/main" id="{6CABEF4A-A287-3C24-895C-63170047FB3B}"/>
              </a:ext>
            </a:extLst>
          </p:cNvPr>
          <p:cNvSpPr txBox="1"/>
          <p:nvPr/>
        </p:nvSpPr>
        <p:spPr>
          <a:xfrm>
            <a:off x="715208" y="5770464"/>
            <a:ext cx="237582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Open the OneKEY app on your phone and log in with your Profile ID and Password.</a:t>
            </a:r>
            <a:endParaRPr lang="en-US" sz="900" b="0" i="0" u="none" strike="noStrike" kern="1200" dirty="0">
              <a:effectLst/>
              <a:latin typeface="IBM Plex Sans" panose="020B0503050203000203" pitchFamily="34" charset="0"/>
            </a:endParaRPr>
          </a:p>
        </p:txBody>
      </p:sp>
      <p:pic>
        <p:nvPicPr>
          <p:cNvPr id="5" name="Picture 4" descr="A black screen with a black border&#10;&#10;AI-generated content may be incorrect.">
            <a:extLst>
              <a:ext uri="{FF2B5EF4-FFF2-40B4-BE49-F238E27FC236}">
                <a16:creationId xmlns:a16="http://schemas.microsoft.com/office/drawing/2014/main" id="{B2272DC3-1903-12BF-5066-63A8E5170365}"/>
              </a:ext>
            </a:extLst>
          </p:cNvPr>
          <p:cNvPicPr>
            <a:picLocks noChangeAspect="1"/>
          </p:cNvPicPr>
          <p:nvPr/>
        </p:nvPicPr>
        <p:blipFill>
          <a:blip r:embed="rId3"/>
          <a:stretch>
            <a:fillRect/>
          </a:stretch>
        </p:blipFill>
        <p:spPr>
          <a:xfrm>
            <a:off x="988241" y="2110789"/>
            <a:ext cx="1600734" cy="3265356"/>
          </a:xfrm>
          <a:prstGeom prst="rect">
            <a:avLst/>
          </a:prstGeom>
        </p:spPr>
      </p:pic>
      <p:pic>
        <p:nvPicPr>
          <p:cNvPr id="16" name="Picture 15" descr="A black screen with a black border&#10;&#10;AI-generated content may be incorrect.">
            <a:extLst>
              <a:ext uri="{FF2B5EF4-FFF2-40B4-BE49-F238E27FC236}">
                <a16:creationId xmlns:a16="http://schemas.microsoft.com/office/drawing/2014/main" id="{E0ABD009-FCC7-3BEA-61EB-24DA596561C9}"/>
              </a:ext>
            </a:extLst>
          </p:cNvPr>
          <p:cNvPicPr>
            <a:picLocks noChangeAspect="1"/>
          </p:cNvPicPr>
          <p:nvPr/>
        </p:nvPicPr>
        <p:blipFill>
          <a:blip r:embed="rId3"/>
          <a:stretch>
            <a:fillRect/>
          </a:stretch>
        </p:blipFill>
        <p:spPr>
          <a:xfrm>
            <a:off x="3846453" y="2110789"/>
            <a:ext cx="1555988" cy="3137072"/>
          </a:xfrm>
          <a:prstGeom prst="rect">
            <a:avLst/>
          </a:prstGeom>
        </p:spPr>
      </p:pic>
      <p:pic>
        <p:nvPicPr>
          <p:cNvPr id="19" name="Picture 2">
            <a:extLst>
              <a:ext uri="{FF2B5EF4-FFF2-40B4-BE49-F238E27FC236}">
                <a16:creationId xmlns:a16="http://schemas.microsoft.com/office/drawing/2014/main" id="{A0F32878-503D-8793-B890-5B7EC07B0F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7432" y="2475742"/>
            <a:ext cx="1366994" cy="2430213"/>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9CE4DCB1-83E4-EF17-4EF0-068AD054C482}"/>
              </a:ext>
            </a:extLst>
          </p:cNvPr>
          <p:cNvSpPr txBox="1"/>
          <p:nvPr/>
        </p:nvSpPr>
        <p:spPr>
          <a:xfrm>
            <a:off x="3533458" y="5775765"/>
            <a:ext cx="2370148" cy="501715"/>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The screen interface should display “Activate OneKEY.” Tap the yellow circle. </a:t>
            </a:r>
          </a:p>
        </p:txBody>
      </p:sp>
      <p:sp>
        <p:nvSpPr>
          <p:cNvPr id="25" name="TextBox 24">
            <a:extLst>
              <a:ext uri="{FF2B5EF4-FFF2-40B4-BE49-F238E27FC236}">
                <a16:creationId xmlns:a16="http://schemas.microsoft.com/office/drawing/2014/main" id="{A86FFDD9-4CE9-E551-B6D8-3D293DEE478D}"/>
              </a:ext>
            </a:extLst>
          </p:cNvPr>
          <p:cNvSpPr txBox="1"/>
          <p:nvPr/>
        </p:nvSpPr>
        <p:spPr>
          <a:xfrm>
            <a:off x="6346029" y="5758607"/>
            <a:ext cx="2526339" cy="400109"/>
          </a:xfrm>
          <a:prstGeom prst="rect">
            <a:avLst/>
          </a:prstGeom>
        </p:spPr>
        <p:txBody>
          <a:bodyPr vert="horz" wrap="square" lIns="0" tIns="45720" rIns="91440" bIns="45720" rtlCol="0">
            <a:noAutofit/>
          </a:bodyPr>
          <a:lstStyle/>
          <a:p>
            <a:r>
              <a:rPr lang="en-US" sz="900" dirty="0">
                <a:latin typeface="IBM Plex Sans" panose="020B0503050203000203" pitchFamily="34" charset="0"/>
              </a:rPr>
              <a:t>Hold your phone’s NFC area (top‑center on iPhone, upper‑back on Android) against the circular head of the lock and keep it there until the screen changes.</a:t>
            </a:r>
          </a:p>
        </p:txBody>
      </p:sp>
      <p:pic>
        <p:nvPicPr>
          <p:cNvPr id="26" name="Picture 25" descr="A black screen with a black border&#10;&#10;AI-generated content may be incorrect.">
            <a:extLst>
              <a:ext uri="{FF2B5EF4-FFF2-40B4-BE49-F238E27FC236}">
                <a16:creationId xmlns:a16="http://schemas.microsoft.com/office/drawing/2014/main" id="{A6785D7C-9642-1A65-3BA0-CA5A1CFEC9B8}"/>
              </a:ext>
            </a:extLst>
          </p:cNvPr>
          <p:cNvPicPr>
            <a:picLocks noChangeAspect="1"/>
          </p:cNvPicPr>
          <p:nvPr/>
        </p:nvPicPr>
        <p:blipFill>
          <a:blip r:embed="rId3"/>
          <a:stretch>
            <a:fillRect/>
          </a:stretch>
        </p:blipFill>
        <p:spPr>
          <a:xfrm rot="5400000">
            <a:off x="6607518" y="2301979"/>
            <a:ext cx="1488222" cy="3000447"/>
          </a:xfrm>
          <a:prstGeom prst="rect">
            <a:avLst/>
          </a:prstGeom>
        </p:spPr>
      </p:pic>
      <p:pic>
        <p:nvPicPr>
          <p:cNvPr id="27" name="Picture 6">
            <a:extLst>
              <a:ext uri="{FF2B5EF4-FFF2-40B4-BE49-F238E27FC236}">
                <a16:creationId xmlns:a16="http://schemas.microsoft.com/office/drawing/2014/main" id="{8EA38DF5-1A7C-C4BD-236F-E26567C35A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6676081" y="2624570"/>
            <a:ext cx="1351097" cy="2401949"/>
          </a:xfrm>
          <a:prstGeom prst="rect">
            <a:avLst/>
          </a:prstGeom>
          <a:noFill/>
          <a:extLst>
            <a:ext uri="{909E8E84-426E-40DD-AFC4-6F175D3DCCD1}">
              <a14:hiddenFill xmlns:a14="http://schemas.microsoft.com/office/drawing/2010/main">
                <a:solidFill>
                  <a:srgbClr val="FFFFFF"/>
                </a:solidFill>
              </a14:hiddenFill>
            </a:ext>
          </a:extLst>
        </p:spPr>
      </p:pic>
      <p:sp>
        <p:nvSpPr>
          <p:cNvPr id="28" name="Oval 27">
            <a:extLst>
              <a:ext uri="{FF2B5EF4-FFF2-40B4-BE49-F238E27FC236}">
                <a16:creationId xmlns:a16="http://schemas.microsoft.com/office/drawing/2014/main" id="{EC839FD0-4BA1-A153-5B33-FDE4A4FD679F}"/>
              </a:ext>
            </a:extLst>
          </p:cNvPr>
          <p:cNvSpPr/>
          <p:nvPr/>
        </p:nvSpPr>
        <p:spPr>
          <a:xfrm>
            <a:off x="8495299" y="2878187"/>
            <a:ext cx="525315" cy="2037293"/>
          </a:xfrm>
          <a:prstGeom prst="ellipse">
            <a:avLst/>
          </a:prstGeom>
          <a:solidFill>
            <a:schemeClr val="accent1">
              <a:alpha val="28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3AAC8892-F648-9E28-DC69-EBFD28AB5ACA}"/>
              </a:ext>
            </a:extLst>
          </p:cNvPr>
          <p:cNvPicPr>
            <a:picLocks noChangeAspect="1"/>
          </p:cNvPicPr>
          <p:nvPr/>
        </p:nvPicPr>
        <p:blipFill>
          <a:blip r:embed="rId6"/>
          <a:stretch>
            <a:fillRect/>
          </a:stretch>
        </p:blipFill>
        <p:spPr>
          <a:xfrm rot="16200000">
            <a:off x="10551673" y="1598319"/>
            <a:ext cx="867461" cy="2169433"/>
          </a:xfrm>
          <a:prstGeom prst="rect">
            <a:avLst/>
          </a:prstGeom>
        </p:spPr>
      </p:pic>
      <p:pic>
        <p:nvPicPr>
          <p:cNvPr id="31" name="Picture 30">
            <a:extLst>
              <a:ext uri="{FF2B5EF4-FFF2-40B4-BE49-F238E27FC236}">
                <a16:creationId xmlns:a16="http://schemas.microsoft.com/office/drawing/2014/main" id="{6CC4C8CF-CC9E-5EAD-D8B0-87B5B9C054A9}"/>
              </a:ext>
            </a:extLst>
          </p:cNvPr>
          <p:cNvPicPr>
            <a:picLocks noChangeAspect="1"/>
          </p:cNvPicPr>
          <p:nvPr/>
        </p:nvPicPr>
        <p:blipFill>
          <a:blip r:embed="rId7"/>
          <a:stretch>
            <a:fillRect/>
          </a:stretch>
        </p:blipFill>
        <p:spPr>
          <a:xfrm>
            <a:off x="9762494" y="755143"/>
            <a:ext cx="2107945" cy="1063029"/>
          </a:xfrm>
          <a:prstGeom prst="rect">
            <a:avLst/>
          </a:prstGeom>
        </p:spPr>
      </p:pic>
      <p:pic>
        <p:nvPicPr>
          <p:cNvPr id="32" name="Picture 31">
            <a:extLst>
              <a:ext uri="{FF2B5EF4-FFF2-40B4-BE49-F238E27FC236}">
                <a16:creationId xmlns:a16="http://schemas.microsoft.com/office/drawing/2014/main" id="{C83668E8-DBCF-2799-F9EE-5AD7DAEC033D}"/>
              </a:ext>
            </a:extLst>
          </p:cNvPr>
          <p:cNvPicPr>
            <a:picLocks noChangeAspect="1"/>
          </p:cNvPicPr>
          <p:nvPr/>
        </p:nvPicPr>
        <p:blipFill>
          <a:blip r:embed="rId8"/>
          <a:stretch>
            <a:fillRect/>
          </a:stretch>
        </p:blipFill>
        <p:spPr>
          <a:xfrm>
            <a:off x="9565112" y="2734877"/>
            <a:ext cx="2312181" cy="3082606"/>
          </a:xfrm>
          <a:prstGeom prst="rect">
            <a:avLst/>
          </a:prstGeom>
        </p:spPr>
      </p:pic>
      <p:sp>
        <p:nvSpPr>
          <p:cNvPr id="33" name="Oval 32">
            <a:extLst>
              <a:ext uri="{FF2B5EF4-FFF2-40B4-BE49-F238E27FC236}">
                <a16:creationId xmlns:a16="http://schemas.microsoft.com/office/drawing/2014/main" id="{B3DEE655-FA19-D312-434F-A159834D2B88}"/>
              </a:ext>
            </a:extLst>
          </p:cNvPr>
          <p:cNvSpPr/>
          <p:nvPr/>
        </p:nvSpPr>
        <p:spPr>
          <a:xfrm>
            <a:off x="10471150" y="4015358"/>
            <a:ext cx="445246" cy="392613"/>
          </a:xfrm>
          <a:prstGeom prst="ellipse">
            <a:avLst/>
          </a:prstGeom>
          <a:solidFill>
            <a:schemeClr val="accent1">
              <a:alpha val="28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0CB4379E-11EA-0CB5-D0C9-A790F894ABE6}"/>
              </a:ext>
            </a:extLst>
          </p:cNvPr>
          <p:cNvSpPr/>
          <p:nvPr/>
        </p:nvSpPr>
        <p:spPr>
          <a:xfrm>
            <a:off x="10030652" y="2429957"/>
            <a:ext cx="525315" cy="516853"/>
          </a:xfrm>
          <a:prstGeom prst="ellipse">
            <a:avLst/>
          </a:prstGeom>
          <a:solidFill>
            <a:schemeClr val="accent1">
              <a:alpha val="28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4BF112C-AE27-80DC-0A60-890860191045}"/>
              </a:ext>
            </a:extLst>
          </p:cNvPr>
          <p:cNvSpPr/>
          <p:nvPr/>
        </p:nvSpPr>
        <p:spPr>
          <a:xfrm>
            <a:off x="10326281" y="1052076"/>
            <a:ext cx="479752" cy="579821"/>
          </a:xfrm>
          <a:prstGeom prst="ellipse">
            <a:avLst/>
          </a:prstGeom>
          <a:solidFill>
            <a:schemeClr val="accent1">
              <a:alpha val="28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47C9564A-B252-F555-AE9A-865A06824CD1}"/>
              </a:ext>
            </a:extLst>
          </p:cNvPr>
          <p:cNvCxnSpPr>
            <a:cxnSpLocks/>
          </p:cNvCxnSpPr>
          <p:nvPr/>
        </p:nvCxnSpPr>
        <p:spPr>
          <a:xfrm flipV="1">
            <a:off x="8940729" y="1466850"/>
            <a:ext cx="1385552" cy="2256086"/>
          </a:xfrm>
          <a:prstGeom prst="line">
            <a:avLst/>
          </a:prstGeom>
          <a:ln>
            <a:solidFill>
              <a:srgbClr val="EBA902"/>
            </a:solidFill>
            <a:prstDash val="dash"/>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7FC7058E-3DA4-7726-E5CB-FA5EB9DEF8F9}"/>
              </a:ext>
            </a:extLst>
          </p:cNvPr>
          <p:cNvCxnSpPr>
            <a:cxnSpLocks/>
            <a:endCxn id="33" idx="2"/>
          </p:cNvCxnSpPr>
          <p:nvPr/>
        </p:nvCxnSpPr>
        <p:spPr>
          <a:xfrm>
            <a:off x="9073954" y="3734174"/>
            <a:ext cx="1397196" cy="477491"/>
          </a:xfrm>
          <a:prstGeom prst="line">
            <a:avLst/>
          </a:prstGeom>
          <a:ln>
            <a:solidFill>
              <a:srgbClr val="EBA902"/>
            </a:solidFill>
            <a:prstDash val="dash"/>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142C8AB7-C1A7-4708-99DC-27106418C371}"/>
              </a:ext>
            </a:extLst>
          </p:cNvPr>
          <p:cNvCxnSpPr>
            <a:cxnSpLocks/>
            <a:endCxn id="34" idx="1"/>
          </p:cNvCxnSpPr>
          <p:nvPr/>
        </p:nvCxnSpPr>
        <p:spPr>
          <a:xfrm flipV="1">
            <a:off x="8950768" y="2505648"/>
            <a:ext cx="1156815" cy="1129313"/>
          </a:xfrm>
          <a:prstGeom prst="line">
            <a:avLst/>
          </a:prstGeom>
          <a:ln>
            <a:solidFill>
              <a:srgbClr val="EBA902"/>
            </a:solidFill>
            <a:prstDash val="dash"/>
          </a:ln>
        </p:spPr>
        <p:style>
          <a:lnRef idx="2">
            <a:schemeClr val="accent1"/>
          </a:lnRef>
          <a:fillRef idx="0">
            <a:schemeClr val="accent1"/>
          </a:fillRef>
          <a:effectRef idx="1">
            <a:schemeClr val="accent1"/>
          </a:effectRef>
          <a:fontRef idx="minor">
            <a:schemeClr val="tx1"/>
          </a:fontRef>
        </p:style>
      </p:cxnSp>
      <p:sp>
        <p:nvSpPr>
          <p:cNvPr id="39" name="Rectangle 38">
            <a:extLst>
              <a:ext uri="{FF2B5EF4-FFF2-40B4-BE49-F238E27FC236}">
                <a16:creationId xmlns:a16="http://schemas.microsoft.com/office/drawing/2014/main" id="{E03E8928-A1F2-9FFF-0689-B53730C3D09C}"/>
              </a:ext>
            </a:extLst>
          </p:cNvPr>
          <p:cNvSpPr>
            <a:spLocks noGrp="1" noRot="1" noMove="1" noResize="1" noEditPoints="1" noAdjustHandles="1" noChangeArrowheads="1" noChangeShapeType="1"/>
          </p:cNvSpPr>
          <p:nvPr/>
        </p:nvSpPr>
        <p:spPr>
          <a:xfrm>
            <a:off x="8950768" y="5677231"/>
            <a:ext cx="2858645" cy="512791"/>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64968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D56E5-5D36-A93D-4A08-B582DAEC47B4}"/>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CAA313BC-CDAB-A1CE-0DB1-38F634FD559B}"/>
              </a:ext>
            </a:extLst>
          </p:cNvPr>
          <p:cNvSpPr/>
          <p:nvPr/>
        </p:nvSpPr>
        <p:spPr>
          <a:xfrm>
            <a:off x="8983613" y="5755556"/>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4" name="Rectangle: Rounded Corners 3">
            <a:extLst>
              <a:ext uri="{FF2B5EF4-FFF2-40B4-BE49-F238E27FC236}">
                <a16:creationId xmlns:a16="http://schemas.microsoft.com/office/drawing/2014/main" id="{84A55A02-58C2-ED50-AB4C-F618EE723271}"/>
              </a:ext>
            </a:extLst>
          </p:cNvPr>
          <p:cNvSpPr/>
          <p:nvPr/>
        </p:nvSpPr>
        <p:spPr>
          <a:xfrm>
            <a:off x="3392823" y="5762271"/>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9D881F66-75D0-56F4-D00C-A13247585F07}"/>
              </a:ext>
            </a:extLst>
          </p:cNvPr>
          <p:cNvSpPr>
            <a:spLocks noGrp="1"/>
          </p:cNvSpPr>
          <p:nvPr>
            <p:ph type="sldNum" sz="quarter" idx="10"/>
          </p:nvPr>
        </p:nvSpPr>
        <p:spPr/>
        <p:txBody>
          <a:bodyPr/>
          <a:lstStyle/>
          <a:p>
            <a:fld id="{786FBC2C-DAEC-AA48-BB03-235AB661DE70}" type="slidenum">
              <a:rPr lang="en-US" smtClean="0"/>
              <a:pPr/>
              <a:t>48</a:t>
            </a:fld>
            <a:endParaRPr lang="en-US"/>
          </a:p>
        </p:txBody>
      </p:sp>
      <p:sp>
        <p:nvSpPr>
          <p:cNvPr id="3" name="Text Placeholder 2">
            <a:extLst>
              <a:ext uri="{FF2B5EF4-FFF2-40B4-BE49-F238E27FC236}">
                <a16:creationId xmlns:a16="http://schemas.microsoft.com/office/drawing/2014/main" id="{2C26216D-59F4-6812-8830-D26BCE70C8CD}"/>
              </a:ext>
            </a:extLst>
          </p:cNvPr>
          <p:cNvSpPr>
            <a:spLocks noGrp="1"/>
          </p:cNvSpPr>
          <p:nvPr>
            <p:ph type="body" sz="quarter" idx="39"/>
          </p:nvPr>
        </p:nvSpPr>
        <p:spPr/>
        <p:txBody>
          <a:bodyPr/>
          <a:lstStyle/>
          <a:p>
            <a:r>
              <a:rPr lang="en-US"/>
              <a:t>LIVE Lock Setup</a:t>
            </a:r>
          </a:p>
          <a:p>
            <a:endParaRPr lang="en-US"/>
          </a:p>
        </p:txBody>
      </p:sp>
      <p:sp>
        <p:nvSpPr>
          <p:cNvPr id="29" name="TextBox 28">
            <a:extLst>
              <a:ext uri="{FF2B5EF4-FFF2-40B4-BE49-F238E27FC236}">
                <a16:creationId xmlns:a16="http://schemas.microsoft.com/office/drawing/2014/main" id="{1AE23682-2125-EA22-5E80-B974D7BFDC73}"/>
              </a:ext>
            </a:extLst>
          </p:cNvPr>
          <p:cNvSpPr txBox="1"/>
          <p:nvPr/>
        </p:nvSpPr>
        <p:spPr>
          <a:xfrm>
            <a:off x="3502749" y="5758369"/>
            <a:ext cx="2526339" cy="501715"/>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Remove the default name and enter a clear, descriptive name for the lock. Select the appropriate access groups and tap “Save.”</a:t>
            </a:r>
          </a:p>
        </p:txBody>
      </p:sp>
      <p:sp>
        <p:nvSpPr>
          <p:cNvPr id="6" name="Rectangle 5">
            <a:extLst>
              <a:ext uri="{FF2B5EF4-FFF2-40B4-BE49-F238E27FC236}">
                <a16:creationId xmlns:a16="http://schemas.microsoft.com/office/drawing/2014/main" id="{D43BD54B-BAAB-1E8C-28D4-65D4CD2BF1C6}"/>
              </a:ext>
            </a:extLst>
          </p:cNvPr>
          <p:cNvSpPr/>
          <p:nvPr/>
        </p:nvSpPr>
        <p:spPr>
          <a:xfrm>
            <a:off x="76200" y="2467697"/>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D6B39710-0066-B9BC-23E8-E75F1763A085}"/>
              </a:ext>
            </a:extLst>
          </p:cNvPr>
          <p:cNvSpPr txBox="1"/>
          <p:nvPr/>
        </p:nvSpPr>
        <p:spPr>
          <a:xfrm>
            <a:off x="6346028" y="5758607"/>
            <a:ext cx="2526339" cy="400109"/>
          </a:xfrm>
          <a:prstGeom prst="rect">
            <a:avLst/>
          </a:prstGeom>
        </p:spPr>
        <p:txBody>
          <a:bodyPr vert="horz" wrap="square" lIns="0" tIns="45720" rIns="91440" bIns="45720" rtlCol="0">
            <a:noAutofit/>
          </a:bodyPr>
          <a:lstStyle/>
          <a:p>
            <a:r>
              <a:rPr lang="en-US" sz="900" dirty="0">
                <a:latin typeface="IBM Plex Sans" panose="020B0503050203000203" pitchFamily="34" charset="0"/>
              </a:rPr>
              <a:t>Give the lock a moment to finish setting up.</a:t>
            </a:r>
          </a:p>
          <a:p>
            <a:r>
              <a:rPr lang="en-US" sz="900" dirty="0">
                <a:latin typeface="IBM Plex Sans" panose="020B0503050203000203" pitchFamily="34" charset="0"/>
              </a:rPr>
              <a:t> When you see “Setup complete,”</a:t>
            </a:r>
          </a:p>
        </p:txBody>
      </p:sp>
      <p:sp>
        <p:nvSpPr>
          <p:cNvPr id="20" name="Rounded Rectangle 19">
            <a:extLst>
              <a:ext uri="{FF2B5EF4-FFF2-40B4-BE49-F238E27FC236}">
                <a16:creationId xmlns:a16="http://schemas.microsoft.com/office/drawing/2014/main" id="{512DC5C6-A961-7D4C-5399-F8C2CA849746}"/>
              </a:ext>
            </a:extLst>
          </p:cNvPr>
          <p:cNvSpPr/>
          <p:nvPr/>
        </p:nvSpPr>
        <p:spPr>
          <a:xfrm>
            <a:off x="2698797"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rPr>
              <a:t>04</a:t>
            </a:r>
          </a:p>
        </p:txBody>
      </p:sp>
      <p:sp>
        <p:nvSpPr>
          <p:cNvPr id="21" name="Rounded Rectangle 20">
            <a:extLst>
              <a:ext uri="{FF2B5EF4-FFF2-40B4-BE49-F238E27FC236}">
                <a16:creationId xmlns:a16="http://schemas.microsoft.com/office/drawing/2014/main" id="{1A894711-2977-1118-D9CE-59EBDA3E9A60}"/>
              </a:ext>
            </a:extLst>
          </p:cNvPr>
          <p:cNvSpPr/>
          <p:nvPr/>
        </p:nvSpPr>
        <p:spPr>
          <a:xfrm>
            <a:off x="5695413" y="1565885"/>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rPr>
              <a:t>05</a:t>
            </a:r>
          </a:p>
        </p:txBody>
      </p:sp>
      <p:sp>
        <p:nvSpPr>
          <p:cNvPr id="22" name="Rounded Rectangle 21">
            <a:extLst>
              <a:ext uri="{FF2B5EF4-FFF2-40B4-BE49-F238E27FC236}">
                <a16:creationId xmlns:a16="http://schemas.microsoft.com/office/drawing/2014/main" id="{916A7147-698B-480A-8764-D0AE87508CD3}"/>
              </a:ext>
            </a:extLst>
          </p:cNvPr>
          <p:cNvSpPr/>
          <p:nvPr/>
        </p:nvSpPr>
        <p:spPr>
          <a:xfrm>
            <a:off x="8517253"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rgbClr val="191513"/>
                </a:solidFill>
                <a:latin typeface="Aptos" panose="02110004020202020204"/>
              </a:rPr>
              <a:t>06</a:t>
            </a:r>
            <a:endPar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BAABE08F-06BA-BEE8-06F2-CF64EC9ACA51}"/>
              </a:ext>
            </a:extLst>
          </p:cNvPr>
          <p:cNvSpPr txBox="1"/>
          <p:nvPr/>
        </p:nvSpPr>
        <p:spPr>
          <a:xfrm>
            <a:off x="745722" y="5794057"/>
            <a:ext cx="235942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The screen should read “New lock found.” Select “Set up +.” </a:t>
            </a:r>
          </a:p>
        </p:txBody>
      </p:sp>
      <p:pic>
        <p:nvPicPr>
          <p:cNvPr id="12" name="Picture 11">
            <a:extLst>
              <a:ext uri="{FF2B5EF4-FFF2-40B4-BE49-F238E27FC236}">
                <a16:creationId xmlns:a16="http://schemas.microsoft.com/office/drawing/2014/main" id="{577BB8CA-B12D-771B-D0F4-CF2C81F2A88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182575" y="2334635"/>
            <a:ext cx="1426949" cy="2928907"/>
          </a:xfrm>
          <a:prstGeom prst="rect">
            <a:avLst/>
          </a:prstGeom>
        </p:spPr>
      </p:pic>
      <p:pic>
        <p:nvPicPr>
          <p:cNvPr id="31" name="Picture 30">
            <a:extLst>
              <a:ext uri="{FF2B5EF4-FFF2-40B4-BE49-F238E27FC236}">
                <a16:creationId xmlns:a16="http://schemas.microsoft.com/office/drawing/2014/main" id="{5FC62658-0872-AF47-DA91-C28F34DF1CE9}"/>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4032249" y="2316687"/>
            <a:ext cx="1307033" cy="2819446"/>
          </a:xfrm>
          <a:prstGeom prst="rect">
            <a:avLst/>
          </a:prstGeom>
        </p:spPr>
      </p:pic>
      <p:pic>
        <p:nvPicPr>
          <p:cNvPr id="5" name="Picture 4" descr="A black screen with a black border&#10;&#10;AI-generated content may be incorrect.">
            <a:extLst>
              <a:ext uri="{FF2B5EF4-FFF2-40B4-BE49-F238E27FC236}">
                <a16:creationId xmlns:a16="http://schemas.microsoft.com/office/drawing/2014/main" id="{23A2AB66-4F85-3B7A-A6F8-0D1E523C3558}"/>
              </a:ext>
            </a:extLst>
          </p:cNvPr>
          <p:cNvPicPr>
            <a:picLocks noChangeAspect="1"/>
          </p:cNvPicPr>
          <p:nvPr/>
        </p:nvPicPr>
        <p:blipFill>
          <a:blip r:embed="rId5"/>
          <a:stretch>
            <a:fillRect/>
          </a:stretch>
        </p:blipFill>
        <p:spPr>
          <a:xfrm>
            <a:off x="1064028" y="2065275"/>
            <a:ext cx="1698222" cy="3366751"/>
          </a:xfrm>
          <a:prstGeom prst="rect">
            <a:avLst/>
          </a:prstGeom>
        </p:spPr>
      </p:pic>
      <p:pic>
        <p:nvPicPr>
          <p:cNvPr id="8" name="Picture 7" descr="A black screen with a black border&#10;&#10;AI-generated content may be incorrect.">
            <a:extLst>
              <a:ext uri="{FF2B5EF4-FFF2-40B4-BE49-F238E27FC236}">
                <a16:creationId xmlns:a16="http://schemas.microsoft.com/office/drawing/2014/main" id="{B4A6E148-3902-1E6A-76AD-FB46351EC86D}"/>
              </a:ext>
            </a:extLst>
          </p:cNvPr>
          <p:cNvPicPr>
            <a:picLocks noChangeAspect="1"/>
          </p:cNvPicPr>
          <p:nvPr/>
        </p:nvPicPr>
        <p:blipFill>
          <a:blip r:embed="rId5"/>
          <a:stretch>
            <a:fillRect/>
          </a:stretch>
        </p:blipFill>
        <p:spPr>
          <a:xfrm>
            <a:off x="3825995" y="2083333"/>
            <a:ext cx="1682108" cy="3361322"/>
          </a:xfrm>
          <a:prstGeom prst="rect">
            <a:avLst/>
          </a:prstGeom>
        </p:spPr>
      </p:pic>
      <p:pic>
        <p:nvPicPr>
          <p:cNvPr id="50" name="Picture 49">
            <a:extLst>
              <a:ext uri="{FF2B5EF4-FFF2-40B4-BE49-F238E27FC236}">
                <a16:creationId xmlns:a16="http://schemas.microsoft.com/office/drawing/2014/main" id="{4161B070-D34D-6054-94F3-5BEACF3E22EB}"/>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6594840" y="2379593"/>
            <a:ext cx="1428269" cy="2883949"/>
          </a:xfrm>
          <a:prstGeom prst="rect">
            <a:avLst/>
          </a:prstGeom>
        </p:spPr>
      </p:pic>
      <p:pic>
        <p:nvPicPr>
          <p:cNvPr id="34" name="Picture 33" descr="A black screen with a black border&#10;&#10;AI-generated content may be incorrect.">
            <a:extLst>
              <a:ext uri="{FF2B5EF4-FFF2-40B4-BE49-F238E27FC236}">
                <a16:creationId xmlns:a16="http://schemas.microsoft.com/office/drawing/2014/main" id="{179B6623-F5AB-02F4-6385-605B7733B664}"/>
              </a:ext>
            </a:extLst>
          </p:cNvPr>
          <p:cNvPicPr>
            <a:picLocks noChangeAspect="1"/>
          </p:cNvPicPr>
          <p:nvPr/>
        </p:nvPicPr>
        <p:blipFill>
          <a:blip r:embed="rId5"/>
          <a:stretch>
            <a:fillRect/>
          </a:stretch>
        </p:blipFill>
        <p:spPr>
          <a:xfrm>
            <a:off x="6450282" y="2083333"/>
            <a:ext cx="1682108" cy="3361322"/>
          </a:xfrm>
          <a:prstGeom prst="rect">
            <a:avLst/>
          </a:prstGeom>
        </p:spPr>
      </p:pic>
      <p:sp>
        <p:nvSpPr>
          <p:cNvPr id="53" name="TextBox 52">
            <a:extLst>
              <a:ext uri="{FF2B5EF4-FFF2-40B4-BE49-F238E27FC236}">
                <a16:creationId xmlns:a16="http://schemas.microsoft.com/office/drawing/2014/main" id="{47ACC600-374D-A50D-1F5A-CF3338A93B48}"/>
              </a:ext>
            </a:extLst>
          </p:cNvPr>
          <p:cNvSpPr txBox="1"/>
          <p:nvPr/>
        </p:nvSpPr>
        <p:spPr>
          <a:xfrm>
            <a:off x="9087688" y="5758607"/>
            <a:ext cx="2358590" cy="507831"/>
          </a:xfrm>
          <a:prstGeom prst="rect">
            <a:avLst/>
          </a:prstGeom>
          <a:noFill/>
        </p:spPr>
        <p:txBody>
          <a:bodyPr wrap="square">
            <a:spAutoFit/>
          </a:bodyPr>
          <a:lstStyle/>
          <a:p>
            <a:r>
              <a:rPr lang="en-US" sz="900" dirty="0">
                <a:latin typeface="IBM Plex Sans" panose="020B0503050203000203" pitchFamily="34" charset="0"/>
              </a:rPr>
              <a:t>Attempt to open the device again to confirm the name and permissions have been successfully updated.</a:t>
            </a:r>
          </a:p>
        </p:txBody>
      </p:sp>
      <p:pic>
        <p:nvPicPr>
          <p:cNvPr id="54" name="Picture 53">
            <a:extLst>
              <a:ext uri="{FF2B5EF4-FFF2-40B4-BE49-F238E27FC236}">
                <a16:creationId xmlns:a16="http://schemas.microsoft.com/office/drawing/2014/main" id="{9A9A5A2C-774A-93ED-DB84-AAA0BCE6BBDE}"/>
              </a:ext>
            </a:extLst>
          </p:cNvPr>
          <p:cNvPicPr>
            <a:picLocks noChangeAspect="1"/>
          </p:cNvPicPr>
          <p:nvPr/>
        </p:nvPicPr>
        <p:blipFill>
          <a:blip r:embed="rId7"/>
          <a:stretch>
            <a:fillRect/>
          </a:stretch>
        </p:blipFill>
        <p:spPr>
          <a:xfrm rot="16200000">
            <a:off x="10855331" y="2528572"/>
            <a:ext cx="720083" cy="1800855"/>
          </a:xfrm>
          <a:prstGeom prst="rect">
            <a:avLst/>
          </a:prstGeom>
        </p:spPr>
      </p:pic>
      <p:pic>
        <p:nvPicPr>
          <p:cNvPr id="55" name="Picture 54" descr="A black screen with a black border&#10;&#10;AI-generated content may be incorrect.">
            <a:extLst>
              <a:ext uri="{FF2B5EF4-FFF2-40B4-BE49-F238E27FC236}">
                <a16:creationId xmlns:a16="http://schemas.microsoft.com/office/drawing/2014/main" id="{3B64DF13-11CD-562A-A46B-77AE31485E7F}"/>
              </a:ext>
            </a:extLst>
          </p:cNvPr>
          <p:cNvPicPr>
            <a:picLocks noChangeAspect="1"/>
          </p:cNvPicPr>
          <p:nvPr/>
        </p:nvPicPr>
        <p:blipFill>
          <a:blip r:embed="rId5"/>
          <a:stretch>
            <a:fillRect/>
          </a:stretch>
        </p:blipFill>
        <p:spPr>
          <a:xfrm rot="5400000">
            <a:off x="9003570" y="2408563"/>
            <a:ext cx="1077157" cy="2171688"/>
          </a:xfrm>
          <a:prstGeom prst="rect">
            <a:avLst/>
          </a:prstGeom>
        </p:spPr>
      </p:pic>
      <p:sp>
        <p:nvSpPr>
          <p:cNvPr id="56" name="Oval 55">
            <a:extLst>
              <a:ext uri="{FF2B5EF4-FFF2-40B4-BE49-F238E27FC236}">
                <a16:creationId xmlns:a16="http://schemas.microsoft.com/office/drawing/2014/main" id="{9BDE1F92-85D3-4243-6BC3-91B6DE437011}"/>
              </a:ext>
            </a:extLst>
          </p:cNvPr>
          <p:cNvSpPr/>
          <p:nvPr/>
        </p:nvSpPr>
        <p:spPr>
          <a:xfrm>
            <a:off x="10353046" y="2772076"/>
            <a:ext cx="274947" cy="1533224"/>
          </a:xfrm>
          <a:prstGeom prst="ellipse">
            <a:avLst/>
          </a:prstGeom>
          <a:solidFill>
            <a:schemeClr val="accent1">
              <a:alpha val="28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6">
            <a:extLst>
              <a:ext uri="{FF2B5EF4-FFF2-40B4-BE49-F238E27FC236}">
                <a16:creationId xmlns:a16="http://schemas.microsoft.com/office/drawing/2014/main" id="{5F9DB585-6280-A40D-6030-85C89007729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993347" y="2644010"/>
            <a:ext cx="951551" cy="1691646"/>
          </a:xfrm>
          <a:prstGeom prst="rect">
            <a:avLst/>
          </a:prstGeom>
          <a:noFill/>
          <a:extLst>
            <a:ext uri="{909E8E84-426E-40DD-AFC4-6F175D3DCCD1}">
              <a14:hiddenFill xmlns:a14="http://schemas.microsoft.com/office/drawing/2010/main">
                <a:solidFill>
                  <a:srgbClr val="FFFFFF"/>
                </a:solidFill>
              </a14:hiddenFill>
            </a:ext>
          </a:extLst>
        </p:spPr>
      </p:pic>
      <p:sp>
        <p:nvSpPr>
          <p:cNvPr id="58" name="Rounded Rectangle 21">
            <a:extLst>
              <a:ext uri="{FF2B5EF4-FFF2-40B4-BE49-F238E27FC236}">
                <a16:creationId xmlns:a16="http://schemas.microsoft.com/office/drawing/2014/main" id="{6607F43A-DA60-5752-3C5F-2D5CDF584148}"/>
              </a:ext>
            </a:extLst>
          </p:cNvPr>
          <p:cNvSpPr/>
          <p:nvPr/>
        </p:nvSpPr>
        <p:spPr>
          <a:xfrm>
            <a:off x="11260059" y="1588486"/>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rgbClr val="191513"/>
                </a:solidFill>
                <a:latin typeface="Aptos" panose="02110004020202020204"/>
              </a:rPr>
              <a:t>07</a:t>
            </a:r>
            <a:endPar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99325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839447-C6EF-E658-6D21-F4F1B17A301E}"/>
            </a:ext>
          </a:extLst>
        </p:cNvPr>
        <p:cNvGrpSpPr/>
        <p:nvPr/>
      </p:nvGrpSpPr>
      <p:grpSpPr>
        <a:xfrm>
          <a:off x="0" y="0"/>
          <a:ext cx="0" cy="0"/>
          <a:chOff x="0" y="0"/>
          <a:chExt cx="0" cy="0"/>
        </a:xfrm>
      </p:grpSpPr>
      <p:sp>
        <p:nvSpPr>
          <p:cNvPr id="30" name="Rectangle: Rounded Corners 29">
            <a:extLst>
              <a:ext uri="{FF2B5EF4-FFF2-40B4-BE49-F238E27FC236}">
                <a16:creationId xmlns:a16="http://schemas.microsoft.com/office/drawing/2014/main" id="{397A3078-BDC4-FA29-F11C-79914A5FD11B}"/>
              </a:ext>
            </a:extLst>
          </p:cNvPr>
          <p:cNvSpPr/>
          <p:nvPr/>
        </p:nvSpPr>
        <p:spPr>
          <a:xfrm>
            <a:off x="6096000" y="5729336"/>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DDC1EB47-72B6-A0F0-128C-FFC8B3FEDE78}"/>
              </a:ext>
            </a:extLst>
          </p:cNvPr>
          <p:cNvSpPr>
            <a:spLocks noGrp="1"/>
          </p:cNvSpPr>
          <p:nvPr>
            <p:ph type="sldNum" sz="quarter" idx="10"/>
          </p:nvPr>
        </p:nvSpPr>
        <p:spPr/>
        <p:txBody>
          <a:bodyPr/>
          <a:lstStyle/>
          <a:p>
            <a:fld id="{786FBC2C-DAEC-AA48-BB03-235AB661DE70}" type="slidenum">
              <a:rPr lang="en-US" smtClean="0"/>
              <a:pPr/>
              <a:t>49</a:t>
            </a:fld>
            <a:endParaRPr lang="en-US"/>
          </a:p>
        </p:txBody>
      </p:sp>
      <p:sp>
        <p:nvSpPr>
          <p:cNvPr id="3" name="Text Placeholder 2">
            <a:extLst>
              <a:ext uri="{FF2B5EF4-FFF2-40B4-BE49-F238E27FC236}">
                <a16:creationId xmlns:a16="http://schemas.microsoft.com/office/drawing/2014/main" id="{ADC1FB27-9C7D-945A-DDFF-7E57FED3FBBA}"/>
              </a:ext>
            </a:extLst>
          </p:cNvPr>
          <p:cNvSpPr>
            <a:spLocks noGrp="1"/>
          </p:cNvSpPr>
          <p:nvPr>
            <p:ph type="body" sz="quarter" idx="39"/>
          </p:nvPr>
        </p:nvSpPr>
        <p:spPr/>
        <p:txBody>
          <a:bodyPr/>
          <a:lstStyle/>
          <a:p>
            <a:r>
              <a:rPr lang="en-US"/>
              <a:t>LIVE Padlock Setup</a:t>
            </a:r>
          </a:p>
          <a:p>
            <a:endParaRPr lang="en-US"/>
          </a:p>
        </p:txBody>
      </p:sp>
      <p:sp>
        <p:nvSpPr>
          <p:cNvPr id="6" name="Rectangle 5">
            <a:extLst>
              <a:ext uri="{FF2B5EF4-FFF2-40B4-BE49-F238E27FC236}">
                <a16:creationId xmlns:a16="http://schemas.microsoft.com/office/drawing/2014/main" id="{DCB5F406-0061-1D86-E9F4-F842095043F8}"/>
              </a:ext>
            </a:extLst>
          </p:cNvPr>
          <p:cNvSpPr/>
          <p:nvPr/>
        </p:nvSpPr>
        <p:spPr>
          <a:xfrm>
            <a:off x="30520" y="2475742"/>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16B47763-AF40-0606-58E3-E6E6F50E7B9D}"/>
              </a:ext>
            </a:extLst>
          </p:cNvPr>
          <p:cNvSpPr/>
          <p:nvPr/>
        </p:nvSpPr>
        <p:spPr>
          <a:xfrm>
            <a:off x="2698797"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1" name="Rounded Rectangle 20">
            <a:extLst>
              <a:ext uri="{FF2B5EF4-FFF2-40B4-BE49-F238E27FC236}">
                <a16:creationId xmlns:a16="http://schemas.microsoft.com/office/drawing/2014/main" id="{ECF0417C-4017-C05E-E42E-F4458E799509}"/>
              </a:ext>
            </a:extLst>
          </p:cNvPr>
          <p:cNvSpPr/>
          <p:nvPr/>
        </p:nvSpPr>
        <p:spPr>
          <a:xfrm>
            <a:off x="5760481"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1ABB09B2-12FD-B667-5557-05BBA08D819C}"/>
              </a:ext>
            </a:extLst>
          </p:cNvPr>
          <p:cNvSpPr/>
          <p:nvPr/>
        </p:nvSpPr>
        <p:spPr>
          <a:xfrm>
            <a:off x="8426273" y="1569315"/>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23" name="Rounded Rectangle 22">
            <a:extLst>
              <a:ext uri="{FF2B5EF4-FFF2-40B4-BE49-F238E27FC236}">
                <a16:creationId xmlns:a16="http://schemas.microsoft.com/office/drawing/2014/main" id="{C80AC600-7819-F2A0-20DF-876C9278C67C}"/>
              </a:ext>
            </a:extLst>
          </p:cNvPr>
          <p:cNvSpPr/>
          <p:nvPr/>
        </p:nvSpPr>
        <p:spPr>
          <a:xfrm>
            <a:off x="11079896" y="1543889"/>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pic>
        <p:nvPicPr>
          <p:cNvPr id="5" name="Picture 4" descr="A black screen with a black border&#10;&#10;AI-generated content may be incorrect.">
            <a:extLst>
              <a:ext uri="{FF2B5EF4-FFF2-40B4-BE49-F238E27FC236}">
                <a16:creationId xmlns:a16="http://schemas.microsoft.com/office/drawing/2014/main" id="{76CD1BE9-15A4-8058-566D-F172CE0BA8A2}"/>
              </a:ext>
            </a:extLst>
          </p:cNvPr>
          <p:cNvPicPr>
            <a:picLocks noChangeAspect="1"/>
          </p:cNvPicPr>
          <p:nvPr/>
        </p:nvPicPr>
        <p:blipFill>
          <a:blip r:embed="rId2"/>
          <a:stretch>
            <a:fillRect/>
          </a:stretch>
        </p:blipFill>
        <p:spPr>
          <a:xfrm>
            <a:off x="988240" y="2110789"/>
            <a:ext cx="1589859" cy="3203251"/>
          </a:xfrm>
          <a:prstGeom prst="rect">
            <a:avLst/>
          </a:prstGeom>
        </p:spPr>
      </p:pic>
      <p:pic>
        <p:nvPicPr>
          <p:cNvPr id="11" name="Picture 10" descr="A screenshot of a login screen&#10;&#10;AI-generated content may be incorrect.">
            <a:extLst>
              <a:ext uri="{FF2B5EF4-FFF2-40B4-BE49-F238E27FC236}">
                <a16:creationId xmlns:a16="http://schemas.microsoft.com/office/drawing/2014/main" id="{034D8D4D-979E-FECC-9199-CA0BBDC723DB}"/>
              </a:ext>
            </a:extLst>
          </p:cNvPr>
          <p:cNvPicPr>
            <a:picLocks noChangeAspect="1"/>
          </p:cNvPicPr>
          <p:nvPr/>
        </p:nvPicPr>
        <p:blipFill>
          <a:blip r:embed="rId3"/>
          <a:stretch>
            <a:fillRect/>
          </a:stretch>
        </p:blipFill>
        <p:spPr>
          <a:xfrm>
            <a:off x="1098365" y="2505126"/>
            <a:ext cx="1331775" cy="2464419"/>
          </a:xfrm>
          <a:prstGeom prst="rect">
            <a:avLst/>
          </a:prstGeom>
        </p:spPr>
      </p:pic>
      <p:sp>
        <p:nvSpPr>
          <p:cNvPr id="10" name="TextBox 9">
            <a:extLst>
              <a:ext uri="{FF2B5EF4-FFF2-40B4-BE49-F238E27FC236}">
                <a16:creationId xmlns:a16="http://schemas.microsoft.com/office/drawing/2014/main" id="{A0BE7716-D204-1416-84E6-4DED0F114BD7}"/>
              </a:ext>
            </a:extLst>
          </p:cNvPr>
          <p:cNvSpPr txBox="1"/>
          <p:nvPr/>
        </p:nvSpPr>
        <p:spPr>
          <a:xfrm>
            <a:off x="788633" y="5791618"/>
            <a:ext cx="237582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Open the OneKEY app on your phone and log in with your Profile ID and Password.</a:t>
            </a:r>
            <a:endParaRPr lang="en-US" sz="900" b="0" i="0" u="none" strike="noStrike" kern="1200" dirty="0">
              <a:effectLst/>
              <a:latin typeface="IBM Plex Sans" panose="020B0503050203000203" pitchFamily="34" charset="0"/>
            </a:endParaRPr>
          </a:p>
        </p:txBody>
      </p:sp>
      <p:pic>
        <p:nvPicPr>
          <p:cNvPr id="16" name="Picture 15" descr="A black screen with a black border&#10;&#10;AI-generated content may be incorrect.">
            <a:extLst>
              <a:ext uri="{FF2B5EF4-FFF2-40B4-BE49-F238E27FC236}">
                <a16:creationId xmlns:a16="http://schemas.microsoft.com/office/drawing/2014/main" id="{0994DD1D-134A-14BD-F97B-E86863B4FCF4}"/>
              </a:ext>
            </a:extLst>
          </p:cNvPr>
          <p:cNvPicPr>
            <a:picLocks noChangeAspect="1"/>
          </p:cNvPicPr>
          <p:nvPr/>
        </p:nvPicPr>
        <p:blipFill>
          <a:blip r:embed="rId2"/>
          <a:stretch>
            <a:fillRect/>
          </a:stretch>
        </p:blipFill>
        <p:spPr>
          <a:xfrm>
            <a:off x="4047771" y="2110789"/>
            <a:ext cx="1589859" cy="3205360"/>
          </a:xfrm>
          <a:prstGeom prst="rect">
            <a:avLst/>
          </a:prstGeom>
        </p:spPr>
      </p:pic>
      <p:pic>
        <p:nvPicPr>
          <p:cNvPr id="17" name="Picture 2">
            <a:extLst>
              <a:ext uri="{FF2B5EF4-FFF2-40B4-BE49-F238E27FC236}">
                <a16:creationId xmlns:a16="http://schemas.microsoft.com/office/drawing/2014/main" id="{B0CEBF0C-AE2F-AD17-EA5E-790CECA4AE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1513" y="2448083"/>
            <a:ext cx="1422373" cy="2528662"/>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500FEB7-4F95-5F16-E812-E5934D5041C5}"/>
              </a:ext>
            </a:extLst>
          </p:cNvPr>
          <p:cNvSpPr txBox="1"/>
          <p:nvPr/>
        </p:nvSpPr>
        <p:spPr>
          <a:xfrm>
            <a:off x="3534560" y="5777547"/>
            <a:ext cx="2370148" cy="501715"/>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The screen interface should display “Activate OneKEY.” Tap the yellow circle. </a:t>
            </a:r>
          </a:p>
        </p:txBody>
      </p:sp>
      <p:sp>
        <p:nvSpPr>
          <p:cNvPr id="24" name="TextBox 23">
            <a:extLst>
              <a:ext uri="{FF2B5EF4-FFF2-40B4-BE49-F238E27FC236}">
                <a16:creationId xmlns:a16="http://schemas.microsoft.com/office/drawing/2014/main" id="{F5D5CB61-4C35-D35B-752C-F244E155346B}"/>
              </a:ext>
            </a:extLst>
          </p:cNvPr>
          <p:cNvSpPr txBox="1"/>
          <p:nvPr/>
        </p:nvSpPr>
        <p:spPr>
          <a:xfrm>
            <a:off x="6232325" y="5729336"/>
            <a:ext cx="2526339" cy="400109"/>
          </a:xfrm>
          <a:prstGeom prst="rect">
            <a:avLst/>
          </a:prstGeom>
        </p:spPr>
        <p:txBody>
          <a:bodyPr vert="horz" wrap="square" lIns="0" tIns="45720" rIns="91440" bIns="45720" rtlCol="0">
            <a:noAutofit/>
          </a:bodyPr>
          <a:lstStyle/>
          <a:p>
            <a:r>
              <a:rPr lang="en-US" sz="900" dirty="0">
                <a:latin typeface="IBM Plex Sans" panose="020B0503050203000203" pitchFamily="34" charset="0"/>
              </a:rPr>
              <a:t>Hold your phone’s NFC area (top‑center on iPhone, upper‑back on Android) against the center of the LIVE Padlock.</a:t>
            </a:r>
          </a:p>
        </p:txBody>
      </p:sp>
      <p:pic>
        <p:nvPicPr>
          <p:cNvPr id="25" name="Picture 24">
            <a:extLst>
              <a:ext uri="{FF2B5EF4-FFF2-40B4-BE49-F238E27FC236}">
                <a16:creationId xmlns:a16="http://schemas.microsoft.com/office/drawing/2014/main" id="{FC0027C0-B47B-5670-795D-895E5BC90725}"/>
              </a:ext>
            </a:extLst>
          </p:cNvPr>
          <p:cNvPicPr>
            <a:picLocks noChangeAspect="1"/>
          </p:cNvPicPr>
          <p:nvPr/>
        </p:nvPicPr>
        <p:blipFill>
          <a:blip r:embed="rId5">
            <a:clrChange>
              <a:clrFrom>
                <a:srgbClr val="FFFFFF"/>
              </a:clrFrom>
              <a:clrTo>
                <a:srgbClr val="FFFFFF">
                  <a:alpha val="0"/>
                </a:srgbClr>
              </a:clrTo>
            </a:clrChange>
          </a:blip>
          <a:srcRect l="10355" t="25566" r="16074" b="17098"/>
          <a:stretch>
            <a:fillRect/>
          </a:stretch>
        </p:blipFill>
        <p:spPr>
          <a:xfrm>
            <a:off x="6491027" y="2017701"/>
            <a:ext cx="1977682" cy="3203251"/>
          </a:xfrm>
          <a:prstGeom prst="rect">
            <a:avLst/>
          </a:prstGeom>
        </p:spPr>
      </p:pic>
      <p:pic>
        <p:nvPicPr>
          <p:cNvPr id="26" name="Picture 25" descr="A black screen with a black border&#10;&#10;AI-generated content may be incorrect.">
            <a:extLst>
              <a:ext uri="{FF2B5EF4-FFF2-40B4-BE49-F238E27FC236}">
                <a16:creationId xmlns:a16="http://schemas.microsoft.com/office/drawing/2014/main" id="{861AD73D-3436-2010-7D23-C2EEF78C9B3A}"/>
              </a:ext>
            </a:extLst>
          </p:cNvPr>
          <p:cNvPicPr>
            <a:picLocks noChangeAspect="1"/>
          </p:cNvPicPr>
          <p:nvPr/>
        </p:nvPicPr>
        <p:blipFill>
          <a:blip r:embed="rId2"/>
          <a:stretch>
            <a:fillRect/>
          </a:stretch>
        </p:blipFill>
        <p:spPr>
          <a:xfrm>
            <a:off x="9591019" y="2061018"/>
            <a:ext cx="1545843" cy="3116618"/>
          </a:xfrm>
          <a:prstGeom prst="rect">
            <a:avLst/>
          </a:prstGeom>
        </p:spPr>
      </p:pic>
      <p:sp>
        <p:nvSpPr>
          <p:cNvPr id="27" name="TextBox 26">
            <a:extLst>
              <a:ext uri="{FF2B5EF4-FFF2-40B4-BE49-F238E27FC236}">
                <a16:creationId xmlns:a16="http://schemas.microsoft.com/office/drawing/2014/main" id="{A98023A4-DA7A-3822-1B30-B1D736D60A2B}"/>
              </a:ext>
            </a:extLst>
          </p:cNvPr>
          <p:cNvSpPr txBox="1"/>
          <p:nvPr/>
        </p:nvSpPr>
        <p:spPr>
          <a:xfrm>
            <a:off x="9147797" y="5775507"/>
            <a:ext cx="2526339" cy="400109"/>
          </a:xfrm>
          <a:prstGeom prst="rect">
            <a:avLst/>
          </a:prstGeom>
        </p:spPr>
        <p:txBody>
          <a:bodyPr vert="horz" wrap="square" lIns="0" tIns="45720" rIns="91440" bIns="45720" rtlCol="0">
            <a:noAutofit/>
          </a:bodyPr>
          <a:lstStyle/>
          <a:p>
            <a:r>
              <a:rPr lang="en-US" sz="900" dirty="0">
                <a:latin typeface="IBM Plex Sans" panose="020B0503050203000203" pitchFamily="34" charset="0"/>
              </a:rPr>
              <a:t>The screen should shift to read ‘New Lock Found’. Select the “Set up +” button.</a:t>
            </a:r>
          </a:p>
        </p:txBody>
      </p:sp>
      <p:pic>
        <p:nvPicPr>
          <p:cNvPr id="28" name="Picture 27">
            <a:extLst>
              <a:ext uri="{FF2B5EF4-FFF2-40B4-BE49-F238E27FC236}">
                <a16:creationId xmlns:a16="http://schemas.microsoft.com/office/drawing/2014/main" id="{DC78E95D-E00E-AB41-489C-F21AD11B9F19}"/>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9707954" y="2280037"/>
            <a:ext cx="1316664" cy="2870567"/>
          </a:xfrm>
          <a:prstGeom prst="rect">
            <a:avLst/>
          </a:prstGeom>
        </p:spPr>
      </p:pic>
    </p:spTree>
    <p:extLst>
      <p:ext uri="{BB962C8B-B14F-4D97-AF65-F5344CB8AC3E}">
        <p14:creationId xmlns:p14="http://schemas.microsoft.com/office/powerpoint/2010/main" val="24357459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31CD1-273B-A69F-CC33-4BDED436BF7C}"/>
            </a:ext>
          </a:extLst>
        </p:cNvPr>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3BD1116F-3B0D-6267-4D83-627388960174}"/>
              </a:ext>
            </a:extLst>
          </p:cNvPr>
          <p:cNvSpPr/>
          <p:nvPr/>
        </p:nvSpPr>
        <p:spPr>
          <a:xfrm>
            <a:off x="3392823" y="5762271"/>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15" name="Rectangle: Rounded Corners 14">
            <a:extLst>
              <a:ext uri="{FF2B5EF4-FFF2-40B4-BE49-F238E27FC236}">
                <a16:creationId xmlns:a16="http://schemas.microsoft.com/office/drawing/2014/main" id="{88E98DA6-7F00-35D1-322B-4BDF5908C4CD}"/>
              </a:ext>
            </a:extLst>
          </p:cNvPr>
          <p:cNvSpPr/>
          <p:nvPr/>
        </p:nvSpPr>
        <p:spPr>
          <a:xfrm>
            <a:off x="9002494" y="5744267"/>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8" name="Rectangle: Rounded Corners 7">
            <a:extLst>
              <a:ext uri="{FF2B5EF4-FFF2-40B4-BE49-F238E27FC236}">
                <a16:creationId xmlns:a16="http://schemas.microsoft.com/office/drawing/2014/main" id="{144768A8-9583-9B66-DECA-B33D56498344}"/>
              </a:ext>
            </a:extLst>
          </p:cNvPr>
          <p:cNvSpPr/>
          <p:nvPr/>
        </p:nvSpPr>
        <p:spPr>
          <a:xfrm>
            <a:off x="584890" y="5744189"/>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endParaRPr>
          </a:p>
        </p:txBody>
      </p:sp>
      <p:sp>
        <p:nvSpPr>
          <p:cNvPr id="2" name="Slide Number Placeholder 1">
            <a:extLst>
              <a:ext uri="{FF2B5EF4-FFF2-40B4-BE49-F238E27FC236}">
                <a16:creationId xmlns:a16="http://schemas.microsoft.com/office/drawing/2014/main" id="{2CE0D49E-6BD5-E212-505D-8AB34FA7FDA9}"/>
              </a:ext>
            </a:extLst>
          </p:cNvPr>
          <p:cNvSpPr>
            <a:spLocks noGrp="1"/>
          </p:cNvSpPr>
          <p:nvPr>
            <p:ph type="sldNum" sz="quarter" idx="10"/>
          </p:nvPr>
        </p:nvSpPr>
        <p:spPr/>
        <p:txBody>
          <a:bodyPr/>
          <a:lstStyle/>
          <a:p>
            <a:fld id="{786FBC2C-DAEC-AA48-BB03-235AB661DE70}" type="slidenum">
              <a:rPr lang="en-US" smtClean="0"/>
              <a:pPr/>
              <a:t>50</a:t>
            </a:fld>
            <a:endParaRPr lang="en-US"/>
          </a:p>
        </p:txBody>
      </p:sp>
      <p:sp>
        <p:nvSpPr>
          <p:cNvPr id="3" name="Text Placeholder 2">
            <a:extLst>
              <a:ext uri="{FF2B5EF4-FFF2-40B4-BE49-F238E27FC236}">
                <a16:creationId xmlns:a16="http://schemas.microsoft.com/office/drawing/2014/main" id="{B612DD9B-F46C-9D13-4D9A-028ED3A300AD}"/>
              </a:ext>
            </a:extLst>
          </p:cNvPr>
          <p:cNvSpPr>
            <a:spLocks noGrp="1"/>
          </p:cNvSpPr>
          <p:nvPr>
            <p:ph type="body" sz="quarter" idx="39"/>
          </p:nvPr>
        </p:nvSpPr>
        <p:spPr/>
        <p:txBody>
          <a:bodyPr/>
          <a:lstStyle/>
          <a:p>
            <a:r>
              <a:rPr lang="en-US"/>
              <a:t>LIVE Padlock Setup</a:t>
            </a:r>
          </a:p>
          <a:p>
            <a:endParaRPr lang="en-US"/>
          </a:p>
        </p:txBody>
      </p:sp>
      <p:sp>
        <p:nvSpPr>
          <p:cNvPr id="29" name="TextBox 28">
            <a:extLst>
              <a:ext uri="{FF2B5EF4-FFF2-40B4-BE49-F238E27FC236}">
                <a16:creationId xmlns:a16="http://schemas.microsoft.com/office/drawing/2014/main" id="{56C9676F-450B-C88A-0E29-74D15B171B59}"/>
              </a:ext>
            </a:extLst>
          </p:cNvPr>
          <p:cNvSpPr txBox="1"/>
          <p:nvPr/>
        </p:nvSpPr>
        <p:spPr>
          <a:xfrm>
            <a:off x="3541782" y="5753808"/>
            <a:ext cx="2526338" cy="501715"/>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The screen should display “Tap to register.” Hold your mobile device against the lock again to save the registration settings.</a:t>
            </a:r>
          </a:p>
        </p:txBody>
      </p:sp>
      <p:sp>
        <p:nvSpPr>
          <p:cNvPr id="6" name="Rectangle 5">
            <a:extLst>
              <a:ext uri="{FF2B5EF4-FFF2-40B4-BE49-F238E27FC236}">
                <a16:creationId xmlns:a16="http://schemas.microsoft.com/office/drawing/2014/main" id="{D8780E70-AF4C-9C45-89C3-FFBAF35A55DF}"/>
              </a:ext>
            </a:extLst>
          </p:cNvPr>
          <p:cNvSpPr/>
          <p:nvPr/>
        </p:nvSpPr>
        <p:spPr>
          <a:xfrm>
            <a:off x="0" y="2463333"/>
            <a:ext cx="12039600"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23DBA7AD-6467-18BD-D2BB-32D1E3644BAF}"/>
              </a:ext>
            </a:extLst>
          </p:cNvPr>
          <p:cNvSpPr txBox="1"/>
          <p:nvPr/>
        </p:nvSpPr>
        <p:spPr>
          <a:xfrm>
            <a:off x="6370702" y="5783518"/>
            <a:ext cx="2526339" cy="400109"/>
          </a:xfrm>
          <a:prstGeom prst="rect">
            <a:avLst/>
          </a:prstGeom>
        </p:spPr>
        <p:txBody>
          <a:bodyPr vert="horz" wrap="square" lIns="0" tIns="45720" rIns="91440" bIns="45720" rtlCol="0">
            <a:noAutofit/>
          </a:bodyPr>
          <a:lstStyle/>
          <a:p>
            <a:r>
              <a:rPr lang="en-US" sz="900" dirty="0">
                <a:latin typeface="IBM Plex Sans" panose="020B0503050203000203" pitchFamily="34" charset="0"/>
              </a:rPr>
              <a:t>Allow the ‘Setting Up lock Screen’ to load.</a:t>
            </a:r>
          </a:p>
        </p:txBody>
      </p:sp>
      <p:sp>
        <p:nvSpPr>
          <p:cNvPr id="20" name="Rounded Rectangle 19">
            <a:extLst>
              <a:ext uri="{FF2B5EF4-FFF2-40B4-BE49-F238E27FC236}">
                <a16:creationId xmlns:a16="http://schemas.microsoft.com/office/drawing/2014/main" id="{6280CA59-0913-4CA6-C573-8E73D2F5758B}"/>
              </a:ext>
            </a:extLst>
          </p:cNvPr>
          <p:cNvSpPr/>
          <p:nvPr/>
        </p:nvSpPr>
        <p:spPr>
          <a:xfrm>
            <a:off x="2698797"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rPr>
              <a:t>05</a:t>
            </a:r>
          </a:p>
        </p:txBody>
      </p:sp>
      <p:sp>
        <p:nvSpPr>
          <p:cNvPr id="21" name="Rounded Rectangle 20">
            <a:extLst>
              <a:ext uri="{FF2B5EF4-FFF2-40B4-BE49-F238E27FC236}">
                <a16:creationId xmlns:a16="http://schemas.microsoft.com/office/drawing/2014/main" id="{D59D2831-BD95-48E3-A780-BFFB042648FA}"/>
              </a:ext>
            </a:extLst>
          </p:cNvPr>
          <p:cNvSpPr/>
          <p:nvPr/>
        </p:nvSpPr>
        <p:spPr>
          <a:xfrm>
            <a:off x="5822655" y="157649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rPr>
              <a:t>06</a:t>
            </a:r>
          </a:p>
        </p:txBody>
      </p:sp>
      <p:sp>
        <p:nvSpPr>
          <p:cNvPr id="22" name="Rounded Rectangle 21">
            <a:extLst>
              <a:ext uri="{FF2B5EF4-FFF2-40B4-BE49-F238E27FC236}">
                <a16:creationId xmlns:a16="http://schemas.microsoft.com/office/drawing/2014/main" id="{BC88EA87-571C-A55F-A238-5AEABDA48BC8}"/>
              </a:ext>
            </a:extLst>
          </p:cNvPr>
          <p:cNvSpPr/>
          <p:nvPr/>
        </p:nvSpPr>
        <p:spPr>
          <a:xfrm>
            <a:off x="8536831" y="157897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rPr>
              <a:t>07</a:t>
            </a:r>
          </a:p>
        </p:txBody>
      </p:sp>
      <p:sp>
        <p:nvSpPr>
          <p:cNvPr id="10" name="TextBox 9">
            <a:extLst>
              <a:ext uri="{FF2B5EF4-FFF2-40B4-BE49-F238E27FC236}">
                <a16:creationId xmlns:a16="http://schemas.microsoft.com/office/drawing/2014/main" id="{C519C4A8-CD46-0027-66F8-FC7B6FAB5AA1}"/>
              </a:ext>
            </a:extLst>
          </p:cNvPr>
          <p:cNvSpPr txBox="1"/>
          <p:nvPr/>
        </p:nvSpPr>
        <p:spPr>
          <a:xfrm>
            <a:off x="724281" y="5744189"/>
            <a:ext cx="2576000"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Remove the default name and enter a clear, descriptive name for the lock. Select the appropriate access groups and tap “Save.”</a:t>
            </a:r>
          </a:p>
        </p:txBody>
      </p:sp>
      <p:cxnSp>
        <p:nvCxnSpPr>
          <p:cNvPr id="33" name="Straight Connector 32">
            <a:extLst>
              <a:ext uri="{FF2B5EF4-FFF2-40B4-BE49-F238E27FC236}">
                <a16:creationId xmlns:a16="http://schemas.microsoft.com/office/drawing/2014/main" id="{9A3B5936-033F-65A7-A72C-EB9AAE94362D}"/>
              </a:ext>
            </a:extLst>
          </p:cNvPr>
          <p:cNvCxnSpPr>
            <a:cxnSpLocks/>
          </p:cNvCxnSpPr>
          <p:nvPr/>
        </p:nvCxnSpPr>
        <p:spPr>
          <a:xfrm>
            <a:off x="7348075" y="3506373"/>
            <a:ext cx="500933" cy="0"/>
          </a:xfrm>
          <a:prstGeom prst="line">
            <a:avLst/>
          </a:prstGeom>
          <a:ln>
            <a:solidFill>
              <a:srgbClr val="EBA902"/>
            </a:solidFill>
            <a:prstDash val="dash"/>
          </a:ln>
        </p:spPr>
        <p:style>
          <a:lnRef idx="2">
            <a:schemeClr val="accent1"/>
          </a:lnRef>
          <a:fillRef idx="0">
            <a:schemeClr val="accent1"/>
          </a:fillRef>
          <a:effectRef idx="1">
            <a:schemeClr val="accent1"/>
          </a:effectRef>
          <a:fontRef idx="minor">
            <a:schemeClr val="tx1"/>
          </a:fontRef>
        </p:style>
      </p:cxnSp>
      <p:sp>
        <p:nvSpPr>
          <p:cNvPr id="57" name="Rectangle 56">
            <a:extLst>
              <a:ext uri="{FF2B5EF4-FFF2-40B4-BE49-F238E27FC236}">
                <a16:creationId xmlns:a16="http://schemas.microsoft.com/office/drawing/2014/main" id="{8DEDFF2E-2D90-CECE-8CA3-585D6C973DFE}"/>
              </a:ext>
            </a:extLst>
          </p:cNvPr>
          <p:cNvSpPr/>
          <p:nvPr/>
        </p:nvSpPr>
        <p:spPr>
          <a:xfrm>
            <a:off x="209984" y="2982755"/>
            <a:ext cx="9017095" cy="260474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2" descr="A black screen with a black border&#10;&#10;AI-generated content may be incorrect.">
            <a:extLst>
              <a:ext uri="{FF2B5EF4-FFF2-40B4-BE49-F238E27FC236}">
                <a16:creationId xmlns:a16="http://schemas.microsoft.com/office/drawing/2014/main" id="{66DBDE34-CA98-7573-0792-EE68BEA039C4}"/>
              </a:ext>
            </a:extLst>
          </p:cNvPr>
          <p:cNvPicPr>
            <a:picLocks noChangeAspect="1"/>
          </p:cNvPicPr>
          <p:nvPr/>
        </p:nvPicPr>
        <p:blipFill>
          <a:blip r:embed="rId3"/>
          <a:stretch>
            <a:fillRect/>
          </a:stretch>
        </p:blipFill>
        <p:spPr>
          <a:xfrm>
            <a:off x="1031496" y="2085044"/>
            <a:ext cx="1667301" cy="3361493"/>
          </a:xfrm>
          <a:prstGeom prst="rect">
            <a:avLst/>
          </a:prstGeom>
        </p:spPr>
      </p:pic>
      <p:pic>
        <p:nvPicPr>
          <p:cNvPr id="11" name="Picture 10">
            <a:extLst>
              <a:ext uri="{FF2B5EF4-FFF2-40B4-BE49-F238E27FC236}">
                <a16:creationId xmlns:a16="http://schemas.microsoft.com/office/drawing/2014/main" id="{1105E00A-11E3-B794-1D4A-D8742F42E8F0}"/>
              </a:ext>
            </a:extLst>
          </p:cNvPr>
          <p:cNvPicPr>
            <a:picLocks noChangeAspect="1"/>
          </p:cNvPicPr>
          <p:nvPr/>
        </p:nvPicPr>
        <p:blipFill>
          <a:blip r:embed="rId4">
            <a:clrChange>
              <a:clrFrom>
                <a:srgbClr val="FFFFFF"/>
              </a:clrFrom>
              <a:clrTo>
                <a:srgbClr val="FFFFFF">
                  <a:alpha val="0"/>
                </a:srgbClr>
              </a:clrTo>
            </a:clrChange>
          </a:blip>
          <a:srcRect t="-1" b="24847"/>
          <a:stretch>
            <a:fillRect/>
          </a:stretch>
        </p:blipFill>
        <p:spPr>
          <a:xfrm>
            <a:off x="1127355" y="2382774"/>
            <a:ext cx="1454779" cy="2420232"/>
          </a:xfrm>
          <a:prstGeom prst="rect">
            <a:avLst/>
          </a:prstGeom>
        </p:spPr>
      </p:pic>
      <p:sp>
        <p:nvSpPr>
          <p:cNvPr id="31" name="TextBox 30">
            <a:extLst>
              <a:ext uri="{FF2B5EF4-FFF2-40B4-BE49-F238E27FC236}">
                <a16:creationId xmlns:a16="http://schemas.microsoft.com/office/drawing/2014/main" id="{D642D9E2-F2A4-9FD9-5C20-E8236DFE72A5}"/>
              </a:ext>
            </a:extLst>
          </p:cNvPr>
          <p:cNvSpPr txBox="1"/>
          <p:nvPr/>
        </p:nvSpPr>
        <p:spPr>
          <a:xfrm>
            <a:off x="9169029" y="5741368"/>
            <a:ext cx="2526339" cy="400109"/>
          </a:xfrm>
          <a:prstGeom prst="rect">
            <a:avLst/>
          </a:prstGeom>
        </p:spPr>
        <p:txBody>
          <a:bodyPr vert="horz" wrap="square" lIns="0" tIns="45720" rIns="91440" bIns="45720" rtlCol="0">
            <a:noAutofit/>
          </a:bodyPr>
          <a:lstStyle/>
          <a:p>
            <a:r>
              <a:rPr lang="en-US" sz="900" dirty="0">
                <a:latin typeface="IBM Plex Sans" panose="020B0503050203000203" pitchFamily="34" charset="0"/>
              </a:rPr>
              <a:t>Wait until the ‘Setup Complete’ screen appears. Reattempt to open the lock to confirm the new name and permissions have set.</a:t>
            </a:r>
          </a:p>
        </p:txBody>
      </p:sp>
      <p:sp>
        <p:nvSpPr>
          <p:cNvPr id="4" name="Rounded Rectangle 21">
            <a:extLst>
              <a:ext uri="{FF2B5EF4-FFF2-40B4-BE49-F238E27FC236}">
                <a16:creationId xmlns:a16="http://schemas.microsoft.com/office/drawing/2014/main" id="{2DC10FDC-4D31-F829-8DE5-F3FE45F873FA}"/>
              </a:ext>
            </a:extLst>
          </p:cNvPr>
          <p:cNvSpPr/>
          <p:nvPr/>
        </p:nvSpPr>
        <p:spPr>
          <a:xfrm>
            <a:off x="11229705" y="1576490"/>
            <a:ext cx="465663" cy="320068"/>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91513"/>
                </a:solidFill>
                <a:effectLst/>
                <a:uLnTx/>
                <a:uFillTx/>
                <a:latin typeface="Aptos" panose="02110004020202020204"/>
                <a:ea typeface="+mn-ea"/>
                <a:cs typeface="+mn-cs"/>
              </a:rPr>
              <a:t>08</a:t>
            </a:r>
          </a:p>
        </p:txBody>
      </p:sp>
      <p:pic>
        <p:nvPicPr>
          <p:cNvPr id="5" name="Picture 4" descr="A black screen with a black border&#10;&#10;AI-generated content may be incorrect.">
            <a:extLst>
              <a:ext uri="{FF2B5EF4-FFF2-40B4-BE49-F238E27FC236}">
                <a16:creationId xmlns:a16="http://schemas.microsoft.com/office/drawing/2014/main" id="{5B3529BF-FDD6-1ED8-160C-49C7554A1161}"/>
              </a:ext>
            </a:extLst>
          </p:cNvPr>
          <p:cNvPicPr>
            <a:picLocks noChangeAspect="1"/>
          </p:cNvPicPr>
          <p:nvPr/>
        </p:nvPicPr>
        <p:blipFill>
          <a:blip r:embed="rId3"/>
          <a:stretch>
            <a:fillRect/>
          </a:stretch>
        </p:blipFill>
        <p:spPr>
          <a:xfrm>
            <a:off x="3987366" y="2078878"/>
            <a:ext cx="1667301" cy="3361493"/>
          </a:xfrm>
          <a:prstGeom prst="rect">
            <a:avLst/>
          </a:prstGeom>
        </p:spPr>
      </p:pic>
      <p:pic>
        <p:nvPicPr>
          <p:cNvPr id="7" name="Picture 6" descr="A black screen with a black border&#10;&#10;AI-generated content may be incorrect.">
            <a:extLst>
              <a:ext uri="{FF2B5EF4-FFF2-40B4-BE49-F238E27FC236}">
                <a16:creationId xmlns:a16="http://schemas.microsoft.com/office/drawing/2014/main" id="{DB03904B-F1BF-EEC1-4FC3-8A473AB2D72C}"/>
              </a:ext>
            </a:extLst>
          </p:cNvPr>
          <p:cNvPicPr>
            <a:picLocks noChangeAspect="1"/>
          </p:cNvPicPr>
          <p:nvPr/>
        </p:nvPicPr>
        <p:blipFill>
          <a:blip r:embed="rId3"/>
          <a:stretch>
            <a:fillRect/>
          </a:stretch>
        </p:blipFill>
        <p:spPr>
          <a:xfrm>
            <a:off x="6755393" y="2078878"/>
            <a:ext cx="1667301" cy="3361493"/>
          </a:xfrm>
          <a:prstGeom prst="rect">
            <a:avLst/>
          </a:prstGeom>
        </p:spPr>
      </p:pic>
      <p:pic>
        <p:nvPicPr>
          <p:cNvPr id="9" name="Picture 8" descr="A black screen with a black border&#10;&#10;AI-generated content may be incorrect.">
            <a:extLst>
              <a:ext uri="{FF2B5EF4-FFF2-40B4-BE49-F238E27FC236}">
                <a16:creationId xmlns:a16="http://schemas.microsoft.com/office/drawing/2014/main" id="{7215D11B-4A73-7437-A7C1-19DF96D58464}"/>
              </a:ext>
            </a:extLst>
          </p:cNvPr>
          <p:cNvPicPr>
            <a:picLocks noChangeAspect="1"/>
          </p:cNvPicPr>
          <p:nvPr/>
        </p:nvPicPr>
        <p:blipFill>
          <a:blip r:embed="rId3"/>
          <a:stretch>
            <a:fillRect/>
          </a:stretch>
        </p:blipFill>
        <p:spPr>
          <a:xfrm>
            <a:off x="9553488" y="2089948"/>
            <a:ext cx="1676217" cy="3379468"/>
          </a:xfrm>
          <a:prstGeom prst="rect">
            <a:avLst/>
          </a:prstGeom>
        </p:spPr>
      </p:pic>
      <p:pic>
        <p:nvPicPr>
          <p:cNvPr id="14" name="Picture 13">
            <a:extLst>
              <a:ext uri="{FF2B5EF4-FFF2-40B4-BE49-F238E27FC236}">
                <a16:creationId xmlns:a16="http://schemas.microsoft.com/office/drawing/2014/main" id="{38EACB45-9790-7C2E-7C5C-0D285E49F7BF}"/>
              </a:ext>
            </a:extLst>
          </p:cNvPr>
          <p:cNvPicPr>
            <a:picLocks noChangeAspect="1"/>
          </p:cNvPicPr>
          <p:nvPr/>
        </p:nvPicPr>
        <p:blipFill>
          <a:blip r:embed="rId5">
            <a:clrChange>
              <a:clrFrom>
                <a:srgbClr val="FFFFFF"/>
              </a:clrFrom>
              <a:clrTo>
                <a:srgbClr val="FFFFFF">
                  <a:alpha val="0"/>
                </a:srgbClr>
              </a:clrTo>
            </a:clrChange>
          </a:blip>
          <a:srcRect b="17098"/>
          <a:stretch>
            <a:fillRect/>
          </a:stretch>
        </p:blipFill>
        <p:spPr>
          <a:xfrm>
            <a:off x="4045898" y="2424102"/>
            <a:ext cx="1550238" cy="2671049"/>
          </a:xfrm>
          <a:prstGeom prst="rect">
            <a:avLst/>
          </a:prstGeom>
        </p:spPr>
      </p:pic>
      <p:pic>
        <p:nvPicPr>
          <p:cNvPr id="12" name="Picture 11">
            <a:extLst>
              <a:ext uri="{FF2B5EF4-FFF2-40B4-BE49-F238E27FC236}">
                <a16:creationId xmlns:a16="http://schemas.microsoft.com/office/drawing/2014/main" id="{7D8C6A11-FB41-9A0D-23D2-BC19CCBF03CE}"/>
              </a:ext>
            </a:extLst>
          </p:cNvPr>
          <p:cNvPicPr>
            <a:picLocks noChangeAspect="1"/>
          </p:cNvPicPr>
          <p:nvPr/>
        </p:nvPicPr>
        <p:blipFill>
          <a:blip r:embed="rId4">
            <a:clrChange>
              <a:clrFrom>
                <a:srgbClr val="FFFFFF"/>
              </a:clrFrom>
              <a:clrTo>
                <a:srgbClr val="FFFFFF">
                  <a:alpha val="0"/>
                </a:srgbClr>
              </a:clrTo>
            </a:clrChange>
          </a:blip>
          <a:srcRect l="4078" t="90605" r="-4078" b="-6470"/>
          <a:stretch>
            <a:fillRect/>
          </a:stretch>
        </p:blipFill>
        <p:spPr>
          <a:xfrm>
            <a:off x="1213055" y="4876796"/>
            <a:ext cx="1454779" cy="510889"/>
          </a:xfrm>
          <a:prstGeom prst="rect">
            <a:avLst/>
          </a:prstGeom>
        </p:spPr>
      </p:pic>
      <p:pic>
        <p:nvPicPr>
          <p:cNvPr id="18" name="Picture 17">
            <a:extLst>
              <a:ext uri="{FF2B5EF4-FFF2-40B4-BE49-F238E27FC236}">
                <a16:creationId xmlns:a16="http://schemas.microsoft.com/office/drawing/2014/main" id="{814BCE51-560B-6B57-BF3B-9E066B47A63B}"/>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6785461" y="2382518"/>
            <a:ext cx="1550238" cy="3358850"/>
          </a:xfrm>
          <a:prstGeom prst="rect">
            <a:avLst/>
          </a:prstGeom>
        </p:spPr>
      </p:pic>
      <p:pic>
        <p:nvPicPr>
          <p:cNvPr id="24" name="Picture 23">
            <a:extLst>
              <a:ext uri="{FF2B5EF4-FFF2-40B4-BE49-F238E27FC236}">
                <a16:creationId xmlns:a16="http://schemas.microsoft.com/office/drawing/2014/main" id="{3D7ED25E-9013-9254-7EA5-1DB3F88F61D9}"/>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9671050" y="2373082"/>
            <a:ext cx="1465577" cy="3255793"/>
          </a:xfrm>
          <a:prstGeom prst="rect">
            <a:avLst/>
          </a:prstGeom>
        </p:spPr>
      </p:pic>
    </p:spTree>
    <p:extLst>
      <p:ext uri="{BB962C8B-B14F-4D97-AF65-F5344CB8AC3E}">
        <p14:creationId xmlns:p14="http://schemas.microsoft.com/office/powerpoint/2010/main" val="21702631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DC312-01F1-5863-CB55-FCDB0E5E66F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625A1FD-D59E-7553-997E-FBDF4CBABE55}"/>
              </a:ext>
            </a:extLst>
          </p:cNvPr>
          <p:cNvSpPr>
            <a:spLocks noGrp="1"/>
          </p:cNvSpPr>
          <p:nvPr>
            <p:ph type="sldNum" sz="quarter" idx="10"/>
          </p:nvPr>
        </p:nvSpPr>
        <p:spPr/>
        <p:txBody>
          <a:bodyPr/>
          <a:lstStyle/>
          <a:p>
            <a:fld id="{786FBC2C-DAEC-AA48-BB03-235AB661DE70}" type="slidenum">
              <a:rPr lang="en-US" smtClean="0"/>
              <a:pPr/>
              <a:t>51</a:t>
            </a:fld>
            <a:endParaRPr lang="en-US"/>
          </a:p>
        </p:txBody>
      </p:sp>
      <p:sp>
        <p:nvSpPr>
          <p:cNvPr id="13" name="Subtitle 12">
            <a:extLst>
              <a:ext uri="{FF2B5EF4-FFF2-40B4-BE49-F238E27FC236}">
                <a16:creationId xmlns:a16="http://schemas.microsoft.com/office/drawing/2014/main" id="{8B331E61-6B39-0195-B502-BA66B87A9281}"/>
              </a:ext>
            </a:extLst>
          </p:cNvPr>
          <p:cNvSpPr>
            <a:spLocks noGrp="1"/>
          </p:cNvSpPr>
          <p:nvPr>
            <p:ph type="subTitle" idx="1"/>
          </p:nvPr>
        </p:nvSpPr>
        <p:spPr>
          <a:xfrm>
            <a:off x="415180" y="2023152"/>
            <a:ext cx="2595745" cy="1964695"/>
          </a:xfrm>
        </p:spPr>
        <p:txBody>
          <a:bodyPr/>
          <a:lstStyle/>
          <a:p>
            <a:r>
              <a:rPr lang="en-US" sz="3600" b="1" dirty="0"/>
              <a:t>OneKEY</a:t>
            </a:r>
            <a:r>
              <a:rPr lang="en-US" sz="3600" dirty="0"/>
              <a:t> </a:t>
            </a:r>
          </a:p>
          <a:p>
            <a:r>
              <a:rPr lang="en-US" sz="3600" dirty="0"/>
              <a:t>Setup</a:t>
            </a:r>
          </a:p>
        </p:txBody>
      </p:sp>
      <p:sp>
        <p:nvSpPr>
          <p:cNvPr id="3" name="Text Placeholder 2">
            <a:extLst>
              <a:ext uri="{FF2B5EF4-FFF2-40B4-BE49-F238E27FC236}">
                <a16:creationId xmlns:a16="http://schemas.microsoft.com/office/drawing/2014/main" id="{A6980455-0299-881A-DF19-399BCF4AFFE2}"/>
              </a:ext>
            </a:extLst>
          </p:cNvPr>
          <p:cNvSpPr>
            <a:spLocks noGrp="1"/>
          </p:cNvSpPr>
          <p:nvPr>
            <p:ph type="body" sz="quarter" idx="31"/>
          </p:nvPr>
        </p:nvSpPr>
        <p:spPr>
          <a:xfrm>
            <a:off x="465191" y="3591733"/>
            <a:ext cx="2595745" cy="955675"/>
          </a:xfrm>
        </p:spPr>
        <p:txBody>
          <a:bodyPr lIns="91440" tIns="45720" rIns="91440" bIns="45720" anchor="t"/>
          <a:lstStyle/>
          <a:p>
            <a:r>
              <a:rPr lang="en-US" sz="1400" dirty="0">
                <a:latin typeface="IBM Plex Sans"/>
              </a:rPr>
              <a:t>All other security solutions must be set up using an IR4 InVue OneKEY, including</a:t>
            </a:r>
          </a:p>
          <a:p>
            <a:pPr marL="171450" indent="-171450">
              <a:buFont typeface="Arial" panose="020B0604020202020204" pitchFamily="34" charset="0"/>
              <a:buChar char="•"/>
            </a:pPr>
            <a:r>
              <a:rPr lang="en-US" sz="1400" dirty="0"/>
              <a:t> Merchandise Display	                    </a:t>
            </a:r>
          </a:p>
          <a:p>
            <a:pPr marL="171450" indent="-171450">
              <a:buFont typeface="Arial" panose="020B0604020202020204" pitchFamily="34" charset="0"/>
              <a:buChar char="•"/>
            </a:pPr>
            <a:r>
              <a:rPr lang="en-US" sz="1400" dirty="0"/>
              <a:t>Smart Locks</a:t>
            </a:r>
          </a:p>
        </p:txBody>
      </p:sp>
      <p:sp>
        <p:nvSpPr>
          <p:cNvPr id="15" name="Text Placeholder 14">
            <a:extLst>
              <a:ext uri="{FF2B5EF4-FFF2-40B4-BE49-F238E27FC236}">
                <a16:creationId xmlns:a16="http://schemas.microsoft.com/office/drawing/2014/main" id="{A891B07C-F823-A7FB-297A-A19208E7EFEA}"/>
              </a:ext>
            </a:extLst>
          </p:cNvPr>
          <p:cNvSpPr>
            <a:spLocks noGrp="1"/>
          </p:cNvSpPr>
          <p:nvPr>
            <p:ph type="body" sz="quarter" idx="34"/>
          </p:nvPr>
        </p:nvSpPr>
        <p:spPr>
          <a:xfrm>
            <a:off x="8242493" y="5241854"/>
            <a:ext cx="3292459" cy="414338"/>
          </a:xfrm>
        </p:spPr>
        <p:txBody>
          <a:bodyPr/>
          <a:lstStyle/>
          <a:p>
            <a:r>
              <a:rPr lang="en-US" dirty="0"/>
              <a:t>Smart Locks</a:t>
            </a:r>
          </a:p>
        </p:txBody>
      </p:sp>
      <p:pic>
        <p:nvPicPr>
          <p:cNvPr id="6" name="Picture Placeholder 12">
            <a:extLst>
              <a:ext uri="{FF2B5EF4-FFF2-40B4-BE49-F238E27FC236}">
                <a16:creationId xmlns:a16="http://schemas.microsoft.com/office/drawing/2014/main" id="{408A83BE-FC49-2A5D-1355-300774A01F97}"/>
              </a:ext>
            </a:extLst>
          </p:cNvPr>
          <p:cNvPicPr>
            <a:picLocks noChangeAspect="1"/>
          </p:cNvPicPr>
          <p:nvPr/>
        </p:nvPicPr>
        <p:blipFill>
          <a:blip r:embed="rId3"/>
          <a:srcRect l="-25875" t="-165586" r="-17213" b="-6330"/>
          <a:stretch>
            <a:fillRect/>
          </a:stretch>
        </p:blipFill>
        <p:spPr>
          <a:xfrm>
            <a:off x="1516831" y="1325440"/>
            <a:ext cx="1868639" cy="2103560"/>
          </a:xfrm>
          <a:prstGeom prst="roundRect">
            <a:avLst>
              <a:gd name="adj" fmla="val 4290"/>
            </a:avLst>
          </a:prstGeom>
        </p:spPr>
      </p:pic>
      <p:sp>
        <p:nvSpPr>
          <p:cNvPr id="21" name="Text Placeholder 20">
            <a:extLst>
              <a:ext uri="{FF2B5EF4-FFF2-40B4-BE49-F238E27FC236}">
                <a16:creationId xmlns:a16="http://schemas.microsoft.com/office/drawing/2014/main" id="{8E7B78A1-8B7F-DEB4-D199-71AF9454F259}"/>
              </a:ext>
            </a:extLst>
          </p:cNvPr>
          <p:cNvSpPr>
            <a:spLocks noGrp="1"/>
          </p:cNvSpPr>
          <p:nvPr>
            <p:ph type="body" sz="quarter" idx="33"/>
          </p:nvPr>
        </p:nvSpPr>
        <p:spPr>
          <a:xfrm>
            <a:off x="3874676" y="5241854"/>
            <a:ext cx="3292459" cy="414338"/>
          </a:xfrm>
        </p:spPr>
        <p:txBody>
          <a:bodyPr/>
          <a:lstStyle/>
          <a:p>
            <a:r>
              <a:rPr lang="en-US" dirty="0"/>
              <a:t>Merchandise Display</a:t>
            </a:r>
          </a:p>
        </p:txBody>
      </p:sp>
      <p:pic>
        <p:nvPicPr>
          <p:cNvPr id="23" name="Picture 22">
            <a:extLst>
              <a:ext uri="{FF2B5EF4-FFF2-40B4-BE49-F238E27FC236}">
                <a16:creationId xmlns:a16="http://schemas.microsoft.com/office/drawing/2014/main" id="{6B3DD0B5-F621-DE04-7993-2C8B0327D171}"/>
              </a:ext>
            </a:extLst>
          </p:cNvPr>
          <p:cNvPicPr>
            <a:picLocks noChangeAspect="1"/>
          </p:cNvPicPr>
          <p:nvPr/>
        </p:nvPicPr>
        <p:blipFill>
          <a:blip r:embed="rId4"/>
          <a:stretch>
            <a:fillRect/>
          </a:stretch>
        </p:blipFill>
        <p:spPr>
          <a:xfrm>
            <a:off x="7585446" y="2202218"/>
            <a:ext cx="4606554" cy="2893335"/>
          </a:xfrm>
          <a:prstGeom prst="rect">
            <a:avLst/>
          </a:prstGeom>
        </p:spPr>
      </p:pic>
      <p:pic>
        <p:nvPicPr>
          <p:cNvPr id="29" name="Picture 28">
            <a:extLst>
              <a:ext uri="{FF2B5EF4-FFF2-40B4-BE49-F238E27FC236}">
                <a16:creationId xmlns:a16="http://schemas.microsoft.com/office/drawing/2014/main" id="{29047DFE-541A-E855-3928-69BCB01F7099}"/>
              </a:ext>
            </a:extLst>
          </p:cNvPr>
          <p:cNvPicPr>
            <a:picLocks noChangeAspect="1"/>
          </p:cNvPicPr>
          <p:nvPr/>
        </p:nvPicPr>
        <p:blipFill>
          <a:blip r:embed="rId5">
            <a:clrChange>
              <a:clrFrom>
                <a:srgbClr val="F7F7F7"/>
              </a:clrFrom>
              <a:clrTo>
                <a:srgbClr val="F7F7F7">
                  <a:alpha val="0"/>
                </a:srgbClr>
              </a:clrTo>
            </a:clrChange>
          </a:blip>
          <a:srcRect r="6819"/>
          <a:stretch>
            <a:fillRect/>
          </a:stretch>
        </p:blipFill>
        <p:spPr>
          <a:xfrm>
            <a:off x="3335459" y="2170538"/>
            <a:ext cx="4199976" cy="2956694"/>
          </a:xfrm>
          <a:prstGeom prst="rect">
            <a:avLst/>
          </a:prstGeom>
        </p:spPr>
      </p:pic>
    </p:spTree>
    <p:extLst>
      <p:ext uri="{BB962C8B-B14F-4D97-AF65-F5344CB8AC3E}">
        <p14:creationId xmlns:p14="http://schemas.microsoft.com/office/powerpoint/2010/main" val="10653828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DC54637-64F5-B258-F5A4-9D044100EE5A}"/>
              </a:ext>
            </a:extLst>
          </p:cNvPr>
          <p:cNvSpPr>
            <a:spLocks noGrp="1"/>
          </p:cNvSpPr>
          <p:nvPr>
            <p:ph type="sldNum" sz="quarter" idx="10"/>
          </p:nvPr>
        </p:nvSpPr>
        <p:spPr/>
        <p:txBody>
          <a:bodyPr/>
          <a:lstStyle/>
          <a:p>
            <a:fld id="{786FBC2C-DAEC-AA48-BB03-235AB661DE70}" type="slidenum">
              <a:rPr lang="en-US" smtClean="0"/>
              <a:pPr/>
              <a:t>52</a:t>
            </a:fld>
            <a:endParaRPr lang="en-US"/>
          </a:p>
        </p:txBody>
      </p:sp>
      <p:sp>
        <p:nvSpPr>
          <p:cNvPr id="3" name="Text Placeholder 2">
            <a:extLst>
              <a:ext uri="{FF2B5EF4-FFF2-40B4-BE49-F238E27FC236}">
                <a16:creationId xmlns:a16="http://schemas.microsoft.com/office/drawing/2014/main" id="{DD9CC6C2-326D-8EFA-9E37-D6566A61F589}"/>
              </a:ext>
            </a:extLst>
          </p:cNvPr>
          <p:cNvSpPr>
            <a:spLocks noGrp="1"/>
          </p:cNvSpPr>
          <p:nvPr>
            <p:ph type="body" sz="quarter" idx="16"/>
          </p:nvPr>
        </p:nvSpPr>
        <p:spPr/>
        <p:txBody>
          <a:bodyPr/>
          <a:lstStyle/>
          <a:p>
            <a:r>
              <a:rPr lang="en-US" b="1" dirty="0"/>
              <a:t>OneKEY Manager </a:t>
            </a:r>
            <a:r>
              <a:rPr lang="en-US" dirty="0"/>
              <a:t>Setup</a:t>
            </a:r>
          </a:p>
        </p:txBody>
      </p:sp>
      <p:sp>
        <p:nvSpPr>
          <p:cNvPr id="4" name="Text Placeholder 3">
            <a:extLst>
              <a:ext uri="{FF2B5EF4-FFF2-40B4-BE49-F238E27FC236}">
                <a16:creationId xmlns:a16="http://schemas.microsoft.com/office/drawing/2014/main" id="{75C14F7B-999C-04B9-A777-BF2EAD1E5A61}"/>
              </a:ext>
            </a:extLst>
          </p:cNvPr>
          <p:cNvSpPr>
            <a:spLocks noGrp="1"/>
          </p:cNvSpPr>
          <p:nvPr>
            <p:ph type="body" sz="quarter" idx="17"/>
          </p:nvPr>
        </p:nvSpPr>
        <p:spPr>
          <a:xfrm>
            <a:off x="822747" y="2794317"/>
            <a:ext cx="5036878" cy="2662237"/>
          </a:xfrm>
        </p:spPr>
        <p:txBody>
          <a:bodyPr/>
          <a:lstStyle/>
          <a:p>
            <a:r>
              <a:rPr lang="en-US" dirty="0"/>
              <a:t>Before you begin setting up devices with a OneKEY, you must first install and configure your OneKEY Manager (OKM).</a:t>
            </a:r>
          </a:p>
          <a:p>
            <a:endParaRPr lang="en-US" dirty="0"/>
          </a:p>
          <a:p>
            <a:r>
              <a:rPr lang="en-US" b="1" dirty="0">
                <a:solidFill>
                  <a:srgbClr val="F7AB04"/>
                </a:solidFill>
              </a:rPr>
              <a:t>Note</a:t>
            </a:r>
            <a:r>
              <a:rPr lang="en-US" dirty="0"/>
              <a:t>: These steps require an open Ethernet port and will vary depending on whether you have an existing ecosystem or are setting up a new one.</a:t>
            </a:r>
          </a:p>
        </p:txBody>
      </p:sp>
      <p:pic>
        <p:nvPicPr>
          <p:cNvPr id="8" name="Picture 7">
            <a:extLst>
              <a:ext uri="{FF2B5EF4-FFF2-40B4-BE49-F238E27FC236}">
                <a16:creationId xmlns:a16="http://schemas.microsoft.com/office/drawing/2014/main" id="{45978F65-BDC6-972D-49CB-B2045EFFC5F9}"/>
              </a:ext>
            </a:extLst>
          </p:cNvPr>
          <p:cNvPicPr>
            <a:picLocks noChangeAspect="1"/>
          </p:cNvPicPr>
          <p:nvPr/>
        </p:nvPicPr>
        <p:blipFill>
          <a:blip r:embed="rId2">
            <a:clrChange>
              <a:clrFrom>
                <a:srgbClr val="EDEDED"/>
              </a:clrFrom>
              <a:clrTo>
                <a:srgbClr val="EDEDED">
                  <a:alpha val="0"/>
                </a:srgbClr>
              </a:clrTo>
            </a:clrChange>
          </a:blip>
          <a:stretch>
            <a:fillRect/>
          </a:stretch>
        </p:blipFill>
        <p:spPr>
          <a:xfrm>
            <a:off x="6953294" y="2586255"/>
            <a:ext cx="3832894" cy="3078362"/>
          </a:xfrm>
          <a:prstGeom prst="rect">
            <a:avLst/>
          </a:prstGeom>
        </p:spPr>
      </p:pic>
    </p:spTree>
    <p:extLst>
      <p:ext uri="{BB962C8B-B14F-4D97-AF65-F5344CB8AC3E}">
        <p14:creationId xmlns:p14="http://schemas.microsoft.com/office/powerpoint/2010/main" val="33401161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0AB9BB6-DBE2-8924-D17D-DAA3B14D8B39}"/>
              </a:ext>
            </a:extLst>
          </p:cNvPr>
          <p:cNvSpPr>
            <a:spLocks noGrp="1"/>
          </p:cNvSpPr>
          <p:nvPr>
            <p:ph type="sldNum" sz="quarter" idx="10"/>
          </p:nvPr>
        </p:nvSpPr>
        <p:spPr/>
        <p:txBody>
          <a:bodyPr/>
          <a:lstStyle/>
          <a:p>
            <a:fld id="{786FBC2C-DAEC-AA48-BB03-235AB661DE70}" type="slidenum">
              <a:rPr lang="en-US" smtClean="0"/>
              <a:pPr/>
              <a:t>53</a:t>
            </a:fld>
            <a:endParaRPr lang="en-US"/>
          </a:p>
        </p:txBody>
      </p:sp>
      <p:sp>
        <p:nvSpPr>
          <p:cNvPr id="3" name="Text Placeholder 2">
            <a:extLst>
              <a:ext uri="{FF2B5EF4-FFF2-40B4-BE49-F238E27FC236}">
                <a16:creationId xmlns:a16="http://schemas.microsoft.com/office/drawing/2014/main" id="{5F3C7A0F-C980-D6A7-6C67-069B6BA76677}"/>
              </a:ext>
            </a:extLst>
          </p:cNvPr>
          <p:cNvSpPr>
            <a:spLocks noGrp="1"/>
          </p:cNvSpPr>
          <p:nvPr>
            <p:ph type="body" sz="quarter" idx="39"/>
          </p:nvPr>
        </p:nvSpPr>
        <p:spPr/>
        <p:txBody>
          <a:bodyPr/>
          <a:lstStyle/>
          <a:p>
            <a:r>
              <a:rPr lang="en-US" dirty="0">
                <a:latin typeface="IBM Plex Sans"/>
              </a:rPr>
              <a:t>OneKEY Manager Setup</a:t>
            </a:r>
            <a:endParaRPr lang="en-US" dirty="0"/>
          </a:p>
        </p:txBody>
      </p:sp>
      <p:sp>
        <p:nvSpPr>
          <p:cNvPr id="4" name="Picture Placeholder 3">
            <a:extLst>
              <a:ext uri="{FF2B5EF4-FFF2-40B4-BE49-F238E27FC236}">
                <a16:creationId xmlns:a16="http://schemas.microsoft.com/office/drawing/2014/main" id="{AC8AB5F0-6CA4-710E-93F7-A8FAB6EFFF3B}"/>
              </a:ext>
            </a:extLst>
          </p:cNvPr>
          <p:cNvSpPr>
            <a:spLocks noGrp="1"/>
          </p:cNvSpPr>
          <p:nvPr>
            <p:ph type="pic" sz="quarter" idx="42"/>
          </p:nvPr>
        </p:nvSpPr>
        <p:spPr/>
        <p:txBody>
          <a:bodyPr/>
          <a:lstStyle/>
          <a:p>
            <a:endParaRPr lang="en-US"/>
          </a:p>
        </p:txBody>
      </p:sp>
      <p:sp>
        <p:nvSpPr>
          <p:cNvPr id="5" name="Picture Placeholder 4">
            <a:extLst>
              <a:ext uri="{FF2B5EF4-FFF2-40B4-BE49-F238E27FC236}">
                <a16:creationId xmlns:a16="http://schemas.microsoft.com/office/drawing/2014/main" id="{C004CD5E-5D89-6D84-337D-957C0D07CA3B}"/>
              </a:ext>
            </a:extLst>
          </p:cNvPr>
          <p:cNvSpPr>
            <a:spLocks noGrp="1"/>
          </p:cNvSpPr>
          <p:nvPr>
            <p:ph type="pic" sz="quarter" idx="43"/>
          </p:nvPr>
        </p:nvSpPr>
        <p:spPr/>
        <p:txBody>
          <a:bodyPr/>
          <a:lstStyle/>
          <a:p>
            <a:endParaRPr lang="en-US"/>
          </a:p>
        </p:txBody>
      </p:sp>
      <p:sp>
        <p:nvSpPr>
          <p:cNvPr id="7" name="Picture Placeholder 6">
            <a:extLst>
              <a:ext uri="{FF2B5EF4-FFF2-40B4-BE49-F238E27FC236}">
                <a16:creationId xmlns:a16="http://schemas.microsoft.com/office/drawing/2014/main" id="{4366E60F-33E5-3C7A-B640-031EAF6F5105}"/>
              </a:ext>
            </a:extLst>
          </p:cNvPr>
          <p:cNvSpPr>
            <a:spLocks noGrp="1"/>
          </p:cNvSpPr>
          <p:nvPr>
            <p:ph type="pic" sz="quarter" idx="45"/>
          </p:nvPr>
        </p:nvSpPr>
        <p:spPr/>
        <p:txBody>
          <a:bodyPr/>
          <a:lstStyle/>
          <a:p>
            <a:endParaRPr lang="en-US"/>
          </a:p>
        </p:txBody>
      </p:sp>
      <p:sp>
        <p:nvSpPr>
          <p:cNvPr id="8" name="Picture Placeholder 7">
            <a:extLst>
              <a:ext uri="{FF2B5EF4-FFF2-40B4-BE49-F238E27FC236}">
                <a16:creationId xmlns:a16="http://schemas.microsoft.com/office/drawing/2014/main" id="{0E4D8273-3742-4F16-66CE-25D8F7E17876}"/>
              </a:ext>
            </a:extLst>
          </p:cNvPr>
          <p:cNvSpPr>
            <a:spLocks noGrp="1"/>
          </p:cNvSpPr>
          <p:nvPr>
            <p:ph type="pic" sz="quarter" idx="46"/>
          </p:nvPr>
        </p:nvSpPr>
        <p:spPr/>
        <p:txBody>
          <a:bodyPr/>
          <a:lstStyle/>
          <a:p>
            <a:endParaRPr lang="en-US"/>
          </a:p>
        </p:txBody>
      </p:sp>
      <p:sp>
        <p:nvSpPr>
          <p:cNvPr id="9" name="Picture Placeholder 8">
            <a:extLst>
              <a:ext uri="{FF2B5EF4-FFF2-40B4-BE49-F238E27FC236}">
                <a16:creationId xmlns:a16="http://schemas.microsoft.com/office/drawing/2014/main" id="{2F6E2F42-C6DF-DA06-7480-CE2E08516591}"/>
              </a:ext>
            </a:extLst>
          </p:cNvPr>
          <p:cNvSpPr>
            <a:spLocks noGrp="1"/>
          </p:cNvSpPr>
          <p:nvPr>
            <p:ph type="pic" sz="quarter" idx="47"/>
          </p:nvPr>
        </p:nvSpPr>
        <p:spPr/>
        <p:txBody>
          <a:bodyPr/>
          <a:lstStyle/>
          <a:p>
            <a:endParaRPr lang="en-US"/>
          </a:p>
        </p:txBody>
      </p:sp>
      <p:sp>
        <p:nvSpPr>
          <p:cNvPr id="11" name="Picture Placeholder 10">
            <a:extLst>
              <a:ext uri="{FF2B5EF4-FFF2-40B4-BE49-F238E27FC236}">
                <a16:creationId xmlns:a16="http://schemas.microsoft.com/office/drawing/2014/main" id="{9D04E63A-6360-3A87-8925-2C7195B5A437}"/>
              </a:ext>
            </a:extLst>
          </p:cNvPr>
          <p:cNvSpPr>
            <a:spLocks noGrp="1"/>
          </p:cNvSpPr>
          <p:nvPr>
            <p:ph type="pic" sz="quarter" idx="49"/>
          </p:nvPr>
        </p:nvSpPr>
        <p:spPr/>
        <p:txBody>
          <a:bodyPr/>
          <a:lstStyle/>
          <a:p>
            <a:endParaRPr lang="en-US"/>
          </a:p>
        </p:txBody>
      </p:sp>
      <p:pic>
        <p:nvPicPr>
          <p:cNvPr id="21" name="Picture Placeholder 20" descr="A screenshot of a login form&#10;&#10;AI-generated content may be incorrect.">
            <a:extLst>
              <a:ext uri="{FF2B5EF4-FFF2-40B4-BE49-F238E27FC236}">
                <a16:creationId xmlns:a16="http://schemas.microsoft.com/office/drawing/2014/main" id="{3FD994D8-564D-75D2-1DF8-06A6791D8D6D}"/>
              </a:ext>
            </a:extLst>
          </p:cNvPr>
          <p:cNvPicPr>
            <a:picLocks noGrp="1" noChangeAspect="1"/>
          </p:cNvPicPr>
          <p:nvPr>
            <p:ph type="pic" sz="quarter" idx="54"/>
          </p:nvPr>
        </p:nvPicPr>
        <p:blipFill>
          <a:blip r:embed="rId2"/>
          <a:srcRect l="18305" t="7" r="15543" b="-7"/>
          <a:stretch>
            <a:fillRect/>
          </a:stretch>
        </p:blipFill>
        <p:spPr>
          <a:xfrm>
            <a:off x="768350" y="1907221"/>
            <a:ext cx="2251075" cy="3741579"/>
          </a:xfrm>
          <a:ln>
            <a:solidFill>
              <a:srgbClr val="EBA900"/>
            </a:solidFill>
          </a:ln>
        </p:spPr>
      </p:pic>
      <p:pic>
        <p:nvPicPr>
          <p:cNvPr id="23" name="Picture Placeholder 22">
            <a:extLst>
              <a:ext uri="{FF2B5EF4-FFF2-40B4-BE49-F238E27FC236}">
                <a16:creationId xmlns:a16="http://schemas.microsoft.com/office/drawing/2014/main" id="{DBE16610-62DA-2DE4-D811-3F0BBF1F8AE7}"/>
              </a:ext>
            </a:extLst>
          </p:cNvPr>
          <p:cNvPicPr>
            <a:picLocks noGrp="1" noChangeAspect="1"/>
          </p:cNvPicPr>
          <p:nvPr>
            <p:ph type="pic" sz="quarter" idx="55"/>
          </p:nvPr>
        </p:nvPicPr>
        <p:blipFill>
          <a:blip r:embed="rId3"/>
          <a:srcRect l="824" r="824"/>
          <a:stretch/>
        </p:blipFill>
        <p:spPr>
          <a:xfrm>
            <a:off x="3548358" y="1929887"/>
            <a:ext cx="2200572" cy="3657636"/>
          </a:xfrm>
          <a:ln>
            <a:solidFill>
              <a:srgbClr val="EBA900"/>
            </a:solidFill>
          </a:ln>
        </p:spPr>
      </p:pic>
      <p:pic>
        <p:nvPicPr>
          <p:cNvPr id="29" name="Picture Placeholder 28" descr="A screenshot of a computer&#10;&#10;AI-generated content may be incorrect.">
            <a:extLst>
              <a:ext uri="{FF2B5EF4-FFF2-40B4-BE49-F238E27FC236}">
                <a16:creationId xmlns:a16="http://schemas.microsoft.com/office/drawing/2014/main" id="{78D3B469-1C0A-7321-33E6-EADBBA6BFD61}"/>
              </a:ext>
            </a:extLst>
          </p:cNvPr>
          <p:cNvPicPr>
            <a:picLocks noGrp="1" noChangeAspect="1"/>
          </p:cNvPicPr>
          <p:nvPr>
            <p:ph type="pic" sz="quarter" idx="56"/>
          </p:nvPr>
        </p:nvPicPr>
        <p:blipFill>
          <a:blip r:embed="rId4"/>
          <a:srcRect l="15832" t="2190" r="1498" b="-7"/>
          <a:stretch>
            <a:fillRect/>
          </a:stretch>
        </p:blipFill>
        <p:spPr>
          <a:xfrm>
            <a:off x="6328364" y="1921883"/>
            <a:ext cx="2267287" cy="3665639"/>
          </a:xfrm>
          <a:ln>
            <a:solidFill>
              <a:srgbClr val="EBA900"/>
            </a:solidFill>
          </a:ln>
        </p:spPr>
      </p:pic>
      <p:sp>
        <p:nvSpPr>
          <p:cNvPr id="16" name="Rounded Rectangle 15">
            <a:extLst>
              <a:ext uri="{FF2B5EF4-FFF2-40B4-BE49-F238E27FC236}">
                <a16:creationId xmlns:a16="http://schemas.microsoft.com/office/drawing/2014/main" id="{5FC6FC00-EB44-47F0-6A59-B4497A97B089}"/>
              </a:ext>
            </a:extLst>
          </p:cNvPr>
          <p:cNvSpPr/>
          <p:nvPr/>
        </p:nvSpPr>
        <p:spPr>
          <a:xfrm>
            <a:off x="2694975" y="132852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01</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E95001B9-5738-894A-3A00-50667E8FB189}"/>
              </a:ext>
            </a:extLst>
          </p:cNvPr>
          <p:cNvSpPr/>
          <p:nvPr/>
        </p:nvSpPr>
        <p:spPr>
          <a:xfrm>
            <a:off x="5493188" y="1328521"/>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02</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8" name="Rounded Rectangle 17">
            <a:extLst>
              <a:ext uri="{FF2B5EF4-FFF2-40B4-BE49-F238E27FC236}">
                <a16:creationId xmlns:a16="http://schemas.microsoft.com/office/drawing/2014/main" id="{0354783C-B9DF-F5D2-2314-B0A08EA0D2D5}"/>
              </a:ext>
            </a:extLst>
          </p:cNvPr>
          <p:cNvSpPr/>
          <p:nvPr/>
        </p:nvSpPr>
        <p:spPr>
          <a:xfrm>
            <a:off x="8313338" y="132852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000">
                <a:solidFill>
                  <a:srgbClr val="191513"/>
                </a:solidFill>
                <a:latin typeface="IBM Plex Sans" panose="020B0503050203000203" pitchFamily="34" charset="0"/>
              </a:rPr>
              <a:t>03</a:t>
            </a:r>
            <a:endParaRPr kumimoji="0" lang="en-US" sz="10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19" name="Rounded Rectangle 18">
            <a:extLst>
              <a:ext uri="{FF2B5EF4-FFF2-40B4-BE49-F238E27FC236}">
                <a16:creationId xmlns:a16="http://schemas.microsoft.com/office/drawing/2014/main" id="{A7E97C5B-97F2-E052-7015-8AB6E7C39540}"/>
              </a:ext>
            </a:extLst>
          </p:cNvPr>
          <p:cNvSpPr/>
          <p:nvPr/>
        </p:nvSpPr>
        <p:spPr>
          <a:xfrm>
            <a:off x="11092202" y="132852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04</a:t>
            </a:r>
          </a:p>
        </p:txBody>
      </p:sp>
      <p:sp>
        <p:nvSpPr>
          <p:cNvPr id="24" name="TextBox 23">
            <a:extLst>
              <a:ext uri="{FF2B5EF4-FFF2-40B4-BE49-F238E27FC236}">
                <a16:creationId xmlns:a16="http://schemas.microsoft.com/office/drawing/2014/main" id="{C8B8DFF6-6E0B-EBEC-1AAD-EF1F00A35C93}"/>
              </a:ext>
            </a:extLst>
          </p:cNvPr>
          <p:cNvSpPr txBox="1"/>
          <p:nvPr/>
        </p:nvSpPr>
        <p:spPr>
          <a:xfrm>
            <a:off x="768350" y="5787018"/>
            <a:ext cx="2251075"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 to the Portal using your Profile ID and password.</a:t>
            </a:r>
          </a:p>
        </p:txBody>
      </p:sp>
      <p:sp>
        <p:nvSpPr>
          <p:cNvPr id="25" name="TextBox 24">
            <a:extLst>
              <a:ext uri="{FF2B5EF4-FFF2-40B4-BE49-F238E27FC236}">
                <a16:creationId xmlns:a16="http://schemas.microsoft.com/office/drawing/2014/main" id="{04335301-9EB5-01CD-B0C1-527DF7574F4A}"/>
              </a:ext>
            </a:extLst>
          </p:cNvPr>
          <p:cNvSpPr txBox="1"/>
          <p:nvPr/>
        </p:nvSpPr>
        <p:spPr>
          <a:xfrm>
            <a:off x="3548357" y="5808337"/>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Click “Devices.”</a:t>
            </a:r>
            <a:endParaRPr lang="en-US" sz="900" b="0" i="0" u="none" strike="noStrike" kern="1200" dirty="0">
              <a:effectLst/>
              <a:latin typeface="IBM Plex Sans" panose="020B0503050203000203" pitchFamily="34" charset="0"/>
            </a:endParaRPr>
          </a:p>
        </p:txBody>
      </p:sp>
      <p:sp>
        <p:nvSpPr>
          <p:cNvPr id="26" name="TextBox 25">
            <a:extLst>
              <a:ext uri="{FF2B5EF4-FFF2-40B4-BE49-F238E27FC236}">
                <a16:creationId xmlns:a16="http://schemas.microsoft.com/office/drawing/2014/main" id="{059B1135-14C9-B3F9-3A65-32BABB735D9A}"/>
              </a:ext>
            </a:extLst>
          </p:cNvPr>
          <p:cNvSpPr txBox="1"/>
          <p:nvPr/>
        </p:nvSpPr>
        <p:spPr>
          <a:xfrm>
            <a:off x="6366185" y="5798008"/>
            <a:ext cx="248065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Click “Add Device.”</a:t>
            </a:r>
            <a:endParaRPr lang="en-US" sz="900" b="0" i="0" u="none" strike="noStrike" kern="1200" dirty="0">
              <a:effectLst/>
              <a:latin typeface="IBM Plex Sans" panose="020B0503050203000203" pitchFamily="34" charset="0"/>
            </a:endParaRPr>
          </a:p>
        </p:txBody>
      </p:sp>
      <p:sp>
        <p:nvSpPr>
          <p:cNvPr id="27" name="TextBox 26">
            <a:extLst>
              <a:ext uri="{FF2B5EF4-FFF2-40B4-BE49-F238E27FC236}">
                <a16:creationId xmlns:a16="http://schemas.microsoft.com/office/drawing/2014/main" id="{5ABFE9E4-D3DE-AFA1-18E2-7B627F850C3C}"/>
              </a:ext>
            </a:extLst>
          </p:cNvPr>
          <p:cNvSpPr txBox="1"/>
          <p:nvPr/>
        </p:nvSpPr>
        <p:spPr>
          <a:xfrm>
            <a:off x="9211233" y="5785041"/>
            <a:ext cx="2480656" cy="298147"/>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an identifiable name for the OKM (e.g., OKM–Store Location).</a:t>
            </a:r>
          </a:p>
        </p:txBody>
      </p:sp>
      <p:cxnSp>
        <p:nvCxnSpPr>
          <p:cNvPr id="32" name="Straight Arrow Connector 31">
            <a:extLst>
              <a:ext uri="{FF2B5EF4-FFF2-40B4-BE49-F238E27FC236}">
                <a16:creationId xmlns:a16="http://schemas.microsoft.com/office/drawing/2014/main" id="{1328ABF8-17F1-93CB-E51D-2B58A7F4E3D4}"/>
              </a:ext>
            </a:extLst>
          </p:cNvPr>
          <p:cNvCxnSpPr>
            <a:cxnSpLocks/>
          </p:cNvCxnSpPr>
          <p:nvPr/>
        </p:nvCxnSpPr>
        <p:spPr>
          <a:xfrm flipH="1" flipV="1">
            <a:off x="3867993" y="3795833"/>
            <a:ext cx="412694" cy="33637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E5B957CD-E976-FE80-C544-EE0AE9913F75}"/>
              </a:ext>
            </a:extLst>
          </p:cNvPr>
          <p:cNvCxnSpPr>
            <a:cxnSpLocks/>
          </p:cNvCxnSpPr>
          <p:nvPr/>
        </p:nvCxnSpPr>
        <p:spPr>
          <a:xfrm flipV="1">
            <a:off x="7606513" y="2522426"/>
            <a:ext cx="339865" cy="41498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4225BC1E-BF5E-72A0-3950-DDB8FA17A69C}"/>
              </a:ext>
            </a:extLst>
          </p:cNvPr>
          <p:cNvPicPr>
            <a:picLocks noChangeAspect="1"/>
          </p:cNvPicPr>
          <p:nvPr/>
        </p:nvPicPr>
        <p:blipFill>
          <a:blip r:embed="rId5"/>
          <a:stretch>
            <a:fillRect/>
          </a:stretch>
        </p:blipFill>
        <p:spPr>
          <a:xfrm>
            <a:off x="9223664" y="1907221"/>
            <a:ext cx="2043196" cy="3752911"/>
          </a:xfrm>
          <a:prstGeom prst="rect">
            <a:avLst/>
          </a:prstGeom>
          <a:ln>
            <a:solidFill>
              <a:srgbClr val="F7AB04"/>
            </a:solidFill>
          </a:ln>
        </p:spPr>
      </p:pic>
      <p:cxnSp>
        <p:nvCxnSpPr>
          <p:cNvPr id="20" name="Straight Arrow Connector 19">
            <a:extLst>
              <a:ext uri="{FF2B5EF4-FFF2-40B4-BE49-F238E27FC236}">
                <a16:creationId xmlns:a16="http://schemas.microsoft.com/office/drawing/2014/main" id="{F4C16561-75C8-13A2-3740-898917532EB7}"/>
              </a:ext>
            </a:extLst>
          </p:cNvPr>
          <p:cNvCxnSpPr>
            <a:cxnSpLocks/>
          </p:cNvCxnSpPr>
          <p:nvPr/>
        </p:nvCxnSpPr>
        <p:spPr>
          <a:xfrm flipH="1">
            <a:off x="10130735" y="2360019"/>
            <a:ext cx="641653"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01861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F7C69-3E8C-36F3-C4C1-EA2BDBB294D1}"/>
            </a:ext>
          </a:extLst>
        </p:cNvPr>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3B8318ED-B46F-429C-BE4C-9AF90AFF34F4}"/>
              </a:ext>
            </a:extLst>
          </p:cNvPr>
          <p:cNvSpPr/>
          <p:nvPr/>
        </p:nvSpPr>
        <p:spPr>
          <a:xfrm>
            <a:off x="580291" y="5771289"/>
            <a:ext cx="11031417" cy="475436"/>
          </a:xfrm>
          <a:prstGeom prst="roundRect">
            <a:avLst>
              <a:gd name="adj" fmla="val 50000"/>
            </a:avLst>
          </a:prstGeom>
          <a:solidFill>
            <a:srgbClr val="EFEB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EE2CB68B-8B91-3D58-B0BF-289046F032D5}"/>
              </a:ext>
            </a:extLst>
          </p:cNvPr>
          <p:cNvSpPr>
            <a:spLocks noGrp="1"/>
          </p:cNvSpPr>
          <p:nvPr>
            <p:ph type="sldNum" sz="quarter" idx="10"/>
          </p:nvPr>
        </p:nvSpPr>
        <p:spPr/>
        <p:txBody>
          <a:bodyPr/>
          <a:lstStyle/>
          <a:p>
            <a:fld id="{786FBC2C-DAEC-AA48-BB03-235AB661DE70}" type="slidenum">
              <a:rPr lang="en-US" smtClean="0"/>
              <a:pPr/>
              <a:t>54</a:t>
            </a:fld>
            <a:endParaRPr lang="en-US"/>
          </a:p>
        </p:txBody>
      </p:sp>
      <p:sp>
        <p:nvSpPr>
          <p:cNvPr id="4" name="Picture Placeholder 3">
            <a:extLst>
              <a:ext uri="{FF2B5EF4-FFF2-40B4-BE49-F238E27FC236}">
                <a16:creationId xmlns:a16="http://schemas.microsoft.com/office/drawing/2014/main" id="{FDD67AEF-1494-A3D1-962A-FD2249EC4FD5}"/>
              </a:ext>
            </a:extLst>
          </p:cNvPr>
          <p:cNvSpPr>
            <a:spLocks noGrp="1"/>
          </p:cNvSpPr>
          <p:nvPr>
            <p:ph type="pic" sz="quarter" idx="42"/>
          </p:nvPr>
        </p:nvSpPr>
        <p:spPr/>
        <p:txBody>
          <a:bodyPr/>
          <a:lstStyle/>
          <a:p>
            <a:endParaRPr lang="en-US"/>
          </a:p>
        </p:txBody>
      </p:sp>
      <p:sp>
        <p:nvSpPr>
          <p:cNvPr id="5" name="Picture Placeholder 4">
            <a:extLst>
              <a:ext uri="{FF2B5EF4-FFF2-40B4-BE49-F238E27FC236}">
                <a16:creationId xmlns:a16="http://schemas.microsoft.com/office/drawing/2014/main" id="{9D9C88A7-F619-7B35-5DE2-A62831857F6F}"/>
              </a:ext>
            </a:extLst>
          </p:cNvPr>
          <p:cNvSpPr>
            <a:spLocks noGrp="1"/>
          </p:cNvSpPr>
          <p:nvPr>
            <p:ph type="pic" sz="quarter" idx="43"/>
          </p:nvPr>
        </p:nvSpPr>
        <p:spPr/>
        <p:txBody>
          <a:bodyPr/>
          <a:lstStyle/>
          <a:p>
            <a:endParaRPr lang="en-US"/>
          </a:p>
        </p:txBody>
      </p:sp>
      <p:sp>
        <p:nvSpPr>
          <p:cNvPr id="6" name="Picture Placeholder 5">
            <a:extLst>
              <a:ext uri="{FF2B5EF4-FFF2-40B4-BE49-F238E27FC236}">
                <a16:creationId xmlns:a16="http://schemas.microsoft.com/office/drawing/2014/main" id="{CAA10B59-E53D-DD78-24DD-40A623126EAA}"/>
              </a:ext>
            </a:extLst>
          </p:cNvPr>
          <p:cNvSpPr>
            <a:spLocks noGrp="1"/>
          </p:cNvSpPr>
          <p:nvPr>
            <p:ph type="pic" sz="quarter" idx="44"/>
          </p:nvPr>
        </p:nvSpPr>
        <p:spPr/>
        <p:txBody>
          <a:bodyPr/>
          <a:lstStyle/>
          <a:p>
            <a:endParaRPr lang="en-US"/>
          </a:p>
        </p:txBody>
      </p:sp>
      <p:sp>
        <p:nvSpPr>
          <p:cNvPr id="7" name="Picture Placeholder 6">
            <a:extLst>
              <a:ext uri="{FF2B5EF4-FFF2-40B4-BE49-F238E27FC236}">
                <a16:creationId xmlns:a16="http://schemas.microsoft.com/office/drawing/2014/main" id="{57924A33-A936-5293-C36F-606D70E7EE9F}"/>
              </a:ext>
            </a:extLst>
          </p:cNvPr>
          <p:cNvSpPr>
            <a:spLocks noGrp="1"/>
          </p:cNvSpPr>
          <p:nvPr>
            <p:ph type="pic" sz="quarter" idx="45"/>
          </p:nvPr>
        </p:nvSpPr>
        <p:spPr/>
        <p:txBody>
          <a:bodyPr/>
          <a:lstStyle/>
          <a:p>
            <a:endParaRPr lang="en-US"/>
          </a:p>
        </p:txBody>
      </p:sp>
      <p:sp>
        <p:nvSpPr>
          <p:cNvPr id="8" name="Picture Placeholder 7">
            <a:extLst>
              <a:ext uri="{FF2B5EF4-FFF2-40B4-BE49-F238E27FC236}">
                <a16:creationId xmlns:a16="http://schemas.microsoft.com/office/drawing/2014/main" id="{55F81CE9-8874-7C18-491A-18B12621C2EF}"/>
              </a:ext>
            </a:extLst>
          </p:cNvPr>
          <p:cNvSpPr>
            <a:spLocks noGrp="1"/>
          </p:cNvSpPr>
          <p:nvPr>
            <p:ph type="pic" sz="quarter" idx="46"/>
          </p:nvPr>
        </p:nvSpPr>
        <p:spPr/>
        <p:txBody>
          <a:bodyPr/>
          <a:lstStyle/>
          <a:p>
            <a:endParaRPr lang="en-US"/>
          </a:p>
        </p:txBody>
      </p:sp>
      <p:sp>
        <p:nvSpPr>
          <p:cNvPr id="9" name="Picture Placeholder 8">
            <a:extLst>
              <a:ext uri="{FF2B5EF4-FFF2-40B4-BE49-F238E27FC236}">
                <a16:creationId xmlns:a16="http://schemas.microsoft.com/office/drawing/2014/main" id="{8DCCEB8D-46FB-7CC7-D2AF-30D95C650B83}"/>
              </a:ext>
            </a:extLst>
          </p:cNvPr>
          <p:cNvSpPr>
            <a:spLocks noGrp="1"/>
          </p:cNvSpPr>
          <p:nvPr>
            <p:ph type="pic" sz="quarter" idx="47"/>
          </p:nvPr>
        </p:nvSpPr>
        <p:spPr/>
        <p:txBody>
          <a:bodyPr/>
          <a:lstStyle/>
          <a:p>
            <a:endParaRPr lang="en-US"/>
          </a:p>
        </p:txBody>
      </p:sp>
      <p:sp>
        <p:nvSpPr>
          <p:cNvPr id="10" name="Picture Placeholder 9">
            <a:extLst>
              <a:ext uri="{FF2B5EF4-FFF2-40B4-BE49-F238E27FC236}">
                <a16:creationId xmlns:a16="http://schemas.microsoft.com/office/drawing/2014/main" id="{F049733F-0610-C371-3425-4759760F2658}"/>
              </a:ext>
            </a:extLst>
          </p:cNvPr>
          <p:cNvSpPr>
            <a:spLocks noGrp="1"/>
          </p:cNvSpPr>
          <p:nvPr>
            <p:ph type="pic" sz="quarter" idx="48"/>
          </p:nvPr>
        </p:nvSpPr>
        <p:spPr/>
        <p:txBody>
          <a:bodyPr/>
          <a:lstStyle/>
          <a:p>
            <a:endParaRPr lang="en-US"/>
          </a:p>
        </p:txBody>
      </p:sp>
      <p:sp>
        <p:nvSpPr>
          <p:cNvPr id="11" name="Picture Placeholder 10">
            <a:extLst>
              <a:ext uri="{FF2B5EF4-FFF2-40B4-BE49-F238E27FC236}">
                <a16:creationId xmlns:a16="http://schemas.microsoft.com/office/drawing/2014/main" id="{F9A89427-0B15-8229-6A77-AD723F2355DD}"/>
              </a:ext>
            </a:extLst>
          </p:cNvPr>
          <p:cNvSpPr>
            <a:spLocks noGrp="1"/>
          </p:cNvSpPr>
          <p:nvPr>
            <p:ph type="pic" sz="quarter" idx="49"/>
          </p:nvPr>
        </p:nvSpPr>
        <p:spPr/>
        <p:txBody>
          <a:bodyPr/>
          <a:lstStyle/>
          <a:p>
            <a:endParaRPr lang="en-US"/>
          </a:p>
        </p:txBody>
      </p:sp>
      <p:pic>
        <p:nvPicPr>
          <p:cNvPr id="42" name="Picture Placeholder 41">
            <a:extLst>
              <a:ext uri="{FF2B5EF4-FFF2-40B4-BE49-F238E27FC236}">
                <a16:creationId xmlns:a16="http://schemas.microsoft.com/office/drawing/2014/main" id="{6407CD6D-255E-3F0F-5316-7C16B927BC65}"/>
              </a:ext>
            </a:extLst>
          </p:cNvPr>
          <p:cNvPicPr>
            <a:picLocks noGrp="1" noChangeAspect="1"/>
          </p:cNvPicPr>
          <p:nvPr>
            <p:ph type="pic" sz="quarter" idx="54"/>
          </p:nvPr>
        </p:nvPicPr>
        <p:blipFill>
          <a:blip r:embed="rId3"/>
          <a:srcRect l="24536" t="-704" r="2034" b="704"/>
          <a:stretch>
            <a:fillRect/>
          </a:stretch>
        </p:blipFill>
        <p:spPr>
          <a:xfrm>
            <a:off x="776871" y="1864386"/>
            <a:ext cx="2283202" cy="3731809"/>
          </a:xfrm>
          <a:ln>
            <a:solidFill>
              <a:srgbClr val="EBA900"/>
            </a:solidFill>
          </a:ln>
        </p:spPr>
      </p:pic>
      <p:pic>
        <p:nvPicPr>
          <p:cNvPr id="33" name="Picture Placeholder 32" descr="A black rectangular device with a port and a plug in&#10;&#10;AI-generated content may be incorrect.">
            <a:extLst>
              <a:ext uri="{FF2B5EF4-FFF2-40B4-BE49-F238E27FC236}">
                <a16:creationId xmlns:a16="http://schemas.microsoft.com/office/drawing/2014/main" id="{B3D22F8D-7408-5561-2E74-0EC67E782C90}"/>
              </a:ext>
            </a:extLst>
          </p:cNvPr>
          <p:cNvPicPr>
            <a:picLocks noGrp="1" noChangeAspect="1"/>
          </p:cNvPicPr>
          <p:nvPr>
            <p:ph type="pic" sz="quarter" idx="55"/>
          </p:nvPr>
        </p:nvPicPr>
        <p:blipFill>
          <a:blip r:embed="rId4"/>
          <a:srcRect l="4860" t="13290" r="57995" b="13530"/>
          <a:stretch>
            <a:fillRect/>
          </a:stretch>
        </p:blipFill>
        <p:spPr>
          <a:xfrm>
            <a:off x="3479464" y="1861592"/>
            <a:ext cx="2525714" cy="3731810"/>
          </a:xfrm>
          <a:ln>
            <a:solidFill>
              <a:srgbClr val="EBA900"/>
            </a:solidFill>
          </a:ln>
        </p:spPr>
      </p:pic>
      <p:pic>
        <p:nvPicPr>
          <p:cNvPr id="30" name="Picture Placeholder 29" descr="A screen shot of a phone&#10;&#10;AI-generated content may be incorrect.">
            <a:extLst>
              <a:ext uri="{FF2B5EF4-FFF2-40B4-BE49-F238E27FC236}">
                <a16:creationId xmlns:a16="http://schemas.microsoft.com/office/drawing/2014/main" id="{6D031F0F-D763-CC0A-1708-C8A72A14C29F}"/>
              </a:ext>
            </a:extLst>
          </p:cNvPr>
          <p:cNvPicPr>
            <a:picLocks noGrp="1" noChangeAspect="1"/>
          </p:cNvPicPr>
          <p:nvPr>
            <p:ph type="pic" sz="quarter" idx="56"/>
          </p:nvPr>
        </p:nvPicPr>
        <p:blipFill>
          <a:blip r:embed="rId5"/>
          <a:srcRect t="11" b="552"/>
          <a:stretch>
            <a:fillRect/>
          </a:stretch>
        </p:blipFill>
        <p:spPr>
          <a:xfrm>
            <a:off x="6470922" y="1856708"/>
            <a:ext cx="2106322" cy="3741578"/>
          </a:xfrm>
          <a:ln>
            <a:solidFill>
              <a:srgbClr val="EBA900"/>
            </a:solidFill>
          </a:ln>
        </p:spPr>
      </p:pic>
      <p:pic>
        <p:nvPicPr>
          <p:cNvPr id="38" name="Picture Placeholder 37" descr="A black rectangular device with a port and a plug in&#10;&#10;AI-generated content may be incorrect.">
            <a:extLst>
              <a:ext uri="{FF2B5EF4-FFF2-40B4-BE49-F238E27FC236}">
                <a16:creationId xmlns:a16="http://schemas.microsoft.com/office/drawing/2014/main" id="{A7B93E59-6F6B-23C2-6FFC-3DC21E29F666}"/>
              </a:ext>
            </a:extLst>
          </p:cNvPr>
          <p:cNvPicPr>
            <a:picLocks noGrp="1" noChangeAspect="1"/>
          </p:cNvPicPr>
          <p:nvPr>
            <p:ph type="pic" sz="quarter" idx="57"/>
          </p:nvPr>
        </p:nvPicPr>
        <p:blipFill>
          <a:blip r:embed="rId4"/>
          <a:srcRect l="46078" t="20260" r="22818" b="18462"/>
          <a:stretch>
            <a:fillRect/>
          </a:stretch>
        </p:blipFill>
        <p:spPr>
          <a:xfrm>
            <a:off x="8995558" y="1856708"/>
            <a:ext cx="2525713" cy="3731810"/>
          </a:xfrm>
          <a:ln>
            <a:solidFill>
              <a:srgbClr val="EBA900"/>
            </a:solidFill>
          </a:ln>
        </p:spPr>
      </p:pic>
      <p:sp>
        <p:nvSpPr>
          <p:cNvPr id="16" name="Rounded Rectangle 15">
            <a:extLst>
              <a:ext uri="{FF2B5EF4-FFF2-40B4-BE49-F238E27FC236}">
                <a16:creationId xmlns:a16="http://schemas.microsoft.com/office/drawing/2014/main" id="{EE3CE84F-BE62-4ACF-EC77-59C1B1332F3D}"/>
              </a:ext>
            </a:extLst>
          </p:cNvPr>
          <p:cNvSpPr/>
          <p:nvPr/>
        </p:nvSpPr>
        <p:spPr>
          <a:xfrm>
            <a:off x="2705287" y="1358506"/>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05</a:t>
            </a:r>
          </a:p>
        </p:txBody>
      </p:sp>
      <p:sp>
        <p:nvSpPr>
          <p:cNvPr id="24" name="TextBox 23">
            <a:extLst>
              <a:ext uri="{FF2B5EF4-FFF2-40B4-BE49-F238E27FC236}">
                <a16:creationId xmlns:a16="http://schemas.microsoft.com/office/drawing/2014/main" id="{6E8D9BDE-5782-42D4-393A-DE9F41AA9BC2}"/>
              </a:ext>
            </a:extLst>
          </p:cNvPr>
          <p:cNvSpPr txBox="1"/>
          <p:nvPr/>
        </p:nvSpPr>
        <p:spPr>
          <a:xfrm>
            <a:off x="727634" y="5782448"/>
            <a:ext cx="2631383" cy="475437"/>
          </a:xfrm>
          <a:prstGeom prst="rect">
            <a:avLst/>
          </a:prstGeom>
        </p:spPr>
        <p:txBody>
          <a:bodyPr vert="horz" wrap="square" lIns="0" tIns="45720" rIns="91440" bIns="45720" rtlCol="0">
            <a:noAutofit/>
          </a:bodyPr>
          <a:lstStyle/>
          <a:p>
            <a:pPr algn="ctr"/>
            <a:r>
              <a:rPr lang="en-US" sz="900" dirty="0">
                <a:latin typeface="IBM Plex Sans" panose="020B0503050203000203" pitchFamily="34" charset="0"/>
              </a:rPr>
              <a:t>Enter the serial number using the format: 0203 + MAC address (without dashes and colons).</a:t>
            </a:r>
          </a:p>
          <a:p>
            <a:pPr algn="ctr"/>
            <a:r>
              <a:rPr lang="en-US" sz="900" dirty="0">
                <a:latin typeface="IBM Plex Sans" panose="020B0503050203000203" pitchFamily="34" charset="0"/>
              </a:rPr>
              <a:t>Click “Add Device”.</a:t>
            </a:r>
          </a:p>
        </p:txBody>
      </p:sp>
      <p:sp>
        <p:nvSpPr>
          <p:cNvPr id="25" name="TextBox 24">
            <a:extLst>
              <a:ext uri="{FF2B5EF4-FFF2-40B4-BE49-F238E27FC236}">
                <a16:creationId xmlns:a16="http://schemas.microsoft.com/office/drawing/2014/main" id="{5CB6A905-863F-6BF5-70F0-61E02B10EEAC}"/>
              </a:ext>
            </a:extLst>
          </p:cNvPr>
          <p:cNvSpPr txBox="1"/>
          <p:nvPr/>
        </p:nvSpPr>
        <p:spPr>
          <a:xfrm>
            <a:off x="3633311" y="5789578"/>
            <a:ext cx="2188396" cy="310793"/>
          </a:xfrm>
          <a:prstGeom prst="rect">
            <a:avLst/>
          </a:prstGeom>
        </p:spPr>
        <p:txBody>
          <a:bodyPr vert="horz" wrap="square" lIns="0" tIns="45720" rIns="91440" bIns="45720" rtlCol="0">
            <a:noAutofit/>
          </a:bodyPr>
          <a:lstStyle/>
          <a:p>
            <a:pPr algn="ctr"/>
            <a:r>
              <a:rPr lang="en-US" sz="900" dirty="0">
                <a:latin typeface="IBM Plex Sans" panose="020B0503050203000203" pitchFamily="34" charset="0"/>
              </a:rPr>
              <a:t>The MAC Address can be found at the bottom of the OKM.</a:t>
            </a:r>
          </a:p>
        </p:txBody>
      </p:sp>
      <p:sp>
        <p:nvSpPr>
          <p:cNvPr id="26" name="TextBox 25">
            <a:extLst>
              <a:ext uri="{FF2B5EF4-FFF2-40B4-BE49-F238E27FC236}">
                <a16:creationId xmlns:a16="http://schemas.microsoft.com/office/drawing/2014/main" id="{E336AD14-2167-0114-658A-E652B6A9425B}"/>
              </a:ext>
            </a:extLst>
          </p:cNvPr>
          <p:cNvSpPr txBox="1"/>
          <p:nvPr/>
        </p:nvSpPr>
        <p:spPr>
          <a:xfrm>
            <a:off x="6370294" y="5798009"/>
            <a:ext cx="2188396" cy="310793"/>
          </a:xfrm>
          <a:prstGeom prst="rect">
            <a:avLst/>
          </a:prstGeom>
        </p:spPr>
        <p:txBody>
          <a:bodyPr vert="horz" wrap="square" lIns="0" tIns="45720" rIns="91440" bIns="45720" rtlCol="0">
            <a:noAutofit/>
          </a:bodyPr>
          <a:lstStyle/>
          <a:p>
            <a:pPr algn="ctr"/>
            <a:r>
              <a:rPr lang="en-US" sz="900" dirty="0">
                <a:latin typeface="IBM Plex Sans" panose="020B0503050203000203" pitchFamily="34" charset="0"/>
              </a:rPr>
              <a:t>The MAC Address can also be found on the OKM screen, if turned on.</a:t>
            </a:r>
          </a:p>
        </p:txBody>
      </p:sp>
      <p:sp>
        <p:nvSpPr>
          <p:cNvPr id="27" name="TextBox 26">
            <a:extLst>
              <a:ext uri="{FF2B5EF4-FFF2-40B4-BE49-F238E27FC236}">
                <a16:creationId xmlns:a16="http://schemas.microsoft.com/office/drawing/2014/main" id="{6BB89DCB-C847-C295-063C-D488069C0751}"/>
              </a:ext>
            </a:extLst>
          </p:cNvPr>
          <p:cNvSpPr txBox="1"/>
          <p:nvPr/>
        </p:nvSpPr>
        <p:spPr>
          <a:xfrm>
            <a:off x="9201357" y="5798009"/>
            <a:ext cx="2188396" cy="310793"/>
          </a:xfrm>
          <a:prstGeom prst="rect">
            <a:avLst/>
          </a:prstGeom>
        </p:spPr>
        <p:txBody>
          <a:bodyPr vert="horz" wrap="square" lIns="0" tIns="45720" rIns="91440" bIns="45720" rtlCol="0">
            <a:noAutofit/>
          </a:bodyPr>
          <a:lstStyle/>
          <a:p>
            <a:pPr algn="ctr"/>
            <a:r>
              <a:rPr lang="en-US" sz="900" dirty="0">
                <a:latin typeface="IBM Plex Sans" panose="020B0503050203000203" pitchFamily="34" charset="0"/>
              </a:rPr>
              <a:t>The serial number can be accessed by scanning the QR code on the OKM.</a:t>
            </a:r>
          </a:p>
        </p:txBody>
      </p:sp>
      <p:sp>
        <p:nvSpPr>
          <p:cNvPr id="23" name="Text Placeholder 22">
            <a:extLst>
              <a:ext uri="{FF2B5EF4-FFF2-40B4-BE49-F238E27FC236}">
                <a16:creationId xmlns:a16="http://schemas.microsoft.com/office/drawing/2014/main" id="{ADC26340-A805-4047-4C0A-28A2557B6569}"/>
              </a:ext>
            </a:extLst>
          </p:cNvPr>
          <p:cNvSpPr>
            <a:spLocks noGrp="1"/>
          </p:cNvSpPr>
          <p:nvPr>
            <p:ph type="body" sz="quarter" idx="39"/>
          </p:nvPr>
        </p:nvSpPr>
        <p:spPr/>
        <p:txBody>
          <a:bodyPr/>
          <a:lstStyle/>
          <a:p>
            <a:r>
              <a:rPr lang="en-US" dirty="0">
                <a:latin typeface="IBM Plex Sans"/>
              </a:rPr>
              <a:t>OneKEY Manager Setup</a:t>
            </a:r>
            <a:endParaRPr lang="en-US" dirty="0"/>
          </a:p>
        </p:txBody>
      </p:sp>
      <p:cxnSp>
        <p:nvCxnSpPr>
          <p:cNvPr id="31" name="Straight Arrow Connector 30">
            <a:extLst>
              <a:ext uri="{FF2B5EF4-FFF2-40B4-BE49-F238E27FC236}">
                <a16:creationId xmlns:a16="http://schemas.microsoft.com/office/drawing/2014/main" id="{6CE4E5B6-8C97-DE0E-FA65-CF84F038556F}"/>
              </a:ext>
            </a:extLst>
          </p:cNvPr>
          <p:cNvCxnSpPr>
            <a:cxnSpLocks/>
          </p:cNvCxnSpPr>
          <p:nvPr/>
        </p:nvCxnSpPr>
        <p:spPr>
          <a:xfrm flipV="1">
            <a:off x="7186484" y="4864933"/>
            <a:ext cx="339865" cy="41498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436A9D39-CA59-B8C2-23FE-2EFE78589477}"/>
              </a:ext>
            </a:extLst>
          </p:cNvPr>
          <p:cNvCxnSpPr>
            <a:cxnSpLocks/>
          </p:cNvCxnSpPr>
          <p:nvPr/>
        </p:nvCxnSpPr>
        <p:spPr>
          <a:xfrm flipV="1">
            <a:off x="4536727" y="4394172"/>
            <a:ext cx="0" cy="56989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1C2961DB-0BB5-5E14-E520-0EB825DDEB75}"/>
              </a:ext>
            </a:extLst>
          </p:cNvPr>
          <p:cNvCxnSpPr>
            <a:cxnSpLocks/>
          </p:cNvCxnSpPr>
          <p:nvPr/>
        </p:nvCxnSpPr>
        <p:spPr>
          <a:xfrm>
            <a:off x="9316796" y="3824037"/>
            <a:ext cx="581171"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EEAF72A7-4D3C-4CD0-6C18-6A498569845A}"/>
              </a:ext>
            </a:extLst>
          </p:cNvPr>
          <p:cNvCxnSpPr>
            <a:cxnSpLocks/>
          </p:cNvCxnSpPr>
          <p:nvPr/>
        </p:nvCxnSpPr>
        <p:spPr>
          <a:xfrm>
            <a:off x="2728961" y="4798460"/>
            <a:ext cx="0" cy="54040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E3B9C76C-E145-9379-A690-A2FCF61464AB}"/>
              </a:ext>
            </a:extLst>
          </p:cNvPr>
          <p:cNvCxnSpPr>
            <a:cxnSpLocks/>
          </p:cNvCxnSpPr>
          <p:nvPr/>
        </p:nvCxnSpPr>
        <p:spPr>
          <a:xfrm flipH="1">
            <a:off x="1896448" y="2922661"/>
            <a:ext cx="641653"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6627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AA444-53CE-324A-FA76-ADEADF6E2B78}"/>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ACBCABB-B702-574B-2E5A-61831F723972}"/>
              </a:ext>
            </a:extLst>
          </p:cNvPr>
          <p:cNvSpPr/>
          <p:nvPr/>
        </p:nvSpPr>
        <p:spPr>
          <a:xfrm>
            <a:off x="3392957" y="5784430"/>
            <a:ext cx="2583649" cy="508722"/>
          </a:xfrm>
          <a:prstGeom prst="roundRect">
            <a:avLst>
              <a:gd name="adj" fmla="val 50000"/>
            </a:avLst>
          </a:prstGeom>
          <a:solidFill>
            <a:srgbClr val="EFEB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IBM Plex Sans" panose="020B0503050203000203" pitchFamily="34" charset="0"/>
            </a:endParaRPr>
          </a:p>
        </p:txBody>
      </p:sp>
      <p:sp>
        <p:nvSpPr>
          <p:cNvPr id="2" name="Slide Number Placeholder 1">
            <a:extLst>
              <a:ext uri="{FF2B5EF4-FFF2-40B4-BE49-F238E27FC236}">
                <a16:creationId xmlns:a16="http://schemas.microsoft.com/office/drawing/2014/main" id="{DEA746F3-7410-A6F3-7059-5FF3FBBC58E4}"/>
              </a:ext>
            </a:extLst>
          </p:cNvPr>
          <p:cNvSpPr>
            <a:spLocks noGrp="1"/>
          </p:cNvSpPr>
          <p:nvPr>
            <p:ph type="sldNum" sz="quarter" idx="10"/>
          </p:nvPr>
        </p:nvSpPr>
        <p:spPr/>
        <p:txBody>
          <a:bodyPr/>
          <a:lstStyle/>
          <a:p>
            <a:fld id="{786FBC2C-DAEC-AA48-BB03-235AB661DE70}" type="slidenum">
              <a:rPr lang="en-US" smtClean="0"/>
              <a:pPr/>
              <a:t>55</a:t>
            </a:fld>
            <a:endParaRPr lang="en-US"/>
          </a:p>
        </p:txBody>
      </p:sp>
      <p:sp>
        <p:nvSpPr>
          <p:cNvPr id="3" name="Text Placeholder 2">
            <a:extLst>
              <a:ext uri="{FF2B5EF4-FFF2-40B4-BE49-F238E27FC236}">
                <a16:creationId xmlns:a16="http://schemas.microsoft.com/office/drawing/2014/main" id="{3D2CD8D2-7776-2681-2A24-34A0823526F3}"/>
              </a:ext>
            </a:extLst>
          </p:cNvPr>
          <p:cNvSpPr>
            <a:spLocks noGrp="1"/>
          </p:cNvSpPr>
          <p:nvPr>
            <p:ph type="body" sz="quarter" idx="39"/>
          </p:nvPr>
        </p:nvSpPr>
        <p:spPr/>
        <p:txBody>
          <a:bodyPr/>
          <a:lstStyle/>
          <a:p>
            <a:r>
              <a:rPr lang="en-US" dirty="0">
                <a:solidFill>
                  <a:srgbClr val="EBA902"/>
                </a:solidFill>
                <a:latin typeface="IBM Plex Sans"/>
              </a:rPr>
              <a:t> </a:t>
            </a:r>
            <a:r>
              <a:rPr lang="en-US" dirty="0">
                <a:latin typeface="IBM Plex Sans"/>
              </a:rPr>
              <a:t>OneKEY Manager Setup</a:t>
            </a:r>
            <a:endParaRPr lang="en-US" dirty="0"/>
          </a:p>
        </p:txBody>
      </p:sp>
      <p:sp>
        <p:nvSpPr>
          <p:cNvPr id="16" name="Rounded Rectangle 15">
            <a:extLst>
              <a:ext uri="{FF2B5EF4-FFF2-40B4-BE49-F238E27FC236}">
                <a16:creationId xmlns:a16="http://schemas.microsoft.com/office/drawing/2014/main" id="{FC4E9656-E913-9C2B-3447-04FA06BDA5B7}"/>
              </a:ext>
            </a:extLst>
          </p:cNvPr>
          <p:cNvSpPr/>
          <p:nvPr/>
        </p:nvSpPr>
        <p:spPr>
          <a:xfrm>
            <a:off x="2710443" y="1364985"/>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a:solidFill>
                  <a:srgbClr val="191513"/>
                </a:solidFill>
                <a:latin typeface="IBM Plex Sans" panose="020B0503050203000203" pitchFamily="34" charset="0"/>
              </a:rPr>
              <a:t>06</a:t>
            </a:r>
            <a:endParaRPr kumimoji="0" lang="en-US" sz="1100" b="0" i="0" u="none" strike="noStrike" kern="1200" cap="none" spc="0" normalizeH="0" baseline="0" noProof="0">
              <a:ln>
                <a:noFill/>
              </a:ln>
              <a:solidFill>
                <a:srgbClr val="191513"/>
              </a:solidFill>
              <a:effectLst/>
              <a:uLnTx/>
              <a:uFillTx/>
              <a:latin typeface="IBM Plex Sans" panose="020B0503050203000203" pitchFamily="34" charset="0"/>
            </a:endParaRPr>
          </a:p>
        </p:txBody>
      </p:sp>
      <p:sp>
        <p:nvSpPr>
          <p:cNvPr id="17" name="Rounded Rectangle 16">
            <a:extLst>
              <a:ext uri="{FF2B5EF4-FFF2-40B4-BE49-F238E27FC236}">
                <a16:creationId xmlns:a16="http://schemas.microsoft.com/office/drawing/2014/main" id="{05617A88-995A-D037-29E2-2E94F0732B51}"/>
              </a:ext>
            </a:extLst>
          </p:cNvPr>
          <p:cNvSpPr/>
          <p:nvPr/>
        </p:nvSpPr>
        <p:spPr>
          <a:xfrm>
            <a:off x="5710732" y="1364985"/>
            <a:ext cx="448862"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100">
                <a:solidFill>
                  <a:srgbClr val="191513"/>
                </a:solidFill>
                <a:latin typeface="IBM Plex Sans" panose="020B0503050203000203" pitchFamily="34" charset="0"/>
              </a:rPr>
              <a:t>07</a:t>
            </a:r>
            <a:endParaRPr kumimoji="0" lang="en-US" sz="11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4" name="TextBox 23">
            <a:extLst>
              <a:ext uri="{FF2B5EF4-FFF2-40B4-BE49-F238E27FC236}">
                <a16:creationId xmlns:a16="http://schemas.microsoft.com/office/drawing/2014/main" id="{82B233D9-B91F-2440-8A56-E3703D7A46A3}"/>
              </a:ext>
            </a:extLst>
          </p:cNvPr>
          <p:cNvSpPr txBox="1"/>
          <p:nvPr/>
        </p:nvSpPr>
        <p:spPr>
          <a:xfrm>
            <a:off x="746478" y="5810340"/>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“Add Device.”</a:t>
            </a:r>
            <a:endParaRPr lang="en-US" sz="900" b="0" i="0" u="none" strike="noStrike" kern="1200" dirty="0">
              <a:effectLst/>
              <a:latin typeface="IBM Plex Sans" panose="020B0503050203000203" pitchFamily="34" charset="0"/>
            </a:endParaRPr>
          </a:p>
        </p:txBody>
      </p:sp>
      <p:sp>
        <p:nvSpPr>
          <p:cNvPr id="25" name="TextBox 24">
            <a:extLst>
              <a:ext uri="{FF2B5EF4-FFF2-40B4-BE49-F238E27FC236}">
                <a16:creationId xmlns:a16="http://schemas.microsoft.com/office/drawing/2014/main" id="{999104A9-FC54-2EB6-3F57-DCED21E433E0}"/>
              </a:ext>
            </a:extLst>
          </p:cNvPr>
          <p:cNvSpPr txBox="1"/>
          <p:nvPr/>
        </p:nvSpPr>
        <p:spPr>
          <a:xfrm>
            <a:off x="3562601" y="5784430"/>
            <a:ext cx="2402258" cy="235736"/>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Assign the OKM to the store location, then select “Update Device” to save the configuration.</a:t>
            </a:r>
          </a:p>
        </p:txBody>
      </p:sp>
      <p:pic>
        <p:nvPicPr>
          <p:cNvPr id="28" name="Picture 27">
            <a:extLst>
              <a:ext uri="{FF2B5EF4-FFF2-40B4-BE49-F238E27FC236}">
                <a16:creationId xmlns:a16="http://schemas.microsoft.com/office/drawing/2014/main" id="{857B36EB-A5A9-20F7-EF4C-CEC8CAAFFBEA}"/>
              </a:ext>
            </a:extLst>
          </p:cNvPr>
          <p:cNvPicPr>
            <a:picLocks noChangeAspect="1"/>
          </p:cNvPicPr>
          <p:nvPr/>
        </p:nvPicPr>
        <p:blipFill>
          <a:blip r:embed="rId2"/>
          <a:stretch>
            <a:fillRect/>
          </a:stretch>
        </p:blipFill>
        <p:spPr>
          <a:xfrm>
            <a:off x="618143" y="1728872"/>
            <a:ext cx="1989381" cy="3880195"/>
          </a:xfrm>
          <a:prstGeom prst="rect">
            <a:avLst/>
          </a:prstGeom>
          <a:ln>
            <a:solidFill>
              <a:srgbClr val="F7AB04"/>
            </a:solidFill>
          </a:ln>
        </p:spPr>
      </p:pic>
      <p:pic>
        <p:nvPicPr>
          <p:cNvPr id="30" name="Picture 29">
            <a:extLst>
              <a:ext uri="{FF2B5EF4-FFF2-40B4-BE49-F238E27FC236}">
                <a16:creationId xmlns:a16="http://schemas.microsoft.com/office/drawing/2014/main" id="{D2773519-6C25-55A1-1851-3698B592997C}"/>
              </a:ext>
            </a:extLst>
          </p:cNvPr>
          <p:cNvPicPr>
            <a:picLocks noChangeAspect="1"/>
          </p:cNvPicPr>
          <p:nvPr/>
        </p:nvPicPr>
        <p:blipFill>
          <a:blip r:embed="rId3"/>
          <a:srcRect l="2901"/>
          <a:stretch>
            <a:fillRect/>
          </a:stretch>
        </p:blipFill>
        <p:spPr>
          <a:xfrm>
            <a:off x="3562601" y="1728871"/>
            <a:ext cx="2114629" cy="3880195"/>
          </a:xfrm>
          <a:prstGeom prst="rect">
            <a:avLst/>
          </a:prstGeom>
          <a:ln>
            <a:solidFill>
              <a:srgbClr val="F7AB04"/>
            </a:solidFill>
          </a:ln>
        </p:spPr>
      </p:pic>
      <p:cxnSp>
        <p:nvCxnSpPr>
          <p:cNvPr id="31" name="Straight Arrow Connector 30">
            <a:extLst>
              <a:ext uri="{FF2B5EF4-FFF2-40B4-BE49-F238E27FC236}">
                <a16:creationId xmlns:a16="http://schemas.microsoft.com/office/drawing/2014/main" id="{EC263B67-1147-9941-EFB3-CCF8FB351A3A}"/>
              </a:ext>
            </a:extLst>
          </p:cNvPr>
          <p:cNvCxnSpPr>
            <a:cxnSpLocks/>
          </p:cNvCxnSpPr>
          <p:nvPr/>
        </p:nvCxnSpPr>
        <p:spPr>
          <a:xfrm>
            <a:off x="2267785" y="4822314"/>
            <a:ext cx="0" cy="540403"/>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5BD12135-CCCD-15C5-68AC-6EC0BFB30DA7}"/>
              </a:ext>
            </a:extLst>
          </p:cNvPr>
          <p:cNvCxnSpPr>
            <a:cxnSpLocks/>
          </p:cNvCxnSpPr>
          <p:nvPr/>
        </p:nvCxnSpPr>
        <p:spPr>
          <a:xfrm flipH="1">
            <a:off x="4398735" y="3168157"/>
            <a:ext cx="819396"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08932640-9A0A-11DD-095E-08976D0E12B9}"/>
              </a:ext>
            </a:extLst>
          </p:cNvPr>
          <p:cNvCxnSpPr>
            <a:cxnSpLocks/>
          </p:cNvCxnSpPr>
          <p:nvPr/>
        </p:nvCxnSpPr>
        <p:spPr>
          <a:xfrm flipH="1">
            <a:off x="4454393" y="3350140"/>
            <a:ext cx="763738" cy="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2C2DC27B-D5FB-EB15-9B78-6BA59A7E5B02}"/>
              </a:ext>
            </a:extLst>
          </p:cNvPr>
          <p:cNvCxnSpPr>
            <a:cxnSpLocks/>
          </p:cNvCxnSpPr>
          <p:nvPr/>
        </p:nvCxnSpPr>
        <p:spPr>
          <a:xfrm>
            <a:off x="5370531" y="4953663"/>
            <a:ext cx="0" cy="310100"/>
          </a:xfrm>
          <a:prstGeom prst="straightConnector1">
            <a:avLst/>
          </a:prstGeom>
          <a:ln w="38100">
            <a:solidFill>
              <a:srgbClr val="EBA900"/>
            </a:solidFill>
            <a:tailEnd type="triangle"/>
          </a:ln>
        </p:spPr>
        <p:style>
          <a:lnRef idx="2">
            <a:schemeClr val="accent1"/>
          </a:lnRef>
          <a:fillRef idx="0">
            <a:schemeClr val="accent1"/>
          </a:fillRef>
          <a:effectRef idx="1">
            <a:schemeClr val="accent1"/>
          </a:effectRef>
          <a:fontRef idx="minor">
            <a:schemeClr val="tx1"/>
          </a:fontRef>
        </p:style>
      </p:cxnSp>
      <p:sp>
        <p:nvSpPr>
          <p:cNvPr id="45" name="Rectangle 44">
            <a:extLst>
              <a:ext uri="{FF2B5EF4-FFF2-40B4-BE49-F238E27FC236}">
                <a16:creationId xmlns:a16="http://schemas.microsoft.com/office/drawing/2014/main" id="{EFCEDD83-1F78-7032-8A04-B0429D18F21B}"/>
              </a:ext>
            </a:extLst>
          </p:cNvPr>
          <p:cNvSpPr>
            <a:spLocks noGrp="1" noRot="1" noMove="1" noResize="1" noEditPoints="1" noAdjustHandles="1" noChangeArrowheads="1" noChangeShapeType="1"/>
          </p:cNvSpPr>
          <p:nvPr/>
        </p:nvSpPr>
        <p:spPr>
          <a:xfrm>
            <a:off x="6227144" y="4822314"/>
            <a:ext cx="5869900" cy="1681123"/>
          </a:xfrm>
          <a:prstGeom prst="rect">
            <a:avLst/>
          </a:prstGeom>
          <a:solidFill>
            <a:srgbClr val="FFFFFF"/>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49261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9CD8F22A-F564-7573-E6B5-B8486638E3E1}"/>
              </a:ext>
            </a:extLst>
          </p:cNvPr>
          <p:cNvSpPr/>
          <p:nvPr/>
        </p:nvSpPr>
        <p:spPr>
          <a:xfrm>
            <a:off x="6162391" y="3392653"/>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10" name="Rectangle: Rounded Corners 9">
            <a:extLst>
              <a:ext uri="{FF2B5EF4-FFF2-40B4-BE49-F238E27FC236}">
                <a16:creationId xmlns:a16="http://schemas.microsoft.com/office/drawing/2014/main" id="{51E1BEC1-2C2C-6E08-671E-02D093EB1591}"/>
              </a:ext>
            </a:extLst>
          </p:cNvPr>
          <p:cNvSpPr/>
          <p:nvPr/>
        </p:nvSpPr>
        <p:spPr>
          <a:xfrm>
            <a:off x="3372737" y="3411996"/>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04A772C2-65F4-406D-4C79-5C4E744673A2}"/>
              </a:ext>
            </a:extLst>
          </p:cNvPr>
          <p:cNvSpPr>
            <a:spLocks noGrp="1"/>
          </p:cNvSpPr>
          <p:nvPr>
            <p:ph type="sldNum" sz="quarter" idx="10"/>
          </p:nvPr>
        </p:nvSpPr>
        <p:spPr>
          <a:xfrm>
            <a:off x="10993696" y="6331998"/>
            <a:ext cx="814388" cy="365125"/>
          </a:xfrm>
        </p:spPr>
        <p:txBody>
          <a:bodyPr/>
          <a:lstStyle/>
          <a:p>
            <a:fld id="{786FBC2C-DAEC-AA48-BB03-235AB661DE70}" type="slidenum">
              <a:rPr lang="en-US" smtClean="0"/>
              <a:pPr/>
              <a:t>56</a:t>
            </a:fld>
            <a:endParaRPr lang="en-US"/>
          </a:p>
        </p:txBody>
      </p:sp>
      <p:sp>
        <p:nvSpPr>
          <p:cNvPr id="3" name="Text Placeholder 2">
            <a:extLst>
              <a:ext uri="{FF2B5EF4-FFF2-40B4-BE49-F238E27FC236}">
                <a16:creationId xmlns:a16="http://schemas.microsoft.com/office/drawing/2014/main" id="{35B0CA28-C760-7BED-D1BE-6B6093C90D25}"/>
              </a:ext>
            </a:extLst>
          </p:cNvPr>
          <p:cNvSpPr>
            <a:spLocks noGrp="1"/>
          </p:cNvSpPr>
          <p:nvPr>
            <p:ph type="body" sz="quarter" idx="39"/>
          </p:nvPr>
        </p:nvSpPr>
        <p:spPr>
          <a:xfrm>
            <a:off x="315781" y="606129"/>
            <a:ext cx="6802437" cy="414338"/>
          </a:xfrm>
        </p:spPr>
        <p:txBody>
          <a:bodyPr lIns="91440" tIns="45720" rIns="91440" bIns="45720" anchor="t"/>
          <a:lstStyle/>
          <a:p>
            <a:r>
              <a:rPr lang="en-US" dirty="0">
                <a:latin typeface="IBM Plex Sans"/>
              </a:rPr>
              <a:t>OneKEY Manager Installation</a:t>
            </a:r>
            <a:endParaRPr lang="en-US" dirty="0"/>
          </a:p>
        </p:txBody>
      </p:sp>
      <p:sp>
        <p:nvSpPr>
          <p:cNvPr id="20" name="Rounded Rectangle 19">
            <a:extLst>
              <a:ext uri="{FF2B5EF4-FFF2-40B4-BE49-F238E27FC236}">
                <a16:creationId xmlns:a16="http://schemas.microsoft.com/office/drawing/2014/main" id="{37FB9985-1A7D-43D2-3CA4-40671C0C59C1}"/>
              </a:ext>
            </a:extLst>
          </p:cNvPr>
          <p:cNvSpPr/>
          <p:nvPr/>
        </p:nvSpPr>
        <p:spPr>
          <a:xfrm>
            <a:off x="2710443" y="1026864"/>
            <a:ext cx="479655"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08</a:t>
            </a:r>
          </a:p>
        </p:txBody>
      </p:sp>
      <p:sp>
        <p:nvSpPr>
          <p:cNvPr id="21" name="Rounded Rectangle 20">
            <a:extLst>
              <a:ext uri="{FF2B5EF4-FFF2-40B4-BE49-F238E27FC236}">
                <a16:creationId xmlns:a16="http://schemas.microsoft.com/office/drawing/2014/main" id="{A39FFFCD-5CE7-4B53-E814-9780DD9CCF2F}"/>
              </a:ext>
            </a:extLst>
          </p:cNvPr>
          <p:cNvSpPr/>
          <p:nvPr/>
        </p:nvSpPr>
        <p:spPr>
          <a:xfrm>
            <a:off x="5482328" y="93465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dirty="0">
                <a:solidFill>
                  <a:srgbClr val="191513"/>
                </a:solidFill>
                <a:latin typeface="IBM Plex Sans" panose="020B0503050203000203" pitchFamily="34" charset="0"/>
              </a:rPr>
              <a:t>19</a:t>
            </a:r>
            <a:endPar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endParaRPr>
          </a:p>
        </p:txBody>
      </p:sp>
      <p:sp>
        <p:nvSpPr>
          <p:cNvPr id="22" name="Rounded Rectangle 21">
            <a:extLst>
              <a:ext uri="{FF2B5EF4-FFF2-40B4-BE49-F238E27FC236}">
                <a16:creationId xmlns:a16="http://schemas.microsoft.com/office/drawing/2014/main" id="{A7FC0F76-AA42-FC43-2E89-F28820F9872D}"/>
              </a:ext>
            </a:extLst>
          </p:cNvPr>
          <p:cNvSpPr/>
          <p:nvPr/>
        </p:nvSpPr>
        <p:spPr>
          <a:xfrm>
            <a:off x="8304993" y="92549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10</a:t>
            </a:r>
          </a:p>
        </p:txBody>
      </p:sp>
      <p:sp>
        <p:nvSpPr>
          <p:cNvPr id="23" name="Rounded Rectangle 22">
            <a:extLst>
              <a:ext uri="{FF2B5EF4-FFF2-40B4-BE49-F238E27FC236}">
                <a16:creationId xmlns:a16="http://schemas.microsoft.com/office/drawing/2014/main" id="{FB3AFE14-4E99-4CED-FBA8-6AFE8512221E}"/>
              </a:ext>
            </a:extLst>
          </p:cNvPr>
          <p:cNvSpPr/>
          <p:nvPr/>
        </p:nvSpPr>
        <p:spPr>
          <a:xfrm>
            <a:off x="11102893" y="93465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11</a:t>
            </a:r>
          </a:p>
        </p:txBody>
      </p:sp>
      <p:sp>
        <p:nvSpPr>
          <p:cNvPr id="24" name="Rounded Rectangle 23">
            <a:extLst>
              <a:ext uri="{FF2B5EF4-FFF2-40B4-BE49-F238E27FC236}">
                <a16:creationId xmlns:a16="http://schemas.microsoft.com/office/drawing/2014/main" id="{92FCD17B-9E55-AC15-7253-B16CA01E9388}"/>
              </a:ext>
            </a:extLst>
          </p:cNvPr>
          <p:cNvSpPr/>
          <p:nvPr/>
        </p:nvSpPr>
        <p:spPr>
          <a:xfrm>
            <a:off x="2746622" y="398688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12</a:t>
            </a:r>
          </a:p>
        </p:txBody>
      </p:sp>
      <p:sp>
        <p:nvSpPr>
          <p:cNvPr id="26" name="Rounded Rectangle 25">
            <a:extLst>
              <a:ext uri="{FF2B5EF4-FFF2-40B4-BE49-F238E27FC236}">
                <a16:creationId xmlns:a16="http://schemas.microsoft.com/office/drawing/2014/main" id="{9F45AA21-FE46-0B7E-4D69-83BAB80B7ACA}"/>
              </a:ext>
            </a:extLst>
          </p:cNvPr>
          <p:cNvSpPr/>
          <p:nvPr/>
        </p:nvSpPr>
        <p:spPr>
          <a:xfrm>
            <a:off x="8428135" y="3979322"/>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14</a:t>
            </a:r>
          </a:p>
        </p:txBody>
      </p:sp>
      <p:sp>
        <p:nvSpPr>
          <p:cNvPr id="27" name="Rounded Rectangle 26">
            <a:extLst>
              <a:ext uri="{FF2B5EF4-FFF2-40B4-BE49-F238E27FC236}">
                <a16:creationId xmlns:a16="http://schemas.microsoft.com/office/drawing/2014/main" id="{71749ECA-2660-E9F4-1021-F830E079C9C7}"/>
              </a:ext>
            </a:extLst>
          </p:cNvPr>
          <p:cNvSpPr/>
          <p:nvPr/>
        </p:nvSpPr>
        <p:spPr>
          <a:xfrm>
            <a:off x="11173881" y="396221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15</a:t>
            </a:r>
          </a:p>
        </p:txBody>
      </p:sp>
      <p:sp>
        <p:nvSpPr>
          <p:cNvPr id="29" name="TextBox 28">
            <a:extLst>
              <a:ext uri="{FF2B5EF4-FFF2-40B4-BE49-F238E27FC236}">
                <a16:creationId xmlns:a16="http://schemas.microsoft.com/office/drawing/2014/main" id="{260AF996-BBC9-4109-A671-A68529ED07D8}"/>
              </a:ext>
            </a:extLst>
          </p:cNvPr>
          <p:cNvSpPr txBox="1"/>
          <p:nvPr/>
        </p:nvSpPr>
        <p:spPr>
          <a:xfrm>
            <a:off x="6329481" y="3362180"/>
            <a:ext cx="2429530" cy="414338"/>
          </a:xfrm>
          <a:prstGeom prst="rect">
            <a:avLst/>
          </a:prstGeom>
        </p:spPr>
        <p:txBody>
          <a:bodyPr vert="horz" wrap="square" lIns="0" tIns="45720" rIns="91440" bIns="45720" rtlCol="0">
            <a:noAutofit/>
          </a:bodyPr>
          <a:lstStyle/>
          <a:p>
            <a:pPr marL="12700" marR="5080">
              <a:lnSpc>
                <a:spcPct val="109400"/>
              </a:lnSpc>
              <a:spcBef>
                <a:spcPts val="100"/>
              </a:spcBef>
            </a:pPr>
            <a:r>
              <a:rPr lang="en-US" sz="900" dirty="0">
                <a:latin typeface="IBM Plex Sans" panose="020B0503050203000203" pitchFamily="34" charset="0"/>
              </a:rPr>
              <a:t>Connect one end of the Ethernet cable to the open network port, then plug the other end into the OneKEY Manager.</a:t>
            </a:r>
            <a:endParaRPr lang="en-US" sz="900" dirty="0">
              <a:latin typeface="IBM Plex Sans" panose="020B0503050203000203" pitchFamily="34" charset="0"/>
              <a:cs typeface="Arial"/>
            </a:endParaRPr>
          </a:p>
        </p:txBody>
      </p:sp>
      <p:sp>
        <p:nvSpPr>
          <p:cNvPr id="31" name="TextBox 30">
            <a:extLst>
              <a:ext uri="{FF2B5EF4-FFF2-40B4-BE49-F238E27FC236}">
                <a16:creationId xmlns:a16="http://schemas.microsoft.com/office/drawing/2014/main" id="{7E06BBD5-6952-BC7C-87C8-5E169FFF5988}"/>
              </a:ext>
            </a:extLst>
          </p:cNvPr>
          <p:cNvSpPr txBox="1"/>
          <p:nvPr/>
        </p:nvSpPr>
        <p:spPr>
          <a:xfrm>
            <a:off x="9144110" y="3411038"/>
            <a:ext cx="2361363" cy="310793"/>
          </a:xfrm>
          <a:prstGeom prst="rect">
            <a:avLst/>
          </a:prstGeom>
        </p:spPr>
        <p:txBody>
          <a:bodyPr vert="horz" wrap="square" lIns="0" tIns="45720" rIns="91440" bIns="45720" rtlCol="0">
            <a:noAutofit/>
          </a:bodyPr>
          <a:lstStyle/>
          <a:p>
            <a:pPr marL="12700" marR="5080">
              <a:lnSpc>
                <a:spcPct val="109400"/>
              </a:lnSpc>
              <a:spcBef>
                <a:spcPts val="100"/>
              </a:spcBef>
            </a:pPr>
            <a:r>
              <a:rPr lang="en-US" sz="900" dirty="0">
                <a:latin typeface="IBM Plex Sans" panose="020B0503050203000203" pitchFamily="34" charset="0"/>
              </a:rPr>
              <a:t>Select your desired language and click “Yes.”</a:t>
            </a:r>
            <a:endParaRPr lang="en-US" sz="900" dirty="0">
              <a:latin typeface="IBM Plex Sans" panose="020B0503050203000203" pitchFamily="34" charset="0"/>
              <a:cs typeface="Arial"/>
            </a:endParaRPr>
          </a:p>
        </p:txBody>
      </p:sp>
      <p:sp>
        <p:nvSpPr>
          <p:cNvPr id="32" name="TextBox 31">
            <a:extLst>
              <a:ext uri="{FF2B5EF4-FFF2-40B4-BE49-F238E27FC236}">
                <a16:creationId xmlns:a16="http://schemas.microsoft.com/office/drawing/2014/main" id="{4E09C5DE-D576-6D29-8EA1-4888E10482AB}"/>
              </a:ext>
            </a:extLst>
          </p:cNvPr>
          <p:cNvSpPr txBox="1"/>
          <p:nvPr/>
        </p:nvSpPr>
        <p:spPr>
          <a:xfrm>
            <a:off x="832489" y="5798009"/>
            <a:ext cx="2141142" cy="310793"/>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When asked if you have an installer code, select “Yes.”</a:t>
            </a:r>
            <a:endParaRPr lang="en-US" sz="900" b="0" i="0" u="none" strike="noStrike" kern="1200" dirty="0">
              <a:effectLst/>
              <a:latin typeface="IBM Plex Sans" panose="020B0503050203000203" pitchFamily="34" charset="0"/>
            </a:endParaRPr>
          </a:p>
        </p:txBody>
      </p:sp>
      <p:sp>
        <p:nvSpPr>
          <p:cNvPr id="33" name="TextBox 32">
            <a:extLst>
              <a:ext uri="{FF2B5EF4-FFF2-40B4-BE49-F238E27FC236}">
                <a16:creationId xmlns:a16="http://schemas.microsoft.com/office/drawing/2014/main" id="{F17B5688-A263-0267-B864-AF13F4934E31}"/>
              </a:ext>
            </a:extLst>
          </p:cNvPr>
          <p:cNvSpPr txBox="1"/>
          <p:nvPr/>
        </p:nvSpPr>
        <p:spPr>
          <a:xfrm>
            <a:off x="3513800" y="5789794"/>
            <a:ext cx="2412177" cy="453969"/>
          </a:xfrm>
          <a:prstGeom prst="rect">
            <a:avLst/>
          </a:prstGeom>
        </p:spPr>
        <p:txBody>
          <a:bodyPr vert="horz" wrap="square" lIns="0" tIns="45720" rIns="91440" bIns="45720" rtlCol="0">
            <a:noAutofit/>
          </a:bodyPr>
          <a:lstStyle/>
          <a:p>
            <a:pPr marL="12700">
              <a:lnSpc>
                <a:spcPct val="100000"/>
              </a:lnSpc>
              <a:spcBef>
                <a:spcPts val="100"/>
              </a:spcBef>
            </a:pPr>
            <a:r>
              <a:rPr lang="en-US" sz="900" dirty="0">
                <a:latin typeface="IBM Plex Sans" panose="020B0503050203000203" pitchFamily="34" charset="0"/>
              </a:rPr>
              <a:t>When prompted for the OKM Installer Code, enter 48499.</a:t>
            </a:r>
            <a:endParaRPr lang="en-US" sz="900" dirty="0">
              <a:latin typeface="IBM Plex Sans" panose="020B0503050203000203" pitchFamily="34" charset="0"/>
              <a:cs typeface="Arial"/>
            </a:endParaRPr>
          </a:p>
        </p:txBody>
      </p:sp>
      <p:sp>
        <p:nvSpPr>
          <p:cNvPr id="34" name="TextBox 33">
            <a:extLst>
              <a:ext uri="{FF2B5EF4-FFF2-40B4-BE49-F238E27FC236}">
                <a16:creationId xmlns:a16="http://schemas.microsoft.com/office/drawing/2014/main" id="{6B2C788D-342E-A45B-97E6-E24930AF557B}"/>
              </a:ext>
            </a:extLst>
          </p:cNvPr>
          <p:cNvSpPr txBox="1"/>
          <p:nvPr/>
        </p:nvSpPr>
        <p:spPr>
          <a:xfrm>
            <a:off x="6337574" y="5811799"/>
            <a:ext cx="2909427" cy="327110"/>
          </a:xfrm>
          <a:prstGeom prst="rect">
            <a:avLst/>
          </a:prstGeom>
        </p:spPr>
        <p:txBody>
          <a:bodyPr vert="horz" wrap="square" lIns="0" tIns="45720" rIns="91440" bIns="45720" rtlCol="0">
            <a:noAutofit/>
          </a:bodyPr>
          <a:lstStyle/>
          <a:p>
            <a:pPr marL="12700" marR="5080">
              <a:lnSpc>
                <a:spcPts val="1050"/>
              </a:lnSpc>
              <a:spcBef>
                <a:spcPts val="10"/>
              </a:spcBef>
            </a:pPr>
            <a:r>
              <a:rPr lang="en-US" sz="900" dirty="0">
                <a:latin typeface="IBM Plex Sans" panose="020B0503050203000203" pitchFamily="34" charset="0"/>
              </a:rPr>
              <a:t>Select “Auto Connect (DHCP).”</a:t>
            </a:r>
            <a:endParaRPr lang="en-US" sz="900" spc="-35" dirty="0">
              <a:solidFill>
                <a:srgbClr val="231F20"/>
              </a:solidFill>
              <a:latin typeface="IBM Plex Sans" panose="020B0503050203000203" pitchFamily="34" charset="0"/>
              <a:cs typeface="Arial"/>
            </a:endParaRPr>
          </a:p>
        </p:txBody>
      </p:sp>
      <p:sp>
        <p:nvSpPr>
          <p:cNvPr id="35" name="TextBox 34">
            <a:extLst>
              <a:ext uri="{FF2B5EF4-FFF2-40B4-BE49-F238E27FC236}">
                <a16:creationId xmlns:a16="http://schemas.microsoft.com/office/drawing/2014/main" id="{E511FAE2-8AF9-132F-02C1-A7C400CD8ACD}"/>
              </a:ext>
            </a:extLst>
          </p:cNvPr>
          <p:cNvSpPr txBox="1"/>
          <p:nvPr/>
        </p:nvSpPr>
        <p:spPr>
          <a:xfrm>
            <a:off x="9212494" y="5798009"/>
            <a:ext cx="2188396" cy="310793"/>
          </a:xfrm>
          <a:prstGeom prst="rect">
            <a:avLst/>
          </a:prstGeom>
        </p:spPr>
        <p:txBody>
          <a:bodyPr vert="horz" wrap="square" lIns="0" tIns="45720" rIns="91440" bIns="45720" rtlCol="0">
            <a:noAutofit/>
          </a:bodyPr>
          <a:lstStyle/>
          <a:p>
            <a:pPr marL="12700" marR="5080">
              <a:lnSpc>
                <a:spcPct val="109400"/>
              </a:lnSpc>
              <a:spcBef>
                <a:spcPts val="100"/>
              </a:spcBef>
            </a:pPr>
            <a:r>
              <a:rPr lang="en-US" sz="900" dirty="0">
                <a:latin typeface="IBM Plex Sans" panose="020B0503050203000203" pitchFamily="34" charset="0"/>
              </a:rPr>
              <a:t>The OKM will display a connection status screen. Select “Dismiss.”</a:t>
            </a:r>
            <a:endParaRPr lang="en-US" sz="900" dirty="0">
              <a:latin typeface="IBM Plex Sans" panose="020B0503050203000203" pitchFamily="34" charset="0"/>
              <a:cs typeface="Arial"/>
            </a:endParaRPr>
          </a:p>
        </p:txBody>
      </p:sp>
      <p:pic>
        <p:nvPicPr>
          <p:cNvPr id="39" name="Picture 38">
            <a:extLst>
              <a:ext uri="{FF2B5EF4-FFF2-40B4-BE49-F238E27FC236}">
                <a16:creationId xmlns:a16="http://schemas.microsoft.com/office/drawing/2014/main" id="{E4BBF1F3-4639-34CB-3D2D-A8EB066F3927}"/>
              </a:ext>
            </a:extLst>
          </p:cNvPr>
          <p:cNvPicPr>
            <a:picLocks noChangeAspect="1"/>
          </p:cNvPicPr>
          <p:nvPr/>
        </p:nvPicPr>
        <p:blipFill>
          <a:blip r:embed="rId3"/>
          <a:srcRect/>
          <a:stretch/>
        </p:blipFill>
        <p:spPr>
          <a:xfrm>
            <a:off x="1288607" y="3986880"/>
            <a:ext cx="954597" cy="1684583"/>
          </a:xfrm>
          <a:prstGeom prst="rect">
            <a:avLst/>
          </a:prstGeom>
        </p:spPr>
      </p:pic>
      <p:sp>
        <p:nvSpPr>
          <p:cNvPr id="25" name="Rounded Rectangle 24">
            <a:extLst>
              <a:ext uri="{FF2B5EF4-FFF2-40B4-BE49-F238E27FC236}">
                <a16:creationId xmlns:a16="http://schemas.microsoft.com/office/drawing/2014/main" id="{5CC8B56B-E499-845F-B4EC-8F5F87ED2254}"/>
              </a:ext>
            </a:extLst>
          </p:cNvPr>
          <p:cNvSpPr/>
          <p:nvPr/>
        </p:nvSpPr>
        <p:spPr>
          <a:xfrm>
            <a:off x="5641982" y="3962929"/>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dirty="0">
                <a:solidFill>
                  <a:srgbClr val="191513"/>
                </a:solidFill>
                <a:latin typeface="IBM Plex Sans" panose="020B0503050203000203" pitchFamily="34" charset="0"/>
              </a:rPr>
              <a:t>13</a:t>
            </a:r>
          </a:p>
        </p:txBody>
      </p:sp>
      <p:sp>
        <p:nvSpPr>
          <p:cNvPr id="4" name="TextBox 3">
            <a:extLst>
              <a:ext uri="{FF2B5EF4-FFF2-40B4-BE49-F238E27FC236}">
                <a16:creationId xmlns:a16="http://schemas.microsoft.com/office/drawing/2014/main" id="{9A063523-1F8B-FC62-4DE0-8BEC25889389}"/>
              </a:ext>
            </a:extLst>
          </p:cNvPr>
          <p:cNvSpPr txBox="1"/>
          <p:nvPr/>
        </p:nvSpPr>
        <p:spPr>
          <a:xfrm>
            <a:off x="690103" y="3414085"/>
            <a:ext cx="2536078" cy="230832"/>
          </a:xfrm>
          <a:prstGeom prst="rect">
            <a:avLst/>
          </a:prstGeom>
          <a:noFill/>
        </p:spPr>
        <p:txBody>
          <a:bodyPr wrap="square" rtlCol="0">
            <a:spAutoFit/>
          </a:bodyPr>
          <a:lstStyle/>
          <a:p>
            <a:r>
              <a:rPr lang="en-US" sz="900" dirty="0">
                <a:latin typeface="IBM Plex Sans" panose="020B0503050203000203" pitchFamily="34" charset="0"/>
              </a:rPr>
              <a:t>Connect the OneKEY to the power supply.</a:t>
            </a:r>
          </a:p>
        </p:txBody>
      </p:sp>
      <p:pic>
        <p:nvPicPr>
          <p:cNvPr id="9" name="object 141">
            <a:extLst>
              <a:ext uri="{FF2B5EF4-FFF2-40B4-BE49-F238E27FC236}">
                <a16:creationId xmlns:a16="http://schemas.microsoft.com/office/drawing/2014/main" id="{65AB1CF3-3D69-BD70-2B70-A758A338F5EB}"/>
              </a:ext>
            </a:extLst>
          </p:cNvPr>
          <p:cNvPicPr/>
          <p:nvPr/>
        </p:nvPicPr>
        <p:blipFill>
          <a:blip r:embed="rId4" cstate="print"/>
          <a:stretch>
            <a:fillRect/>
          </a:stretch>
        </p:blipFill>
        <p:spPr>
          <a:xfrm>
            <a:off x="1079423" y="1385954"/>
            <a:ext cx="1485976" cy="1890467"/>
          </a:xfrm>
          <a:prstGeom prst="rect">
            <a:avLst/>
          </a:prstGeom>
        </p:spPr>
      </p:pic>
      <p:pic>
        <p:nvPicPr>
          <p:cNvPr id="51" name="Picture 50" descr="A screenshot of a phone&#10;&#10;AI-generated content may be incorrect.">
            <a:extLst>
              <a:ext uri="{FF2B5EF4-FFF2-40B4-BE49-F238E27FC236}">
                <a16:creationId xmlns:a16="http://schemas.microsoft.com/office/drawing/2014/main" id="{B336E312-ACEB-71AC-8F2D-0058E923747F}"/>
              </a:ext>
            </a:extLst>
          </p:cNvPr>
          <p:cNvPicPr>
            <a:picLocks noChangeAspect="1"/>
          </p:cNvPicPr>
          <p:nvPr/>
        </p:nvPicPr>
        <p:blipFill>
          <a:blip r:embed="rId5"/>
          <a:stretch>
            <a:fillRect/>
          </a:stretch>
        </p:blipFill>
        <p:spPr>
          <a:xfrm>
            <a:off x="9736543" y="1348142"/>
            <a:ext cx="1008527" cy="1779753"/>
          </a:xfrm>
          <a:prstGeom prst="rect">
            <a:avLst/>
          </a:prstGeom>
        </p:spPr>
      </p:pic>
      <p:sp>
        <p:nvSpPr>
          <p:cNvPr id="62" name="TextBox 61">
            <a:extLst>
              <a:ext uri="{FF2B5EF4-FFF2-40B4-BE49-F238E27FC236}">
                <a16:creationId xmlns:a16="http://schemas.microsoft.com/office/drawing/2014/main" id="{29556A2A-5FFD-0A1E-1FA3-621E31CC1A36}"/>
              </a:ext>
            </a:extLst>
          </p:cNvPr>
          <p:cNvSpPr txBox="1"/>
          <p:nvPr/>
        </p:nvSpPr>
        <p:spPr>
          <a:xfrm>
            <a:off x="3190098" y="6138909"/>
            <a:ext cx="3125458" cy="215444"/>
          </a:xfrm>
          <a:prstGeom prst="rect">
            <a:avLst/>
          </a:prstGeom>
          <a:noFill/>
        </p:spPr>
        <p:txBody>
          <a:bodyPr wrap="square">
            <a:spAutoFit/>
          </a:bodyPr>
          <a:lstStyle/>
          <a:p>
            <a:pPr algn="ctr"/>
            <a:r>
              <a:rPr lang="en-US" sz="800">
                <a:latin typeface="IBM Plex Sans" panose="020B0503050203000203" pitchFamily="34" charset="0"/>
              </a:rPr>
              <a:t>.</a:t>
            </a:r>
            <a:endParaRPr lang="en-US" sz="800"/>
          </a:p>
        </p:txBody>
      </p:sp>
      <p:sp>
        <p:nvSpPr>
          <p:cNvPr id="5" name="Rectangle 4">
            <a:extLst>
              <a:ext uri="{FF2B5EF4-FFF2-40B4-BE49-F238E27FC236}">
                <a16:creationId xmlns:a16="http://schemas.microsoft.com/office/drawing/2014/main" id="{67692375-C052-EA42-D0D3-3E5F24AD9CE3}"/>
              </a:ext>
            </a:extLst>
          </p:cNvPr>
          <p:cNvSpPr/>
          <p:nvPr/>
        </p:nvSpPr>
        <p:spPr>
          <a:xfrm>
            <a:off x="3124223" y="6154050"/>
            <a:ext cx="3191333" cy="57422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6" name="object 6">
            <a:extLst>
              <a:ext uri="{FF2B5EF4-FFF2-40B4-BE49-F238E27FC236}">
                <a16:creationId xmlns:a16="http://schemas.microsoft.com/office/drawing/2014/main" id="{86BCC9B2-8EAC-85F2-F899-4E959D28FBDA}"/>
              </a:ext>
            </a:extLst>
          </p:cNvPr>
          <p:cNvPicPr/>
          <p:nvPr/>
        </p:nvPicPr>
        <p:blipFill>
          <a:blip r:embed="rId6" cstate="print"/>
          <a:stretch>
            <a:fillRect/>
          </a:stretch>
        </p:blipFill>
        <p:spPr>
          <a:xfrm>
            <a:off x="6470450" y="1350033"/>
            <a:ext cx="1811820" cy="1921343"/>
          </a:xfrm>
          <a:prstGeom prst="rect">
            <a:avLst/>
          </a:prstGeom>
        </p:spPr>
      </p:pic>
      <p:grpSp>
        <p:nvGrpSpPr>
          <p:cNvPr id="7" name="object 10">
            <a:extLst>
              <a:ext uri="{FF2B5EF4-FFF2-40B4-BE49-F238E27FC236}">
                <a16:creationId xmlns:a16="http://schemas.microsoft.com/office/drawing/2014/main" id="{EE0C2958-38F2-2757-DCC9-CE32D696BCEA}"/>
              </a:ext>
            </a:extLst>
          </p:cNvPr>
          <p:cNvGrpSpPr/>
          <p:nvPr/>
        </p:nvGrpSpPr>
        <p:grpSpPr>
          <a:xfrm>
            <a:off x="3580810" y="1346503"/>
            <a:ext cx="1811820" cy="1921344"/>
            <a:chOff x="227133" y="681285"/>
            <a:chExt cx="2208530" cy="2838450"/>
          </a:xfrm>
        </p:grpSpPr>
        <p:sp>
          <p:nvSpPr>
            <p:cNvPr id="8" name="object 11">
              <a:extLst>
                <a:ext uri="{FF2B5EF4-FFF2-40B4-BE49-F238E27FC236}">
                  <a16:creationId xmlns:a16="http://schemas.microsoft.com/office/drawing/2014/main" id="{961E330C-7037-FA1B-CC4C-6EA7F92E2353}"/>
                </a:ext>
              </a:extLst>
            </p:cNvPr>
            <p:cNvSpPr/>
            <p:nvPr/>
          </p:nvSpPr>
          <p:spPr>
            <a:xfrm>
              <a:off x="1436317" y="2353811"/>
              <a:ext cx="320040" cy="367030"/>
            </a:xfrm>
            <a:custGeom>
              <a:avLst/>
              <a:gdLst/>
              <a:ahLst/>
              <a:cxnLst/>
              <a:rect l="l" t="t" r="r" b="b"/>
              <a:pathLst>
                <a:path w="320039" h="367030">
                  <a:moveTo>
                    <a:pt x="157937" y="0"/>
                  </a:moveTo>
                  <a:lnTo>
                    <a:pt x="155938" y="76862"/>
                  </a:lnTo>
                  <a:lnTo>
                    <a:pt x="147947" y="119545"/>
                  </a:lnTo>
                  <a:lnTo>
                    <a:pt x="133743" y="128566"/>
                  </a:lnTo>
                  <a:lnTo>
                    <a:pt x="113106" y="104444"/>
                  </a:lnTo>
                  <a:lnTo>
                    <a:pt x="124260" y="134164"/>
                  </a:lnTo>
                  <a:lnTo>
                    <a:pt x="109497" y="142246"/>
                  </a:lnTo>
                  <a:lnTo>
                    <a:pt x="68263" y="128629"/>
                  </a:lnTo>
                  <a:lnTo>
                    <a:pt x="0" y="93256"/>
                  </a:lnTo>
                  <a:lnTo>
                    <a:pt x="65556" y="133424"/>
                  </a:lnTo>
                  <a:lnTo>
                    <a:pt x="98525" y="161688"/>
                  </a:lnTo>
                  <a:lnTo>
                    <a:pt x="99239" y="178500"/>
                  </a:lnTo>
                  <a:lnTo>
                    <a:pt x="68033" y="184315"/>
                  </a:lnTo>
                  <a:lnTo>
                    <a:pt x="99347" y="189510"/>
                  </a:lnTo>
                  <a:lnTo>
                    <a:pt x="98963" y="206332"/>
                  </a:lnTo>
                  <a:lnTo>
                    <a:pt x="66553" y="235233"/>
                  </a:lnTo>
                  <a:lnTo>
                    <a:pt x="1790" y="276669"/>
                  </a:lnTo>
                  <a:lnTo>
                    <a:pt x="69353" y="239975"/>
                  </a:lnTo>
                  <a:lnTo>
                    <a:pt x="110315" y="225556"/>
                  </a:lnTo>
                  <a:lnTo>
                    <a:pt x="125231" y="233348"/>
                  </a:lnTo>
                  <a:lnTo>
                    <a:pt x="114655" y="263283"/>
                  </a:lnTo>
                  <a:lnTo>
                    <a:pt x="134820" y="238760"/>
                  </a:lnTo>
                  <a:lnTo>
                    <a:pt x="149198" y="247505"/>
                  </a:lnTo>
                  <a:lnTo>
                    <a:pt x="158019" y="290028"/>
                  </a:lnTo>
                  <a:lnTo>
                    <a:pt x="161518" y="366839"/>
                  </a:lnTo>
                  <a:lnTo>
                    <a:pt x="163525" y="289976"/>
                  </a:lnTo>
                  <a:lnTo>
                    <a:pt x="171521" y="247292"/>
                  </a:lnTo>
                  <a:lnTo>
                    <a:pt x="185730" y="238268"/>
                  </a:lnTo>
                  <a:lnTo>
                    <a:pt x="206375" y="262382"/>
                  </a:lnTo>
                  <a:lnTo>
                    <a:pt x="195211" y="232669"/>
                  </a:lnTo>
                  <a:lnTo>
                    <a:pt x="209967" y="224589"/>
                  </a:lnTo>
                  <a:lnTo>
                    <a:pt x="251200" y="238203"/>
                  </a:lnTo>
                  <a:lnTo>
                    <a:pt x="319468" y="273570"/>
                  </a:lnTo>
                  <a:lnTo>
                    <a:pt x="253906" y="233407"/>
                  </a:lnTo>
                  <a:lnTo>
                    <a:pt x="220940" y="205144"/>
                  </a:lnTo>
                  <a:lnTo>
                    <a:pt x="220232" y="188333"/>
                  </a:lnTo>
                  <a:lnTo>
                    <a:pt x="251447" y="182524"/>
                  </a:lnTo>
                  <a:lnTo>
                    <a:pt x="220126" y="177323"/>
                  </a:lnTo>
                  <a:lnTo>
                    <a:pt x="220508" y="160502"/>
                  </a:lnTo>
                  <a:lnTo>
                    <a:pt x="252920" y="131603"/>
                  </a:lnTo>
                  <a:lnTo>
                    <a:pt x="317690" y="90170"/>
                  </a:lnTo>
                  <a:lnTo>
                    <a:pt x="250122" y="126862"/>
                  </a:lnTo>
                  <a:lnTo>
                    <a:pt x="209159" y="141276"/>
                  </a:lnTo>
                  <a:lnTo>
                    <a:pt x="194242" y="133480"/>
                  </a:lnTo>
                  <a:lnTo>
                    <a:pt x="204812" y="103543"/>
                  </a:lnTo>
                  <a:lnTo>
                    <a:pt x="184653" y="128067"/>
                  </a:lnTo>
                  <a:lnTo>
                    <a:pt x="170273" y="119327"/>
                  </a:lnTo>
                  <a:lnTo>
                    <a:pt x="161444" y="76809"/>
                  </a:lnTo>
                  <a:lnTo>
                    <a:pt x="157937" y="0"/>
                  </a:lnTo>
                  <a:close/>
                </a:path>
              </a:pathLst>
            </a:custGeom>
            <a:solidFill>
              <a:srgbClr val="929292">
                <a:alpha val="41000"/>
              </a:srgbClr>
            </a:solidFill>
          </p:spPr>
          <p:txBody>
            <a:bodyPr wrap="square" lIns="0" tIns="0" rIns="0" bIns="0" rtlCol="0"/>
            <a:lstStyle/>
            <a:p>
              <a:endParaRPr/>
            </a:p>
          </p:txBody>
        </p:sp>
        <p:sp>
          <p:nvSpPr>
            <p:cNvPr id="12" name="object 12">
              <a:extLst>
                <a:ext uri="{FF2B5EF4-FFF2-40B4-BE49-F238E27FC236}">
                  <a16:creationId xmlns:a16="http://schemas.microsoft.com/office/drawing/2014/main" id="{792DA11A-E203-7726-6966-F3665D093AF8}"/>
                </a:ext>
              </a:extLst>
            </p:cNvPr>
            <p:cNvSpPr/>
            <p:nvPr/>
          </p:nvSpPr>
          <p:spPr>
            <a:xfrm>
              <a:off x="1436317" y="2353811"/>
              <a:ext cx="320040" cy="367030"/>
            </a:xfrm>
            <a:custGeom>
              <a:avLst/>
              <a:gdLst/>
              <a:ahLst/>
              <a:cxnLst/>
              <a:rect l="l" t="t" r="r" b="b"/>
              <a:pathLst>
                <a:path w="320039" h="367030">
                  <a:moveTo>
                    <a:pt x="0" y="93256"/>
                  </a:moveTo>
                  <a:lnTo>
                    <a:pt x="68263" y="128629"/>
                  </a:lnTo>
                  <a:lnTo>
                    <a:pt x="109497" y="142246"/>
                  </a:lnTo>
                  <a:lnTo>
                    <a:pt x="124260" y="134164"/>
                  </a:lnTo>
                  <a:lnTo>
                    <a:pt x="113106" y="104444"/>
                  </a:lnTo>
                  <a:lnTo>
                    <a:pt x="133743" y="128566"/>
                  </a:lnTo>
                  <a:lnTo>
                    <a:pt x="147947" y="119545"/>
                  </a:lnTo>
                  <a:lnTo>
                    <a:pt x="155938" y="76862"/>
                  </a:lnTo>
                  <a:lnTo>
                    <a:pt x="157937" y="0"/>
                  </a:lnTo>
                  <a:lnTo>
                    <a:pt x="161444" y="76809"/>
                  </a:lnTo>
                  <a:lnTo>
                    <a:pt x="170273" y="119327"/>
                  </a:lnTo>
                  <a:lnTo>
                    <a:pt x="184653" y="128067"/>
                  </a:lnTo>
                  <a:lnTo>
                    <a:pt x="204812" y="103543"/>
                  </a:lnTo>
                  <a:lnTo>
                    <a:pt x="194242" y="133480"/>
                  </a:lnTo>
                  <a:lnTo>
                    <a:pt x="209159" y="141276"/>
                  </a:lnTo>
                  <a:lnTo>
                    <a:pt x="250122" y="126862"/>
                  </a:lnTo>
                  <a:lnTo>
                    <a:pt x="317690" y="90170"/>
                  </a:lnTo>
                  <a:lnTo>
                    <a:pt x="252920" y="131603"/>
                  </a:lnTo>
                  <a:lnTo>
                    <a:pt x="220508" y="160502"/>
                  </a:lnTo>
                  <a:lnTo>
                    <a:pt x="220126" y="177323"/>
                  </a:lnTo>
                  <a:lnTo>
                    <a:pt x="251447" y="182524"/>
                  </a:lnTo>
                  <a:lnTo>
                    <a:pt x="220232" y="188333"/>
                  </a:lnTo>
                  <a:lnTo>
                    <a:pt x="220940" y="205144"/>
                  </a:lnTo>
                  <a:lnTo>
                    <a:pt x="253906" y="233407"/>
                  </a:lnTo>
                  <a:lnTo>
                    <a:pt x="319468" y="273570"/>
                  </a:lnTo>
                  <a:lnTo>
                    <a:pt x="251200" y="238203"/>
                  </a:lnTo>
                  <a:lnTo>
                    <a:pt x="209967" y="224589"/>
                  </a:lnTo>
                  <a:lnTo>
                    <a:pt x="195211" y="232669"/>
                  </a:lnTo>
                  <a:lnTo>
                    <a:pt x="206375" y="262382"/>
                  </a:lnTo>
                  <a:lnTo>
                    <a:pt x="185730" y="238268"/>
                  </a:lnTo>
                  <a:lnTo>
                    <a:pt x="171521" y="247292"/>
                  </a:lnTo>
                  <a:lnTo>
                    <a:pt x="163525" y="289976"/>
                  </a:lnTo>
                  <a:lnTo>
                    <a:pt x="161518" y="366839"/>
                  </a:lnTo>
                  <a:lnTo>
                    <a:pt x="158019" y="290028"/>
                  </a:lnTo>
                  <a:lnTo>
                    <a:pt x="149198" y="247505"/>
                  </a:lnTo>
                  <a:lnTo>
                    <a:pt x="134820" y="238760"/>
                  </a:lnTo>
                  <a:lnTo>
                    <a:pt x="114655" y="263283"/>
                  </a:lnTo>
                  <a:lnTo>
                    <a:pt x="125231" y="233348"/>
                  </a:lnTo>
                  <a:lnTo>
                    <a:pt x="110315" y="225556"/>
                  </a:lnTo>
                  <a:lnTo>
                    <a:pt x="69353" y="239975"/>
                  </a:lnTo>
                  <a:lnTo>
                    <a:pt x="1790" y="276669"/>
                  </a:lnTo>
                  <a:lnTo>
                    <a:pt x="66553" y="235233"/>
                  </a:lnTo>
                  <a:lnTo>
                    <a:pt x="98963" y="206332"/>
                  </a:lnTo>
                  <a:lnTo>
                    <a:pt x="99347" y="189510"/>
                  </a:lnTo>
                  <a:lnTo>
                    <a:pt x="68033" y="184315"/>
                  </a:lnTo>
                  <a:lnTo>
                    <a:pt x="99239" y="178500"/>
                  </a:lnTo>
                  <a:lnTo>
                    <a:pt x="98525" y="161688"/>
                  </a:lnTo>
                  <a:lnTo>
                    <a:pt x="65556" y="133424"/>
                  </a:lnTo>
                  <a:lnTo>
                    <a:pt x="0" y="93256"/>
                  </a:lnTo>
                  <a:close/>
                </a:path>
              </a:pathLst>
            </a:custGeom>
            <a:ln w="3175">
              <a:solidFill>
                <a:srgbClr val="000000"/>
              </a:solidFill>
            </a:ln>
          </p:spPr>
          <p:txBody>
            <a:bodyPr wrap="square" lIns="0" tIns="0" rIns="0" bIns="0" rtlCol="0"/>
            <a:lstStyle/>
            <a:p>
              <a:endParaRPr/>
            </a:p>
          </p:txBody>
        </p:sp>
        <p:sp>
          <p:nvSpPr>
            <p:cNvPr id="28" name="object 13">
              <a:extLst>
                <a:ext uri="{FF2B5EF4-FFF2-40B4-BE49-F238E27FC236}">
                  <a16:creationId xmlns:a16="http://schemas.microsoft.com/office/drawing/2014/main" id="{B46DD163-4D63-D02B-A7DD-6F2142E13AEE}"/>
                </a:ext>
              </a:extLst>
            </p:cNvPr>
            <p:cNvSpPr/>
            <p:nvPr/>
          </p:nvSpPr>
          <p:spPr>
            <a:xfrm>
              <a:off x="1887978" y="2525978"/>
              <a:ext cx="544830" cy="292735"/>
            </a:xfrm>
            <a:custGeom>
              <a:avLst/>
              <a:gdLst/>
              <a:ahLst/>
              <a:cxnLst/>
              <a:rect l="l" t="t" r="r" b="b"/>
              <a:pathLst>
                <a:path w="544830" h="292735">
                  <a:moveTo>
                    <a:pt x="507568" y="283616"/>
                  </a:moveTo>
                  <a:lnTo>
                    <a:pt x="527126" y="292417"/>
                  </a:lnTo>
                </a:path>
                <a:path w="544830" h="292735">
                  <a:moveTo>
                    <a:pt x="464540" y="264058"/>
                  </a:moveTo>
                  <a:lnTo>
                    <a:pt x="484098" y="272859"/>
                  </a:lnTo>
                </a:path>
                <a:path w="544830" h="292735">
                  <a:moveTo>
                    <a:pt x="421513" y="243522"/>
                  </a:moveTo>
                  <a:lnTo>
                    <a:pt x="441070" y="253301"/>
                  </a:lnTo>
                </a:path>
                <a:path w="544830" h="292735">
                  <a:moveTo>
                    <a:pt x="375538" y="222986"/>
                  </a:moveTo>
                  <a:lnTo>
                    <a:pt x="398030" y="232765"/>
                  </a:lnTo>
                </a:path>
                <a:path w="544830" h="292735">
                  <a:moveTo>
                    <a:pt x="535927" y="22491"/>
                  </a:moveTo>
                  <a:lnTo>
                    <a:pt x="517347" y="9778"/>
                  </a:lnTo>
                </a:path>
                <a:path w="544830" h="292735">
                  <a:moveTo>
                    <a:pt x="339344" y="256235"/>
                  </a:moveTo>
                  <a:lnTo>
                    <a:pt x="340334" y="256235"/>
                  </a:lnTo>
                  <a:lnTo>
                    <a:pt x="341312" y="257213"/>
                  </a:lnTo>
                  <a:lnTo>
                    <a:pt x="342290" y="257213"/>
                  </a:lnTo>
                  <a:lnTo>
                    <a:pt x="343268" y="257213"/>
                  </a:lnTo>
                  <a:lnTo>
                    <a:pt x="344233" y="257213"/>
                  </a:lnTo>
                  <a:lnTo>
                    <a:pt x="345224" y="257213"/>
                  </a:lnTo>
                  <a:lnTo>
                    <a:pt x="346201" y="256235"/>
                  </a:lnTo>
                </a:path>
                <a:path w="544830" h="292735">
                  <a:moveTo>
                    <a:pt x="0" y="60642"/>
                  </a:moveTo>
                  <a:lnTo>
                    <a:pt x="339344" y="256235"/>
                  </a:lnTo>
                </a:path>
                <a:path w="544830" h="292735">
                  <a:moveTo>
                    <a:pt x="346201" y="256235"/>
                  </a:moveTo>
                  <a:lnTo>
                    <a:pt x="391185" y="229831"/>
                  </a:lnTo>
                </a:path>
                <a:path w="544830" h="292735">
                  <a:moveTo>
                    <a:pt x="543750" y="4889"/>
                  </a:moveTo>
                  <a:lnTo>
                    <a:pt x="543750" y="3911"/>
                  </a:lnTo>
                  <a:lnTo>
                    <a:pt x="542772" y="2933"/>
                  </a:lnTo>
                  <a:lnTo>
                    <a:pt x="542772" y="1955"/>
                  </a:lnTo>
                  <a:lnTo>
                    <a:pt x="542772" y="977"/>
                  </a:lnTo>
                  <a:lnTo>
                    <a:pt x="541794" y="977"/>
                  </a:lnTo>
                  <a:lnTo>
                    <a:pt x="540816" y="0"/>
                  </a:lnTo>
                </a:path>
                <a:path w="544830" h="292735">
                  <a:moveTo>
                    <a:pt x="544715" y="32270"/>
                  </a:moveTo>
                  <a:lnTo>
                    <a:pt x="543750" y="4889"/>
                  </a:lnTo>
                </a:path>
              </a:pathLst>
            </a:custGeom>
            <a:ln w="3175">
              <a:solidFill>
                <a:srgbClr val="000000"/>
              </a:solidFill>
            </a:ln>
          </p:spPr>
          <p:txBody>
            <a:bodyPr wrap="square" lIns="0" tIns="0" rIns="0" bIns="0" rtlCol="0"/>
            <a:lstStyle/>
            <a:p>
              <a:endParaRPr/>
            </a:p>
          </p:txBody>
        </p:sp>
        <p:pic>
          <p:nvPicPr>
            <p:cNvPr id="37" name="object 14">
              <a:extLst>
                <a:ext uri="{FF2B5EF4-FFF2-40B4-BE49-F238E27FC236}">
                  <a16:creationId xmlns:a16="http://schemas.microsoft.com/office/drawing/2014/main" id="{B0644FB1-FB0F-DBB2-7B4B-79237F3FB468}"/>
                </a:ext>
              </a:extLst>
            </p:cNvPr>
            <p:cNvPicPr/>
            <p:nvPr/>
          </p:nvPicPr>
          <p:blipFill>
            <a:blip r:embed="rId7" cstate="print"/>
            <a:stretch>
              <a:fillRect/>
            </a:stretch>
          </p:blipFill>
          <p:spPr>
            <a:xfrm>
              <a:off x="1879666" y="2311316"/>
              <a:ext cx="182867" cy="276771"/>
            </a:xfrm>
            <a:prstGeom prst="rect">
              <a:avLst/>
            </a:prstGeom>
          </p:spPr>
        </p:pic>
        <p:sp>
          <p:nvSpPr>
            <p:cNvPr id="41" name="object 15">
              <a:extLst>
                <a:ext uri="{FF2B5EF4-FFF2-40B4-BE49-F238E27FC236}">
                  <a16:creationId xmlns:a16="http://schemas.microsoft.com/office/drawing/2014/main" id="{7B0C8044-B5D9-3234-D01D-7784067E06FD}"/>
                </a:ext>
              </a:extLst>
            </p:cNvPr>
            <p:cNvSpPr/>
            <p:nvPr/>
          </p:nvSpPr>
          <p:spPr>
            <a:xfrm>
              <a:off x="228600" y="682752"/>
              <a:ext cx="2205355" cy="2835275"/>
            </a:xfrm>
            <a:custGeom>
              <a:avLst/>
              <a:gdLst/>
              <a:ahLst/>
              <a:cxnLst/>
              <a:rect l="l" t="t" r="r" b="b"/>
              <a:pathLst>
                <a:path w="2205355" h="2835275">
                  <a:moveTo>
                    <a:pt x="96579" y="2039796"/>
                  </a:moveTo>
                  <a:lnTo>
                    <a:pt x="95601" y="2039796"/>
                  </a:lnTo>
                  <a:lnTo>
                    <a:pt x="71154" y="2036862"/>
                  </a:lnTo>
                  <a:lnTo>
                    <a:pt x="52574" y="2030017"/>
                  </a:lnTo>
                  <a:lnTo>
                    <a:pt x="47684" y="2028061"/>
                  </a:lnTo>
                </a:path>
                <a:path w="2205355" h="2835275">
                  <a:moveTo>
                    <a:pt x="150364" y="2027083"/>
                  </a:moveTo>
                  <a:lnTo>
                    <a:pt x="141563" y="2031973"/>
                  </a:lnTo>
                  <a:lnTo>
                    <a:pt x="120049" y="2037840"/>
                  </a:lnTo>
                  <a:lnTo>
                    <a:pt x="96579" y="2039796"/>
                  </a:lnTo>
                </a:path>
                <a:path w="2205355" h="2835275">
                  <a:moveTo>
                    <a:pt x="47684" y="2028061"/>
                  </a:moveTo>
                  <a:lnTo>
                    <a:pt x="0" y="2000540"/>
                  </a:lnTo>
                </a:path>
                <a:path w="2205355" h="2835275">
                  <a:moveTo>
                    <a:pt x="489720" y="1831491"/>
                  </a:moveTo>
                  <a:lnTo>
                    <a:pt x="150364" y="2027083"/>
                  </a:lnTo>
                </a:path>
                <a:path w="2205355" h="2835275">
                  <a:moveTo>
                    <a:pt x="492654" y="1829535"/>
                  </a:moveTo>
                  <a:lnTo>
                    <a:pt x="489720" y="1831491"/>
                  </a:lnTo>
                </a:path>
                <a:path w="2205355" h="2835275">
                  <a:moveTo>
                    <a:pt x="506345" y="1813888"/>
                  </a:moveTo>
                  <a:lnTo>
                    <a:pt x="503411" y="1819756"/>
                  </a:lnTo>
                  <a:lnTo>
                    <a:pt x="493632" y="1829535"/>
                  </a:lnTo>
                  <a:lnTo>
                    <a:pt x="492654" y="1829535"/>
                  </a:lnTo>
                </a:path>
                <a:path w="2205355" h="2835275">
                  <a:moveTo>
                    <a:pt x="0" y="2834905"/>
                  </a:moveTo>
                  <a:lnTo>
                    <a:pt x="12467" y="2832936"/>
                  </a:lnTo>
                  <a:lnTo>
                    <a:pt x="68220" y="2817290"/>
                  </a:lnTo>
                  <a:lnTo>
                    <a:pt x="115159" y="2795776"/>
                  </a:lnTo>
                  <a:lnTo>
                    <a:pt x="122982" y="2791865"/>
                  </a:lnTo>
                </a:path>
                <a:path w="2205355" h="2835275">
                  <a:moveTo>
                    <a:pt x="122982" y="2791865"/>
                  </a:moveTo>
                  <a:lnTo>
                    <a:pt x="1660356" y="1903868"/>
                  </a:lnTo>
                </a:path>
                <a:path w="2205355" h="2835275">
                  <a:moveTo>
                    <a:pt x="1983088" y="1718054"/>
                  </a:moveTo>
                  <a:lnTo>
                    <a:pt x="2205101" y="1589632"/>
                  </a:lnTo>
                </a:path>
                <a:path w="2205355" h="2835275">
                  <a:moveTo>
                    <a:pt x="739110" y="2049588"/>
                  </a:moveTo>
                  <a:lnTo>
                    <a:pt x="739110" y="2047619"/>
                  </a:lnTo>
                  <a:lnTo>
                    <a:pt x="740088" y="2045663"/>
                  </a:lnTo>
                  <a:lnTo>
                    <a:pt x="741066" y="2042730"/>
                  </a:lnTo>
                  <a:lnTo>
                    <a:pt x="743022" y="2040774"/>
                  </a:lnTo>
                  <a:lnTo>
                    <a:pt x="744978" y="2038818"/>
                  </a:lnTo>
                  <a:lnTo>
                    <a:pt x="745956" y="2037840"/>
                  </a:lnTo>
                </a:path>
                <a:path w="2205355" h="2835275">
                  <a:moveTo>
                    <a:pt x="745956" y="2037840"/>
                  </a:moveTo>
                  <a:lnTo>
                    <a:pt x="1064776" y="1853982"/>
                  </a:lnTo>
                </a:path>
                <a:path w="2205355" h="2835275">
                  <a:moveTo>
                    <a:pt x="727375" y="2361551"/>
                  </a:moveTo>
                  <a:lnTo>
                    <a:pt x="739110" y="2049588"/>
                  </a:lnTo>
                </a:path>
                <a:path w="2205355" h="2835275">
                  <a:moveTo>
                    <a:pt x="727375" y="2362528"/>
                  </a:moveTo>
                  <a:lnTo>
                    <a:pt x="727375" y="2361551"/>
                  </a:lnTo>
                </a:path>
                <a:path w="2205355" h="2835275">
                  <a:moveTo>
                    <a:pt x="1064776" y="1853982"/>
                  </a:moveTo>
                  <a:lnTo>
                    <a:pt x="1065754" y="1853982"/>
                  </a:lnTo>
                </a:path>
                <a:path w="2205355" h="2835275">
                  <a:moveTo>
                    <a:pt x="2059364" y="1415858"/>
                  </a:moveTo>
                  <a:lnTo>
                    <a:pt x="2205101" y="1331319"/>
                  </a:lnTo>
                </a:path>
                <a:path w="2205355" h="2835275">
                  <a:moveTo>
                    <a:pt x="2018280" y="1571357"/>
                  </a:moveTo>
                  <a:lnTo>
                    <a:pt x="2021226" y="1476488"/>
                  </a:lnTo>
                </a:path>
                <a:path w="2205355" h="2835275">
                  <a:moveTo>
                    <a:pt x="2205101" y="202056"/>
                  </a:moveTo>
                  <a:lnTo>
                    <a:pt x="1855073" y="0"/>
                  </a:lnTo>
                </a:path>
                <a:path w="2205355" h="2835275">
                  <a:moveTo>
                    <a:pt x="2026116" y="1560600"/>
                  </a:moveTo>
                  <a:lnTo>
                    <a:pt x="2031983" y="1564511"/>
                  </a:lnTo>
                </a:path>
                <a:path w="2205355" h="2835275">
                  <a:moveTo>
                    <a:pt x="2061320" y="1485289"/>
                  </a:moveTo>
                  <a:lnTo>
                    <a:pt x="2064254" y="1482355"/>
                  </a:lnTo>
                </a:path>
                <a:path w="2205355" h="2835275">
                  <a:moveTo>
                    <a:pt x="2171835" y="1421725"/>
                  </a:moveTo>
                  <a:lnTo>
                    <a:pt x="2174756" y="1417814"/>
                  </a:lnTo>
                </a:path>
              </a:pathLst>
            </a:custGeom>
            <a:ln w="3175">
              <a:solidFill>
                <a:srgbClr val="000000"/>
              </a:solidFill>
            </a:ln>
          </p:spPr>
          <p:txBody>
            <a:bodyPr wrap="square" lIns="0" tIns="0" rIns="0" bIns="0" rtlCol="0"/>
            <a:lstStyle/>
            <a:p>
              <a:endParaRPr/>
            </a:p>
          </p:txBody>
        </p:sp>
        <p:pic>
          <p:nvPicPr>
            <p:cNvPr id="43" name="object 16">
              <a:extLst>
                <a:ext uri="{FF2B5EF4-FFF2-40B4-BE49-F238E27FC236}">
                  <a16:creationId xmlns:a16="http://schemas.microsoft.com/office/drawing/2014/main" id="{C0E11DD5-5927-6884-8F8E-CC38CD8F050E}"/>
                </a:ext>
              </a:extLst>
            </p:cNvPr>
            <p:cNvPicPr/>
            <p:nvPr/>
          </p:nvPicPr>
          <p:blipFill>
            <a:blip r:embed="rId8" cstate="print"/>
            <a:stretch>
              <a:fillRect/>
            </a:stretch>
          </p:blipFill>
          <p:spPr>
            <a:xfrm>
              <a:off x="2225855" y="2516688"/>
              <a:ext cx="209312" cy="310522"/>
            </a:xfrm>
            <a:prstGeom prst="rect">
              <a:avLst/>
            </a:prstGeom>
          </p:spPr>
        </p:pic>
        <p:sp>
          <p:nvSpPr>
            <p:cNvPr id="47" name="object 17">
              <a:extLst>
                <a:ext uri="{FF2B5EF4-FFF2-40B4-BE49-F238E27FC236}">
                  <a16:creationId xmlns:a16="http://schemas.microsoft.com/office/drawing/2014/main" id="{B92D8A78-F5A2-6F93-4BB2-20A59FD61D50}"/>
                </a:ext>
              </a:extLst>
            </p:cNvPr>
            <p:cNvSpPr/>
            <p:nvPr/>
          </p:nvSpPr>
          <p:spPr>
            <a:xfrm>
              <a:off x="228600" y="682752"/>
              <a:ext cx="2205355" cy="2270760"/>
            </a:xfrm>
            <a:custGeom>
              <a:avLst/>
              <a:gdLst/>
              <a:ahLst/>
              <a:cxnLst/>
              <a:rect l="l" t="t" r="r" b="b"/>
              <a:pathLst>
                <a:path w="2205355" h="2270760">
                  <a:moveTo>
                    <a:pt x="2026116" y="1910713"/>
                  </a:moveTo>
                  <a:lnTo>
                    <a:pt x="1686759" y="1715121"/>
                  </a:lnTo>
                </a:path>
                <a:path w="2205355" h="2270760">
                  <a:moveTo>
                    <a:pt x="1658400" y="1762060"/>
                  </a:moveTo>
                  <a:lnTo>
                    <a:pt x="1998722" y="1958630"/>
                  </a:lnTo>
                </a:path>
                <a:path w="2205355" h="2270760">
                  <a:moveTo>
                    <a:pt x="1686759" y="1715121"/>
                  </a:moveTo>
                  <a:lnTo>
                    <a:pt x="1658400" y="1762060"/>
                  </a:lnTo>
                </a:path>
                <a:path w="2205355" h="2270760">
                  <a:moveTo>
                    <a:pt x="2127830" y="2084792"/>
                  </a:moveTo>
                  <a:lnTo>
                    <a:pt x="2149344" y="2118041"/>
                  </a:lnTo>
                  <a:lnTo>
                    <a:pt x="2156189" y="2118041"/>
                  </a:lnTo>
                </a:path>
                <a:path w="2205355" h="2270760">
                  <a:moveTo>
                    <a:pt x="2193349" y="1893111"/>
                  </a:moveTo>
                  <a:lnTo>
                    <a:pt x="2177703" y="1882354"/>
                  </a:lnTo>
                </a:path>
                <a:path w="2205355" h="2270760">
                  <a:moveTo>
                    <a:pt x="2177703" y="1882354"/>
                  </a:moveTo>
                  <a:lnTo>
                    <a:pt x="2114139" y="1919514"/>
                  </a:lnTo>
                </a:path>
                <a:path w="2205355" h="2270760">
                  <a:moveTo>
                    <a:pt x="2123918" y="2107284"/>
                  </a:moveTo>
                  <a:lnTo>
                    <a:pt x="2121962" y="2106306"/>
                  </a:lnTo>
                  <a:lnTo>
                    <a:pt x="2116082" y="2101416"/>
                  </a:lnTo>
                  <a:lnTo>
                    <a:pt x="2111193" y="2094571"/>
                  </a:lnTo>
                  <a:lnTo>
                    <a:pt x="2108272" y="2085770"/>
                  </a:lnTo>
                  <a:lnTo>
                    <a:pt x="2106303" y="2075013"/>
                  </a:lnTo>
                </a:path>
                <a:path w="2205355" h="2270760">
                  <a:moveTo>
                    <a:pt x="1997756" y="1963520"/>
                  </a:moveTo>
                  <a:lnTo>
                    <a:pt x="1997756" y="1962542"/>
                  </a:lnTo>
                  <a:lnTo>
                    <a:pt x="1997756" y="1961564"/>
                  </a:lnTo>
                  <a:lnTo>
                    <a:pt x="1997756" y="1960586"/>
                  </a:lnTo>
                  <a:lnTo>
                    <a:pt x="1998722" y="1959608"/>
                  </a:lnTo>
                  <a:lnTo>
                    <a:pt x="1998722" y="1958630"/>
                  </a:lnTo>
                </a:path>
                <a:path w="2205355" h="2270760">
                  <a:moveTo>
                    <a:pt x="1997756" y="1963520"/>
                  </a:moveTo>
                  <a:lnTo>
                    <a:pt x="1998722" y="1963520"/>
                  </a:lnTo>
                  <a:lnTo>
                    <a:pt x="1999712" y="1964498"/>
                  </a:lnTo>
                  <a:lnTo>
                    <a:pt x="2001668" y="1964498"/>
                  </a:lnTo>
                  <a:lnTo>
                    <a:pt x="2002646" y="1964498"/>
                  </a:lnTo>
                  <a:lnTo>
                    <a:pt x="2003611" y="1964498"/>
                  </a:lnTo>
                  <a:lnTo>
                    <a:pt x="2005580" y="1964498"/>
                  </a:lnTo>
                  <a:lnTo>
                    <a:pt x="2006558" y="1963520"/>
                  </a:lnTo>
                  <a:lnTo>
                    <a:pt x="2007535" y="1963520"/>
                  </a:lnTo>
                </a:path>
                <a:path w="2205355" h="2270760">
                  <a:moveTo>
                    <a:pt x="2029049" y="1906802"/>
                  </a:moveTo>
                  <a:lnTo>
                    <a:pt x="2028059" y="1907780"/>
                  </a:lnTo>
                  <a:lnTo>
                    <a:pt x="2027093" y="1908757"/>
                  </a:lnTo>
                  <a:lnTo>
                    <a:pt x="2027093" y="1909735"/>
                  </a:lnTo>
                  <a:lnTo>
                    <a:pt x="2026116" y="1909735"/>
                  </a:lnTo>
                  <a:lnTo>
                    <a:pt x="2026116" y="1910713"/>
                  </a:lnTo>
                </a:path>
                <a:path w="2205355" h="2270760">
                  <a:moveTo>
                    <a:pt x="2033939" y="1915603"/>
                  </a:moveTo>
                  <a:lnTo>
                    <a:pt x="2033939" y="1913647"/>
                  </a:lnTo>
                  <a:lnTo>
                    <a:pt x="2033939" y="1912669"/>
                  </a:lnTo>
                  <a:lnTo>
                    <a:pt x="2032948" y="1911691"/>
                  </a:lnTo>
                  <a:lnTo>
                    <a:pt x="2032948" y="1910713"/>
                  </a:lnTo>
                  <a:lnTo>
                    <a:pt x="2031983" y="1909735"/>
                  </a:lnTo>
                  <a:lnTo>
                    <a:pt x="2031005" y="1908757"/>
                  </a:lnTo>
                  <a:lnTo>
                    <a:pt x="2030027" y="1907780"/>
                  </a:lnTo>
                  <a:lnTo>
                    <a:pt x="2029049" y="1906802"/>
                  </a:lnTo>
                </a:path>
                <a:path w="2205355" h="2270760">
                  <a:moveTo>
                    <a:pt x="1997756" y="2015349"/>
                  </a:moveTo>
                  <a:lnTo>
                    <a:pt x="1997756" y="1963520"/>
                  </a:lnTo>
                </a:path>
                <a:path w="2205355" h="2270760">
                  <a:moveTo>
                    <a:pt x="1997756" y="2015349"/>
                  </a:moveTo>
                  <a:lnTo>
                    <a:pt x="1998722" y="2016326"/>
                  </a:lnTo>
                  <a:lnTo>
                    <a:pt x="1999712" y="2016326"/>
                  </a:lnTo>
                  <a:lnTo>
                    <a:pt x="2001668" y="2016326"/>
                  </a:lnTo>
                  <a:lnTo>
                    <a:pt x="2002646" y="2017304"/>
                  </a:lnTo>
                  <a:lnTo>
                    <a:pt x="2003611" y="2016326"/>
                  </a:lnTo>
                  <a:lnTo>
                    <a:pt x="2005580" y="2016326"/>
                  </a:lnTo>
                  <a:lnTo>
                    <a:pt x="2006558" y="2016326"/>
                  </a:lnTo>
                  <a:lnTo>
                    <a:pt x="2007535" y="2015349"/>
                  </a:lnTo>
                </a:path>
                <a:path w="2205355" h="2270760">
                  <a:moveTo>
                    <a:pt x="2029049" y="1906802"/>
                  </a:moveTo>
                  <a:lnTo>
                    <a:pt x="2167924" y="1826601"/>
                  </a:lnTo>
                </a:path>
                <a:path w="2205355" h="2270760">
                  <a:moveTo>
                    <a:pt x="2172813" y="1835402"/>
                  </a:moveTo>
                  <a:lnTo>
                    <a:pt x="2172813" y="1834424"/>
                  </a:lnTo>
                  <a:lnTo>
                    <a:pt x="2172813" y="1832469"/>
                  </a:lnTo>
                  <a:lnTo>
                    <a:pt x="2171835" y="1831491"/>
                  </a:lnTo>
                  <a:lnTo>
                    <a:pt x="2171835" y="1830513"/>
                  </a:lnTo>
                  <a:lnTo>
                    <a:pt x="2170857" y="1829535"/>
                  </a:lnTo>
                  <a:lnTo>
                    <a:pt x="2169867" y="1828557"/>
                  </a:lnTo>
                  <a:lnTo>
                    <a:pt x="2168902" y="1827579"/>
                  </a:lnTo>
                  <a:lnTo>
                    <a:pt x="2167924" y="1826601"/>
                  </a:lnTo>
                </a:path>
                <a:path w="2205355" h="2270760">
                  <a:moveTo>
                    <a:pt x="1997756" y="1963520"/>
                  </a:moveTo>
                  <a:lnTo>
                    <a:pt x="1656431" y="1766949"/>
                  </a:lnTo>
                </a:path>
                <a:path w="2205355" h="2270760">
                  <a:moveTo>
                    <a:pt x="1658400" y="1762060"/>
                  </a:moveTo>
                  <a:lnTo>
                    <a:pt x="1658400" y="1763038"/>
                  </a:lnTo>
                  <a:lnTo>
                    <a:pt x="1657422" y="1763038"/>
                  </a:lnTo>
                  <a:lnTo>
                    <a:pt x="1657422" y="1764016"/>
                  </a:lnTo>
                  <a:lnTo>
                    <a:pt x="1657422" y="1764993"/>
                  </a:lnTo>
                  <a:lnTo>
                    <a:pt x="1657422" y="1765971"/>
                  </a:lnTo>
                  <a:lnTo>
                    <a:pt x="1656431" y="1766949"/>
                  </a:lnTo>
                </a:path>
                <a:path w="2205355" h="2270760">
                  <a:moveTo>
                    <a:pt x="1686759" y="1715121"/>
                  </a:moveTo>
                  <a:lnTo>
                    <a:pt x="1686759" y="1714143"/>
                  </a:lnTo>
                  <a:lnTo>
                    <a:pt x="1687737" y="1713165"/>
                  </a:lnTo>
                  <a:lnTo>
                    <a:pt x="1687737" y="1712187"/>
                  </a:lnTo>
                  <a:lnTo>
                    <a:pt x="1688715" y="1712187"/>
                  </a:lnTo>
                  <a:lnTo>
                    <a:pt x="1689693" y="1711209"/>
                  </a:lnTo>
                </a:path>
                <a:path w="2205355" h="2270760">
                  <a:moveTo>
                    <a:pt x="1689693" y="1711209"/>
                  </a:moveTo>
                  <a:lnTo>
                    <a:pt x="2029049" y="1906802"/>
                  </a:lnTo>
                </a:path>
                <a:path w="2205355" h="2270760">
                  <a:moveTo>
                    <a:pt x="1656431" y="1766949"/>
                  </a:moveTo>
                  <a:lnTo>
                    <a:pt x="1654488" y="1817800"/>
                  </a:lnTo>
                </a:path>
                <a:path w="2205355" h="2270760">
                  <a:moveTo>
                    <a:pt x="1654488" y="1817800"/>
                  </a:moveTo>
                  <a:lnTo>
                    <a:pt x="1997756" y="2015349"/>
                  </a:lnTo>
                </a:path>
                <a:path w="2205355" h="2270760">
                  <a:moveTo>
                    <a:pt x="1828567" y="1631008"/>
                  </a:moveTo>
                  <a:lnTo>
                    <a:pt x="1689693" y="1711209"/>
                  </a:lnTo>
                </a:path>
                <a:path w="2205355" h="2270760">
                  <a:moveTo>
                    <a:pt x="2167924" y="1826601"/>
                  </a:moveTo>
                  <a:lnTo>
                    <a:pt x="1828567" y="1631008"/>
                  </a:lnTo>
                </a:path>
                <a:path w="2205355" h="2270760">
                  <a:moveTo>
                    <a:pt x="2157167" y="1937117"/>
                  </a:moveTo>
                  <a:lnTo>
                    <a:pt x="2159123" y="1939072"/>
                  </a:lnTo>
                </a:path>
                <a:path w="2205355" h="2270760">
                  <a:moveTo>
                    <a:pt x="2169867" y="1930271"/>
                  </a:moveTo>
                  <a:lnTo>
                    <a:pt x="2171835" y="1931249"/>
                  </a:lnTo>
                </a:path>
                <a:path w="2205355" h="2270760">
                  <a:moveTo>
                    <a:pt x="2084802" y="2065234"/>
                  </a:moveTo>
                  <a:lnTo>
                    <a:pt x="2106303" y="2097505"/>
                  </a:lnTo>
                  <a:lnTo>
                    <a:pt x="2113161" y="2098483"/>
                  </a:lnTo>
                </a:path>
                <a:path w="2205355" h="2270760">
                  <a:moveTo>
                    <a:pt x="2158145" y="1867673"/>
                  </a:moveTo>
                  <a:lnTo>
                    <a:pt x="2139565" y="1854960"/>
                  </a:lnTo>
                </a:path>
                <a:path w="2205355" h="2270760">
                  <a:moveTo>
                    <a:pt x="2080891" y="2086748"/>
                  </a:moveTo>
                  <a:lnTo>
                    <a:pt x="2078935" y="2086748"/>
                  </a:lnTo>
                  <a:lnTo>
                    <a:pt x="2073055" y="2081858"/>
                  </a:lnTo>
                  <a:lnTo>
                    <a:pt x="2068165" y="2075013"/>
                  </a:lnTo>
                  <a:lnTo>
                    <a:pt x="2065232" y="2066212"/>
                  </a:lnTo>
                  <a:lnTo>
                    <a:pt x="2063276" y="2055455"/>
                  </a:lnTo>
                </a:path>
                <a:path w="2205355" h="2270760">
                  <a:moveTo>
                    <a:pt x="1997756" y="2096527"/>
                  </a:moveTo>
                  <a:lnTo>
                    <a:pt x="1997756" y="2015349"/>
                  </a:lnTo>
                </a:path>
                <a:path w="2205355" h="2270760">
                  <a:moveTo>
                    <a:pt x="2007535" y="2015349"/>
                  </a:moveTo>
                  <a:lnTo>
                    <a:pt x="2007535" y="2096527"/>
                  </a:lnTo>
                </a:path>
                <a:path w="2205355" h="2270760">
                  <a:moveTo>
                    <a:pt x="1997756" y="2096527"/>
                  </a:moveTo>
                  <a:lnTo>
                    <a:pt x="1998722" y="2096527"/>
                  </a:lnTo>
                  <a:lnTo>
                    <a:pt x="1999712" y="2097505"/>
                  </a:lnTo>
                  <a:lnTo>
                    <a:pt x="2001668" y="2097505"/>
                  </a:lnTo>
                  <a:lnTo>
                    <a:pt x="2002646" y="2097505"/>
                  </a:lnTo>
                  <a:lnTo>
                    <a:pt x="2003611" y="2097505"/>
                  </a:lnTo>
                  <a:lnTo>
                    <a:pt x="2005580" y="2097505"/>
                  </a:lnTo>
                  <a:lnTo>
                    <a:pt x="2006558" y="2096527"/>
                  </a:lnTo>
                  <a:lnTo>
                    <a:pt x="2007535" y="2096527"/>
                  </a:lnTo>
                </a:path>
                <a:path w="2205355" h="2270760">
                  <a:moveTo>
                    <a:pt x="2177703" y="1882354"/>
                  </a:moveTo>
                  <a:lnTo>
                    <a:pt x="2187482" y="1877452"/>
                  </a:lnTo>
                  <a:lnTo>
                    <a:pt x="2196283" y="1875496"/>
                  </a:lnTo>
                  <a:lnTo>
                    <a:pt x="2205101" y="1875496"/>
                  </a:lnTo>
                </a:path>
                <a:path w="2205355" h="2270760">
                  <a:moveTo>
                    <a:pt x="2118051" y="1913647"/>
                  </a:moveTo>
                  <a:lnTo>
                    <a:pt x="2120007" y="1915603"/>
                  </a:lnTo>
                </a:path>
                <a:path w="2205355" h="2270760">
                  <a:moveTo>
                    <a:pt x="2130751" y="1906802"/>
                  </a:moveTo>
                  <a:lnTo>
                    <a:pt x="2132719" y="1907780"/>
                  </a:lnTo>
                </a:path>
                <a:path w="2205355" h="2270760">
                  <a:moveTo>
                    <a:pt x="2034917" y="2066212"/>
                  </a:moveTo>
                  <a:lnTo>
                    <a:pt x="2033939" y="2065234"/>
                  </a:lnTo>
                  <a:lnTo>
                    <a:pt x="2028059" y="2061323"/>
                  </a:lnTo>
                  <a:lnTo>
                    <a:pt x="2023169" y="2054477"/>
                  </a:lnTo>
                  <a:lnTo>
                    <a:pt x="2020248" y="2045663"/>
                  </a:lnTo>
                  <a:lnTo>
                    <a:pt x="2019270" y="2035884"/>
                  </a:lnTo>
                </a:path>
                <a:path w="2205355" h="2270760">
                  <a:moveTo>
                    <a:pt x="1654488" y="1817800"/>
                  </a:moveTo>
                  <a:lnTo>
                    <a:pt x="1658400" y="1900934"/>
                  </a:lnTo>
                </a:path>
                <a:path w="2205355" h="2270760">
                  <a:moveTo>
                    <a:pt x="1658400" y="1900934"/>
                  </a:moveTo>
                  <a:lnTo>
                    <a:pt x="1997756" y="2096527"/>
                  </a:lnTo>
                </a:path>
                <a:path w="2205355" h="2270760">
                  <a:moveTo>
                    <a:pt x="2041762" y="2045663"/>
                  </a:moveTo>
                  <a:lnTo>
                    <a:pt x="2063276" y="2077947"/>
                  </a:lnTo>
                  <a:lnTo>
                    <a:pt x="2070121" y="2078925"/>
                  </a:lnTo>
                </a:path>
                <a:path w="2205355" h="2270760">
                  <a:moveTo>
                    <a:pt x="2171835" y="1826601"/>
                  </a:moveTo>
                  <a:lnTo>
                    <a:pt x="2170857" y="1826601"/>
                  </a:lnTo>
                  <a:lnTo>
                    <a:pt x="2169867" y="1826601"/>
                  </a:lnTo>
                  <a:lnTo>
                    <a:pt x="2168902" y="1826601"/>
                  </a:lnTo>
                  <a:lnTo>
                    <a:pt x="2167924" y="1826601"/>
                  </a:lnTo>
                </a:path>
                <a:path w="2205355" h="2270760">
                  <a:moveTo>
                    <a:pt x="2172813" y="1835402"/>
                  </a:moveTo>
                  <a:lnTo>
                    <a:pt x="2173791" y="1834424"/>
                  </a:lnTo>
                  <a:lnTo>
                    <a:pt x="2173791" y="1832469"/>
                  </a:lnTo>
                  <a:lnTo>
                    <a:pt x="2173791" y="1831491"/>
                  </a:lnTo>
                  <a:lnTo>
                    <a:pt x="2173791" y="1830513"/>
                  </a:lnTo>
                  <a:lnTo>
                    <a:pt x="2173791" y="1829535"/>
                  </a:lnTo>
                  <a:lnTo>
                    <a:pt x="2172813" y="1828557"/>
                  </a:lnTo>
                  <a:lnTo>
                    <a:pt x="2171835" y="1827579"/>
                  </a:lnTo>
                  <a:lnTo>
                    <a:pt x="2171835" y="1826601"/>
                  </a:lnTo>
                </a:path>
                <a:path w="2205355" h="2270760">
                  <a:moveTo>
                    <a:pt x="2171835" y="1826601"/>
                  </a:moveTo>
                  <a:lnTo>
                    <a:pt x="2200194" y="1843225"/>
                  </a:lnTo>
                </a:path>
                <a:path w="2205355" h="2270760">
                  <a:moveTo>
                    <a:pt x="2201172" y="1852027"/>
                  </a:moveTo>
                  <a:lnTo>
                    <a:pt x="2202150" y="1850071"/>
                  </a:lnTo>
                  <a:lnTo>
                    <a:pt x="2202150" y="1849093"/>
                  </a:lnTo>
                  <a:lnTo>
                    <a:pt x="2202150" y="1848115"/>
                  </a:lnTo>
                  <a:lnTo>
                    <a:pt x="2202150" y="1846159"/>
                  </a:lnTo>
                  <a:lnTo>
                    <a:pt x="2202150" y="1845181"/>
                  </a:lnTo>
                  <a:lnTo>
                    <a:pt x="2201172" y="1844203"/>
                  </a:lnTo>
                  <a:lnTo>
                    <a:pt x="2200194" y="1843225"/>
                  </a:lnTo>
                </a:path>
                <a:path w="2205355" h="2270760">
                  <a:moveTo>
                    <a:pt x="1828567" y="1631008"/>
                  </a:moveTo>
                  <a:lnTo>
                    <a:pt x="1829545" y="1631008"/>
                  </a:lnTo>
                  <a:lnTo>
                    <a:pt x="1830523" y="1630031"/>
                  </a:lnTo>
                  <a:lnTo>
                    <a:pt x="1831501" y="1630031"/>
                  </a:lnTo>
                  <a:lnTo>
                    <a:pt x="1831501" y="1631008"/>
                  </a:lnTo>
                  <a:lnTo>
                    <a:pt x="1832466" y="1631008"/>
                  </a:lnTo>
                </a:path>
                <a:path w="2205355" h="2270760">
                  <a:moveTo>
                    <a:pt x="1832466" y="1631008"/>
                  </a:moveTo>
                  <a:lnTo>
                    <a:pt x="2171835" y="1826601"/>
                  </a:lnTo>
                </a:path>
                <a:path w="2205355" h="2270760">
                  <a:moveTo>
                    <a:pt x="1652532" y="1814866"/>
                  </a:moveTo>
                  <a:lnTo>
                    <a:pt x="1652532" y="1815844"/>
                  </a:lnTo>
                  <a:lnTo>
                    <a:pt x="1653510" y="1816822"/>
                  </a:lnTo>
                  <a:lnTo>
                    <a:pt x="1654488" y="1817800"/>
                  </a:lnTo>
                </a:path>
                <a:path w="2205355" h="2270760">
                  <a:moveTo>
                    <a:pt x="1077489" y="1691638"/>
                  </a:moveTo>
                  <a:lnTo>
                    <a:pt x="1078467" y="1691638"/>
                  </a:lnTo>
                  <a:lnTo>
                    <a:pt x="1080423" y="1691638"/>
                  </a:lnTo>
                  <a:lnTo>
                    <a:pt x="1081401" y="1692616"/>
                  </a:lnTo>
                </a:path>
                <a:path w="2205355" h="2270760">
                  <a:moveTo>
                    <a:pt x="0" y="1069413"/>
                  </a:moveTo>
                  <a:lnTo>
                    <a:pt x="1077489" y="1691638"/>
                  </a:lnTo>
                </a:path>
                <a:path w="2205355" h="2270760">
                  <a:moveTo>
                    <a:pt x="1163388" y="0"/>
                  </a:moveTo>
                  <a:lnTo>
                    <a:pt x="2205101" y="600744"/>
                  </a:lnTo>
                </a:path>
                <a:path w="2205355" h="2270760">
                  <a:moveTo>
                    <a:pt x="1136163" y="1350326"/>
                  </a:moveTo>
                  <a:lnTo>
                    <a:pt x="0" y="694479"/>
                  </a:lnTo>
                </a:path>
                <a:path w="2205355" h="2270760">
                  <a:moveTo>
                    <a:pt x="1374783" y="1350326"/>
                  </a:moveTo>
                  <a:lnTo>
                    <a:pt x="1328809" y="1369896"/>
                  </a:lnTo>
                  <a:lnTo>
                    <a:pt x="1274060" y="1378698"/>
                  </a:lnTo>
                  <a:lnTo>
                    <a:pt x="1217329" y="1376742"/>
                  </a:lnTo>
                  <a:lnTo>
                    <a:pt x="1164522" y="1364016"/>
                  </a:lnTo>
                  <a:lnTo>
                    <a:pt x="1136163" y="1350326"/>
                  </a:lnTo>
                </a:path>
                <a:path w="2205355" h="2270760">
                  <a:moveTo>
                    <a:pt x="2205101" y="871566"/>
                  </a:moveTo>
                  <a:lnTo>
                    <a:pt x="1374783" y="1350326"/>
                  </a:lnTo>
                </a:path>
                <a:path w="2205355" h="2270760">
                  <a:moveTo>
                    <a:pt x="1138119" y="1350326"/>
                  </a:moveTo>
                  <a:lnTo>
                    <a:pt x="1137141" y="1350326"/>
                  </a:lnTo>
                  <a:lnTo>
                    <a:pt x="1136163" y="1350326"/>
                  </a:lnTo>
                </a:path>
                <a:path w="2205355" h="2270760">
                  <a:moveTo>
                    <a:pt x="1138119" y="1350326"/>
                  </a:moveTo>
                  <a:lnTo>
                    <a:pt x="1167456" y="1363038"/>
                  </a:lnTo>
                  <a:lnTo>
                    <a:pt x="1218307" y="1375764"/>
                  </a:lnTo>
                  <a:lnTo>
                    <a:pt x="1274060" y="1377720"/>
                  </a:lnTo>
                  <a:lnTo>
                    <a:pt x="1326866" y="1368919"/>
                  </a:lnTo>
                  <a:lnTo>
                    <a:pt x="1341535" y="1364016"/>
                  </a:lnTo>
                  <a:lnTo>
                    <a:pt x="1371850" y="1350326"/>
                  </a:lnTo>
                </a:path>
                <a:path w="2205355" h="2270760">
                  <a:moveTo>
                    <a:pt x="1374783" y="1350326"/>
                  </a:moveTo>
                  <a:lnTo>
                    <a:pt x="1373805" y="1350326"/>
                  </a:lnTo>
                  <a:lnTo>
                    <a:pt x="1372828" y="1350326"/>
                  </a:lnTo>
                  <a:lnTo>
                    <a:pt x="1371850" y="1350326"/>
                  </a:lnTo>
                </a:path>
                <a:path w="2205355" h="2270760">
                  <a:moveTo>
                    <a:pt x="1371850" y="1350326"/>
                  </a:moveTo>
                  <a:lnTo>
                    <a:pt x="2205101" y="869510"/>
                  </a:lnTo>
                </a:path>
                <a:path w="2205355" h="2270760">
                  <a:moveTo>
                    <a:pt x="0" y="692984"/>
                  </a:moveTo>
                  <a:lnTo>
                    <a:pt x="1138119" y="1350326"/>
                  </a:lnTo>
                </a:path>
                <a:path w="2205355" h="2270760">
                  <a:moveTo>
                    <a:pt x="1155721" y="1360105"/>
                  </a:moveTo>
                  <a:lnTo>
                    <a:pt x="0" y="692596"/>
                  </a:lnTo>
                </a:path>
                <a:path w="2205355" h="2270760">
                  <a:moveTo>
                    <a:pt x="2205101" y="869170"/>
                  </a:moveTo>
                  <a:lnTo>
                    <a:pt x="1371850" y="1350326"/>
                  </a:lnTo>
                </a:path>
                <a:path w="2205355" h="2270760">
                  <a:moveTo>
                    <a:pt x="1086153" y="0"/>
                  </a:moveTo>
                  <a:lnTo>
                    <a:pt x="2205101" y="645284"/>
                  </a:lnTo>
                </a:path>
                <a:path w="2205355" h="2270760">
                  <a:moveTo>
                    <a:pt x="2205101" y="604805"/>
                  </a:moveTo>
                  <a:lnTo>
                    <a:pt x="1156345" y="0"/>
                  </a:lnTo>
                </a:path>
                <a:path w="2205355" h="2270760">
                  <a:moveTo>
                    <a:pt x="2205101" y="650272"/>
                  </a:moveTo>
                  <a:lnTo>
                    <a:pt x="1078585" y="0"/>
                  </a:lnTo>
                </a:path>
                <a:path w="2205355" h="2270760">
                  <a:moveTo>
                    <a:pt x="1065032" y="0"/>
                  </a:moveTo>
                  <a:lnTo>
                    <a:pt x="2205101" y="658095"/>
                  </a:lnTo>
                </a:path>
                <a:path w="2205355" h="2270760">
                  <a:moveTo>
                    <a:pt x="68220" y="2270606"/>
                  </a:moveTo>
                  <a:lnTo>
                    <a:pt x="90712" y="2263761"/>
                  </a:lnTo>
                  <a:lnTo>
                    <a:pt x="117115" y="2250070"/>
                  </a:lnTo>
                </a:path>
                <a:path w="2205355" h="2270760">
                  <a:moveTo>
                    <a:pt x="39861" y="2029039"/>
                  </a:moveTo>
                  <a:lnTo>
                    <a:pt x="0" y="2006021"/>
                  </a:lnTo>
                </a:path>
                <a:path w="2205355" h="2270760">
                  <a:moveTo>
                    <a:pt x="157209" y="2028061"/>
                  </a:moveTo>
                  <a:lnTo>
                    <a:pt x="144496" y="2033929"/>
                  </a:lnTo>
                  <a:lnTo>
                    <a:pt x="130806" y="2038818"/>
                  </a:lnTo>
                  <a:lnTo>
                    <a:pt x="115159" y="2041752"/>
                  </a:lnTo>
                  <a:lnTo>
                    <a:pt x="98535" y="2042730"/>
                  </a:lnTo>
                  <a:lnTo>
                    <a:pt x="82889" y="2041752"/>
                  </a:lnTo>
                  <a:lnTo>
                    <a:pt x="67242" y="2038818"/>
                  </a:lnTo>
                  <a:lnTo>
                    <a:pt x="52574" y="2034907"/>
                  </a:lnTo>
                  <a:lnTo>
                    <a:pt x="39861" y="2029039"/>
                  </a:lnTo>
                </a:path>
                <a:path w="2205355" h="2270760">
                  <a:moveTo>
                    <a:pt x="496566" y="1832469"/>
                  </a:moveTo>
                  <a:lnTo>
                    <a:pt x="157209" y="2028061"/>
                  </a:lnTo>
                </a:path>
                <a:path w="2205355" h="2270760">
                  <a:moveTo>
                    <a:pt x="497544" y="1764993"/>
                  </a:moveTo>
                  <a:lnTo>
                    <a:pt x="507323" y="1771839"/>
                  </a:lnTo>
                  <a:lnTo>
                    <a:pt x="515146" y="1780640"/>
                  </a:lnTo>
                  <a:lnTo>
                    <a:pt x="520035" y="1789441"/>
                  </a:lnTo>
                  <a:lnTo>
                    <a:pt x="521013" y="1798242"/>
                  </a:lnTo>
                  <a:lnTo>
                    <a:pt x="519057" y="1808021"/>
                  </a:lnTo>
                  <a:lnTo>
                    <a:pt x="514168" y="1816822"/>
                  </a:lnTo>
                  <a:lnTo>
                    <a:pt x="506345" y="1825623"/>
                  </a:lnTo>
                  <a:lnTo>
                    <a:pt x="496566" y="1832469"/>
                  </a:lnTo>
                </a:path>
                <a:path w="2205355" h="2270760">
                  <a:moveTo>
                    <a:pt x="0" y="1477838"/>
                  </a:moveTo>
                  <a:lnTo>
                    <a:pt x="497544" y="1764993"/>
                  </a:lnTo>
                </a:path>
                <a:path w="2205355" h="2270760">
                  <a:moveTo>
                    <a:pt x="1070644" y="1698484"/>
                  </a:moveTo>
                  <a:lnTo>
                    <a:pt x="0" y="1080231"/>
                  </a:lnTo>
                </a:path>
                <a:path w="2205355" h="2270760">
                  <a:moveTo>
                    <a:pt x="489720" y="1832469"/>
                  </a:moveTo>
                  <a:lnTo>
                    <a:pt x="489720" y="1831491"/>
                  </a:lnTo>
                </a:path>
              </a:pathLst>
            </a:custGeom>
            <a:ln w="3175">
              <a:solidFill>
                <a:srgbClr val="000000"/>
              </a:solidFill>
            </a:ln>
          </p:spPr>
          <p:txBody>
            <a:bodyPr wrap="square" lIns="0" tIns="0" rIns="0" bIns="0" rtlCol="0"/>
            <a:lstStyle/>
            <a:p>
              <a:endParaRPr/>
            </a:p>
          </p:txBody>
        </p:sp>
        <p:pic>
          <p:nvPicPr>
            <p:cNvPr id="48" name="object 18">
              <a:extLst>
                <a:ext uri="{FF2B5EF4-FFF2-40B4-BE49-F238E27FC236}">
                  <a16:creationId xmlns:a16="http://schemas.microsoft.com/office/drawing/2014/main" id="{BF143487-247D-4486-B2CC-1C1AE6901684}"/>
                </a:ext>
              </a:extLst>
            </p:cNvPr>
            <p:cNvPicPr/>
            <p:nvPr/>
          </p:nvPicPr>
          <p:blipFill>
            <a:blip r:embed="rId9" cstate="print"/>
            <a:stretch>
              <a:fillRect/>
            </a:stretch>
          </p:blipFill>
          <p:spPr>
            <a:xfrm>
              <a:off x="227133" y="2466815"/>
              <a:ext cx="268702" cy="233730"/>
            </a:xfrm>
            <a:prstGeom prst="rect">
              <a:avLst/>
            </a:prstGeom>
          </p:spPr>
        </p:pic>
        <p:sp>
          <p:nvSpPr>
            <p:cNvPr id="50" name="object 19">
              <a:extLst>
                <a:ext uri="{FF2B5EF4-FFF2-40B4-BE49-F238E27FC236}">
                  <a16:creationId xmlns:a16="http://schemas.microsoft.com/office/drawing/2014/main" id="{F30D7075-F5E8-DD49-8B7F-859EBFADA10A}"/>
                </a:ext>
              </a:extLst>
            </p:cNvPr>
            <p:cNvSpPr/>
            <p:nvPr/>
          </p:nvSpPr>
          <p:spPr>
            <a:xfrm>
              <a:off x="228600" y="2180902"/>
              <a:ext cx="488315" cy="375920"/>
            </a:xfrm>
            <a:custGeom>
              <a:avLst/>
              <a:gdLst/>
              <a:ahLst/>
              <a:cxnLst/>
              <a:rect l="l" t="t" r="r" b="b"/>
              <a:pathLst>
                <a:path w="488315" h="375919">
                  <a:moveTo>
                    <a:pt x="340089" y="244351"/>
                  </a:moveTo>
                  <a:lnTo>
                    <a:pt x="264791" y="204245"/>
                  </a:lnTo>
                  <a:lnTo>
                    <a:pt x="189480" y="170018"/>
                  </a:lnTo>
                  <a:lnTo>
                    <a:pt x="87778" y="132858"/>
                  </a:lnTo>
                  <a:lnTo>
                    <a:pt x="0" y="109674"/>
                  </a:lnTo>
                </a:path>
                <a:path w="488315" h="375919">
                  <a:moveTo>
                    <a:pt x="265769" y="287379"/>
                  </a:moveTo>
                  <a:lnTo>
                    <a:pt x="340089" y="244351"/>
                  </a:lnTo>
                </a:path>
                <a:path w="488315" h="375919">
                  <a:moveTo>
                    <a:pt x="417356" y="375390"/>
                  </a:moveTo>
                  <a:lnTo>
                    <a:pt x="265769" y="287379"/>
                  </a:lnTo>
                </a:path>
                <a:path w="488315" h="375919">
                  <a:moveTo>
                    <a:pt x="359647" y="215014"/>
                  </a:moveTo>
                  <a:lnTo>
                    <a:pt x="430068" y="255108"/>
                  </a:lnTo>
                  <a:lnTo>
                    <a:pt x="485809" y="287379"/>
                  </a:lnTo>
                </a:path>
                <a:path w="488315" h="375919">
                  <a:moveTo>
                    <a:pt x="0" y="80116"/>
                  </a:moveTo>
                  <a:lnTo>
                    <a:pt x="174811" y="129924"/>
                  </a:lnTo>
                  <a:lnTo>
                    <a:pt x="267724" y="167084"/>
                  </a:lnTo>
                  <a:lnTo>
                    <a:pt x="359647" y="215014"/>
                  </a:lnTo>
                </a:path>
                <a:path w="488315" h="375919">
                  <a:moveTo>
                    <a:pt x="487765" y="281511"/>
                  </a:moveTo>
                  <a:lnTo>
                    <a:pt x="0" y="0"/>
                  </a:lnTo>
                </a:path>
              </a:pathLst>
            </a:custGeom>
            <a:ln w="3175">
              <a:solidFill>
                <a:srgbClr val="000000"/>
              </a:solidFill>
            </a:ln>
          </p:spPr>
          <p:txBody>
            <a:bodyPr wrap="square" lIns="0" tIns="0" rIns="0" bIns="0" rtlCol="0"/>
            <a:lstStyle/>
            <a:p>
              <a:endParaRPr/>
            </a:p>
          </p:txBody>
        </p:sp>
        <p:pic>
          <p:nvPicPr>
            <p:cNvPr id="52" name="object 20">
              <a:extLst>
                <a:ext uri="{FF2B5EF4-FFF2-40B4-BE49-F238E27FC236}">
                  <a16:creationId xmlns:a16="http://schemas.microsoft.com/office/drawing/2014/main" id="{E8BEF7E4-B767-AD50-AE46-4BA01D1F06A4}"/>
                </a:ext>
              </a:extLst>
            </p:cNvPr>
            <p:cNvPicPr/>
            <p:nvPr/>
          </p:nvPicPr>
          <p:blipFill>
            <a:blip r:embed="rId10" cstate="print"/>
            <a:stretch>
              <a:fillRect/>
            </a:stretch>
          </p:blipFill>
          <p:spPr>
            <a:xfrm>
              <a:off x="567222" y="2394450"/>
              <a:ext cx="160388" cy="105613"/>
            </a:xfrm>
            <a:prstGeom prst="rect">
              <a:avLst/>
            </a:prstGeom>
          </p:spPr>
        </p:pic>
        <p:sp>
          <p:nvSpPr>
            <p:cNvPr id="53" name="object 21">
              <a:extLst>
                <a:ext uri="{FF2B5EF4-FFF2-40B4-BE49-F238E27FC236}">
                  <a16:creationId xmlns:a16="http://schemas.microsoft.com/office/drawing/2014/main" id="{9CDEEF0D-A895-D044-E4F4-E0E5BEDE6086}"/>
                </a:ext>
              </a:extLst>
            </p:cNvPr>
            <p:cNvSpPr/>
            <p:nvPr/>
          </p:nvSpPr>
          <p:spPr>
            <a:xfrm>
              <a:off x="228600" y="1762638"/>
              <a:ext cx="1390650" cy="1680210"/>
            </a:xfrm>
            <a:custGeom>
              <a:avLst/>
              <a:gdLst/>
              <a:ahLst/>
              <a:cxnLst/>
              <a:rect l="l" t="t" r="r" b="b"/>
              <a:pathLst>
                <a:path w="1390650" h="1680210">
                  <a:moveTo>
                    <a:pt x="1070644" y="617620"/>
                  </a:moveTo>
                  <a:lnTo>
                    <a:pt x="0" y="0"/>
                  </a:lnTo>
                </a:path>
                <a:path w="1390650" h="1680210">
                  <a:moveTo>
                    <a:pt x="1366960" y="744759"/>
                  </a:moveTo>
                  <a:lnTo>
                    <a:pt x="1357181" y="752582"/>
                  </a:lnTo>
                  <a:lnTo>
                    <a:pt x="1349358" y="762361"/>
                  </a:lnTo>
                  <a:lnTo>
                    <a:pt x="1343478" y="775074"/>
                  </a:lnTo>
                  <a:lnTo>
                    <a:pt x="1341535" y="786809"/>
                  </a:lnTo>
                  <a:lnTo>
                    <a:pt x="1342513" y="795610"/>
                  </a:lnTo>
                  <a:lnTo>
                    <a:pt x="1347402" y="802468"/>
                  </a:lnTo>
                  <a:lnTo>
                    <a:pt x="1355225" y="803446"/>
                  </a:lnTo>
                  <a:lnTo>
                    <a:pt x="1365004" y="800512"/>
                  </a:lnTo>
                  <a:lnTo>
                    <a:pt x="1373805" y="792676"/>
                  </a:lnTo>
                  <a:lnTo>
                    <a:pt x="1382607" y="781919"/>
                  </a:lnTo>
                  <a:lnTo>
                    <a:pt x="1387496" y="770185"/>
                  </a:lnTo>
                  <a:lnTo>
                    <a:pt x="1390430" y="758450"/>
                  </a:lnTo>
                  <a:lnTo>
                    <a:pt x="1388474" y="748671"/>
                  </a:lnTo>
                  <a:lnTo>
                    <a:pt x="1383584" y="742803"/>
                  </a:lnTo>
                  <a:lnTo>
                    <a:pt x="1375761" y="741826"/>
                  </a:lnTo>
                  <a:lnTo>
                    <a:pt x="1366960" y="744759"/>
                  </a:lnTo>
                </a:path>
                <a:path w="1390650" h="1680210">
                  <a:moveTo>
                    <a:pt x="0" y="1284847"/>
                  </a:moveTo>
                  <a:lnTo>
                    <a:pt x="10511" y="1283620"/>
                  </a:lnTo>
                  <a:lnTo>
                    <a:pt x="66264" y="1271885"/>
                  </a:lnTo>
                  <a:lnTo>
                    <a:pt x="118093" y="1255261"/>
                  </a:lnTo>
                  <a:lnTo>
                    <a:pt x="163076" y="1233747"/>
                  </a:lnTo>
                </a:path>
                <a:path w="1390650" h="1680210">
                  <a:moveTo>
                    <a:pt x="163076" y="1233747"/>
                  </a:moveTo>
                  <a:lnTo>
                    <a:pt x="164054" y="1233747"/>
                  </a:lnTo>
                  <a:lnTo>
                    <a:pt x="164054" y="1234725"/>
                  </a:lnTo>
                  <a:lnTo>
                    <a:pt x="164054" y="1235703"/>
                  </a:lnTo>
                  <a:lnTo>
                    <a:pt x="164054" y="1236681"/>
                  </a:lnTo>
                </a:path>
                <a:path w="1390650" h="1680210">
                  <a:moveTo>
                    <a:pt x="164054" y="1236681"/>
                  </a:moveTo>
                  <a:lnTo>
                    <a:pt x="118093" y="1258195"/>
                  </a:lnTo>
                  <a:lnTo>
                    <a:pt x="66264" y="1274819"/>
                  </a:lnTo>
                  <a:lnTo>
                    <a:pt x="10511" y="1286554"/>
                  </a:lnTo>
                  <a:lnTo>
                    <a:pt x="0" y="1287623"/>
                  </a:lnTo>
                </a:path>
                <a:path w="1390650" h="1680210">
                  <a:moveTo>
                    <a:pt x="0" y="1679586"/>
                  </a:moveTo>
                  <a:lnTo>
                    <a:pt x="7578" y="1678730"/>
                  </a:lnTo>
                  <a:lnTo>
                    <a:pt x="65286" y="1666017"/>
                  </a:lnTo>
                  <a:lnTo>
                    <a:pt x="118093" y="1647424"/>
                  </a:lnTo>
                  <a:lnTo>
                    <a:pt x="166010" y="1623955"/>
                  </a:lnTo>
                </a:path>
                <a:path w="1390650" h="1680210">
                  <a:moveTo>
                    <a:pt x="166010" y="1235703"/>
                  </a:moveTo>
                  <a:lnTo>
                    <a:pt x="164054" y="1236681"/>
                  </a:lnTo>
                </a:path>
                <a:path w="1390650" h="1680210">
                  <a:moveTo>
                    <a:pt x="166010" y="1235703"/>
                  </a:moveTo>
                  <a:lnTo>
                    <a:pt x="166010" y="1623955"/>
                  </a:lnTo>
                </a:path>
              </a:pathLst>
            </a:custGeom>
            <a:ln w="3175">
              <a:solidFill>
                <a:srgbClr val="000000"/>
              </a:solidFill>
            </a:ln>
          </p:spPr>
          <p:txBody>
            <a:bodyPr wrap="square" lIns="0" tIns="0" rIns="0" bIns="0" rtlCol="0"/>
            <a:lstStyle/>
            <a:p>
              <a:endParaRPr/>
            </a:p>
          </p:txBody>
        </p:sp>
        <p:pic>
          <p:nvPicPr>
            <p:cNvPr id="54" name="object 22">
              <a:extLst>
                <a:ext uri="{FF2B5EF4-FFF2-40B4-BE49-F238E27FC236}">
                  <a16:creationId xmlns:a16="http://schemas.microsoft.com/office/drawing/2014/main" id="{52257247-5CEA-EC13-83F9-F8FBDA3A3EC7}"/>
                </a:ext>
              </a:extLst>
            </p:cNvPr>
            <p:cNvPicPr/>
            <p:nvPr/>
          </p:nvPicPr>
          <p:blipFill>
            <a:blip r:embed="rId11" cstate="print"/>
            <a:stretch>
              <a:fillRect/>
            </a:stretch>
          </p:blipFill>
          <p:spPr>
            <a:xfrm>
              <a:off x="227133" y="2928422"/>
              <a:ext cx="166010" cy="69430"/>
            </a:xfrm>
            <a:prstGeom prst="rect">
              <a:avLst/>
            </a:prstGeom>
          </p:spPr>
        </p:pic>
        <p:sp>
          <p:nvSpPr>
            <p:cNvPr id="56" name="object 23">
              <a:extLst>
                <a:ext uri="{FF2B5EF4-FFF2-40B4-BE49-F238E27FC236}">
                  <a16:creationId xmlns:a16="http://schemas.microsoft.com/office/drawing/2014/main" id="{4C655680-0819-BB06-2B30-8206E19D5318}"/>
                </a:ext>
              </a:extLst>
            </p:cNvPr>
            <p:cNvSpPr/>
            <p:nvPr/>
          </p:nvSpPr>
          <p:spPr>
            <a:xfrm>
              <a:off x="347671" y="682752"/>
              <a:ext cx="2086610" cy="2315845"/>
            </a:xfrm>
            <a:custGeom>
              <a:avLst/>
              <a:gdLst/>
              <a:ahLst/>
              <a:cxnLst/>
              <a:rect l="l" t="t" r="r" b="b"/>
              <a:pathLst>
                <a:path w="2086610" h="2315845">
                  <a:moveTo>
                    <a:pt x="0" y="2247136"/>
                  </a:moveTo>
                  <a:lnTo>
                    <a:pt x="2086029" y="1043200"/>
                  </a:lnTo>
                </a:path>
                <a:path w="2086610" h="2315845">
                  <a:moveTo>
                    <a:pt x="2086029" y="223800"/>
                  </a:moveTo>
                  <a:lnTo>
                    <a:pt x="1698187" y="0"/>
                  </a:lnTo>
                </a:path>
                <a:path w="2086610" h="2315845">
                  <a:moveTo>
                    <a:pt x="2086029" y="203749"/>
                  </a:moveTo>
                  <a:lnTo>
                    <a:pt x="1733068" y="0"/>
                  </a:lnTo>
                </a:path>
                <a:path w="2086610" h="2315845">
                  <a:moveTo>
                    <a:pt x="17602" y="2257893"/>
                  </a:moveTo>
                  <a:lnTo>
                    <a:pt x="2086029" y="1063336"/>
                  </a:lnTo>
                </a:path>
                <a:path w="2086610" h="2315845">
                  <a:moveTo>
                    <a:pt x="45961" y="2312656"/>
                  </a:moveTo>
                  <a:lnTo>
                    <a:pt x="2086029" y="1135453"/>
                  </a:lnTo>
                </a:path>
                <a:path w="2086610" h="2315845">
                  <a:moveTo>
                    <a:pt x="44005" y="2313633"/>
                  </a:moveTo>
                  <a:lnTo>
                    <a:pt x="45961" y="2312656"/>
                  </a:lnTo>
                </a:path>
                <a:path w="2086610" h="2315845">
                  <a:moveTo>
                    <a:pt x="2086029" y="1067964"/>
                  </a:moveTo>
                  <a:lnTo>
                    <a:pt x="20535" y="2260827"/>
                  </a:lnTo>
                </a:path>
                <a:path w="2086610" h="2315845">
                  <a:moveTo>
                    <a:pt x="46939" y="2315589"/>
                  </a:moveTo>
                  <a:lnTo>
                    <a:pt x="46939" y="2314611"/>
                  </a:lnTo>
                  <a:lnTo>
                    <a:pt x="46939" y="2313633"/>
                  </a:lnTo>
                  <a:lnTo>
                    <a:pt x="45961" y="2313633"/>
                  </a:lnTo>
                  <a:lnTo>
                    <a:pt x="45961" y="2312656"/>
                  </a:lnTo>
                </a:path>
                <a:path w="2086610" h="2315845">
                  <a:moveTo>
                    <a:pt x="2086029" y="1138181"/>
                  </a:moveTo>
                  <a:lnTo>
                    <a:pt x="46939" y="2315589"/>
                  </a:lnTo>
                </a:path>
                <a:path w="2086610" h="2315845">
                  <a:moveTo>
                    <a:pt x="1247889" y="1824645"/>
                  </a:moveTo>
                  <a:lnTo>
                    <a:pt x="1238110" y="1832469"/>
                  </a:lnTo>
                  <a:lnTo>
                    <a:pt x="1230287" y="1842248"/>
                  </a:lnTo>
                  <a:lnTo>
                    <a:pt x="1224407" y="1854960"/>
                  </a:lnTo>
                  <a:lnTo>
                    <a:pt x="1222463" y="1866695"/>
                  </a:lnTo>
                  <a:lnTo>
                    <a:pt x="1223441" y="1875496"/>
                  </a:lnTo>
                  <a:lnTo>
                    <a:pt x="1228331" y="1882354"/>
                  </a:lnTo>
                  <a:lnTo>
                    <a:pt x="1236154" y="1883332"/>
                  </a:lnTo>
                  <a:lnTo>
                    <a:pt x="1245933" y="1880398"/>
                  </a:lnTo>
                  <a:lnTo>
                    <a:pt x="1254734" y="1872562"/>
                  </a:lnTo>
                  <a:lnTo>
                    <a:pt x="1263535" y="1861806"/>
                  </a:lnTo>
                  <a:lnTo>
                    <a:pt x="1268425" y="1850071"/>
                  </a:lnTo>
                  <a:lnTo>
                    <a:pt x="1271358" y="1838336"/>
                  </a:lnTo>
                  <a:lnTo>
                    <a:pt x="1269403" y="1828557"/>
                  </a:lnTo>
                  <a:lnTo>
                    <a:pt x="1264513" y="1822690"/>
                  </a:lnTo>
                  <a:lnTo>
                    <a:pt x="1256690" y="1821712"/>
                  </a:lnTo>
                  <a:lnTo>
                    <a:pt x="1247889" y="1824645"/>
                  </a:lnTo>
                </a:path>
              </a:pathLst>
            </a:custGeom>
            <a:ln w="3175">
              <a:solidFill>
                <a:srgbClr val="000000"/>
              </a:solidFill>
            </a:ln>
          </p:spPr>
          <p:txBody>
            <a:bodyPr wrap="square" lIns="0" tIns="0" rIns="0" bIns="0" rtlCol="0"/>
            <a:lstStyle/>
            <a:p>
              <a:endParaRPr/>
            </a:p>
          </p:txBody>
        </p:sp>
        <p:pic>
          <p:nvPicPr>
            <p:cNvPr id="59" name="object 24">
              <a:extLst>
                <a:ext uri="{FF2B5EF4-FFF2-40B4-BE49-F238E27FC236}">
                  <a16:creationId xmlns:a16="http://schemas.microsoft.com/office/drawing/2014/main" id="{89ACDAD1-3A08-CF3E-AC8B-DC9722FB2A64}"/>
                </a:ext>
              </a:extLst>
            </p:cNvPr>
            <p:cNvPicPr/>
            <p:nvPr/>
          </p:nvPicPr>
          <p:blipFill>
            <a:blip r:embed="rId12" cstate="print"/>
            <a:stretch>
              <a:fillRect/>
            </a:stretch>
          </p:blipFill>
          <p:spPr>
            <a:xfrm>
              <a:off x="2242492" y="2010238"/>
              <a:ext cx="192675" cy="275652"/>
            </a:xfrm>
            <a:prstGeom prst="rect">
              <a:avLst/>
            </a:prstGeom>
          </p:spPr>
        </p:pic>
        <p:sp>
          <p:nvSpPr>
            <p:cNvPr id="60" name="object 25">
              <a:extLst>
                <a:ext uri="{FF2B5EF4-FFF2-40B4-BE49-F238E27FC236}">
                  <a16:creationId xmlns:a16="http://schemas.microsoft.com/office/drawing/2014/main" id="{1D690A33-3A36-B499-C020-F9469F108006}"/>
                </a:ext>
              </a:extLst>
            </p:cNvPr>
            <p:cNvSpPr/>
            <p:nvPr/>
          </p:nvSpPr>
          <p:spPr>
            <a:xfrm>
              <a:off x="268461" y="2027045"/>
              <a:ext cx="2165350" cy="1447800"/>
            </a:xfrm>
            <a:custGeom>
              <a:avLst/>
              <a:gdLst/>
              <a:ahLst/>
              <a:cxnLst/>
              <a:rect l="l" t="t" r="r" b="b"/>
              <a:pathLst>
                <a:path w="2165350" h="1447800">
                  <a:moveTo>
                    <a:pt x="1026871" y="506755"/>
                  </a:moveTo>
                  <a:lnTo>
                    <a:pt x="1028827" y="505777"/>
                  </a:lnTo>
                  <a:lnTo>
                    <a:pt x="1029804" y="505777"/>
                  </a:lnTo>
                  <a:lnTo>
                    <a:pt x="1031760" y="505777"/>
                  </a:lnTo>
                  <a:lnTo>
                    <a:pt x="1033716" y="505777"/>
                  </a:lnTo>
                  <a:lnTo>
                    <a:pt x="1034694" y="506755"/>
                  </a:lnTo>
                  <a:lnTo>
                    <a:pt x="1035672" y="508711"/>
                  </a:lnTo>
                  <a:lnTo>
                    <a:pt x="1035672" y="510667"/>
                  </a:lnTo>
                  <a:lnTo>
                    <a:pt x="1035672" y="512622"/>
                  </a:lnTo>
                </a:path>
                <a:path w="2165350" h="1447800">
                  <a:moveTo>
                    <a:pt x="708050" y="690613"/>
                  </a:moveTo>
                  <a:lnTo>
                    <a:pt x="1026871" y="506755"/>
                  </a:lnTo>
                </a:path>
                <a:path w="2165350" h="1447800">
                  <a:moveTo>
                    <a:pt x="697293" y="707250"/>
                  </a:moveTo>
                  <a:lnTo>
                    <a:pt x="697293" y="705294"/>
                  </a:lnTo>
                  <a:lnTo>
                    <a:pt x="698271" y="703326"/>
                  </a:lnTo>
                  <a:lnTo>
                    <a:pt x="699249" y="700392"/>
                  </a:lnTo>
                  <a:lnTo>
                    <a:pt x="700227" y="698436"/>
                  </a:lnTo>
                  <a:lnTo>
                    <a:pt x="702183" y="695502"/>
                  </a:lnTo>
                  <a:lnTo>
                    <a:pt x="704138" y="693547"/>
                  </a:lnTo>
                  <a:lnTo>
                    <a:pt x="706094" y="692569"/>
                  </a:lnTo>
                  <a:lnTo>
                    <a:pt x="708050" y="690613"/>
                  </a:lnTo>
                </a:path>
                <a:path w="2165350" h="1447800">
                  <a:moveTo>
                    <a:pt x="685558" y="1020191"/>
                  </a:moveTo>
                  <a:lnTo>
                    <a:pt x="697293" y="707250"/>
                  </a:lnTo>
                </a:path>
                <a:path w="2165350" h="1447800">
                  <a:moveTo>
                    <a:pt x="694359" y="1025080"/>
                  </a:moveTo>
                  <a:lnTo>
                    <a:pt x="693381" y="1026058"/>
                  </a:lnTo>
                  <a:lnTo>
                    <a:pt x="691426" y="1027036"/>
                  </a:lnTo>
                  <a:lnTo>
                    <a:pt x="689470" y="1027036"/>
                  </a:lnTo>
                  <a:lnTo>
                    <a:pt x="688492" y="1026058"/>
                  </a:lnTo>
                  <a:lnTo>
                    <a:pt x="686536" y="1025080"/>
                  </a:lnTo>
                  <a:lnTo>
                    <a:pt x="685558" y="1024102"/>
                  </a:lnTo>
                  <a:lnTo>
                    <a:pt x="685558" y="1022146"/>
                  </a:lnTo>
                  <a:lnTo>
                    <a:pt x="685558" y="1020191"/>
                  </a:lnTo>
                </a:path>
                <a:path w="2165350" h="1447800">
                  <a:moveTo>
                    <a:pt x="1013167" y="841222"/>
                  </a:moveTo>
                  <a:lnTo>
                    <a:pt x="694359" y="1025080"/>
                  </a:lnTo>
                </a:path>
                <a:path w="2165350" h="1447800">
                  <a:moveTo>
                    <a:pt x="1023937" y="824598"/>
                  </a:moveTo>
                  <a:lnTo>
                    <a:pt x="1022959" y="826554"/>
                  </a:lnTo>
                  <a:lnTo>
                    <a:pt x="1022959" y="829487"/>
                  </a:lnTo>
                  <a:lnTo>
                    <a:pt x="1021981" y="831443"/>
                  </a:lnTo>
                  <a:lnTo>
                    <a:pt x="1021003" y="834377"/>
                  </a:lnTo>
                  <a:lnTo>
                    <a:pt x="1019048" y="836333"/>
                  </a:lnTo>
                  <a:lnTo>
                    <a:pt x="1017092" y="838288"/>
                  </a:lnTo>
                  <a:lnTo>
                    <a:pt x="1015123" y="840244"/>
                  </a:lnTo>
                  <a:lnTo>
                    <a:pt x="1013167" y="841222"/>
                  </a:lnTo>
                </a:path>
                <a:path w="2165350" h="1447800">
                  <a:moveTo>
                    <a:pt x="1035672" y="512622"/>
                  </a:moveTo>
                  <a:lnTo>
                    <a:pt x="1023937" y="824598"/>
                  </a:lnTo>
                </a:path>
                <a:path w="2165350" h="1447800">
                  <a:moveTo>
                    <a:pt x="690448" y="1016279"/>
                  </a:moveTo>
                  <a:lnTo>
                    <a:pt x="691426" y="1017257"/>
                  </a:lnTo>
                  <a:lnTo>
                    <a:pt x="691426" y="1018235"/>
                  </a:lnTo>
                  <a:lnTo>
                    <a:pt x="692404" y="1019213"/>
                  </a:lnTo>
                  <a:lnTo>
                    <a:pt x="693381" y="1020191"/>
                  </a:lnTo>
                  <a:lnTo>
                    <a:pt x="694359" y="1021168"/>
                  </a:lnTo>
                  <a:lnTo>
                    <a:pt x="694359" y="1023124"/>
                  </a:lnTo>
                  <a:lnTo>
                    <a:pt x="694359" y="1024102"/>
                  </a:lnTo>
                  <a:lnTo>
                    <a:pt x="694359" y="1025080"/>
                  </a:lnTo>
                </a:path>
                <a:path w="2165350" h="1447800">
                  <a:moveTo>
                    <a:pt x="690448" y="1016279"/>
                  </a:moveTo>
                  <a:lnTo>
                    <a:pt x="1008278" y="832421"/>
                  </a:lnTo>
                </a:path>
                <a:path w="2165350" h="1447800">
                  <a:moveTo>
                    <a:pt x="1008278" y="832421"/>
                  </a:moveTo>
                  <a:lnTo>
                    <a:pt x="1008278" y="832421"/>
                  </a:lnTo>
                  <a:lnTo>
                    <a:pt x="1013167" y="837311"/>
                  </a:lnTo>
                  <a:lnTo>
                    <a:pt x="1013167" y="839266"/>
                  </a:lnTo>
                  <a:lnTo>
                    <a:pt x="1013167" y="840244"/>
                  </a:lnTo>
                  <a:lnTo>
                    <a:pt x="1013167" y="841222"/>
                  </a:lnTo>
                </a:path>
                <a:path w="2165350" h="1447800">
                  <a:moveTo>
                    <a:pt x="1035672" y="512622"/>
                  </a:moveTo>
                  <a:lnTo>
                    <a:pt x="1034694" y="512622"/>
                  </a:lnTo>
                  <a:lnTo>
                    <a:pt x="1033716" y="513600"/>
                  </a:lnTo>
                  <a:lnTo>
                    <a:pt x="1032738" y="513600"/>
                  </a:lnTo>
                  <a:lnTo>
                    <a:pt x="1030782" y="513600"/>
                  </a:lnTo>
                  <a:lnTo>
                    <a:pt x="1029804" y="513600"/>
                  </a:lnTo>
                  <a:lnTo>
                    <a:pt x="1028827" y="512622"/>
                  </a:lnTo>
                  <a:lnTo>
                    <a:pt x="1026871" y="512622"/>
                  </a:lnTo>
                  <a:lnTo>
                    <a:pt x="1025893" y="511644"/>
                  </a:lnTo>
                </a:path>
                <a:path w="2165350" h="1447800">
                  <a:moveTo>
                    <a:pt x="1023937" y="824598"/>
                  </a:moveTo>
                  <a:lnTo>
                    <a:pt x="1022959" y="825576"/>
                  </a:lnTo>
                  <a:lnTo>
                    <a:pt x="1021003" y="825576"/>
                  </a:lnTo>
                  <a:lnTo>
                    <a:pt x="1020025" y="825576"/>
                  </a:lnTo>
                  <a:lnTo>
                    <a:pt x="1019048" y="825576"/>
                  </a:lnTo>
                  <a:lnTo>
                    <a:pt x="1017092" y="825576"/>
                  </a:lnTo>
                  <a:lnTo>
                    <a:pt x="1016114" y="825576"/>
                  </a:lnTo>
                  <a:lnTo>
                    <a:pt x="1015123" y="824598"/>
                  </a:lnTo>
                  <a:lnTo>
                    <a:pt x="1014145" y="824598"/>
                  </a:lnTo>
                </a:path>
                <a:path w="2165350" h="1447800">
                  <a:moveTo>
                    <a:pt x="1014145" y="824598"/>
                  </a:moveTo>
                  <a:lnTo>
                    <a:pt x="1025893" y="511644"/>
                  </a:lnTo>
                </a:path>
                <a:path w="2165350" h="1447800">
                  <a:moveTo>
                    <a:pt x="1008278" y="832421"/>
                  </a:moveTo>
                  <a:lnTo>
                    <a:pt x="1009256" y="832421"/>
                  </a:lnTo>
                  <a:lnTo>
                    <a:pt x="1010234" y="831443"/>
                  </a:lnTo>
                  <a:lnTo>
                    <a:pt x="1011212" y="830465"/>
                  </a:lnTo>
                  <a:lnTo>
                    <a:pt x="1012190" y="829487"/>
                  </a:lnTo>
                  <a:lnTo>
                    <a:pt x="1013167" y="827532"/>
                  </a:lnTo>
                  <a:lnTo>
                    <a:pt x="1013167" y="826554"/>
                  </a:lnTo>
                  <a:lnTo>
                    <a:pt x="1014145" y="825576"/>
                  </a:lnTo>
                  <a:lnTo>
                    <a:pt x="1014145" y="824598"/>
                  </a:lnTo>
                </a:path>
                <a:path w="2165350" h="1447800">
                  <a:moveTo>
                    <a:pt x="2020481" y="68630"/>
                  </a:moveTo>
                  <a:lnTo>
                    <a:pt x="2020481" y="69608"/>
                  </a:lnTo>
                  <a:lnTo>
                    <a:pt x="2020481" y="70586"/>
                  </a:lnTo>
                  <a:lnTo>
                    <a:pt x="2019503" y="70586"/>
                  </a:lnTo>
                  <a:lnTo>
                    <a:pt x="2019503" y="71564"/>
                  </a:lnTo>
                </a:path>
                <a:path w="2165350" h="1447800">
                  <a:moveTo>
                    <a:pt x="1981365" y="132194"/>
                  </a:moveTo>
                  <a:lnTo>
                    <a:pt x="1981365" y="133172"/>
                  </a:lnTo>
                  <a:lnTo>
                    <a:pt x="1981365" y="134150"/>
                  </a:lnTo>
                  <a:lnTo>
                    <a:pt x="1980387" y="135128"/>
                  </a:lnTo>
                  <a:lnTo>
                    <a:pt x="1979409" y="135128"/>
                  </a:lnTo>
                </a:path>
                <a:path w="2165350" h="1447800">
                  <a:moveTo>
                    <a:pt x="1976475" y="224129"/>
                  </a:moveTo>
                  <a:lnTo>
                    <a:pt x="1976475" y="231952"/>
                  </a:lnTo>
                  <a:lnTo>
                    <a:pt x="1978418" y="237820"/>
                  </a:lnTo>
                  <a:lnTo>
                    <a:pt x="1980387" y="242709"/>
                  </a:lnTo>
                  <a:lnTo>
                    <a:pt x="1985276" y="245643"/>
                  </a:lnTo>
                  <a:lnTo>
                    <a:pt x="1990166" y="247599"/>
                  </a:lnTo>
                  <a:lnTo>
                    <a:pt x="1996033" y="247599"/>
                  </a:lnTo>
                  <a:lnTo>
                    <a:pt x="2001901" y="246621"/>
                  </a:lnTo>
                  <a:lnTo>
                    <a:pt x="2008746" y="243687"/>
                  </a:lnTo>
                </a:path>
                <a:path w="2165350" h="1447800">
                  <a:moveTo>
                    <a:pt x="2008746" y="243687"/>
                  </a:moveTo>
                  <a:lnTo>
                    <a:pt x="2009724" y="243687"/>
                  </a:lnTo>
                  <a:lnTo>
                    <a:pt x="2010702" y="244665"/>
                  </a:lnTo>
                  <a:lnTo>
                    <a:pt x="2011680" y="245643"/>
                  </a:lnTo>
                  <a:lnTo>
                    <a:pt x="2011680" y="246621"/>
                  </a:lnTo>
                  <a:lnTo>
                    <a:pt x="2012657" y="248577"/>
                  </a:lnTo>
                  <a:lnTo>
                    <a:pt x="2013635" y="249555"/>
                  </a:lnTo>
                  <a:lnTo>
                    <a:pt x="2013635" y="250532"/>
                  </a:lnTo>
                  <a:lnTo>
                    <a:pt x="2013635" y="251510"/>
                  </a:lnTo>
                </a:path>
                <a:path w="2165350" h="1447800">
                  <a:moveTo>
                    <a:pt x="2008746" y="243687"/>
                  </a:moveTo>
                  <a:lnTo>
                    <a:pt x="2165239" y="152909"/>
                  </a:lnTo>
                </a:path>
                <a:path w="2165350" h="1447800">
                  <a:moveTo>
                    <a:pt x="1985276" y="216306"/>
                  </a:moveTo>
                  <a:lnTo>
                    <a:pt x="1978418" y="220218"/>
                  </a:lnTo>
                </a:path>
                <a:path w="2165350" h="1447800">
                  <a:moveTo>
                    <a:pt x="961339" y="619226"/>
                  </a:moveTo>
                  <a:lnTo>
                    <a:pt x="961339" y="773747"/>
                  </a:lnTo>
                </a:path>
                <a:path w="2165350" h="1447800">
                  <a:moveTo>
                    <a:pt x="905598" y="651497"/>
                  </a:moveTo>
                  <a:lnTo>
                    <a:pt x="961339" y="619226"/>
                  </a:lnTo>
                </a:path>
                <a:path w="2165350" h="1447800">
                  <a:moveTo>
                    <a:pt x="905598" y="608469"/>
                  </a:moveTo>
                  <a:lnTo>
                    <a:pt x="905598" y="651497"/>
                  </a:lnTo>
                </a:path>
                <a:path w="2165350" h="1447800">
                  <a:moveTo>
                    <a:pt x="884085" y="621182"/>
                  </a:moveTo>
                  <a:lnTo>
                    <a:pt x="905598" y="608469"/>
                  </a:lnTo>
                </a:path>
                <a:path w="2165350" h="1447800">
                  <a:moveTo>
                    <a:pt x="884085" y="591845"/>
                  </a:moveTo>
                  <a:lnTo>
                    <a:pt x="884085" y="621182"/>
                  </a:lnTo>
                </a:path>
                <a:path w="2165350" h="1447800">
                  <a:moveTo>
                    <a:pt x="802906" y="638784"/>
                  </a:moveTo>
                  <a:lnTo>
                    <a:pt x="884085" y="591845"/>
                  </a:lnTo>
                </a:path>
                <a:path w="2165350" h="1447800">
                  <a:moveTo>
                    <a:pt x="802906" y="667143"/>
                  </a:moveTo>
                  <a:lnTo>
                    <a:pt x="802906" y="638784"/>
                  </a:lnTo>
                </a:path>
                <a:path w="2165350" h="1447800">
                  <a:moveTo>
                    <a:pt x="781392" y="679856"/>
                  </a:moveTo>
                  <a:lnTo>
                    <a:pt x="802906" y="667143"/>
                  </a:lnTo>
                </a:path>
                <a:path w="2165350" h="1447800">
                  <a:moveTo>
                    <a:pt x="781392" y="722896"/>
                  </a:moveTo>
                  <a:lnTo>
                    <a:pt x="781392" y="679856"/>
                  </a:lnTo>
                </a:path>
                <a:path w="2165350" h="1447800">
                  <a:moveTo>
                    <a:pt x="725652" y="755167"/>
                  </a:moveTo>
                  <a:lnTo>
                    <a:pt x="781392" y="722896"/>
                  </a:lnTo>
                </a:path>
                <a:path w="2165350" h="1447800">
                  <a:moveTo>
                    <a:pt x="725652" y="909688"/>
                  </a:moveTo>
                  <a:lnTo>
                    <a:pt x="725652" y="755167"/>
                  </a:lnTo>
                </a:path>
                <a:path w="2165350" h="1447800">
                  <a:moveTo>
                    <a:pt x="961339" y="773747"/>
                  </a:moveTo>
                  <a:lnTo>
                    <a:pt x="725652" y="909688"/>
                  </a:lnTo>
                </a:path>
                <a:path w="2165350" h="1447800">
                  <a:moveTo>
                    <a:pt x="687514" y="1003566"/>
                  </a:moveTo>
                  <a:lnTo>
                    <a:pt x="704138" y="994765"/>
                  </a:lnTo>
                </a:path>
                <a:path w="2165350" h="1447800">
                  <a:moveTo>
                    <a:pt x="1001433" y="523379"/>
                  </a:moveTo>
                  <a:lnTo>
                    <a:pt x="1001433" y="573265"/>
                  </a:lnTo>
                </a:path>
                <a:path w="2165350" h="1447800">
                  <a:moveTo>
                    <a:pt x="1001433" y="573265"/>
                  </a:moveTo>
                  <a:lnTo>
                    <a:pt x="1001433" y="629983"/>
                  </a:lnTo>
                </a:path>
                <a:path w="2165350" h="1447800">
                  <a:moveTo>
                    <a:pt x="1001433" y="629983"/>
                  </a:moveTo>
                  <a:lnTo>
                    <a:pt x="1001433" y="690613"/>
                  </a:lnTo>
                </a:path>
                <a:path w="2165350" h="1447800">
                  <a:moveTo>
                    <a:pt x="1001433" y="748322"/>
                  </a:moveTo>
                  <a:lnTo>
                    <a:pt x="1001433" y="690613"/>
                  </a:lnTo>
                </a:path>
                <a:path w="2165350" h="1447800">
                  <a:moveTo>
                    <a:pt x="1001433" y="748322"/>
                  </a:moveTo>
                  <a:lnTo>
                    <a:pt x="1001433" y="822642"/>
                  </a:lnTo>
                </a:path>
                <a:path w="2165350" h="1447800">
                  <a:moveTo>
                    <a:pt x="982853" y="833399"/>
                  </a:moveTo>
                  <a:lnTo>
                    <a:pt x="1001433" y="822642"/>
                  </a:lnTo>
                </a:path>
                <a:path w="2165350" h="1447800">
                  <a:moveTo>
                    <a:pt x="945692" y="854913"/>
                  </a:moveTo>
                  <a:lnTo>
                    <a:pt x="982853" y="833399"/>
                  </a:lnTo>
                </a:path>
                <a:path w="2165350" h="1447800">
                  <a:moveTo>
                    <a:pt x="741299" y="973251"/>
                  </a:moveTo>
                  <a:lnTo>
                    <a:pt x="945692" y="854913"/>
                  </a:lnTo>
                </a:path>
                <a:path w="2165350" h="1447800">
                  <a:moveTo>
                    <a:pt x="704138" y="994765"/>
                  </a:moveTo>
                  <a:lnTo>
                    <a:pt x="741299" y="973251"/>
                  </a:lnTo>
                </a:path>
                <a:path w="2165350" h="1447800">
                  <a:moveTo>
                    <a:pt x="858659" y="606513"/>
                  </a:moveTo>
                  <a:lnTo>
                    <a:pt x="884085" y="621182"/>
                  </a:lnTo>
                </a:path>
                <a:path w="2165350" h="1447800">
                  <a:moveTo>
                    <a:pt x="790194" y="674966"/>
                  </a:moveTo>
                  <a:lnTo>
                    <a:pt x="961339" y="773747"/>
                  </a:lnTo>
                </a:path>
                <a:path w="2165350" h="1447800">
                  <a:moveTo>
                    <a:pt x="843000" y="615315"/>
                  </a:moveTo>
                  <a:lnTo>
                    <a:pt x="905598" y="651497"/>
                  </a:lnTo>
                </a:path>
                <a:path w="2165350" h="1447800">
                  <a:moveTo>
                    <a:pt x="2165239" y="0"/>
                  </a:moveTo>
                  <a:lnTo>
                    <a:pt x="1993087" y="98945"/>
                  </a:lnTo>
                </a:path>
                <a:path w="2165350" h="1447800">
                  <a:moveTo>
                    <a:pt x="1993087" y="98945"/>
                  </a:moveTo>
                  <a:lnTo>
                    <a:pt x="1991144" y="98945"/>
                  </a:lnTo>
                </a:path>
                <a:path w="2165350" h="1447800">
                  <a:moveTo>
                    <a:pt x="1993087" y="98945"/>
                  </a:moveTo>
                  <a:lnTo>
                    <a:pt x="1993087" y="132194"/>
                  </a:lnTo>
                </a:path>
                <a:path w="2165350" h="1447800">
                  <a:moveTo>
                    <a:pt x="1993087" y="132194"/>
                  </a:moveTo>
                  <a:lnTo>
                    <a:pt x="1980387" y="129260"/>
                  </a:lnTo>
                </a:path>
                <a:path w="2165350" h="1447800">
                  <a:moveTo>
                    <a:pt x="1993087" y="132194"/>
                  </a:moveTo>
                  <a:lnTo>
                    <a:pt x="2165239" y="32444"/>
                  </a:lnTo>
                </a:path>
                <a:path w="2165350" h="1447800">
                  <a:moveTo>
                    <a:pt x="1990166" y="209461"/>
                  </a:moveTo>
                  <a:lnTo>
                    <a:pt x="2165239" y="108756"/>
                  </a:lnTo>
                </a:path>
                <a:path w="2165350" h="1447800">
                  <a:moveTo>
                    <a:pt x="1989188" y="206527"/>
                  </a:moveTo>
                  <a:lnTo>
                    <a:pt x="1990166" y="207505"/>
                  </a:lnTo>
                  <a:lnTo>
                    <a:pt x="1990166" y="208483"/>
                  </a:lnTo>
                  <a:lnTo>
                    <a:pt x="1990166" y="209461"/>
                  </a:lnTo>
                </a:path>
                <a:path w="2165350" h="1447800">
                  <a:moveTo>
                    <a:pt x="1989188" y="206527"/>
                  </a:moveTo>
                  <a:lnTo>
                    <a:pt x="1978418" y="212394"/>
                  </a:lnTo>
                </a:path>
                <a:path w="2165350" h="1447800">
                  <a:moveTo>
                    <a:pt x="2140775" y="74498"/>
                  </a:moveTo>
                  <a:lnTo>
                    <a:pt x="2104593" y="95034"/>
                  </a:lnTo>
                </a:path>
                <a:path w="2165350" h="1447800">
                  <a:moveTo>
                    <a:pt x="2140775" y="69608"/>
                  </a:moveTo>
                  <a:lnTo>
                    <a:pt x="2140775" y="70586"/>
                  </a:lnTo>
                  <a:lnTo>
                    <a:pt x="2141753" y="70586"/>
                  </a:lnTo>
                  <a:lnTo>
                    <a:pt x="2141753" y="71564"/>
                  </a:lnTo>
                  <a:lnTo>
                    <a:pt x="2141753" y="72542"/>
                  </a:lnTo>
                  <a:lnTo>
                    <a:pt x="2141753" y="73520"/>
                  </a:lnTo>
                  <a:lnTo>
                    <a:pt x="2140775" y="73520"/>
                  </a:lnTo>
                  <a:lnTo>
                    <a:pt x="2140775" y="74498"/>
                  </a:lnTo>
                </a:path>
                <a:path w="2165350" h="1447800">
                  <a:moveTo>
                    <a:pt x="2133930" y="66675"/>
                  </a:moveTo>
                  <a:lnTo>
                    <a:pt x="2140775" y="69608"/>
                  </a:lnTo>
                </a:path>
                <a:path w="2165350" h="1447800">
                  <a:moveTo>
                    <a:pt x="2096770" y="95034"/>
                  </a:moveTo>
                  <a:lnTo>
                    <a:pt x="2077212" y="83299"/>
                  </a:lnTo>
                </a:path>
                <a:path w="2165350" h="1447800">
                  <a:moveTo>
                    <a:pt x="2104593" y="95034"/>
                  </a:moveTo>
                  <a:lnTo>
                    <a:pt x="2103615" y="96012"/>
                  </a:lnTo>
                  <a:lnTo>
                    <a:pt x="2102637" y="96012"/>
                  </a:lnTo>
                  <a:lnTo>
                    <a:pt x="2100668" y="96012"/>
                  </a:lnTo>
                  <a:lnTo>
                    <a:pt x="2099703" y="96012"/>
                  </a:lnTo>
                  <a:lnTo>
                    <a:pt x="2098725" y="96012"/>
                  </a:lnTo>
                  <a:lnTo>
                    <a:pt x="2097747" y="95034"/>
                  </a:lnTo>
                  <a:lnTo>
                    <a:pt x="2096770" y="95034"/>
                  </a:lnTo>
                </a:path>
                <a:path w="2165350" h="1447800">
                  <a:moveTo>
                    <a:pt x="1994077" y="158597"/>
                  </a:moveTo>
                  <a:lnTo>
                    <a:pt x="2030260" y="138061"/>
                  </a:lnTo>
                </a:path>
                <a:path w="2165350" h="1447800">
                  <a:moveTo>
                    <a:pt x="2030260" y="134150"/>
                  </a:moveTo>
                  <a:lnTo>
                    <a:pt x="2031238" y="135128"/>
                  </a:lnTo>
                  <a:lnTo>
                    <a:pt x="2031238" y="136105"/>
                  </a:lnTo>
                  <a:lnTo>
                    <a:pt x="2031238" y="137083"/>
                  </a:lnTo>
                  <a:lnTo>
                    <a:pt x="2030260" y="138061"/>
                  </a:lnTo>
                </a:path>
                <a:path w="2165350" h="1447800">
                  <a:moveTo>
                    <a:pt x="2030260" y="134150"/>
                  </a:moveTo>
                  <a:lnTo>
                    <a:pt x="2023414" y="130238"/>
                  </a:lnTo>
                </a:path>
                <a:path w="2165350" h="1447800">
                  <a:moveTo>
                    <a:pt x="1980387" y="155663"/>
                  </a:moveTo>
                  <a:lnTo>
                    <a:pt x="1986254" y="158597"/>
                  </a:lnTo>
                </a:path>
                <a:path w="2165350" h="1447800">
                  <a:moveTo>
                    <a:pt x="1994077" y="158597"/>
                  </a:moveTo>
                  <a:lnTo>
                    <a:pt x="1993087" y="159575"/>
                  </a:lnTo>
                  <a:lnTo>
                    <a:pt x="1992122" y="159575"/>
                  </a:lnTo>
                  <a:lnTo>
                    <a:pt x="1990166" y="159575"/>
                  </a:lnTo>
                  <a:lnTo>
                    <a:pt x="1989188" y="159575"/>
                  </a:lnTo>
                  <a:lnTo>
                    <a:pt x="1988197" y="159575"/>
                  </a:lnTo>
                  <a:lnTo>
                    <a:pt x="1987232" y="158597"/>
                  </a:lnTo>
                  <a:lnTo>
                    <a:pt x="1986254" y="158597"/>
                  </a:lnTo>
                </a:path>
                <a:path w="2165350" h="1447800">
                  <a:moveTo>
                    <a:pt x="1984298" y="212394"/>
                  </a:moveTo>
                  <a:lnTo>
                    <a:pt x="1990166" y="216306"/>
                  </a:lnTo>
                </a:path>
                <a:path w="2165350" h="1447800">
                  <a:moveTo>
                    <a:pt x="1984298" y="212394"/>
                  </a:moveTo>
                  <a:lnTo>
                    <a:pt x="1984298" y="209461"/>
                  </a:lnTo>
                </a:path>
                <a:path w="2165350" h="1447800">
                  <a:moveTo>
                    <a:pt x="1990166" y="209461"/>
                  </a:moveTo>
                  <a:lnTo>
                    <a:pt x="1990166" y="216306"/>
                  </a:lnTo>
                </a:path>
                <a:path w="2165350" h="1447800">
                  <a:moveTo>
                    <a:pt x="1990166" y="216306"/>
                  </a:moveTo>
                  <a:lnTo>
                    <a:pt x="1990166" y="217284"/>
                  </a:lnTo>
                  <a:lnTo>
                    <a:pt x="1990166" y="218262"/>
                  </a:lnTo>
                  <a:lnTo>
                    <a:pt x="1991144" y="219240"/>
                  </a:lnTo>
                  <a:lnTo>
                    <a:pt x="1992122" y="220218"/>
                  </a:lnTo>
                  <a:lnTo>
                    <a:pt x="1993087" y="220218"/>
                  </a:lnTo>
                  <a:lnTo>
                    <a:pt x="1994077" y="220218"/>
                  </a:lnTo>
                  <a:lnTo>
                    <a:pt x="1995055" y="220218"/>
                  </a:lnTo>
                  <a:lnTo>
                    <a:pt x="1996033" y="219240"/>
                  </a:lnTo>
                </a:path>
                <a:path w="2165350" h="1447800">
                  <a:moveTo>
                    <a:pt x="1996033" y="219240"/>
                  </a:moveTo>
                  <a:lnTo>
                    <a:pt x="2165239" y="121191"/>
                  </a:lnTo>
                </a:path>
                <a:path w="2165350" h="1447800">
                  <a:moveTo>
                    <a:pt x="1986254" y="216306"/>
                  </a:moveTo>
                  <a:lnTo>
                    <a:pt x="1985276" y="216306"/>
                  </a:lnTo>
                  <a:lnTo>
                    <a:pt x="1984298" y="215328"/>
                  </a:lnTo>
                  <a:lnTo>
                    <a:pt x="1984298" y="214350"/>
                  </a:lnTo>
                  <a:lnTo>
                    <a:pt x="1984298" y="212394"/>
                  </a:lnTo>
                </a:path>
                <a:path w="2165350" h="1447800">
                  <a:moveTo>
                    <a:pt x="2024392" y="138061"/>
                  </a:moveTo>
                  <a:lnTo>
                    <a:pt x="2025370" y="137083"/>
                  </a:lnTo>
                  <a:lnTo>
                    <a:pt x="2025370" y="136105"/>
                  </a:lnTo>
                  <a:lnTo>
                    <a:pt x="2025370" y="135128"/>
                  </a:lnTo>
                  <a:lnTo>
                    <a:pt x="2025370" y="134150"/>
                  </a:lnTo>
                  <a:lnTo>
                    <a:pt x="2025370" y="133172"/>
                  </a:lnTo>
                  <a:lnTo>
                    <a:pt x="2025370" y="132194"/>
                  </a:lnTo>
                  <a:lnTo>
                    <a:pt x="2024392" y="131216"/>
                  </a:lnTo>
                </a:path>
                <a:path w="2165350" h="1447800">
                  <a:moveTo>
                    <a:pt x="2024392" y="138061"/>
                  </a:moveTo>
                  <a:lnTo>
                    <a:pt x="1996033" y="154686"/>
                  </a:lnTo>
                </a:path>
                <a:path w="2165350" h="1447800">
                  <a:moveTo>
                    <a:pt x="1989188" y="151752"/>
                  </a:moveTo>
                  <a:lnTo>
                    <a:pt x="1990166" y="152730"/>
                  </a:lnTo>
                  <a:lnTo>
                    <a:pt x="1991144" y="153708"/>
                  </a:lnTo>
                  <a:lnTo>
                    <a:pt x="1992122" y="153708"/>
                  </a:lnTo>
                  <a:lnTo>
                    <a:pt x="1993087" y="154686"/>
                  </a:lnTo>
                  <a:lnTo>
                    <a:pt x="1994077" y="154686"/>
                  </a:lnTo>
                  <a:lnTo>
                    <a:pt x="1995055" y="154686"/>
                  </a:lnTo>
                  <a:lnTo>
                    <a:pt x="1996033" y="154686"/>
                  </a:lnTo>
                </a:path>
                <a:path w="2165350" h="1447800">
                  <a:moveTo>
                    <a:pt x="1987232" y="148818"/>
                  </a:moveTo>
                  <a:lnTo>
                    <a:pt x="1989188" y="151752"/>
                  </a:lnTo>
                </a:path>
                <a:path w="2165350" h="1447800">
                  <a:moveTo>
                    <a:pt x="2022436" y="128282"/>
                  </a:moveTo>
                  <a:lnTo>
                    <a:pt x="1987232" y="148818"/>
                  </a:lnTo>
                </a:path>
                <a:path w="2165350" h="1447800">
                  <a:moveTo>
                    <a:pt x="2022436" y="128282"/>
                  </a:moveTo>
                  <a:lnTo>
                    <a:pt x="2024392" y="131216"/>
                  </a:lnTo>
                </a:path>
                <a:path w="2165350" h="1447800">
                  <a:moveTo>
                    <a:pt x="1986254" y="155663"/>
                  </a:moveTo>
                  <a:lnTo>
                    <a:pt x="1989188" y="151752"/>
                  </a:lnTo>
                </a:path>
                <a:path w="2165350" h="1447800">
                  <a:moveTo>
                    <a:pt x="1986254" y="155663"/>
                  </a:moveTo>
                  <a:lnTo>
                    <a:pt x="1983308" y="152730"/>
                  </a:lnTo>
                </a:path>
                <a:path w="2165350" h="1447800">
                  <a:moveTo>
                    <a:pt x="1983308" y="152730"/>
                  </a:moveTo>
                  <a:lnTo>
                    <a:pt x="1983308" y="151752"/>
                  </a:lnTo>
                  <a:lnTo>
                    <a:pt x="1982343" y="150774"/>
                  </a:lnTo>
                  <a:lnTo>
                    <a:pt x="1981365" y="150774"/>
                  </a:lnTo>
                  <a:lnTo>
                    <a:pt x="1981365" y="149796"/>
                  </a:lnTo>
                </a:path>
                <a:path w="2165350" h="1447800">
                  <a:moveTo>
                    <a:pt x="1981365" y="143929"/>
                  </a:moveTo>
                  <a:lnTo>
                    <a:pt x="1982343" y="144907"/>
                  </a:lnTo>
                  <a:lnTo>
                    <a:pt x="1984298" y="144907"/>
                  </a:lnTo>
                  <a:lnTo>
                    <a:pt x="1985276" y="146862"/>
                  </a:lnTo>
                  <a:lnTo>
                    <a:pt x="1986254" y="147840"/>
                  </a:lnTo>
                  <a:lnTo>
                    <a:pt x="1987232" y="148818"/>
                  </a:lnTo>
                </a:path>
                <a:path w="2165350" h="1447800">
                  <a:moveTo>
                    <a:pt x="1993087" y="157619"/>
                  </a:moveTo>
                  <a:lnTo>
                    <a:pt x="1996033" y="154686"/>
                  </a:lnTo>
                </a:path>
                <a:path w="2165350" h="1447800">
                  <a:moveTo>
                    <a:pt x="1993087" y="157619"/>
                  </a:moveTo>
                  <a:lnTo>
                    <a:pt x="1992122" y="158597"/>
                  </a:lnTo>
                  <a:lnTo>
                    <a:pt x="1991144" y="158597"/>
                  </a:lnTo>
                  <a:lnTo>
                    <a:pt x="1990166" y="158597"/>
                  </a:lnTo>
                  <a:lnTo>
                    <a:pt x="1989188" y="158597"/>
                  </a:lnTo>
                  <a:lnTo>
                    <a:pt x="1988197" y="157619"/>
                  </a:lnTo>
                  <a:lnTo>
                    <a:pt x="1987232" y="157619"/>
                  </a:lnTo>
                  <a:lnTo>
                    <a:pt x="1986254" y="156641"/>
                  </a:lnTo>
                  <a:lnTo>
                    <a:pt x="1986254" y="155663"/>
                  </a:lnTo>
                </a:path>
                <a:path w="2165350" h="1447800">
                  <a:moveTo>
                    <a:pt x="2013635" y="122415"/>
                  </a:moveTo>
                  <a:lnTo>
                    <a:pt x="2014613" y="122415"/>
                  </a:lnTo>
                  <a:lnTo>
                    <a:pt x="2015591" y="122415"/>
                  </a:lnTo>
                  <a:lnTo>
                    <a:pt x="2016569" y="123393"/>
                  </a:lnTo>
                  <a:lnTo>
                    <a:pt x="2017547" y="124371"/>
                  </a:lnTo>
                  <a:lnTo>
                    <a:pt x="2019503" y="125349"/>
                  </a:lnTo>
                  <a:lnTo>
                    <a:pt x="2020481" y="126326"/>
                  </a:lnTo>
                  <a:lnTo>
                    <a:pt x="2021459" y="127304"/>
                  </a:lnTo>
                  <a:lnTo>
                    <a:pt x="2022436" y="128282"/>
                  </a:lnTo>
                </a:path>
                <a:path w="2165350" h="1447800">
                  <a:moveTo>
                    <a:pt x="2024392" y="138061"/>
                  </a:moveTo>
                  <a:lnTo>
                    <a:pt x="2020481" y="141973"/>
                  </a:lnTo>
                </a:path>
                <a:path w="2165350" h="1447800">
                  <a:moveTo>
                    <a:pt x="2020481" y="141973"/>
                  </a:moveTo>
                  <a:lnTo>
                    <a:pt x="1993087" y="157619"/>
                  </a:lnTo>
                </a:path>
                <a:path w="2165350" h="1447800">
                  <a:moveTo>
                    <a:pt x="2085035" y="88188"/>
                  </a:moveTo>
                  <a:lnTo>
                    <a:pt x="2087968" y="85255"/>
                  </a:lnTo>
                </a:path>
                <a:path w="2165350" h="1447800">
                  <a:moveTo>
                    <a:pt x="2010702" y="121437"/>
                  </a:moveTo>
                  <a:lnTo>
                    <a:pt x="2013635" y="122415"/>
                  </a:lnTo>
                </a:path>
                <a:path w="2165350" h="1447800">
                  <a:moveTo>
                    <a:pt x="2021459" y="140995"/>
                  </a:moveTo>
                  <a:lnTo>
                    <a:pt x="2020481" y="141973"/>
                  </a:lnTo>
                </a:path>
                <a:path w="2165350" h="1447800">
                  <a:moveTo>
                    <a:pt x="2028304" y="139039"/>
                  </a:moveTo>
                  <a:lnTo>
                    <a:pt x="2024392" y="138061"/>
                  </a:lnTo>
                </a:path>
                <a:path w="2165350" h="1447800">
                  <a:moveTo>
                    <a:pt x="2099703" y="88188"/>
                  </a:moveTo>
                  <a:lnTo>
                    <a:pt x="2100668" y="89166"/>
                  </a:lnTo>
                  <a:lnTo>
                    <a:pt x="2101659" y="90144"/>
                  </a:lnTo>
                  <a:lnTo>
                    <a:pt x="2102637" y="90144"/>
                  </a:lnTo>
                  <a:lnTo>
                    <a:pt x="2103615" y="91122"/>
                  </a:lnTo>
                  <a:lnTo>
                    <a:pt x="2104593" y="91122"/>
                  </a:lnTo>
                  <a:lnTo>
                    <a:pt x="2105558" y="91122"/>
                  </a:lnTo>
                  <a:lnTo>
                    <a:pt x="2106549" y="91122"/>
                  </a:lnTo>
                  <a:lnTo>
                    <a:pt x="2106549" y="90144"/>
                  </a:lnTo>
                </a:path>
                <a:path w="2165350" h="1447800">
                  <a:moveTo>
                    <a:pt x="2097747" y="85255"/>
                  </a:moveTo>
                  <a:lnTo>
                    <a:pt x="2099703" y="88188"/>
                  </a:lnTo>
                </a:path>
                <a:path w="2165350" h="1447800">
                  <a:moveTo>
                    <a:pt x="2097747" y="85255"/>
                  </a:moveTo>
                  <a:lnTo>
                    <a:pt x="2132952" y="64719"/>
                  </a:lnTo>
                </a:path>
                <a:path w="2165350" h="1447800">
                  <a:moveTo>
                    <a:pt x="2132952" y="64719"/>
                  </a:moveTo>
                  <a:lnTo>
                    <a:pt x="2134895" y="67652"/>
                  </a:lnTo>
                </a:path>
                <a:path w="2165350" h="1447800">
                  <a:moveTo>
                    <a:pt x="2134895" y="74498"/>
                  </a:moveTo>
                  <a:lnTo>
                    <a:pt x="2135886" y="73520"/>
                  </a:lnTo>
                  <a:lnTo>
                    <a:pt x="2135886" y="72542"/>
                  </a:lnTo>
                  <a:lnTo>
                    <a:pt x="2135886" y="71564"/>
                  </a:lnTo>
                  <a:lnTo>
                    <a:pt x="2135886" y="70586"/>
                  </a:lnTo>
                  <a:lnTo>
                    <a:pt x="2135886" y="69608"/>
                  </a:lnTo>
                  <a:lnTo>
                    <a:pt x="2135886" y="68630"/>
                  </a:lnTo>
                  <a:lnTo>
                    <a:pt x="2134895" y="67652"/>
                  </a:lnTo>
                </a:path>
                <a:path w="2165350" h="1447800">
                  <a:moveTo>
                    <a:pt x="2106549" y="90144"/>
                  </a:moveTo>
                  <a:lnTo>
                    <a:pt x="2134895" y="74498"/>
                  </a:lnTo>
                </a:path>
                <a:path w="2165350" h="1447800">
                  <a:moveTo>
                    <a:pt x="2096770" y="92100"/>
                  </a:moveTo>
                  <a:lnTo>
                    <a:pt x="2099703" y="88188"/>
                  </a:lnTo>
                </a:path>
                <a:path w="2165350" h="1447800">
                  <a:moveTo>
                    <a:pt x="2096770" y="92100"/>
                  </a:moveTo>
                  <a:lnTo>
                    <a:pt x="2093836" y="89166"/>
                  </a:lnTo>
                </a:path>
                <a:path w="2165350" h="1447800">
                  <a:moveTo>
                    <a:pt x="2093836" y="89166"/>
                  </a:moveTo>
                  <a:lnTo>
                    <a:pt x="2093836" y="88188"/>
                  </a:lnTo>
                  <a:lnTo>
                    <a:pt x="2092858" y="87210"/>
                  </a:lnTo>
                  <a:lnTo>
                    <a:pt x="2091880" y="86233"/>
                  </a:lnTo>
                  <a:lnTo>
                    <a:pt x="2090889" y="86233"/>
                  </a:lnTo>
                </a:path>
                <a:path w="2165350" h="1447800">
                  <a:moveTo>
                    <a:pt x="2090889" y="86233"/>
                  </a:moveTo>
                  <a:lnTo>
                    <a:pt x="2079167" y="84277"/>
                  </a:lnTo>
                </a:path>
                <a:path w="2165350" h="1447800">
                  <a:moveTo>
                    <a:pt x="2086000" y="78409"/>
                  </a:moveTo>
                  <a:lnTo>
                    <a:pt x="2088946" y="78409"/>
                  </a:lnTo>
                </a:path>
                <a:path w="2165350" h="1447800">
                  <a:moveTo>
                    <a:pt x="2088946" y="78409"/>
                  </a:moveTo>
                  <a:lnTo>
                    <a:pt x="2089924" y="78409"/>
                  </a:lnTo>
                  <a:lnTo>
                    <a:pt x="2090889" y="79387"/>
                  </a:lnTo>
                  <a:lnTo>
                    <a:pt x="2091880" y="79387"/>
                  </a:lnTo>
                  <a:lnTo>
                    <a:pt x="2092858" y="80365"/>
                  </a:lnTo>
                  <a:lnTo>
                    <a:pt x="2094814" y="81343"/>
                  </a:lnTo>
                  <a:lnTo>
                    <a:pt x="2095779" y="82321"/>
                  </a:lnTo>
                  <a:lnTo>
                    <a:pt x="2096770" y="84277"/>
                  </a:lnTo>
                  <a:lnTo>
                    <a:pt x="2097747" y="85255"/>
                  </a:lnTo>
                </a:path>
                <a:path w="2165350" h="1447800">
                  <a:moveTo>
                    <a:pt x="2103615" y="94056"/>
                  </a:moveTo>
                  <a:lnTo>
                    <a:pt x="2106549" y="90144"/>
                  </a:lnTo>
                </a:path>
                <a:path w="2165350" h="1447800">
                  <a:moveTo>
                    <a:pt x="2103615" y="94056"/>
                  </a:moveTo>
                  <a:lnTo>
                    <a:pt x="2102637" y="94056"/>
                  </a:lnTo>
                  <a:lnTo>
                    <a:pt x="2101659" y="95034"/>
                  </a:lnTo>
                  <a:lnTo>
                    <a:pt x="2100668" y="94056"/>
                  </a:lnTo>
                  <a:lnTo>
                    <a:pt x="2099703" y="94056"/>
                  </a:lnTo>
                  <a:lnTo>
                    <a:pt x="2098725" y="94056"/>
                  </a:lnTo>
                  <a:lnTo>
                    <a:pt x="2097747" y="93078"/>
                  </a:lnTo>
                  <a:lnTo>
                    <a:pt x="2096770" y="93078"/>
                  </a:lnTo>
                  <a:lnTo>
                    <a:pt x="2096770" y="92100"/>
                  </a:lnTo>
                </a:path>
                <a:path w="2165350" h="1447800">
                  <a:moveTo>
                    <a:pt x="2088946" y="78409"/>
                  </a:moveTo>
                  <a:lnTo>
                    <a:pt x="2124151" y="57873"/>
                  </a:lnTo>
                </a:path>
                <a:path w="2165350" h="1447800">
                  <a:moveTo>
                    <a:pt x="2124151" y="57873"/>
                  </a:moveTo>
                  <a:lnTo>
                    <a:pt x="2125116" y="58851"/>
                  </a:lnTo>
                  <a:lnTo>
                    <a:pt x="2126107" y="58851"/>
                  </a:lnTo>
                  <a:lnTo>
                    <a:pt x="2127084" y="59829"/>
                  </a:lnTo>
                  <a:lnTo>
                    <a:pt x="2129040" y="59829"/>
                  </a:lnTo>
                  <a:lnTo>
                    <a:pt x="2130005" y="60807"/>
                  </a:lnTo>
                  <a:lnTo>
                    <a:pt x="2130996" y="61785"/>
                  </a:lnTo>
                  <a:lnTo>
                    <a:pt x="2131974" y="63741"/>
                  </a:lnTo>
                  <a:lnTo>
                    <a:pt x="2132952" y="64719"/>
                  </a:lnTo>
                </a:path>
                <a:path w="2165350" h="1447800">
                  <a:moveTo>
                    <a:pt x="2134895" y="74498"/>
                  </a:moveTo>
                  <a:lnTo>
                    <a:pt x="2130996" y="78409"/>
                  </a:lnTo>
                </a:path>
                <a:path w="2165350" h="1447800">
                  <a:moveTo>
                    <a:pt x="2103615" y="94056"/>
                  </a:moveTo>
                  <a:lnTo>
                    <a:pt x="2130996" y="78409"/>
                  </a:lnTo>
                </a:path>
                <a:path w="2165350" h="1447800">
                  <a:moveTo>
                    <a:pt x="2121217" y="57873"/>
                  </a:moveTo>
                  <a:lnTo>
                    <a:pt x="2124151" y="57873"/>
                  </a:lnTo>
                </a:path>
                <a:path w="2165350" h="1447800">
                  <a:moveTo>
                    <a:pt x="2131974" y="77431"/>
                  </a:moveTo>
                  <a:lnTo>
                    <a:pt x="2130996" y="78409"/>
                  </a:lnTo>
                </a:path>
                <a:path w="2165350" h="1447800">
                  <a:moveTo>
                    <a:pt x="2134895" y="73520"/>
                  </a:moveTo>
                  <a:lnTo>
                    <a:pt x="2138819" y="75476"/>
                  </a:lnTo>
                </a:path>
                <a:path w="2165350" h="1447800">
                  <a:moveTo>
                    <a:pt x="2162289" y="529247"/>
                  </a:moveTo>
                  <a:lnTo>
                    <a:pt x="2161311" y="507733"/>
                  </a:lnTo>
                </a:path>
                <a:path w="2165350" h="1447800">
                  <a:moveTo>
                    <a:pt x="1967674" y="752233"/>
                  </a:moveTo>
                  <a:lnTo>
                    <a:pt x="2008746" y="727786"/>
                  </a:lnTo>
                </a:path>
                <a:path w="2165350" h="1447800">
                  <a:moveTo>
                    <a:pt x="1965718" y="755167"/>
                  </a:moveTo>
                  <a:lnTo>
                    <a:pt x="1966696" y="754189"/>
                  </a:lnTo>
                  <a:lnTo>
                    <a:pt x="1967674" y="753211"/>
                  </a:lnTo>
                  <a:lnTo>
                    <a:pt x="1967674" y="752233"/>
                  </a:lnTo>
                </a:path>
                <a:path w="2165350" h="1447800">
                  <a:moveTo>
                    <a:pt x="1957895" y="752233"/>
                  </a:moveTo>
                  <a:lnTo>
                    <a:pt x="1957895" y="753211"/>
                  </a:lnTo>
                  <a:lnTo>
                    <a:pt x="1957895" y="754189"/>
                  </a:lnTo>
                  <a:lnTo>
                    <a:pt x="1958860" y="754189"/>
                  </a:lnTo>
                  <a:lnTo>
                    <a:pt x="1958860" y="755167"/>
                  </a:lnTo>
                </a:path>
                <a:path w="2165350" h="1447800">
                  <a:moveTo>
                    <a:pt x="1619516" y="559574"/>
                  </a:moveTo>
                  <a:lnTo>
                    <a:pt x="1619516" y="558596"/>
                  </a:lnTo>
                  <a:lnTo>
                    <a:pt x="1618538" y="557618"/>
                  </a:lnTo>
                  <a:lnTo>
                    <a:pt x="1618538" y="556641"/>
                  </a:lnTo>
                </a:path>
                <a:path w="2165350" h="1447800">
                  <a:moveTo>
                    <a:pt x="2161311" y="507733"/>
                  </a:moveTo>
                  <a:lnTo>
                    <a:pt x="2162289" y="506755"/>
                  </a:lnTo>
                  <a:lnTo>
                    <a:pt x="2163267" y="505777"/>
                  </a:lnTo>
                  <a:lnTo>
                    <a:pt x="2163267" y="504799"/>
                  </a:lnTo>
                  <a:lnTo>
                    <a:pt x="2163267" y="503821"/>
                  </a:lnTo>
                </a:path>
                <a:path w="2165350" h="1447800">
                  <a:moveTo>
                    <a:pt x="1618538" y="417766"/>
                  </a:moveTo>
                  <a:lnTo>
                    <a:pt x="1617560" y="416788"/>
                  </a:lnTo>
                  <a:lnTo>
                    <a:pt x="1616570" y="416788"/>
                  </a:lnTo>
                  <a:lnTo>
                    <a:pt x="1615605" y="415810"/>
                  </a:lnTo>
                </a:path>
                <a:path w="2165350" h="1447800">
                  <a:moveTo>
                    <a:pt x="1646897" y="370827"/>
                  </a:moveTo>
                  <a:lnTo>
                    <a:pt x="1645907" y="369849"/>
                  </a:lnTo>
                  <a:lnTo>
                    <a:pt x="1644942" y="369849"/>
                  </a:lnTo>
                  <a:lnTo>
                    <a:pt x="1644942" y="368871"/>
                  </a:lnTo>
                  <a:lnTo>
                    <a:pt x="1643964" y="368871"/>
                  </a:lnTo>
                </a:path>
                <a:path w="2165350" h="1447800">
                  <a:moveTo>
                    <a:pt x="1649831" y="366915"/>
                  </a:moveTo>
                  <a:lnTo>
                    <a:pt x="1648853" y="365937"/>
                  </a:lnTo>
                  <a:lnTo>
                    <a:pt x="1647875" y="365937"/>
                  </a:lnTo>
                  <a:lnTo>
                    <a:pt x="1646897" y="365937"/>
                  </a:lnTo>
                  <a:lnTo>
                    <a:pt x="1646897" y="366915"/>
                  </a:lnTo>
                </a:path>
                <a:path w="2165350" h="1447800">
                  <a:moveTo>
                    <a:pt x="1614627" y="419722"/>
                  </a:moveTo>
                  <a:lnTo>
                    <a:pt x="1615605" y="420700"/>
                  </a:lnTo>
                  <a:lnTo>
                    <a:pt x="1616570" y="421678"/>
                  </a:lnTo>
                  <a:lnTo>
                    <a:pt x="1616570" y="422656"/>
                  </a:lnTo>
                </a:path>
                <a:path w="2165350" h="1447800">
                  <a:moveTo>
                    <a:pt x="1788706" y="286715"/>
                  </a:moveTo>
                  <a:lnTo>
                    <a:pt x="1787715" y="286715"/>
                  </a:lnTo>
                  <a:lnTo>
                    <a:pt x="1786750" y="285737"/>
                  </a:lnTo>
                  <a:lnTo>
                    <a:pt x="1785772" y="285737"/>
                  </a:lnTo>
                  <a:lnTo>
                    <a:pt x="1785772" y="286715"/>
                  </a:lnTo>
                </a:path>
                <a:path w="2165350" h="1447800">
                  <a:moveTo>
                    <a:pt x="1616570" y="553707"/>
                  </a:moveTo>
                  <a:lnTo>
                    <a:pt x="1616570" y="554685"/>
                  </a:lnTo>
                  <a:lnTo>
                    <a:pt x="1617560" y="555663"/>
                  </a:lnTo>
                  <a:lnTo>
                    <a:pt x="1618538" y="556641"/>
                  </a:lnTo>
                </a:path>
                <a:path w="2165350" h="1447800">
                  <a:moveTo>
                    <a:pt x="1038606" y="349300"/>
                  </a:moveTo>
                  <a:lnTo>
                    <a:pt x="1037628" y="347345"/>
                  </a:lnTo>
                </a:path>
                <a:path w="2165350" h="1447800">
                  <a:moveTo>
                    <a:pt x="1323187" y="10922"/>
                  </a:moveTo>
                  <a:lnTo>
                    <a:pt x="1331988" y="6032"/>
                  </a:lnTo>
                </a:path>
                <a:path w="2165350" h="1447800">
                  <a:moveTo>
                    <a:pt x="0" y="684745"/>
                  </a:moveTo>
                  <a:lnTo>
                    <a:pt x="1955" y="683768"/>
                  </a:lnTo>
                  <a:lnTo>
                    <a:pt x="3911" y="682790"/>
                  </a:lnTo>
                  <a:lnTo>
                    <a:pt x="4889" y="682790"/>
                  </a:lnTo>
                  <a:lnTo>
                    <a:pt x="6845" y="682790"/>
                  </a:lnTo>
                  <a:lnTo>
                    <a:pt x="6845" y="683768"/>
                  </a:lnTo>
                </a:path>
                <a:path w="2165350" h="1447800">
                  <a:moveTo>
                    <a:pt x="117348" y="683768"/>
                  </a:moveTo>
                  <a:lnTo>
                    <a:pt x="116370" y="682790"/>
                  </a:lnTo>
                  <a:lnTo>
                    <a:pt x="114414" y="682790"/>
                  </a:lnTo>
                  <a:lnTo>
                    <a:pt x="112458" y="682790"/>
                  </a:lnTo>
                  <a:lnTo>
                    <a:pt x="111480" y="682790"/>
                  </a:lnTo>
                  <a:lnTo>
                    <a:pt x="110502" y="682790"/>
                  </a:lnTo>
                </a:path>
                <a:path w="2165350" h="1447800">
                  <a:moveTo>
                    <a:pt x="449859" y="487197"/>
                  </a:moveTo>
                  <a:lnTo>
                    <a:pt x="450837" y="487197"/>
                  </a:lnTo>
                  <a:lnTo>
                    <a:pt x="452793" y="487197"/>
                  </a:lnTo>
                  <a:lnTo>
                    <a:pt x="454748" y="487197"/>
                  </a:lnTo>
                  <a:lnTo>
                    <a:pt x="456704" y="488175"/>
                  </a:lnTo>
                </a:path>
                <a:path w="2165350" h="1447800">
                  <a:moveTo>
                    <a:pt x="25425" y="571309"/>
                  </a:moveTo>
                  <a:lnTo>
                    <a:pt x="112458" y="625094"/>
                  </a:lnTo>
                  <a:lnTo>
                    <a:pt x="159397" y="655408"/>
                  </a:lnTo>
                </a:path>
                <a:path w="2165350" h="1447800">
                  <a:moveTo>
                    <a:pt x="316852" y="564464"/>
                  </a:moveTo>
                  <a:lnTo>
                    <a:pt x="266001" y="536105"/>
                  </a:lnTo>
                  <a:lnTo>
                    <a:pt x="175056" y="485241"/>
                  </a:lnTo>
                </a:path>
                <a:path w="2165350" h="1447800">
                  <a:moveTo>
                    <a:pt x="466483" y="469595"/>
                  </a:moveTo>
                  <a:lnTo>
                    <a:pt x="467461" y="463727"/>
                  </a:lnTo>
                  <a:lnTo>
                    <a:pt x="466483" y="455904"/>
                  </a:lnTo>
                  <a:lnTo>
                    <a:pt x="462572" y="448081"/>
                  </a:lnTo>
                  <a:lnTo>
                    <a:pt x="455726" y="441236"/>
                  </a:lnTo>
                  <a:lnTo>
                    <a:pt x="447903" y="435368"/>
                  </a:lnTo>
                </a:path>
                <a:path w="2165350" h="1447800">
                  <a:moveTo>
                    <a:pt x="437146" y="495020"/>
                  </a:moveTo>
                  <a:lnTo>
                    <a:pt x="439102" y="488175"/>
                  </a:lnTo>
                  <a:lnTo>
                    <a:pt x="436168" y="479374"/>
                  </a:lnTo>
                  <a:lnTo>
                    <a:pt x="427367" y="471551"/>
                  </a:lnTo>
                </a:path>
                <a:path w="2165350" h="1447800">
                  <a:moveTo>
                    <a:pt x="445947" y="441236"/>
                  </a:moveTo>
                  <a:lnTo>
                    <a:pt x="461594" y="454926"/>
                  </a:lnTo>
                  <a:lnTo>
                    <a:pt x="466483" y="469595"/>
                  </a:lnTo>
                  <a:lnTo>
                    <a:pt x="465505" y="473506"/>
                  </a:lnTo>
                </a:path>
                <a:path w="2165350" h="1447800">
                  <a:moveTo>
                    <a:pt x="126149" y="1359547"/>
                  </a:moveTo>
                  <a:lnTo>
                    <a:pt x="1613649" y="499910"/>
                  </a:lnTo>
                </a:path>
                <a:path w="2165350" h="1447800">
                  <a:moveTo>
                    <a:pt x="1888464" y="341477"/>
                  </a:moveTo>
                  <a:lnTo>
                    <a:pt x="2165239" y="181670"/>
                  </a:lnTo>
                </a:path>
                <a:path w="2165350" h="1447800">
                  <a:moveTo>
                    <a:pt x="83121" y="1447571"/>
                  </a:moveTo>
                  <a:lnTo>
                    <a:pt x="98767" y="1434858"/>
                  </a:lnTo>
                  <a:lnTo>
                    <a:pt x="112458" y="1414322"/>
                  </a:lnTo>
                  <a:lnTo>
                    <a:pt x="122237" y="1388897"/>
                  </a:lnTo>
                  <a:lnTo>
                    <a:pt x="126149" y="1359547"/>
                  </a:lnTo>
                </a:path>
                <a:path w="2165350" h="1447800">
                  <a:moveTo>
                    <a:pt x="708050" y="690613"/>
                  </a:moveTo>
                  <a:lnTo>
                    <a:pt x="707072" y="691591"/>
                  </a:lnTo>
                  <a:lnTo>
                    <a:pt x="707072" y="692569"/>
                  </a:lnTo>
                  <a:lnTo>
                    <a:pt x="707072" y="693547"/>
                  </a:lnTo>
                  <a:lnTo>
                    <a:pt x="706094" y="693547"/>
                  </a:lnTo>
                </a:path>
                <a:path w="2165350" h="1447800">
                  <a:moveTo>
                    <a:pt x="699249" y="705294"/>
                  </a:moveTo>
                  <a:lnTo>
                    <a:pt x="699249" y="706272"/>
                  </a:lnTo>
                  <a:lnTo>
                    <a:pt x="698271" y="707250"/>
                  </a:lnTo>
                  <a:lnTo>
                    <a:pt x="697293" y="707250"/>
                  </a:lnTo>
                </a:path>
                <a:path w="2165350" h="1447800">
                  <a:moveTo>
                    <a:pt x="1026871" y="506755"/>
                  </a:moveTo>
                  <a:lnTo>
                    <a:pt x="1026871" y="507733"/>
                  </a:lnTo>
                  <a:lnTo>
                    <a:pt x="1025893" y="508711"/>
                  </a:lnTo>
                  <a:lnTo>
                    <a:pt x="1025893" y="509689"/>
                  </a:lnTo>
                  <a:lnTo>
                    <a:pt x="1024915" y="509689"/>
                  </a:lnTo>
                </a:path>
                <a:path w="2165350" h="1447800">
                  <a:moveTo>
                    <a:pt x="687514" y="1017257"/>
                  </a:moveTo>
                  <a:lnTo>
                    <a:pt x="687514" y="1018235"/>
                  </a:lnTo>
                  <a:lnTo>
                    <a:pt x="686536" y="1018235"/>
                  </a:lnTo>
                  <a:lnTo>
                    <a:pt x="686536" y="1019213"/>
                  </a:lnTo>
                  <a:lnTo>
                    <a:pt x="685558" y="1020191"/>
                  </a:lnTo>
                </a:path>
                <a:path w="2165350" h="1447800">
                  <a:moveTo>
                    <a:pt x="687514" y="1017257"/>
                  </a:moveTo>
                  <a:lnTo>
                    <a:pt x="688492" y="1017257"/>
                  </a:lnTo>
                  <a:lnTo>
                    <a:pt x="689470" y="1017257"/>
                  </a:lnTo>
                  <a:lnTo>
                    <a:pt x="690448" y="1016279"/>
                  </a:lnTo>
                </a:path>
                <a:path w="2165350" h="1447800">
                  <a:moveTo>
                    <a:pt x="687514" y="1015301"/>
                  </a:moveTo>
                  <a:lnTo>
                    <a:pt x="690448" y="1016279"/>
                  </a:lnTo>
                </a:path>
                <a:path w="2165350" h="1447800">
                  <a:moveTo>
                    <a:pt x="1008278" y="832421"/>
                  </a:moveTo>
                  <a:lnTo>
                    <a:pt x="996543" y="825576"/>
                  </a:lnTo>
                </a:path>
                <a:path w="2165350" h="1447800">
                  <a:moveTo>
                    <a:pt x="1025893" y="511644"/>
                  </a:moveTo>
                  <a:lnTo>
                    <a:pt x="1025893" y="510667"/>
                  </a:lnTo>
                  <a:lnTo>
                    <a:pt x="1025893" y="509689"/>
                  </a:lnTo>
                  <a:lnTo>
                    <a:pt x="1024915" y="508711"/>
                  </a:lnTo>
                </a:path>
                <a:path w="2165350" h="1447800">
                  <a:moveTo>
                    <a:pt x="1025893" y="511644"/>
                  </a:moveTo>
                  <a:lnTo>
                    <a:pt x="1023937" y="510667"/>
                  </a:lnTo>
                </a:path>
                <a:path w="2165350" h="1447800">
                  <a:moveTo>
                    <a:pt x="1001433" y="817753"/>
                  </a:moveTo>
                  <a:lnTo>
                    <a:pt x="1014145" y="824598"/>
                  </a:lnTo>
                </a:path>
                <a:path w="2165350" h="1447800">
                  <a:moveTo>
                    <a:pt x="1978418" y="227063"/>
                  </a:moveTo>
                  <a:lnTo>
                    <a:pt x="1977453" y="228041"/>
                  </a:lnTo>
                  <a:lnTo>
                    <a:pt x="1977453" y="229019"/>
                  </a:lnTo>
                  <a:lnTo>
                    <a:pt x="1976475" y="229997"/>
                  </a:lnTo>
                  <a:lnTo>
                    <a:pt x="1975497" y="229997"/>
                  </a:lnTo>
                </a:path>
                <a:path w="2165350" h="1447800">
                  <a:moveTo>
                    <a:pt x="1978418" y="225107"/>
                  </a:moveTo>
                  <a:lnTo>
                    <a:pt x="2008746" y="243687"/>
                  </a:lnTo>
                </a:path>
                <a:path w="2165350" h="1447800">
                  <a:moveTo>
                    <a:pt x="1979409" y="195757"/>
                  </a:moveTo>
                  <a:lnTo>
                    <a:pt x="2165239" y="88142"/>
                  </a:lnTo>
                </a:path>
                <a:path w="2165350" h="1447800">
                  <a:moveTo>
                    <a:pt x="2013635" y="122415"/>
                  </a:moveTo>
                  <a:lnTo>
                    <a:pt x="1981365" y="140995"/>
                  </a:lnTo>
                </a:path>
                <a:path w="2165350" h="1447800">
                  <a:moveTo>
                    <a:pt x="1980387" y="129260"/>
                  </a:moveTo>
                  <a:lnTo>
                    <a:pt x="1980387" y="130238"/>
                  </a:lnTo>
                </a:path>
                <a:path w="2165350" h="1447800">
                  <a:moveTo>
                    <a:pt x="2030260" y="134150"/>
                  </a:moveTo>
                  <a:lnTo>
                    <a:pt x="2030260" y="138061"/>
                  </a:lnTo>
                </a:path>
                <a:path w="2165350" h="1447800">
                  <a:moveTo>
                    <a:pt x="2140775" y="74498"/>
                  </a:moveTo>
                  <a:lnTo>
                    <a:pt x="2140775" y="69608"/>
                  </a:lnTo>
                </a:path>
              </a:pathLst>
            </a:custGeom>
            <a:ln w="3175">
              <a:solidFill>
                <a:srgbClr val="000000"/>
              </a:solidFill>
            </a:ln>
          </p:spPr>
          <p:txBody>
            <a:bodyPr wrap="square" lIns="0" tIns="0" rIns="0" bIns="0" rtlCol="0"/>
            <a:lstStyle/>
            <a:p>
              <a:endParaRPr/>
            </a:p>
          </p:txBody>
        </p:sp>
      </p:grpSp>
      <p:sp>
        <p:nvSpPr>
          <p:cNvPr id="63" name="TextBox 62">
            <a:extLst>
              <a:ext uri="{FF2B5EF4-FFF2-40B4-BE49-F238E27FC236}">
                <a16:creationId xmlns:a16="http://schemas.microsoft.com/office/drawing/2014/main" id="{5C754DC6-76AD-50E7-54AB-0753E6603760}"/>
              </a:ext>
            </a:extLst>
          </p:cNvPr>
          <p:cNvSpPr txBox="1"/>
          <p:nvPr/>
        </p:nvSpPr>
        <p:spPr>
          <a:xfrm>
            <a:off x="3424749" y="3411038"/>
            <a:ext cx="2650476" cy="536750"/>
          </a:xfrm>
          <a:prstGeom prst="rect">
            <a:avLst/>
          </a:prstGeom>
          <a:noFill/>
        </p:spPr>
        <p:txBody>
          <a:bodyPr wrap="square">
            <a:spAutoFit/>
          </a:bodyPr>
          <a:lstStyle/>
          <a:p>
            <a:pPr marL="12700" marR="5080">
              <a:lnSpc>
                <a:spcPct val="109400"/>
              </a:lnSpc>
              <a:spcBef>
                <a:spcPts val="100"/>
              </a:spcBef>
            </a:pPr>
            <a:r>
              <a:rPr lang="en-US" sz="900" dirty="0">
                <a:latin typeface="IBM Plex Sans" panose="020B0503050203000203" pitchFamily="34" charset="0"/>
              </a:rPr>
              <a:t>The LED on the back of the OneKEY Manager will illuminate, indicating that it is receiving power.</a:t>
            </a:r>
            <a:endParaRPr lang="en-US" sz="900" dirty="0">
              <a:latin typeface="IBM Plex Sans" panose="020B0503050203000203" pitchFamily="34" charset="0"/>
              <a:cs typeface="Arial"/>
            </a:endParaRPr>
          </a:p>
        </p:txBody>
      </p:sp>
      <p:pic>
        <p:nvPicPr>
          <p:cNvPr id="68" name="object 48">
            <a:extLst>
              <a:ext uri="{FF2B5EF4-FFF2-40B4-BE49-F238E27FC236}">
                <a16:creationId xmlns:a16="http://schemas.microsoft.com/office/drawing/2014/main" id="{2FAF98FE-7E5D-CFB6-D422-C01EFFF10AD6}"/>
              </a:ext>
            </a:extLst>
          </p:cNvPr>
          <p:cNvPicPr/>
          <p:nvPr/>
        </p:nvPicPr>
        <p:blipFill>
          <a:blip r:embed="rId13" cstate="print"/>
          <a:stretch>
            <a:fillRect/>
          </a:stretch>
        </p:blipFill>
        <p:spPr>
          <a:xfrm>
            <a:off x="4165984" y="4009162"/>
            <a:ext cx="954597" cy="1638347"/>
          </a:xfrm>
          <a:prstGeom prst="rect">
            <a:avLst/>
          </a:prstGeom>
        </p:spPr>
      </p:pic>
      <p:grpSp>
        <p:nvGrpSpPr>
          <p:cNvPr id="69" name="object 41">
            <a:extLst>
              <a:ext uri="{FF2B5EF4-FFF2-40B4-BE49-F238E27FC236}">
                <a16:creationId xmlns:a16="http://schemas.microsoft.com/office/drawing/2014/main" id="{6F721C1E-B448-3A67-C187-B514835DAF19}"/>
              </a:ext>
            </a:extLst>
          </p:cNvPr>
          <p:cNvGrpSpPr/>
          <p:nvPr/>
        </p:nvGrpSpPr>
        <p:grpSpPr>
          <a:xfrm>
            <a:off x="2341044" y="5228257"/>
            <a:ext cx="388449" cy="128905"/>
            <a:chOff x="2066670" y="6885427"/>
            <a:chExt cx="388449" cy="128905"/>
          </a:xfrm>
        </p:grpSpPr>
        <p:sp>
          <p:nvSpPr>
            <p:cNvPr id="70" name="object 43">
              <a:extLst>
                <a:ext uri="{FF2B5EF4-FFF2-40B4-BE49-F238E27FC236}">
                  <a16:creationId xmlns:a16="http://schemas.microsoft.com/office/drawing/2014/main" id="{26109ABE-99D8-512D-B878-96C4C412E4ED}"/>
                </a:ext>
              </a:extLst>
            </p:cNvPr>
            <p:cNvSpPr/>
            <p:nvPr/>
          </p:nvSpPr>
          <p:spPr>
            <a:xfrm>
              <a:off x="2173179" y="6949613"/>
              <a:ext cx="281940" cy="0"/>
            </a:xfrm>
            <a:custGeom>
              <a:avLst/>
              <a:gdLst/>
              <a:ahLst/>
              <a:cxnLst/>
              <a:rect l="l" t="t" r="r" b="b"/>
              <a:pathLst>
                <a:path w="281939">
                  <a:moveTo>
                    <a:pt x="0" y="0"/>
                  </a:moveTo>
                  <a:lnTo>
                    <a:pt x="281343" y="0"/>
                  </a:lnTo>
                </a:path>
              </a:pathLst>
            </a:custGeom>
            <a:ln w="38100">
              <a:solidFill>
                <a:srgbClr val="000000"/>
              </a:solidFill>
            </a:ln>
          </p:spPr>
          <p:txBody>
            <a:bodyPr wrap="square" lIns="0" tIns="0" rIns="0" bIns="0" rtlCol="0"/>
            <a:lstStyle/>
            <a:p>
              <a:endParaRPr/>
            </a:p>
          </p:txBody>
        </p:sp>
        <p:sp>
          <p:nvSpPr>
            <p:cNvPr id="71" name="object 44">
              <a:extLst>
                <a:ext uri="{FF2B5EF4-FFF2-40B4-BE49-F238E27FC236}">
                  <a16:creationId xmlns:a16="http://schemas.microsoft.com/office/drawing/2014/main" id="{326A9240-60C9-16BE-4B97-1C815A5EDFCD}"/>
                </a:ext>
              </a:extLst>
            </p:cNvPr>
            <p:cNvSpPr/>
            <p:nvPr/>
          </p:nvSpPr>
          <p:spPr>
            <a:xfrm>
              <a:off x="2066670" y="6885427"/>
              <a:ext cx="176530" cy="128905"/>
            </a:xfrm>
            <a:custGeom>
              <a:avLst/>
              <a:gdLst/>
              <a:ahLst/>
              <a:cxnLst/>
              <a:rect l="l" t="t" r="r" b="b"/>
              <a:pathLst>
                <a:path w="176530" h="128904">
                  <a:moveTo>
                    <a:pt x="176377" y="0"/>
                  </a:moveTo>
                  <a:lnTo>
                    <a:pt x="0" y="64185"/>
                  </a:lnTo>
                  <a:lnTo>
                    <a:pt x="176377" y="128371"/>
                  </a:lnTo>
                  <a:lnTo>
                    <a:pt x="176377" y="0"/>
                  </a:lnTo>
                  <a:close/>
                </a:path>
              </a:pathLst>
            </a:custGeom>
            <a:solidFill>
              <a:srgbClr val="000000"/>
            </a:solidFill>
          </p:spPr>
          <p:txBody>
            <a:bodyPr wrap="square" lIns="0" tIns="0" rIns="0" bIns="0" rtlCol="0"/>
            <a:lstStyle/>
            <a:p>
              <a:endParaRPr/>
            </a:p>
          </p:txBody>
        </p:sp>
      </p:grpSp>
      <p:grpSp>
        <p:nvGrpSpPr>
          <p:cNvPr id="72" name="object 41">
            <a:extLst>
              <a:ext uri="{FF2B5EF4-FFF2-40B4-BE49-F238E27FC236}">
                <a16:creationId xmlns:a16="http://schemas.microsoft.com/office/drawing/2014/main" id="{3AF8BCCD-36A0-C6B0-BEAC-A0B4A0D45B6E}"/>
              </a:ext>
            </a:extLst>
          </p:cNvPr>
          <p:cNvGrpSpPr/>
          <p:nvPr/>
        </p:nvGrpSpPr>
        <p:grpSpPr>
          <a:xfrm>
            <a:off x="7830597" y="5268050"/>
            <a:ext cx="388449" cy="128905"/>
            <a:chOff x="2066670" y="6885427"/>
            <a:chExt cx="388449" cy="128905"/>
          </a:xfrm>
        </p:grpSpPr>
        <p:sp>
          <p:nvSpPr>
            <p:cNvPr id="73" name="object 43">
              <a:extLst>
                <a:ext uri="{FF2B5EF4-FFF2-40B4-BE49-F238E27FC236}">
                  <a16:creationId xmlns:a16="http://schemas.microsoft.com/office/drawing/2014/main" id="{B8880E3F-DAA8-0A3F-62A7-4DCBE2E16706}"/>
                </a:ext>
              </a:extLst>
            </p:cNvPr>
            <p:cNvSpPr/>
            <p:nvPr/>
          </p:nvSpPr>
          <p:spPr>
            <a:xfrm>
              <a:off x="2173179" y="6949613"/>
              <a:ext cx="281940" cy="0"/>
            </a:xfrm>
            <a:custGeom>
              <a:avLst/>
              <a:gdLst/>
              <a:ahLst/>
              <a:cxnLst/>
              <a:rect l="l" t="t" r="r" b="b"/>
              <a:pathLst>
                <a:path w="281939">
                  <a:moveTo>
                    <a:pt x="0" y="0"/>
                  </a:moveTo>
                  <a:lnTo>
                    <a:pt x="281343" y="0"/>
                  </a:lnTo>
                </a:path>
              </a:pathLst>
            </a:custGeom>
            <a:ln w="38100">
              <a:solidFill>
                <a:srgbClr val="000000"/>
              </a:solidFill>
            </a:ln>
          </p:spPr>
          <p:txBody>
            <a:bodyPr wrap="square" lIns="0" tIns="0" rIns="0" bIns="0" rtlCol="0"/>
            <a:lstStyle/>
            <a:p>
              <a:endParaRPr/>
            </a:p>
          </p:txBody>
        </p:sp>
        <p:sp>
          <p:nvSpPr>
            <p:cNvPr id="74" name="object 44">
              <a:extLst>
                <a:ext uri="{FF2B5EF4-FFF2-40B4-BE49-F238E27FC236}">
                  <a16:creationId xmlns:a16="http://schemas.microsoft.com/office/drawing/2014/main" id="{00B15451-C091-0868-0526-131B44F627E9}"/>
                </a:ext>
              </a:extLst>
            </p:cNvPr>
            <p:cNvSpPr/>
            <p:nvPr/>
          </p:nvSpPr>
          <p:spPr>
            <a:xfrm>
              <a:off x="2066670" y="6885427"/>
              <a:ext cx="176530" cy="128905"/>
            </a:xfrm>
            <a:custGeom>
              <a:avLst/>
              <a:gdLst/>
              <a:ahLst/>
              <a:cxnLst/>
              <a:rect l="l" t="t" r="r" b="b"/>
              <a:pathLst>
                <a:path w="176530" h="128904">
                  <a:moveTo>
                    <a:pt x="176377" y="0"/>
                  </a:moveTo>
                  <a:lnTo>
                    <a:pt x="0" y="64185"/>
                  </a:lnTo>
                  <a:lnTo>
                    <a:pt x="176377" y="128371"/>
                  </a:lnTo>
                  <a:lnTo>
                    <a:pt x="176377" y="0"/>
                  </a:lnTo>
                  <a:close/>
                </a:path>
              </a:pathLst>
            </a:custGeom>
            <a:solidFill>
              <a:srgbClr val="000000"/>
            </a:solidFill>
          </p:spPr>
          <p:txBody>
            <a:bodyPr wrap="square" lIns="0" tIns="0" rIns="0" bIns="0" rtlCol="0"/>
            <a:lstStyle/>
            <a:p>
              <a:endParaRPr/>
            </a:p>
          </p:txBody>
        </p:sp>
      </p:grpSp>
      <p:pic>
        <p:nvPicPr>
          <p:cNvPr id="75" name="object 59">
            <a:extLst>
              <a:ext uri="{FF2B5EF4-FFF2-40B4-BE49-F238E27FC236}">
                <a16:creationId xmlns:a16="http://schemas.microsoft.com/office/drawing/2014/main" id="{E0D3ACBB-BAF8-1CDD-D427-CAF064E1B899}"/>
              </a:ext>
            </a:extLst>
          </p:cNvPr>
          <p:cNvPicPr/>
          <p:nvPr/>
        </p:nvPicPr>
        <p:blipFill>
          <a:blip r:embed="rId14"/>
          <a:srcRect/>
          <a:stretch/>
        </p:blipFill>
        <p:spPr>
          <a:xfrm>
            <a:off x="9818394" y="4004974"/>
            <a:ext cx="926676" cy="1684583"/>
          </a:xfrm>
          <a:prstGeom prst="rect">
            <a:avLst/>
          </a:prstGeom>
        </p:spPr>
      </p:pic>
      <p:pic>
        <p:nvPicPr>
          <p:cNvPr id="79" name="Picture 78" descr="A screenshot of a black screen&#10;&#10;AI-generated content may be incorrect.">
            <a:extLst>
              <a:ext uri="{FF2B5EF4-FFF2-40B4-BE49-F238E27FC236}">
                <a16:creationId xmlns:a16="http://schemas.microsoft.com/office/drawing/2014/main" id="{7508814A-6E8C-30CF-1124-F3BCD55FA489}"/>
              </a:ext>
            </a:extLst>
          </p:cNvPr>
          <p:cNvPicPr>
            <a:picLocks noChangeAspect="1"/>
          </p:cNvPicPr>
          <p:nvPr/>
        </p:nvPicPr>
        <p:blipFill>
          <a:blip r:embed="rId15"/>
          <a:stretch>
            <a:fillRect/>
          </a:stretch>
        </p:blipFill>
        <p:spPr>
          <a:xfrm>
            <a:off x="6892274" y="4033116"/>
            <a:ext cx="968172" cy="1638347"/>
          </a:xfrm>
          <a:prstGeom prst="rect">
            <a:avLst/>
          </a:prstGeom>
        </p:spPr>
      </p:pic>
    </p:spTree>
    <p:extLst>
      <p:ext uri="{BB962C8B-B14F-4D97-AF65-F5344CB8AC3E}">
        <p14:creationId xmlns:p14="http://schemas.microsoft.com/office/powerpoint/2010/main" val="32864286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7A593-ABE4-2492-D7AB-F1D728C864B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2930D4F-A17C-4C51-DE08-48767053E2CC}"/>
              </a:ext>
            </a:extLst>
          </p:cNvPr>
          <p:cNvSpPr/>
          <p:nvPr/>
        </p:nvSpPr>
        <p:spPr>
          <a:xfrm>
            <a:off x="9003595" y="5750340"/>
            <a:ext cx="2662664" cy="520282"/>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75A841BA-D578-B283-DDAB-88AFFE38F11D}"/>
              </a:ext>
            </a:extLst>
          </p:cNvPr>
          <p:cNvSpPr>
            <a:spLocks noGrp="1"/>
          </p:cNvSpPr>
          <p:nvPr>
            <p:ph type="sldNum" sz="quarter" idx="10"/>
          </p:nvPr>
        </p:nvSpPr>
        <p:spPr>
          <a:xfrm>
            <a:off x="10993696" y="6331998"/>
            <a:ext cx="814388" cy="365125"/>
          </a:xfrm>
        </p:spPr>
        <p:txBody>
          <a:bodyPr/>
          <a:lstStyle/>
          <a:p>
            <a:fld id="{786FBC2C-DAEC-AA48-BB03-235AB661DE70}" type="slidenum">
              <a:rPr lang="en-US" smtClean="0"/>
              <a:pPr/>
              <a:t>57</a:t>
            </a:fld>
            <a:endParaRPr lang="en-US" dirty="0"/>
          </a:p>
        </p:txBody>
      </p:sp>
      <p:sp>
        <p:nvSpPr>
          <p:cNvPr id="3" name="Text Placeholder 2">
            <a:extLst>
              <a:ext uri="{FF2B5EF4-FFF2-40B4-BE49-F238E27FC236}">
                <a16:creationId xmlns:a16="http://schemas.microsoft.com/office/drawing/2014/main" id="{2990D058-ACCB-EB21-F5F0-03D5FA88A614}"/>
              </a:ext>
            </a:extLst>
          </p:cNvPr>
          <p:cNvSpPr>
            <a:spLocks noGrp="1"/>
          </p:cNvSpPr>
          <p:nvPr>
            <p:ph type="body" sz="quarter" idx="39"/>
          </p:nvPr>
        </p:nvSpPr>
        <p:spPr>
          <a:xfrm>
            <a:off x="376646" y="694159"/>
            <a:ext cx="6802437" cy="414338"/>
          </a:xfrm>
        </p:spPr>
        <p:txBody>
          <a:bodyPr lIns="91440" tIns="45720" rIns="91440" bIns="45720" anchor="t"/>
          <a:lstStyle/>
          <a:p>
            <a:r>
              <a:rPr lang="en-US" dirty="0">
                <a:latin typeface="IBM Plex Sans"/>
              </a:rPr>
              <a:t>OneKEY Manager Installation-</a:t>
            </a:r>
            <a:r>
              <a:rPr lang="en-US" dirty="0">
                <a:solidFill>
                  <a:srgbClr val="F7AB04"/>
                </a:solidFill>
                <a:latin typeface="IBM Plex Sans"/>
              </a:rPr>
              <a:t> </a:t>
            </a:r>
            <a:r>
              <a:rPr lang="en-US" b="1" dirty="0">
                <a:solidFill>
                  <a:srgbClr val="F7AB04"/>
                </a:solidFill>
                <a:latin typeface="IBM Plex Sans"/>
              </a:rPr>
              <a:t>NEW Site</a:t>
            </a:r>
            <a:endParaRPr lang="en-US" b="1" dirty="0"/>
          </a:p>
        </p:txBody>
      </p:sp>
      <p:sp>
        <p:nvSpPr>
          <p:cNvPr id="20" name="Rounded Rectangle 19">
            <a:extLst>
              <a:ext uri="{FF2B5EF4-FFF2-40B4-BE49-F238E27FC236}">
                <a16:creationId xmlns:a16="http://schemas.microsoft.com/office/drawing/2014/main" id="{D39ED3FD-C374-0EEB-92CA-6E8B1F46D5E5}"/>
              </a:ext>
            </a:extLst>
          </p:cNvPr>
          <p:cNvSpPr/>
          <p:nvPr/>
        </p:nvSpPr>
        <p:spPr>
          <a:xfrm>
            <a:off x="2722501" y="1172683"/>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16</a:t>
            </a:r>
          </a:p>
        </p:txBody>
      </p:sp>
      <p:sp>
        <p:nvSpPr>
          <p:cNvPr id="21" name="Rounded Rectangle 20">
            <a:extLst>
              <a:ext uri="{FF2B5EF4-FFF2-40B4-BE49-F238E27FC236}">
                <a16:creationId xmlns:a16="http://schemas.microsoft.com/office/drawing/2014/main" id="{1FAE664D-E927-1651-5939-2E36B9E429D7}"/>
              </a:ext>
            </a:extLst>
          </p:cNvPr>
          <p:cNvSpPr/>
          <p:nvPr/>
        </p:nvSpPr>
        <p:spPr>
          <a:xfrm>
            <a:off x="5536729" y="1172683"/>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17</a:t>
            </a:r>
          </a:p>
        </p:txBody>
      </p:sp>
      <p:sp>
        <p:nvSpPr>
          <p:cNvPr id="22" name="Rounded Rectangle 21">
            <a:extLst>
              <a:ext uri="{FF2B5EF4-FFF2-40B4-BE49-F238E27FC236}">
                <a16:creationId xmlns:a16="http://schemas.microsoft.com/office/drawing/2014/main" id="{EB9D9855-B987-ECAE-1FA1-EFF48BCC60B4}"/>
              </a:ext>
            </a:extLst>
          </p:cNvPr>
          <p:cNvSpPr/>
          <p:nvPr/>
        </p:nvSpPr>
        <p:spPr>
          <a:xfrm>
            <a:off x="8316707" y="1135644"/>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18</a:t>
            </a:r>
          </a:p>
        </p:txBody>
      </p:sp>
      <p:sp>
        <p:nvSpPr>
          <p:cNvPr id="23" name="Rounded Rectangle 22">
            <a:extLst>
              <a:ext uri="{FF2B5EF4-FFF2-40B4-BE49-F238E27FC236}">
                <a16:creationId xmlns:a16="http://schemas.microsoft.com/office/drawing/2014/main" id="{8B8ADE02-0B49-3E63-7D32-BBFDD1F776B0}"/>
              </a:ext>
            </a:extLst>
          </p:cNvPr>
          <p:cNvSpPr/>
          <p:nvPr/>
        </p:nvSpPr>
        <p:spPr>
          <a:xfrm>
            <a:off x="11119839" y="1151596"/>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20</a:t>
            </a:r>
          </a:p>
        </p:txBody>
      </p:sp>
      <p:sp>
        <p:nvSpPr>
          <p:cNvPr id="24" name="Rounded Rectangle 23">
            <a:extLst>
              <a:ext uri="{FF2B5EF4-FFF2-40B4-BE49-F238E27FC236}">
                <a16:creationId xmlns:a16="http://schemas.microsoft.com/office/drawing/2014/main" id="{8D8560F8-05E2-7B24-261F-9346E51AA95E}"/>
              </a:ext>
            </a:extLst>
          </p:cNvPr>
          <p:cNvSpPr/>
          <p:nvPr/>
        </p:nvSpPr>
        <p:spPr>
          <a:xfrm>
            <a:off x="2710443" y="394357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21</a:t>
            </a:r>
          </a:p>
        </p:txBody>
      </p:sp>
      <p:sp>
        <p:nvSpPr>
          <p:cNvPr id="26" name="Rounded Rectangle 25">
            <a:extLst>
              <a:ext uri="{FF2B5EF4-FFF2-40B4-BE49-F238E27FC236}">
                <a16:creationId xmlns:a16="http://schemas.microsoft.com/office/drawing/2014/main" id="{A6C4D942-E581-C580-A62C-DF4A93396BC1}"/>
              </a:ext>
            </a:extLst>
          </p:cNvPr>
          <p:cNvSpPr/>
          <p:nvPr/>
        </p:nvSpPr>
        <p:spPr>
          <a:xfrm>
            <a:off x="8316707" y="394357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23</a:t>
            </a:r>
          </a:p>
        </p:txBody>
      </p:sp>
      <p:sp>
        <p:nvSpPr>
          <p:cNvPr id="27" name="Rounded Rectangle 26">
            <a:extLst>
              <a:ext uri="{FF2B5EF4-FFF2-40B4-BE49-F238E27FC236}">
                <a16:creationId xmlns:a16="http://schemas.microsoft.com/office/drawing/2014/main" id="{FA7158D5-71B1-6AB1-92CA-9226E067AE0C}"/>
              </a:ext>
            </a:extLst>
          </p:cNvPr>
          <p:cNvSpPr/>
          <p:nvPr/>
        </p:nvSpPr>
        <p:spPr>
          <a:xfrm>
            <a:off x="11119839" y="394357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25</a:t>
            </a:r>
          </a:p>
        </p:txBody>
      </p:sp>
      <p:sp>
        <p:nvSpPr>
          <p:cNvPr id="29" name="TextBox 28">
            <a:extLst>
              <a:ext uri="{FF2B5EF4-FFF2-40B4-BE49-F238E27FC236}">
                <a16:creationId xmlns:a16="http://schemas.microsoft.com/office/drawing/2014/main" id="{75B602CB-7819-C58B-DD59-6C7A1F8A3798}"/>
              </a:ext>
            </a:extLst>
          </p:cNvPr>
          <p:cNvSpPr txBox="1"/>
          <p:nvPr/>
        </p:nvSpPr>
        <p:spPr>
          <a:xfrm>
            <a:off x="3552406" y="3409392"/>
            <a:ext cx="2805146" cy="310793"/>
          </a:xfrm>
          <a:prstGeom prst="rect">
            <a:avLst/>
          </a:prstGeom>
        </p:spPr>
        <p:txBody>
          <a:bodyPr vert="horz" wrap="square" lIns="0" tIns="45720" rIns="91440" bIns="45720" rtlCol="0">
            <a:noAutofit/>
          </a:bodyPr>
          <a:lstStyle/>
          <a:p>
            <a:pPr marL="12700" marR="5080">
              <a:lnSpc>
                <a:spcPts val="1050"/>
              </a:lnSpc>
              <a:spcBef>
                <a:spcPts val="10"/>
              </a:spcBef>
            </a:pPr>
            <a:r>
              <a:rPr lang="en-US" sz="900" dirty="0">
                <a:latin typeface="IBM Plex Sans" panose="020B0503050203000203" pitchFamily="34" charset="0"/>
              </a:rPr>
              <a:t>Select “Yes” to create a new site code.</a:t>
            </a:r>
            <a:endParaRPr lang="en-US" sz="900" dirty="0">
              <a:latin typeface="IBM Plex Sans" panose="020B0503050203000203" pitchFamily="34" charset="0"/>
              <a:cs typeface="Arial"/>
            </a:endParaRPr>
          </a:p>
        </p:txBody>
      </p:sp>
      <p:sp>
        <p:nvSpPr>
          <p:cNvPr id="30" name="TextBox 29">
            <a:extLst>
              <a:ext uri="{FF2B5EF4-FFF2-40B4-BE49-F238E27FC236}">
                <a16:creationId xmlns:a16="http://schemas.microsoft.com/office/drawing/2014/main" id="{52E3A58B-1005-9ABB-9999-11B8C58F1062}"/>
              </a:ext>
            </a:extLst>
          </p:cNvPr>
          <p:cNvSpPr txBox="1"/>
          <p:nvPr/>
        </p:nvSpPr>
        <p:spPr>
          <a:xfrm>
            <a:off x="6381431" y="3429000"/>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The OKM will then generate a site code</a:t>
            </a:r>
          </a:p>
        </p:txBody>
      </p:sp>
      <p:sp>
        <p:nvSpPr>
          <p:cNvPr id="31" name="TextBox 30">
            <a:extLst>
              <a:ext uri="{FF2B5EF4-FFF2-40B4-BE49-F238E27FC236}">
                <a16:creationId xmlns:a16="http://schemas.microsoft.com/office/drawing/2014/main" id="{45C0618C-9040-7F92-A43C-935E2B2BEFD2}"/>
              </a:ext>
            </a:extLst>
          </p:cNvPr>
          <p:cNvSpPr txBox="1"/>
          <p:nvPr/>
        </p:nvSpPr>
        <p:spPr>
          <a:xfrm>
            <a:off x="9152737" y="3418055"/>
            <a:ext cx="2536078" cy="310793"/>
          </a:xfrm>
          <a:prstGeom prst="rect">
            <a:avLst/>
          </a:prstGeom>
        </p:spPr>
        <p:txBody>
          <a:bodyPr vert="horz" wrap="square" lIns="0" tIns="45720" rIns="91440" bIns="45720" rtlCol="0">
            <a:noAutofit/>
          </a:bodyPr>
          <a:lstStyle/>
          <a:p>
            <a:pPr marL="12700" marR="76835">
              <a:lnSpc>
                <a:spcPts val="1050"/>
              </a:lnSpc>
            </a:pPr>
            <a:r>
              <a:rPr lang="en-US" sz="900" dirty="0"/>
              <a:t>After a 2‑second delay, the screen will read “Waiting for OneKEY.</a:t>
            </a:r>
            <a:endParaRPr lang="en-US" sz="900" dirty="0">
              <a:latin typeface="IBM Plex Sans" panose="020B0503050203000203" pitchFamily="34" charset="0"/>
              <a:cs typeface="Arial"/>
            </a:endParaRPr>
          </a:p>
        </p:txBody>
      </p:sp>
      <p:sp>
        <p:nvSpPr>
          <p:cNvPr id="32" name="TextBox 31">
            <a:extLst>
              <a:ext uri="{FF2B5EF4-FFF2-40B4-BE49-F238E27FC236}">
                <a16:creationId xmlns:a16="http://schemas.microsoft.com/office/drawing/2014/main" id="{F0E467BD-C30B-4BCA-F45C-2039766866DE}"/>
              </a:ext>
            </a:extLst>
          </p:cNvPr>
          <p:cNvSpPr txBox="1"/>
          <p:nvPr/>
        </p:nvSpPr>
        <p:spPr>
          <a:xfrm>
            <a:off x="503185" y="5834898"/>
            <a:ext cx="2536077" cy="555989"/>
          </a:xfrm>
          <a:prstGeom prst="rect">
            <a:avLst/>
          </a:prstGeom>
        </p:spPr>
        <p:txBody>
          <a:bodyPr vert="horz" wrap="square" lIns="0" tIns="45720" rIns="91440" bIns="45720" rtlCol="0" anchor="t">
            <a:noAutofit/>
          </a:bodyPr>
          <a:lstStyle/>
          <a:p>
            <a:pPr algn="ctr"/>
            <a:r>
              <a:rPr lang="en-US" sz="900" dirty="0">
                <a:latin typeface="IBM Plex Sans" panose="020B0503050203000203" pitchFamily="34" charset="0"/>
              </a:rPr>
              <a:t>Remove a OneKEY from the charger.</a:t>
            </a:r>
            <a:endParaRPr lang="en-US" sz="900" i="0" u="none" strike="noStrike" kern="1200" dirty="0">
              <a:effectLst/>
              <a:latin typeface="IBM Plex Sans" panose="020B0503050203000203" pitchFamily="34" charset="0"/>
            </a:endParaRPr>
          </a:p>
        </p:txBody>
      </p:sp>
      <p:sp>
        <p:nvSpPr>
          <p:cNvPr id="33" name="TextBox 32">
            <a:extLst>
              <a:ext uri="{FF2B5EF4-FFF2-40B4-BE49-F238E27FC236}">
                <a16:creationId xmlns:a16="http://schemas.microsoft.com/office/drawing/2014/main" id="{16990982-07CD-550E-34D1-E35182EFF864}"/>
              </a:ext>
            </a:extLst>
          </p:cNvPr>
          <p:cNvSpPr txBox="1"/>
          <p:nvPr/>
        </p:nvSpPr>
        <p:spPr>
          <a:xfrm>
            <a:off x="3380865" y="5824746"/>
            <a:ext cx="2611523" cy="453969"/>
          </a:xfrm>
          <a:prstGeom prst="rect">
            <a:avLst/>
          </a:prstGeom>
        </p:spPr>
        <p:txBody>
          <a:bodyPr vert="horz" wrap="square" lIns="0" tIns="45720" rIns="91440" bIns="45720" rtlCol="0">
            <a:noAutofit/>
          </a:bodyPr>
          <a:lstStyle/>
          <a:p>
            <a:pPr marL="12700" marR="5080" algn="ctr">
              <a:lnSpc>
                <a:spcPct val="109400"/>
              </a:lnSpc>
              <a:spcBef>
                <a:spcPts val="100"/>
              </a:spcBef>
            </a:pPr>
            <a:r>
              <a:rPr lang="en-US" sz="900" dirty="0">
                <a:solidFill>
                  <a:srgbClr val="231F20"/>
                </a:solidFill>
                <a:latin typeface="IBM Plex Sans" panose="020B0503050203000203" pitchFamily="34" charset="0"/>
                <a:cs typeface="Arial"/>
              </a:rPr>
              <a:t>Dock the OneKEY in the OneKEY Manager</a:t>
            </a:r>
            <a:endParaRPr lang="en-US" sz="900" dirty="0">
              <a:latin typeface="IBM Plex Sans" panose="020B0503050203000203" pitchFamily="34" charset="0"/>
              <a:cs typeface="Arial"/>
            </a:endParaRPr>
          </a:p>
        </p:txBody>
      </p:sp>
      <p:sp>
        <p:nvSpPr>
          <p:cNvPr id="34" name="TextBox 33">
            <a:extLst>
              <a:ext uri="{FF2B5EF4-FFF2-40B4-BE49-F238E27FC236}">
                <a16:creationId xmlns:a16="http://schemas.microsoft.com/office/drawing/2014/main" id="{D0FB061D-265D-AE98-7D83-D370F7B0A73F}"/>
              </a:ext>
            </a:extLst>
          </p:cNvPr>
          <p:cNvSpPr txBox="1"/>
          <p:nvPr/>
        </p:nvSpPr>
        <p:spPr>
          <a:xfrm>
            <a:off x="6381431" y="5824746"/>
            <a:ext cx="2909427" cy="445876"/>
          </a:xfrm>
          <a:prstGeom prst="rect">
            <a:avLst/>
          </a:prstGeom>
        </p:spPr>
        <p:txBody>
          <a:bodyPr vert="horz" wrap="square" lIns="0" tIns="45720" rIns="91440" bIns="45720" rtlCol="0">
            <a:noAutofit/>
          </a:bodyPr>
          <a:lstStyle/>
          <a:p>
            <a:pPr marL="38100" marR="30480">
              <a:lnSpc>
                <a:spcPct val="108000"/>
              </a:lnSpc>
              <a:spcBef>
                <a:spcPts val="15"/>
              </a:spcBef>
              <a:tabLst>
                <a:tab pos="115570" algn="l"/>
              </a:tabLst>
            </a:pPr>
            <a:r>
              <a:rPr lang="en-US" sz="900" dirty="0">
                <a:latin typeface="IBM Plex Sans" panose="020B0503050203000203" pitchFamily="34" charset="0"/>
              </a:rPr>
              <a:t>The key will sync with the OKM.</a:t>
            </a:r>
            <a:endParaRPr lang="en-US" sz="900" dirty="0">
              <a:latin typeface="IBM Plex Sans" panose="020B0503050203000203" pitchFamily="34" charset="0"/>
              <a:cs typeface="Arial"/>
            </a:endParaRPr>
          </a:p>
        </p:txBody>
      </p:sp>
      <p:sp>
        <p:nvSpPr>
          <p:cNvPr id="35" name="TextBox 34">
            <a:extLst>
              <a:ext uri="{FF2B5EF4-FFF2-40B4-BE49-F238E27FC236}">
                <a16:creationId xmlns:a16="http://schemas.microsoft.com/office/drawing/2014/main" id="{EA2A0DAA-05E7-1784-5A46-F7A3BD9365A9}"/>
              </a:ext>
            </a:extLst>
          </p:cNvPr>
          <p:cNvSpPr txBox="1"/>
          <p:nvPr/>
        </p:nvSpPr>
        <p:spPr>
          <a:xfrm>
            <a:off x="9152737" y="5758848"/>
            <a:ext cx="2640977" cy="310793"/>
          </a:xfrm>
          <a:prstGeom prst="rect">
            <a:avLst/>
          </a:prstGeom>
        </p:spPr>
        <p:txBody>
          <a:bodyPr vert="horz" wrap="square" lIns="0" tIns="45720" rIns="91440" bIns="45720" rtlCol="0">
            <a:noAutofit/>
          </a:bodyPr>
          <a:lstStyle/>
          <a:p>
            <a:pPr marL="12700" marR="5080">
              <a:lnSpc>
                <a:spcPct val="109400"/>
              </a:lnSpc>
              <a:spcBef>
                <a:spcPts val="100"/>
              </a:spcBef>
            </a:pPr>
            <a:r>
              <a:rPr lang="en-US" sz="900" dirty="0">
                <a:latin typeface="IBM Plex Sans" panose="020B0503050203000203" pitchFamily="34" charset="0"/>
              </a:rPr>
              <a:t>Return the OneKEY to the charger and repeat steps 21-23 with all remaining keys in the shipment</a:t>
            </a:r>
            <a:endParaRPr lang="en-US" sz="900" dirty="0">
              <a:latin typeface="IBM Plex Sans" panose="020B0503050203000203" pitchFamily="34" charset="0"/>
              <a:cs typeface="Arial"/>
            </a:endParaRPr>
          </a:p>
          <a:p>
            <a:pPr marL="12700" marR="5080">
              <a:lnSpc>
                <a:spcPct val="109400"/>
              </a:lnSpc>
              <a:spcBef>
                <a:spcPts val="100"/>
              </a:spcBef>
            </a:pPr>
            <a:endParaRPr lang="en-US" sz="900" dirty="0">
              <a:latin typeface="IBM Plex Sans" panose="020B0503050203000203" pitchFamily="34" charset="0"/>
              <a:cs typeface="Arial"/>
            </a:endParaRPr>
          </a:p>
        </p:txBody>
      </p:sp>
      <p:sp>
        <p:nvSpPr>
          <p:cNvPr id="25" name="Rounded Rectangle 24">
            <a:extLst>
              <a:ext uri="{FF2B5EF4-FFF2-40B4-BE49-F238E27FC236}">
                <a16:creationId xmlns:a16="http://schemas.microsoft.com/office/drawing/2014/main" id="{5F955149-993F-69D1-3B7F-FE21695E4594}"/>
              </a:ext>
            </a:extLst>
          </p:cNvPr>
          <p:cNvSpPr/>
          <p:nvPr/>
        </p:nvSpPr>
        <p:spPr>
          <a:xfrm>
            <a:off x="5513575" y="394357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22</a:t>
            </a:r>
          </a:p>
        </p:txBody>
      </p:sp>
      <p:sp>
        <p:nvSpPr>
          <p:cNvPr id="4" name="TextBox 3">
            <a:extLst>
              <a:ext uri="{FF2B5EF4-FFF2-40B4-BE49-F238E27FC236}">
                <a16:creationId xmlns:a16="http://schemas.microsoft.com/office/drawing/2014/main" id="{056D4C9D-0D28-48E5-DEFC-4278409DF7BF}"/>
              </a:ext>
            </a:extLst>
          </p:cNvPr>
          <p:cNvSpPr txBox="1"/>
          <p:nvPr/>
        </p:nvSpPr>
        <p:spPr>
          <a:xfrm>
            <a:off x="665553" y="3420405"/>
            <a:ext cx="2536078" cy="369332"/>
          </a:xfrm>
          <a:prstGeom prst="rect">
            <a:avLst/>
          </a:prstGeom>
          <a:noFill/>
        </p:spPr>
        <p:txBody>
          <a:bodyPr wrap="square" rtlCol="0">
            <a:spAutoFit/>
          </a:bodyPr>
          <a:lstStyle/>
          <a:p>
            <a:r>
              <a:rPr lang="en-US" sz="900" dirty="0">
                <a:latin typeface="IBM Plex Sans" panose="020B0503050203000203" pitchFamily="34" charset="0"/>
              </a:rPr>
              <a:t>If this is your first time using InVue OneKEY solutions, select “No.”</a:t>
            </a:r>
          </a:p>
        </p:txBody>
      </p:sp>
      <p:pic>
        <p:nvPicPr>
          <p:cNvPr id="51" name="Picture 50">
            <a:extLst>
              <a:ext uri="{FF2B5EF4-FFF2-40B4-BE49-F238E27FC236}">
                <a16:creationId xmlns:a16="http://schemas.microsoft.com/office/drawing/2014/main" id="{90B18A8D-EC59-02D1-3A61-C31B7F29F6BF}"/>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671950" y="1180099"/>
            <a:ext cx="1109297" cy="2065994"/>
          </a:xfrm>
          <a:prstGeom prst="rect">
            <a:avLst/>
          </a:prstGeom>
        </p:spPr>
      </p:pic>
      <p:pic>
        <p:nvPicPr>
          <p:cNvPr id="55" name="Picture 54" descr="A screenshot of a phone&#10;&#10;AI-generated content may be incorrect.">
            <a:extLst>
              <a:ext uri="{FF2B5EF4-FFF2-40B4-BE49-F238E27FC236}">
                <a16:creationId xmlns:a16="http://schemas.microsoft.com/office/drawing/2014/main" id="{B5706792-5BEB-1555-F6A5-6BCD8FFA3ABB}"/>
              </a:ext>
            </a:extLst>
          </p:cNvPr>
          <p:cNvPicPr>
            <a:picLocks noChangeAspect="1"/>
          </p:cNvPicPr>
          <p:nvPr/>
        </p:nvPicPr>
        <p:blipFill>
          <a:blip r:embed="rId4"/>
          <a:stretch>
            <a:fillRect/>
          </a:stretch>
        </p:blipFill>
        <p:spPr>
          <a:xfrm>
            <a:off x="1278383" y="1276392"/>
            <a:ext cx="1117094" cy="1971343"/>
          </a:xfrm>
          <a:prstGeom prst="rect">
            <a:avLst/>
          </a:prstGeom>
        </p:spPr>
      </p:pic>
      <p:sp>
        <p:nvSpPr>
          <p:cNvPr id="62" name="TextBox 61">
            <a:extLst>
              <a:ext uri="{FF2B5EF4-FFF2-40B4-BE49-F238E27FC236}">
                <a16:creationId xmlns:a16="http://schemas.microsoft.com/office/drawing/2014/main" id="{9364AD41-184A-4265-22AD-90D24B55422F}"/>
              </a:ext>
            </a:extLst>
          </p:cNvPr>
          <p:cNvSpPr txBox="1"/>
          <p:nvPr/>
        </p:nvSpPr>
        <p:spPr>
          <a:xfrm>
            <a:off x="3190098" y="6138909"/>
            <a:ext cx="3125458" cy="215444"/>
          </a:xfrm>
          <a:prstGeom prst="rect">
            <a:avLst/>
          </a:prstGeom>
          <a:noFill/>
        </p:spPr>
        <p:txBody>
          <a:bodyPr wrap="square">
            <a:spAutoFit/>
          </a:bodyPr>
          <a:lstStyle/>
          <a:p>
            <a:pPr algn="ctr"/>
            <a:r>
              <a:rPr lang="en-US" sz="800">
                <a:latin typeface="IBM Plex Sans" panose="020B0503050203000203" pitchFamily="34" charset="0"/>
              </a:rPr>
              <a:t>.</a:t>
            </a:r>
            <a:endParaRPr lang="en-US" sz="800"/>
          </a:p>
        </p:txBody>
      </p:sp>
      <p:sp>
        <p:nvSpPr>
          <p:cNvPr id="6" name="Rectangle 5">
            <a:extLst>
              <a:ext uri="{FF2B5EF4-FFF2-40B4-BE49-F238E27FC236}">
                <a16:creationId xmlns:a16="http://schemas.microsoft.com/office/drawing/2014/main" id="{C191FEEB-9113-A68F-6F5D-D1038D1D2C0C}"/>
              </a:ext>
            </a:extLst>
          </p:cNvPr>
          <p:cNvSpPr/>
          <p:nvPr/>
        </p:nvSpPr>
        <p:spPr>
          <a:xfrm>
            <a:off x="3328416" y="6138909"/>
            <a:ext cx="2611523" cy="57422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grpSp>
        <p:nvGrpSpPr>
          <p:cNvPr id="7" name="object 41">
            <a:extLst>
              <a:ext uri="{FF2B5EF4-FFF2-40B4-BE49-F238E27FC236}">
                <a16:creationId xmlns:a16="http://schemas.microsoft.com/office/drawing/2014/main" id="{12C4C007-5FD4-C11F-08E8-589AE4E1E18D}"/>
              </a:ext>
            </a:extLst>
          </p:cNvPr>
          <p:cNvGrpSpPr/>
          <p:nvPr/>
        </p:nvGrpSpPr>
        <p:grpSpPr>
          <a:xfrm>
            <a:off x="2426985" y="3029023"/>
            <a:ext cx="388449" cy="128905"/>
            <a:chOff x="2066670" y="6885427"/>
            <a:chExt cx="388449" cy="128905"/>
          </a:xfrm>
        </p:grpSpPr>
        <p:sp>
          <p:nvSpPr>
            <p:cNvPr id="8" name="object 43">
              <a:extLst>
                <a:ext uri="{FF2B5EF4-FFF2-40B4-BE49-F238E27FC236}">
                  <a16:creationId xmlns:a16="http://schemas.microsoft.com/office/drawing/2014/main" id="{FE397ADD-00BE-F3C1-0B30-192422B8888F}"/>
                </a:ext>
              </a:extLst>
            </p:cNvPr>
            <p:cNvSpPr/>
            <p:nvPr/>
          </p:nvSpPr>
          <p:spPr>
            <a:xfrm>
              <a:off x="2173179" y="6949613"/>
              <a:ext cx="281940" cy="0"/>
            </a:xfrm>
            <a:custGeom>
              <a:avLst/>
              <a:gdLst/>
              <a:ahLst/>
              <a:cxnLst/>
              <a:rect l="l" t="t" r="r" b="b"/>
              <a:pathLst>
                <a:path w="281939">
                  <a:moveTo>
                    <a:pt x="0" y="0"/>
                  </a:moveTo>
                  <a:lnTo>
                    <a:pt x="281343" y="0"/>
                  </a:lnTo>
                </a:path>
              </a:pathLst>
            </a:custGeom>
            <a:ln w="38100">
              <a:solidFill>
                <a:srgbClr val="000000"/>
              </a:solidFill>
            </a:ln>
          </p:spPr>
          <p:txBody>
            <a:bodyPr wrap="square" lIns="0" tIns="0" rIns="0" bIns="0" rtlCol="0"/>
            <a:lstStyle/>
            <a:p>
              <a:endParaRPr/>
            </a:p>
          </p:txBody>
        </p:sp>
        <p:sp>
          <p:nvSpPr>
            <p:cNvPr id="12" name="object 44">
              <a:extLst>
                <a:ext uri="{FF2B5EF4-FFF2-40B4-BE49-F238E27FC236}">
                  <a16:creationId xmlns:a16="http://schemas.microsoft.com/office/drawing/2014/main" id="{841AE22A-1ED8-88A1-3F00-D87B337E4835}"/>
                </a:ext>
              </a:extLst>
            </p:cNvPr>
            <p:cNvSpPr/>
            <p:nvPr/>
          </p:nvSpPr>
          <p:spPr>
            <a:xfrm>
              <a:off x="2066670" y="6885427"/>
              <a:ext cx="176530" cy="128905"/>
            </a:xfrm>
            <a:custGeom>
              <a:avLst/>
              <a:gdLst/>
              <a:ahLst/>
              <a:cxnLst/>
              <a:rect l="l" t="t" r="r" b="b"/>
              <a:pathLst>
                <a:path w="176530" h="128904">
                  <a:moveTo>
                    <a:pt x="176377" y="0"/>
                  </a:moveTo>
                  <a:lnTo>
                    <a:pt x="0" y="64185"/>
                  </a:lnTo>
                  <a:lnTo>
                    <a:pt x="176377" y="128371"/>
                  </a:lnTo>
                  <a:lnTo>
                    <a:pt x="176377" y="0"/>
                  </a:lnTo>
                  <a:close/>
                </a:path>
              </a:pathLst>
            </a:custGeom>
            <a:solidFill>
              <a:srgbClr val="000000"/>
            </a:solidFill>
          </p:spPr>
          <p:txBody>
            <a:bodyPr wrap="square" lIns="0" tIns="0" rIns="0" bIns="0" rtlCol="0"/>
            <a:lstStyle/>
            <a:p>
              <a:endParaRPr/>
            </a:p>
          </p:txBody>
        </p:sp>
      </p:grpSp>
      <p:pic>
        <p:nvPicPr>
          <p:cNvPr id="28" name="Picture 27">
            <a:extLst>
              <a:ext uri="{FF2B5EF4-FFF2-40B4-BE49-F238E27FC236}">
                <a16:creationId xmlns:a16="http://schemas.microsoft.com/office/drawing/2014/main" id="{2CFB4FC7-87FA-09F7-F61F-DC3E319C2F5B}"/>
              </a:ext>
            </a:extLst>
          </p:cNvPr>
          <p:cNvPicPr>
            <a:picLocks noChangeAspect="1"/>
          </p:cNvPicPr>
          <p:nvPr/>
        </p:nvPicPr>
        <p:blipFill>
          <a:blip r:embed="rId5"/>
          <a:srcRect/>
          <a:stretch/>
        </p:blipFill>
        <p:spPr>
          <a:xfrm>
            <a:off x="4081716" y="1180100"/>
            <a:ext cx="1109298" cy="2067634"/>
          </a:xfrm>
          <a:prstGeom prst="rect">
            <a:avLst/>
          </a:prstGeom>
        </p:spPr>
      </p:pic>
      <p:pic>
        <p:nvPicPr>
          <p:cNvPr id="48" name="Picture 47">
            <a:extLst>
              <a:ext uri="{FF2B5EF4-FFF2-40B4-BE49-F238E27FC236}">
                <a16:creationId xmlns:a16="http://schemas.microsoft.com/office/drawing/2014/main" id="{A03585BE-DC5F-DE43-412C-E01BC7F56E9A}"/>
              </a:ext>
            </a:extLst>
          </p:cNvPr>
          <p:cNvPicPr>
            <a:picLocks noChangeAspect="1"/>
          </p:cNvPicPr>
          <p:nvPr/>
        </p:nvPicPr>
        <p:blipFill>
          <a:blip r:embed="rId6"/>
          <a:stretch>
            <a:fillRect/>
          </a:stretch>
        </p:blipFill>
        <p:spPr>
          <a:xfrm>
            <a:off x="955479" y="3873650"/>
            <a:ext cx="1665731" cy="1903692"/>
          </a:xfrm>
          <a:prstGeom prst="rect">
            <a:avLst/>
          </a:prstGeom>
        </p:spPr>
      </p:pic>
      <p:pic>
        <p:nvPicPr>
          <p:cNvPr id="50" name="object 25">
            <a:extLst>
              <a:ext uri="{FF2B5EF4-FFF2-40B4-BE49-F238E27FC236}">
                <a16:creationId xmlns:a16="http://schemas.microsoft.com/office/drawing/2014/main" id="{612C26C7-6262-FA6B-BCFB-F3154A723399}"/>
              </a:ext>
            </a:extLst>
          </p:cNvPr>
          <p:cNvPicPr/>
          <p:nvPr/>
        </p:nvPicPr>
        <p:blipFill>
          <a:blip r:embed="rId7" cstate="print"/>
          <a:stretch>
            <a:fillRect/>
          </a:stretch>
        </p:blipFill>
        <p:spPr>
          <a:xfrm>
            <a:off x="3448660" y="4010549"/>
            <a:ext cx="1874002" cy="1751890"/>
          </a:xfrm>
          <a:prstGeom prst="rect">
            <a:avLst/>
          </a:prstGeom>
        </p:spPr>
      </p:pic>
      <p:pic>
        <p:nvPicPr>
          <p:cNvPr id="9" name="object 35">
            <a:extLst>
              <a:ext uri="{FF2B5EF4-FFF2-40B4-BE49-F238E27FC236}">
                <a16:creationId xmlns:a16="http://schemas.microsoft.com/office/drawing/2014/main" id="{B2D80733-63ED-8262-360B-8ED75C2F8885}"/>
              </a:ext>
            </a:extLst>
          </p:cNvPr>
          <p:cNvPicPr/>
          <p:nvPr/>
        </p:nvPicPr>
        <p:blipFill>
          <a:blip r:embed="rId8" cstate="print"/>
          <a:stretch>
            <a:fillRect/>
          </a:stretch>
        </p:blipFill>
        <p:spPr>
          <a:xfrm>
            <a:off x="6923264" y="3863234"/>
            <a:ext cx="1109297" cy="1869453"/>
          </a:xfrm>
          <a:prstGeom prst="rect">
            <a:avLst/>
          </a:prstGeom>
        </p:spPr>
      </p:pic>
      <p:grpSp>
        <p:nvGrpSpPr>
          <p:cNvPr id="15" name="object 41">
            <a:extLst>
              <a:ext uri="{FF2B5EF4-FFF2-40B4-BE49-F238E27FC236}">
                <a16:creationId xmlns:a16="http://schemas.microsoft.com/office/drawing/2014/main" id="{470E9D0C-AB59-AE27-D4AB-17A08404A747}"/>
              </a:ext>
            </a:extLst>
          </p:cNvPr>
          <p:cNvGrpSpPr/>
          <p:nvPr/>
        </p:nvGrpSpPr>
        <p:grpSpPr>
          <a:xfrm>
            <a:off x="5128437" y="2728743"/>
            <a:ext cx="388449" cy="128905"/>
            <a:chOff x="2066670" y="6885427"/>
            <a:chExt cx="388449" cy="128905"/>
          </a:xfrm>
        </p:grpSpPr>
        <p:sp>
          <p:nvSpPr>
            <p:cNvPr id="16" name="object 43">
              <a:extLst>
                <a:ext uri="{FF2B5EF4-FFF2-40B4-BE49-F238E27FC236}">
                  <a16:creationId xmlns:a16="http://schemas.microsoft.com/office/drawing/2014/main" id="{C72C4594-1500-3396-4508-292E8D39994B}"/>
                </a:ext>
              </a:extLst>
            </p:cNvPr>
            <p:cNvSpPr/>
            <p:nvPr/>
          </p:nvSpPr>
          <p:spPr>
            <a:xfrm>
              <a:off x="2173179" y="6949613"/>
              <a:ext cx="281940" cy="0"/>
            </a:xfrm>
            <a:custGeom>
              <a:avLst/>
              <a:gdLst/>
              <a:ahLst/>
              <a:cxnLst/>
              <a:rect l="l" t="t" r="r" b="b"/>
              <a:pathLst>
                <a:path w="281939">
                  <a:moveTo>
                    <a:pt x="0" y="0"/>
                  </a:moveTo>
                  <a:lnTo>
                    <a:pt x="281343" y="0"/>
                  </a:lnTo>
                </a:path>
              </a:pathLst>
            </a:custGeom>
            <a:ln w="38100">
              <a:solidFill>
                <a:srgbClr val="000000"/>
              </a:solidFill>
            </a:ln>
          </p:spPr>
          <p:txBody>
            <a:bodyPr wrap="square" lIns="0" tIns="0" rIns="0" bIns="0" rtlCol="0"/>
            <a:lstStyle/>
            <a:p>
              <a:endParaRPr/>
            </a:p>
          </p:txBody>
        </p:sp>
        <p:sp>
          <p:nvSpPr>
            <p:cNvPr id="17" name="object 44">
              <a:extLst>
                <a:ext uri="{FF2B5EF4-FFF2-40B4-BE49-F238E27FC236}">
                  <a16:creationId xmlns:a16="http://schemas.microsoft.com/office/drawing/2014/main" id="{8EB576CD-3BE6-44AD-777B-E1567F450018}"/>
                </a:ext>
              </a:extLst>
            </p:cNvPr>
            <p:cNvSpPr/>
            <p:nvPr/>
          </p:nvSpPr>
          <p:spPr>
            <a:xfrm>
              <a:off x="2066670" y="6885427"/>
              <a:ext cx="176530" cy="128905"/>
            </a:xfrm>
            <a:custGeom>
              <a:avLst/>
              <a:gdLst/>
              <a:ahLst/>
              <a:cxnLst/>
              <a:rect l="l" t="t" r="r" b="b"/>
              <a:pathLst>
                <a:path w="176530" h="128904">
                  <a:moveTo>
                    <a:pt x="176377" y="0"/>
                  </a:moveTo>
                  <a:lnTo>
                    <a:pt x="0" y="64185"/>
                  </a:lnTo>
                  <a:lnTo>
                    <a:pt x="176377" y="128371"/>
                  </a:lnTo>
                  <a:lnTo>
                    <a:pt x="176377" y="0"/>
                  </a:lnTo>
                  <a:close/>
                </a:path>
              </a:pathLst>
            </a:custGeom>
            <a:solidFill>
              <a:srgbClr val="000000"/>
            </a:solidFill>
          </p:spPr>
          <p:txBody>
            <a:bodyPr wrap="square" lIns="0" tIns="0" rIns="0" bIns="0" rtlCol="0"/>
            <a:lstStyle/>
            <a:p>
              <a:endParaRPr/>
            </a:p>
          </p:txBody>
        </p:sp>
      </p:grpSp>
      <p:pic>
        <p:nvPicPr>
          <p:cNvPr id="42" name="Picture 41">
            <a:extLst>
              <a:ext uri="{FF2B5EF4-FFF2-40B4-BE49-F238E27FC236}">
                <a16:creationId xmlns:a16="http://schemas.microsoft.com/office/drawing/2014/main" id="{502ABBFE-C035-3020-77C6-F0B26CB268F7}"/>
              </a:ext>
            </a:extLst>
          </p:cNvPr>
          <p:cNvPicPr>
            <a:picLocks noChangeAspect="1"/>
          </p:cNvPicPr>
          <p:nvPr/>
        </p:nvPicPr>
        <p:blipFill>
          <a:blip r:embed="rId9"/>
          <a:stretch>
            <a:fillRect/>
          </a:stretch>
        </p:blipFill>
        <p:spPr>
          <a:xfrm>
            <a:off x="6876413" y="1151596"/>
            <a:ext cx="1196071" cy="2143607"/>
          </a:xfrm>
          <a:prstGeom prst="rect">
            <a:avLst/>
          </a:prstGeom>
        </p:spPr>
      </p:pic>
      <p:pic>
        <p:nvPicPr>
          <p:cNvPr id="45" name="Picture 44">
            <a:extLst>
              <a:ext uri="{FF2B5EF4-FFF2-40B4-BE49-F238E27FC236}">
                <a16:creationId xmlns:a16="http://schemas.microsoft.com/office/drawing/2014/main" id="{19AECC72-4897-C3F5-E5E5-189781C9C3E3}"/>
              </a:ext>
            </a:extLst>
          </p:cNvPr>
          <p:cNvPicPr>
            <a:picLocks noChangeAspect="1"/>
          </p:cNvPicPr>
          <p:nvPr/>
        </p:nvPicPr>
        <p:blipFill>
          <a:blip r:embed="rId10">
            <a:clrChange>
              <a:clrFrom>
                <a:srgbClr val="FFFFFF"/>
              </a:clrFrom>
              <a:clrTo>
                <a:srgbClr val="FFFFFF">
                  <a:alpha val="0"/>
                </a:srgbClr>
              </a:clrTo>
            </a:clrChange>
          </a:blip>
          <a:stretch>
            <a:fillRect/>
          </a:stretch>
        </p:blipFill>
        <p:spPr>
          <a:xfrm>
            <a:off x="9203780" y="3903186"/>
            <a:ext cx="1967905" cy="1818298"/>
          </a:xfrm>
          <a:prstGeom prst="rect">
            <a:avLst/>
          </a:prstGeom>
        </p:spPr>
      </p:pic>
    </p:spTree>
    <p:extLst>
      <p:ext uri="{BB962C8B-B14F-4D97-AF65-F5344CB8AC3E}">
        <p14:creationId xmlns:p14="http://schemas.microsoft.com/office/powerpoint/2010/main" val="37032090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80A8E-93F0-B220-01AF-A8773E4CF85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D97442-417E-4CB3-28BE-AFDF710F5D61}"/>
              </a:ext>
            </a:extLst>
          </p:cNvPr>
          <p:cNvSpPr>
            <a:spLocks noGrp="1"/>
          </p:cNvSpPr>
          <p:nvPr>
            <p:ph type="sldNum" sz="quarter" idx="10"/>
          </p:nvPr>
        </p:nvSpPr>
        <p:spPr>
          <a:xfrm>
            <a:off x="10993696" y="6331998"/>
            <a:ext cx="814388" cy="365125"/>
          </a:xfrm>
        </p:spPr>
        <p:txBody>
          <a:bodyPr/>
          <a:lstStyle/>
          <a:p>
            <a:fld id="{786FBC2C-DAEC-AA48-BB03-235AB661DE70}" type="slidenum">
              <a:rPr lang="en-US" smtClean="0"/>
              <a:pPr/>
              <a:t>58</a:t>
            </a:fld>
            <a:endParaRPr lang="en-US"/>
          </a:p>
        </p:txBody>
      </p:sp>
      <p:sp>
        <p:nvSpPr>
          <p:cNvPr id="3" name="Text Placeholder 2">
            <a:extLst>
              <a:ext uri="{FF2B5EF4-FFF2-40B4-BE49-F238E27FC236}">
                <a16:creationId xmlns:a16="http://schemas.microsoft.com/office/drawing/2014/main" id="{A2EA2237-1A65-56C2-AA91-DAE0972855E7}"/>
              </a:ext>
            </a:extLst>
          </p:cNvPr>
          <p:cNvSpPr>
            <a:spLocks noGrp="1"/>
          </p:cNvSpPr>
          <p:nvPr>
            <p:ph type="body" sz="quarter" idx="39"/>
          </p:nvPr>
        </p:nvSpPr>
        <p:spPr>
          <a:xfrm>
            <a:off x="391033" y="580302"/>
            <a:ext cx="6802437" cy="414338"/>
          </a:xfrm>
        </p:spPr>
        <p:txBody>
          <a:bodyPr lIns="91440" tIns="45720" rIns="91440" bIns="45720" anchor="t"/>
          <a:lstStyle/>
          <a:p>
            <a:r>
              <a:rPr lang="en-US" dirty="0">
                <a:latin typeface="IBM Plex Sans"/>
              </a:rPr>
              <a:t>OneKEY Manager installation-</a:t>
            </a:r>
            <a:r>
              <a:rPr lang="en-US" b="1" dirty="0">
                <a:solidFill>
                  <a:srgbClr val="F7AB04"/>
                </a:solidFill>
                <a:latin typeface="IBM Plex Sans"/>
              </a:rPr>
              <a:t>Existing Site</a:t>
            </a:r>
            <a:endParaRPr lang="en-US" b="1" dirty="0">
              <a:solidFill>
                <a:srgbClr val="F7AB04"/>
              </a:solidFill>
            </a:endParaRPr>
          </a:p>
        </p:txBody>
      </p:sp>
      <p:sp>
        <p:nvSpPr>
          <p:cNvPr id="20" name="Rounded Rectangle 19">
            <a:extLst>
              <a:ext uri="{FF2B5EF4-FFF2-40B4-BE49-F238E27FC236}">
                <a16:creationId xmlns:a16="http://schemas.microsoft.com/office/drawing/2014/main" id="{7035BDA6-985A-E5D9-9093-DE30EC2669C9}"/>
              </a:ext>
            </a:extLst>
          </p:cNvPr>
          <p:cNvSpPr/>
          <p:nvPr/>
        </p:nvSpPr>
        <p:spPr>
          <a:xfrm>
            <a:off x="2710443" y="117441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17</a:t>
            </a:r>
          </a:p>
        </p:txBody>
      </p:sp>
      <p:sp>
        <p:nvSpPr>
          <p:cNvPr id="21" name="Rounded Rectangle 20">
            <a:extLst>
              <a:ext uri="{FF2B5EF4-FFF2-40B4-BE49-F238E27FC236}">
                <a16:creationId xmlns:a16="http://schemas.microsoft.com/office/drawing/2014/main" id="{0DB39026-41A5-1069-B864-D7CFE0BDAA34}"/>
              </a:ext>
            </a:extLst>
          </p:cNvPr>
          <p:cNvSpPr/>
          <p:nvPr/>
        </p:nvSpPr>
        <p:spPr>
          <a:xfrm>
            <a:off x="5574337" y="112504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18</a:t>
            </a:r>
          </a:p>
        </p:txBody>
      </p:sp>
      <p:sp>
        <p:nvSpPr>
          <p:cNvPr id="22" name="Rounded Rectangle 21">
            <a:extLst>
              <a:ext uri="{FF2B5EF4-FFF2-40B4-BE49-F238E27FC236}">
                <a16:creationId xmlns:a16="http://schemas.microsoft.com/office/drawing/2014/main" id="{C0037025-C868-90D4-86DD-C67E61E383EA}"/>
              </a:ext>
            </a:extLst>
          </p:cNvPr>
          <p:cNvSpPr/>
          <p:nvPr/>
        </p:nvSpPr>
        <p:spPr>
          <a:xfrm>
            <a:off x="8438231" y="118232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91513"/>
                </a:solidFill>
                <a:effectLst/>
                <a:uLnTx/>
                <a:uFillTx/>
                <a:latin typeface="IBM Plex Sans" panose="020B0503050203000203" pitchFamily="34" charset="0"/>
              </a:rPr>
              <a:t>19</a:t>
            </a:r>
          </a:p>
        </p:txBody>
      </p:sp>
      <p:sp>
        <p:nvSpPr>
          <p:cNvPr id="23" name="Rounded Rectangle 22">
            <a:extLst>
              <a:ext uri="{FF2B5EF4-FFF2-40B4-BE49-F238E27FC236}">
                <a16:creationId xmlns:a16="http://schemas.microsoft.com/office/drawing/2014/main" id="{014F687D-C3D6-FF9B-E449-DE35138FDD5F}"/>
              </a:ext>
            </a:extLst>
          </p:cNvPr>
          <p:cNvSpPr/>
          <p:nvPr/>
        </p:nvSpPr>
        <p:spPr>
          <a:xfrm>
            <a:off x="11173881" y="1107883"/>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20</a:t>
            </a:r>
          </a:p>
        </p:txBody>
      </p:sp>
      <p:sp>
        <p:nvSpPr>
          <p:cNvPr id="24" name="Rounded Rectangle 23">
            <a:extLst>
              <a:ext uri="{FF2B5EF4-FFF2-40B4-BE49-F238E27FC236}">
                <a16:creationId xmlns:a16="http://schemas.microsoft.com/office/drawing/2014/main" id="{2F4D3D14-35CC-609F-7ED9-0273CACFAC9C}"/>
              </a:ext>
            </a:extLst>
          </p:cNvPr>
          <p:cNvSpPr/>
          <p:nvPr/>
        </p:nvSpPr>
        <p:spPr>
          <a:xfrm>
            <a:off x="2710443" y="394357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191513"/>
                </a:solidFill>
                <a:effectLst/>
                <a:uLnTx/>
                <a:uFillTx/>
                <a:latin typeface="IBM Plex Sans" panose="020B0503050203000203" pitchFamily="34" charset="0"/>
              </a:rPr>
              <a:t>21</a:t>
            </a:r>
          </a:p>
        </p:txBody>
      </p:sp>
      <p:sp>
        <p:nvSpPr>
          <p:cNvPr id="29" name="TextBox 28">
            <a:extLst>
              <a:ext uri="{FF2B5EF4-FFF2-40B4-BE49-F238E27FC236}">
                <a16:creationId xmlns:a16="http://schemas.microsoft.com/office/drawing/2014/main" id="{815C8180-6702-6239-B070-85D4A141C0A4}"/>
              </a:ext>
            </a:extLst>
          </p:cNvPr>
          <p:cNvSpPr txBox="1"/>
          <p:nvPr/>
        </p:nvSpPr>
        <p:spPr>
          <a:xfrm>
            <a:off x="3567370" y="3407445"/>
            <a:ext cx="2370913" cy="310793"/>
          </a:xfrm>
          <a:prstGeom prst="rect">
            <a:avLst/>
          </a:prstGeom>
        </p:spPr>
        <p:txBody>
          <a:bodyPr vert="horz" wrap="square" lIns="0" tIns="45720" rIns="91440" bIns="45720" rtlCol="0">
            <a:noAutofit/>
          </a:bodyPr>
          <a:lstStyle/>
          <a:p>
            <a:pPr marL="12700" marR="5080">
              <a:lnSpc>
                <a:spcPts val="1050"/>
              </a:lnSpc>
              <a:spcBef>
                <a:spcPts val="10"/>
              </a:spcBef>
            </a:pPr>
            <a:r>
              <a:rPr lang="en-US" sz="900" dirty="0">
                <a:latin typeface="IBM Plex Sans" panose="020B0503050203000203" pitchFamily="34" charset="0"/>
              </a:rPr>
              <a:t>The system will prompt you to dock an existing IR4 key into the OneKEY Manager.</a:t>
            </a:r>
            <a:endParaRPr lang="en-US" sz="900" dirty="0">
              <a:latin typeface="IBM Plex Sans" panose="020B0503050203000203" pitchFamily="34" charset="0"/>
              <a:cs typeface="Arial"/>
            </a:endParaRPr>
          </a:p>
        </p:txBody>
      </p:sp>
      <p:sp>
        <p:nvSpPr>
          <p:cNvPr id="30" name="TextBox 29">
            <a:extLst>
              <a:ext uri="{FF2B5EF4-FFF2-40B4-BE49-F238E27FC236}">
                <a16:creationId xmlns:a16="http://schemas.microsoft.com/office/drawing/2014/main" id="{30F3FE6D-2421-060D-09DF-30A5E87F8113}"/>
              </a:ext>
            </a:extLst>
          </p:cNvPr>
          <p:cNvSpPr txBox="1"/>
          <p:nvPr/>
        </p:nvSpPr>
        <p:spPr>
          <a:xfrm>
            <a:off x="6381431" y="3429000"/>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Dock your existing key.</a:t>
            </a:r>
          </a:p>
        </p:txBody>
      </p:sp>
      <p:sp>
        <p:nvSpPr>
          <p:cNvPr id="31" name="TextBox 30">
            <a:extLst>
              <a:ext uri="{FF2B5EF4-FFF2-40B4-BE49-F238E27FC236}">
                <a16:creationId xmlns:a16="http://schemas.microsoft.com/office/drawing/2014/main" id="{46EB826F-9450-9561-C25B-54573C4F3271}"/>
              </a:ext>
            </a:extLst>
          </p:cNvPr>
          <p:cNvSpPr txBox="1"/>
          <p:nvPr/>
        </p:nvSpPr>
        <p:spPr>
          <a:xfrm>
            <a:off x="9152737" y="3418055"/>
            <a:ext cx="2536078" cy="310793"/>
          </a:xfrm>
          <a:prstGeom prst="rect">
            <a:avLst/>
          </a:prstGeom>
        </p:spPr>
        <p:txBody>
          <a:bodyPr vert="horz" wrap="square" lIns="0" tIns="45720" rIns="91440" bIns="45720" rtlCol="0">
            <a:noAutofit/>
          </a:bodyPr>
          <a:lstStyle/>
          <a:p>
            <a:pPr marL="12700" marR="76835">
              <a:lnSpc>
                <a:spcPts val="1050"/>
              </a:lnSpc>
            </a:pPr>
            <a:r>
              <a:rPr lang="en-US" sz="900" spc="-10" dirty="0">
                <a:solidFill>
                  <a:srgbClr val="231F20"/>
                </a:solidFill>
                <a:latin typeface="IBM Plex Sans" panose="020B0503050203000203" pitchFamily="34" charset="0"/>
                <a:cs typeface="Arial"/>
              </a:rPr>
              <a:t>Allow it a moment to sync.</a:t>
            </a:r>
            <a:endParaRPr lang="en-US" sz="900" dirty="0">
              <a:latin typeface="IBM Plex Sans" panose="020B0503050203000203" pitchFamily="34" charset="0"/>
              <a:cs typeface="Arial"/>
            </a:endParaRPr>
          </a:p>
        </p:txBody>
      </p:sp>
      <p:sp>
        <p:nvSpPr>
          <p:cNvPr id="32" name="TextBox 31">
            <a:extLst>
              <a:ext uri="{FF2B5EF4-FFF2-40B4-BE49-F238E27FC236}">
                <a16:creationId xmlns:a16="http://schemas.microsoft.com/office/drawing/2014/main" id="{EB4A0F76-530C-A92C-BBEE-9BC7E2C416A5}"/>
              </a:ext>
            </a:extLst>
          </p:cNvPr>
          <p:cNvSpPr txBox="1"/>
          <p:nvPr/>
        </p:nvSpPr>
        <p:spPr>
          <a:xfrm>
            <a:off x="731702" y="5776009"/>
            <a:ext cx="2536077" cy="555989"/>
          </a:xfrm>
          <a:prstGeom prst="rect">
            <a:avLst/>
          </a:prstGeom>
        </p:spPr>
        <p:txBody>
          <a:bodyPr vert="horz" wrap="square" lIns="0" tIns="45720" rIns="91440" bIns="45720" rtlCol="0" anchor="t">
            <a:noAutofit/>
          </a:bodyPr>
          <a:lstStyle/>
          <a:p>
            <a:r>
              <a:rPr lang="en-US" sz="900" dirty="0">
                <a:latin typeface="IBM Plex Sans" panose="020B0503050203000203" pitchFamily="34" charset="0"/>
              </a:rPr>
              <a:t>When the word “Success” appears, the OneKEY Manager is ready for use.</a:t>
            </a:r>
            <a:endParaRPr lang="en-US" sz="800" b="0" i="0" u="none" strike="noStrike" kern="1200" dirty="0">
              <a:effectLst/>
              <a:latin typeface="IBM Plex Sans" panose="020B0503050203000203" pitchFamily="34" charset="0"/>
            </a:endParaRPr>
          </a:p>
        </p:txBody>
      </p:sp>
      <p:sp>
        <p:nvSpPr>
          <p:cNvPr id="4" name="TextBox 3">
            <a:extLst>
              <a:ext uri="{FF2B5EF4-FFF2-40B4-BE49-F238E27FC236}">
                <a16:creationId xmlns:a16="http://schemas.microsoft.com/office/drawing/2014/main" id="{00933F8A-154E-CCA8-F5A1-120049945E9E}"/>
              </a:ext>
            </a:extLst>
          </p:cNvPr>
          <p:cNvSpPr txBox="1"/>
          <p:nvPr/>
        </p:nvSpPr>
        <p:spPr>
          <a:xfrm>
            <a:off x="654020" y="3375539"/>
            <a:ext cx="2536078" cy="385811"/>
          </a:xfrm>
          <a:prstGeom prst="rect">
            <a:avLst/>
          </a:prstGeom>
          <a:noFill/>
        </p:spPr>
        <p:txBody>
          <a:bodyPr wrap="square" rtlCol="0">
            <a:spAutoFit/>
          </a:bodyPr>
          <a:lstStyle/>
          <a:p>
            <a:pPr marL="38100" marR="116205">
              <a:lnSpc>
                <a:spcPct val="109400"/>
              </a:lnSpc>
              <a:spcBef>
                <a:spcPts val="100"/>
              </a:spcBef>
            </a:pPr>
            <a:r>
              <a:rPr lang="en-US" sz="900" dirty="0">
                <a:latin typeface="IBM Plex Sans" panose="020B0503050203000203" pitchFamily="34" charset="0"/>
              </a:rPr>
              <a:t>If you have an existing OneKEY ecosystem, select “Yes.”</a:t>
            </a:r>
          </a:p>
        </p:txBody>
      </p:sp>
      <p:pic>
        <p:nvPicPr>
          <p:cNvPr id="55" name="Picture 54" descr="A screenshot of a phone&#10;&#10;AI-generated content may be incorrect.">
            <a:extLst>
              <a:ext uri="{FF2B5EF4-FFF2-40B4-BE49-F238E27FC236}">
                <a16:creationId xmlns:a16="http://schemas.microsoft.com/office/drawing/2014/main" id="{18AC263D-609F-91D9-3361-6C918167B515}"/>
              </a:ext>
            </a:extLst>
          </p:cNvPr>
          <p:cNvPicPr>
            <a:picLocks noChangeAspect="1"/>
          </p:cNvPicPr>
          <p:nvPr/>
        </p:nvPicPr>
        <p:blipFill>
          <a:blip r:embed="rId3"/>
          <a:stretch>
            <a:fillRect/>
          </a:stretch>
        </p:blipFill>
        <p:spPr>
          <a:xfrm>
            <a:off x="1278383" y="1276392"/>
            <a:ext cx="1117094" cy="1971343"/>
          </a:xfrm>
          <a:prstGeom prst="rect">
            <a:avLst/>
          </a:prstGeom>
        </p:spPr>
      </p:pic>
      <p:sp>
        <p:nvSpPr>
          <p:cNvPr id="62" name="TextBox 61">
            <a:extLst>
              <a:ext uri="{FF2B5EF4-FFF2-40B4-BE49-F238E27FC236}">
                <a16:creationId xmlns:a16="http://schemas.microsoft.com/office/drawing/2014/main" id="{C282FA09-7B98-1A48-9338-D8FF36A28BD3}"/>
              </a:ext>
            </a:extLst>
          </p:cNvPr>
          <p:cNvSpPr txBox="1"/>
          <p:nvPr/>
        </p:nvSpPr>
        <p:spPr>
          <a:xfrm>
            <a:off x="3190098" y="6155226"/>
            <a:ext cx="3125458" cy="215444"/>
          </a:xfrm>
          <a:prstGeom prst="rect">
            <a:avLst/>
          </a:prstGeom>
          <a:noFill/>
        </p:spPr>
        <p:txBody>
          <a:bodyPr wrap="square">
            <a:spAutoFit/>
          </a:bodyPr>
          <a:lstStyle/>
          <a:p>
            <a:pPr algn="ctr"/>
            <a:r>
              <a:rPr lang="en-US" sz="800">
                <a:latin typeface="IBM Plex Sans" panose="020B0503050203000203" pitchFamily="34" charset="0"/>
              </a:rPr>
              <a:t>.</a:t>
            </a:r>
            <a:endParaRPr lang="en-US" sz="800"/>
          </a:p>
        </p:txBody>
      </p:sp>
      <p:grpSp>
        <p:nvGrpSpPr>
          <p:cNvPr id="7" name="object 41">
            <a:extLst>
              <a:ext uri="{FF2B5EF4-FFF2-40B4-BE49-F238E27FC236}">
                <a16:creationId xmlns:a16="http://schemas.microsoft.com/office/drawing/2014/main" id="{FCEE32D3-124D-3E26-BFB7-AF09E98DADAC}"/>
              </a:ext>
            </a:extLst>
          </p:cNvPr>
          <p:cNvGrpSpPr/>
          <p:nvPr/>
        </p:nvGrpSpPr>
        <p:grpSpPr>
          <a:xfrm>
            <a:off x="2426985" y="2737944"/>
            <a:ext cx="388449" cy="128905"/>
            <a:chOff x="2066670" y="6885427"/>
            <a:chExt cx="388449" cy="128905"/>
          </a:xfrm>
        </p:grpSpPr>
        <p:sp>
          <p:nvSpPr>
            <p:cNvPr id="8" name="object 43">
              <a:extLst>
                <a:ext uri="{FF2B5EF4-FFF2-40B4-BE49-F238E27FC236}">
                  <a16:creationId xmlns:a16="http://schemas.microsoft.com/office/drawing/2014/main" id="{34FDD47C-E0A4-C658-B811-664F177D8C15}"/>
                </a:ext>
              </a:extLst>
            </p:cNvPr>
            <p:cNvSpPr/>
            <p:nvPr/>
          </p:nvSpPr>
          <p:spPr>
            <a:xfrm>
              <a:off x="2173179" y="6949613"/>
              <a:ext cx="281940" cy="0"/>
            </a:xfrm>
            <a:custGeom>
              <a:avLst/>
              <a:gdLst/>
              <a:ahLst/>
              <a:cxnLst/>
              <a:rect l="l" t="t" r="r" b="b"/>
              <a:pathLst>
                <a:path w="281939">
                  <a:moveTo>
                    <a:pt x="0" y="0"/>
                  </a:moveTo>
                  <a:lnTo>
                    <a:pt x="281343" y="0"/>
                  </a:lnTo>
                </a:path>
              </a:pathLst>
            </a:custGeom>
            <a:ln w="38100">
              <a:solidFill>
                <a:srgbClr val="000000"/>
              </a:solidFill>
            </a:ln>
          </p:spPr>
          <p:txBody>
            <a:bodyPr wrap="square" lIns="0" tIns="0" rIns="0" bIns="0" rtlCol="0"/>
            <a:lstStyle/>
            <a:p>
              <a:endParaRPr/>
            </a:p>
          </p:txBody>
        </p:sp>
        <p:sp>
          <p:nvSpPr>
            <p:cNvPr id="12" name="object 44">
              <a:extLst>
                <a:ext uri="{FF2B5EF4-FFF2-40B4-BE49-F238E27FC236}">
                  <a16:creationId xmlns:a16="http://schemas.microsoft.com/office/drawing/2014/main" id="{C3D23ED5-7063-9EB9-7209-65FCA12851C5}"/>
                </a:ext>
              </a:extLst>
            </p:cNvPr>
            <p:cNvSpPr/>
            <p:nvPr/>
          </p:nvSpPr>
          <p:spPr>
            <a:xfrm>
              <a:off x="2066670" y="6885427"/>
              <a:ext cx="176530" cy="128905"/>
            </a:xfrm>
            <a:custGeom>
              <a:avLst/>
              <a:gdLst/>
              <a:ahLst/>
              <a:cxnLst/>
              <a:rect l="l" t="t" r="r" b="b"/>
              <a:pathLst>
                <a:path w="176530" h="128904">
                  <a:moveTo>
                    <a:pt x="176377" y="0"/>
                  </a:moveTo>
                  <a:lnTo>
                    <a:pt x="0" y="64185"/>
                  </a:lnTo>
                  <a:lnTo>
                    <a:pt x="176377" y="128371"/>
                  </a:lnTo>
                  <a:lnTo>
                    <a:pt x="176377" y="0"/>
                  </a:lnTo>
                  <a:close/>
                </a:path>
              </a:pathLst>
            </a:custGeom>
            <a:solidFill>
              <a:srgbClr val="000000"/>
            </a:solidFill>
          </p:spPr>
          <p:txBody>
            <a:bodyPr wrap="square" lIns="0" tIns="0" rIns="0" bIns="0" rtlCol="0"/>
            <a:lstStyle/>
            <a:p>
              <a:endParaRPr/>
            </a:p>
          </p:txBody>
        </p:sp>
      </p:grpSp>
      <p:pic>
        <p:nvPicPr>
          <p:cNvPr id="50" name="object 25">
            <a:extLst>
              <a:ext uri="{FF2B5EF4-FFF2-40B4-BE49-F238E27FC236}">
                <a16:creationId xmlns:a16="http://schemas.microsoft.com/office/drawing/2014/main" id="{97293E42-D97F-D6AC-FDB3-1624B09A6F4A}"/>
              </a:ext>
            </a:extLst>
          </p:cNvPr>
          <p:cNvPicPr/>
          <p:nvPr/>
        </p:nvPicPr>
        <p:blipFill>
          <a:blip r:embed="rId4" cstate="print"/>
          <a:stretch>
            <a:fillRect/>
          </a:stretch>
        </p:blipFill>
        <p:spPr>
          <a:xfrm>
            <a:off x="6401826" y="1578970"/>
            <a:ext cx="1874002" cy="1751890"/>
          </a:xfrm>
          <a:prstGeom prst="rect">
            <a:avLst/>
          </a:prstGeom>
        </p:spPr>
      </p:pic>
      <p:pic>
        <p:nvPicPr>
          <p:cNvPr id="10" name="Picture 9">
            <a:extLst>
              <a:ext uri="{FF2B5EF4-FFF2-40B4-BE49-F238E27FC236}">
                <a16:creationId xmlns:a16="http://schemas.microsoft.com/office/drawing/2014/main" id="{F16E2EF5-2F99-9FE3-EAC6-C73488490D19}"/>
              </a:ext>
            </a:extLst>
          </p:cNvPr>
          <p:cNvPicPr>
            <a:picLocks noChangeAspect="1"/>
          </p:cNvPicPr>
          <p:nvPr/>
        </p:nvPicPr>
        <p:blipFill>
          <a:blip r:embed="rId5"/>
          <a:stretch>
            <a:fillRect/>
          </a:stretch>
        </p:blipFill>
        <p:spPr>
          <a:xfrm>
            <a:off x="3994944" y="1393964"/>
            <a:ext cx="1169604" cy="1913408"/>
          </a:xfrm>
          <a:prstGeom prst="rect">
            <a:avLst/>
          </a:prstGeom>
        </p:spPr>
      </p:pic>
      <p:pic>
        <p:nvPicPr>
          <p:cNvPr id="13" name="Picture 12">
            <a:extLst>
              <a:ext uri="{FF2B5EF4-FFF2-40B4-BE49-F238E27FC236}">
                <a16:creationId xmlns:a16="http://schemas.microsoft.com/office/drawing/2014/main" id="{2B287CBE-FE51-57C1-0E43-BDBE76710D1A}"/>
              </a:ext>
            </a:extLst>
          </p:cNvPr>
          <p:cNvPicPr>
            <a:picLocks noChangeAspect="1"/>
          </p:cNvPicPr>
          <p:nvPr/>
        </p:nvPicPr>
        <p:blipFill>
          <a:blip r:embed="rId6"/>
          <a:stretch>
            <a:fillRect/>
          </a:stretch>
        </p:blipFill>
        <p:spPr>
          <a:xfrm>
            <a:off x="9658506" y="1332222"/>
            <a:ext cx="1123448" cy="1996649"/>
          </a:xfrm>
          <a:prstGeom prst="rect">
            <a:avLst/>
          </a:prstGeom>
        </p:spPr>
      </p:pic>
      <p:pic>
        <p:nvPicPr>
          <p:cNvPr id="36" name="Picture 35">
            <a:extLst>
              <a:ext uri="{FF2B5EF4-FFF2-40B4-BE49-F238E27FC236}">
                <a16:creationId xmlns:a16="http://schemas.microsoft.com/office/drawing/2014/main" id="{083DAE4C-A6D3-03D3-7EA5-49A09DFBE1DB}"/>
              </a:ext>
            </a:extLst>
          </p:cNvPr>
          <p:cNvPicPr>
            <a:picLocks noChangeAspect="1"/>
          </p:cNvPicPr>
          <p:nvPr/>
        </p:nvPicPr>
        <p:blipFill>
          <a:blip r:embed="rId7"/>
          <a:srcRect l="5834" t="5773" r="8742" b="5953"/>
          <a:stretch>
            <a:fillRect/>
          </a:stretch>
        </p:blipFill>
        <p:spPr>
          <a:xfrm>
            <a:off x="1278383" y="3943578"/>
            <a:ext cx="996269" cy="1771299"/>
          </a:xfrm>
          <a:prstGeom prst="rect">
            <a:avLst/>
          </a:prstGeom>
        </p:spPr>
      </p:pic>
      <p:sp>
        <p:nvSpPr>
          <p:cNvPr id="37" name="Rectangle 36">
            <a:extLst>
              <a:ext uri="{FF2B5EF4-FFF2-40B4-BE49-F238E27FC236}">
                <a16:creationId xmlns:a16="http://schemas.microsoft.com/office/drawing/2014/main" id="{60311F7C-DB35-60C6-42B9-AC706A734525}"/>
              </a:ext>
            </a:extLst>
          </p:cNvPr>
          <p:cNvSpPr>
            <a:spLocks noGrp="1" noRot="1" noMove="1" noResize="1" noEditPoints="1" noAdjustHandles="1" noChangeArrowheads="1" noChangeShapeType="1"/>
          </p:cNvSpPr>
          <p:nvPr/>
        </p:nvSpPr>
        <p:spPr>
          <a:xfrm>
            <a:off x="3411110" y="5203056"/>
            <a:ext cx="8162747" cy="142859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37707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58983-4A6B-7A11-1978-C875FF5D110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A11992B-54DC-2EC8-9ABB-3F607B29EF23}"/>
              </a:ext>
            </a:extLst>
          </p:cNvPr>
          <p:cNvSpPr>
            <a:spLocks noGrp="1"/>
          </p:cNvSpPr>
          <p:nvPr>
            <p:ph type="sldNum" sz="quarter" idx="10"/>
          </p:nvPr>
        </p:nvSpPr>
        <p:spPr/>
        <p:txBody>
          <a:bodyPr/>
          <a:lstStyle/>
          <a:p>
            <a:fld id="{786FBC2C-DAEC-AA48-BB03-235AB661DE70}" type="slidenum">
              <a:rPr lang="en-US" smtClean="0"/>
              <a:pPr/>
              <a:t>59</a:t>
            </a:fld>
            <a:endParaRPr lang="en-US"/>
          </a:p>
        </p:txBody>
      </p:sp>
      <p:sp>
        <p:nvSpPr>
          <p:cNvPr id="3" name="Text Placeholder 2">
            <a:extLst>
              <a:ext uri="{FF2B5EF4-FFF2-40B4-BE49-F238E27FC236}">
                <a16:creationId xmlns:a16="http://schemas.microsoft.com/office/drawing/2014/main" id="{ABE2D0DF-8217-6D2C-376F-A20832F0CA89}"/>
              </a:ext>
            </a:extLst>
          </p:cNvPr>
          <p:cNvSpPr>
            <a:spLocks noGrp="1"/>
          </p:cNvSpPr>
          <p:nvPr>
            <p:ph type="body" sz="quarter" idx="16"/>
          </p:nvPr>
        </p:nvSpPr>
        <p:spPr/>
        <p:txBody>
          <a:bodyPr/>
          <a:lstStyle/>
          <a:p>
            <a:r>
              <a:rPr lang="en-US" b="1" dirty="0"/>
              <a:t>OneKEY</a:t>
            </a:r>
            <a:r>
              <a:rPr lang="en-US" dirty="0"/>
              <a:t> Steps</a:t>
            </a:r>
          </a:p>
        </p:txBody>
      </p:sp>
      <p:pic>
        <p:nvPicPr>
          <p:cNvPr id="6" name="Picture Placeholder 12">
            <a:extLst>
              <a:ext uri="{FF2B5EF4-FFF2-40B4-BE49-F238E27FC236}">
                <a16:creationId xmlns:a16="http://schemas.microsoft.com/office/drawing/2014/main" id="{D989725C-E8B0-7AAC-3AB3-57CD69209D19}"/>
              </a:ext>
            </a:extLst>
          </p:cNvPr>
          <p:cNvPicPr>
            <a:picLocks noChangeAspect="1"/>
          </p:cNvPicPr>
          <p:nvPr/>
        </p:nvPicPr>
        <p:blipFill>
          <a:blip r:embed="rId3"/>
          <a:srcRect l="-25875" t="-165589" r="-17213" b="-65592"/>
          <a:stretch>
            <a:fillRect/>
          </a:stretch>
        </p:blipFill>
        <p:spPr>
          <a:xfrm>
            <a:off x="4216687" y="-925805"/>
            <a:ext cx="3292459" cy="4514127"/>
          </a:xfrm>
          <a:prstGeom prst="roundRect">
            <a:avLst>
              <a:gd name="adj" fmla="val 4290"/>
            </a:avLst>
          </a:prstGeom>
        </p:spPr>
      </p:pic>
      <p:sp>
        <p:nvSpPr>
          <p:cNvPr id="7" name="Text Placeholder 6">
            <a:extLst>
              <a:ext uri="{FF2B5EF4-FFF2-40B4-BE49-F238E27FC236}">
                <a16:creationId xmlns:a16="http://schemas.microsoft.com/office/drawing/2014/main" id="{F2393C31-68D7-F74D-E7FB-119AA1584EB5}"/>
              </a:ext>
            </a:extLst>
          </p:cNvPr>
          <p:cNvSpPr>
            <a:spLocks noGrp="1"/>
          </p:cNvSpPr>
          <p:nvPr>
            <p:ph type="body" sz="quarter" idx="17"/>
          </p:nvPr>
        </p:nvSpPr>
        <p:spPr>
          <a:xfrm>
            <a:off x="1223962" y="2864504"/>
            <a:ext cx="9557249" cy="2662237"/>
          </a:xfrm>
        </p:spPr>
        <p:txBody>
          <a:bodyPr/>
          <a:lstStyle/>
          <a:p>
            <a:r>
              <a:rPr lang="en-US" b="1" dirty="0"/>
              <a:t>Steps</a:t>
            </a:r>
            <a:endParaRPr lang="en-US" dirty="0"/>
          </a:p>
          <a:p>
            <a:pPr marL="342900" indent="-342900">
              <a:buFont typeface="+mj-lt"/>
              <a:buAutoNum type="arabicPeriod"/>
            </a:pPr>
            <a:r>
              <a:rPr lang="en-US" dirty="0"/>
              <a:t> Find your PIN </a:t>
            </a:r>
          </a:p>
          <a:p>
            <a:pPr marL="342900" indent="-342900">
              <a:buFont typeface="+mj-lt"/>
              <a:buAutoNum type="arabicPeriod"/>
            </a:pPr>
            <a:r>
              <a:rPr lang="en-US" dirty="0"/>
              <a:t>Check out a OneKEY from the online OneKEY Manager </a:t>
            </a:r>
          </a:p>
          <a:p>
            <a:pPr marL="342900" indent="-342900">
              <a:buFont typeface="+mj-lt"/>
              <a:buAutoNum type="arabicPeriod"/>
            </a:pPr>
            <a:r>
              <a:rPr lang="en-US" dirty="0"/>
              <a:t>Use the OneKEY to interact with each device </a:t>
            </a:r>
          </a:p>
          <a:p>
            <a:pPr marL="342900" indent="-342900">
              <a:buFont typeface="+mj-lt"/>
              <a:buAutoNum type="arabicPeriod"/>
            </a:pPr>
            <a:r>
              <a:rPr lang="en-US" dirty="0"/>
              <a:t>Check the OneKEY back in </a:t>
            </a:r>
          </a:p>
          <a:p>
            <a:pPr marL="342900" indent="-342900">
              <a:buFont typeface="+mj-lt"/>
              <a:buAutoNum type="arabicPeriod"/>
            </a:pPr>
            <a:r>
              <a:rPr lang="en-US" dirty="0"/>
              <a:t>Name and assign devices in the Web Portal</a:t>
            </a:r>
          </a:p>
          <a:p>
            <a:pPr marL="342900" indent="-342900">
              <a:buFont typeface="+mj-lt"/>
              <a:buAutoNum type="arabicPeriod"/>
            </a:pPr>
            <a:r>
              <a:rPr lang="en-US" dirty="0"/>
              <a:t>Confirm access</a:t>
            </a:r>
          </a:p>
          <a:p>
            <a:pPr marL="342900" indent="-342900">
              <a:buFont typeface="+mj-lt"/>
              <a:buAutoNum type="arabicPeriod"/>
            </a:pPr>
            <a:endParaRPr lang="en-US" b="1" dirty="0"/>
          </a:p>
          <a:p>
            <a:r>
              <a:rPr lang="en-US" b="1" dirty="0"/>
              <a:t>Note: </a:t>
            </a:r>
            <a:r>
              <a:rPr lang="en-US" dirty="0"/>
              <a:t>As a best practice,</a:t>
            </a:r>
            <a:r>
              <a:rPr lang="en-US" b="1" dirty="0"/>
              <a:t>  </a:t>
            </a:r>
            <a:r>
              <a:rPr lang="en-US" dirty="0"/>
              <a:t>complete this process in small batches of 1–5 locks at a time.</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2671830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FE93B-B6CD-0EF4-DA25-DC41B4FD135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D821860-A225-9E13-8881-95C40EA783D1}"/>
              </a:ext>
            </a:extLst>
          </p:cNvPr>
          <p:cNvSpPr>
            <a:spLocks noGrp="1"/>
          </p:cNvSpPr>
          <p:nvPr>
            <p:ph type="sldNum" sz="quarter" idx="10"/>
          </p:nvPr>
        </p:nvSpPr>
        <p:spPr/>
        <p:txBody>
          <a:bodyPr/>
          <a:lstStyle/>
          <a:p>
            <a:fld id="{786FBC2C-DAEC-AA48-BB03-235AB661DE70}" type="slidenum">
              <a:rPr lang="en-US" smtClean="0"/>
              <a:pPr/>
              <a:t>60</a:t>
            </a:fld>
            <a:endParaRPr lang="en-US"/>
          </a:p>
        </p:txBody>
      </p:sp>
      <p:sp>
        <p:nvSpPr>
          <p:cNvPr id="32" name="TextBox 31">
            <a:extLst>
              <a:ext uri="{FF2B5EF4-FFF2-40B4-BE49-F238E27FC236}">
                <a16:creationId xmlns:a16="http://schemas.microsoft.com/office/drawing/2014/main" id="{7BA72606-D16C-D91F-0D9E-665B81E42599}"/>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3" name="TextBox 32">
            <a:extLst>
              <a:ext uri="{FF2B5EF4-FFF2-40B4-BE49-F238E27FC236}">
                <a16:creationId xmlns:a16="http://schemas.microsoft.com/office/drawing/2014/main" id="{B1106321-4DF8-560D-B721-3D533E031350}"/>
              </a:ext>
            </a:extLst>
          </p:cNvPr>
          <p:cNvSpPr txBox="1"/>
          <p:nvPr/>
        </p:nvSpPr>
        <p:spPr>
          <a:xfrm>
            <a:off x="3622173" y="5798009"/>
            <a:ext cx="2188396" cy="310793"/>
          </a:xfrm>
          <a:prstGeom prst="rect">
            <a:avLst/>
          </a:prstGeom>
        </p:spPr>
        <p:txBody>
          <a:bodyPr vert="horz" wrap="square" lIns="0" tIns="45720" rIns="91440" bIns="45720" rtlCol="0">
            <a:noAutofit/>
          </a:bodyPr>
          <a:lstStyle/>
          <a:p>
            <a:pPr algn="l"/>
            <a:r>
              <a:rPr lang="en-US" sz="800" b="0" i="0" u="none" strike="noStrike" kern="1200">
                <a:effectLst/>
                <a:latin typeface="IBM Plex Sans" panose="020B0503050203000203" pitchFamily="34" charset="0"/>
                <a:ea typeface="+mn-ea"/>
                <a:cs typeface="+mn-cs"/>
              </a:rPr>
              <a:t>Instructions for the use or installation of the product go here</a:t>
            </a:r>
          </a:p>
        </p:txBody>
      </p:sp>
      <p:sp>
        <p:nvSpPr>
          <p:cNvPr id="34" name="TextBox 33">
            <a:extLst>
              <a:ext uri="{FF2B5EF4-FFF2-40B4-BE49-F238E27FC236}">
                <a16:creationId xmlns:a16="http://schemas.microsoft.com/office/drawing/2014/main" id="{2431B0FF-1C34-3038-1D20-D97C0D43FF3F}"/>
              </a:ext>
            </a:extLst>
          </p:cNvPr>
          <p:cNvSpPr txBox="1"/>
          <p:nvPr/>
        </p:nvSpPr>
        <p:spPr>
          <a:xfrm>
            <a:off x="6381431" y="5798009"/>
            <a:ext cx="2188396" cy="310793"/>
          </a:xfrm>
          <a:prstGeom prst="rect">
            <a:avLst/>
          </a:prstGeom>
        </p:spPr>
        <p:txBody>
          <a:bodyPr vert="horz" wrap="square" lIns="0" tIns="45720" rIns="91440" bIns="45720" rtlCol="0">
            <a:noAutofit/>
          </a:bodyPr>
          <a:lstStyle/>
          <a:p>
            <a:pPr algn="l"/>
            <a:r>
              <a:rPr lang="en-US" sz="800" b="0" i="0" u="none" strike="noStrike" kern="1200">
                <a:effectLst/>
                <a:latin typeface="IBM Plex Sans" panose="020B0503050203000203" pitchFamily="34" charset="0"/>
                <a:ea typeface="+mn-ea"/>
                <a:cs typeface="+mn-cs"/>
              </a:rPr>
              <a:t>Instructions for the use or installation of the product go here</a:t>
            </a:r>
          </a:p>
        </p:txBody>
      </p:sp>
      <p:sp>
        <p:nvSpPr>
          <p:cNvPr id="35" name="TextBox 34">
            <a:extLst>
              <a:ext uri="{FF2B5EF4-FFF2-40B4-BE49-F238E27FC236}">
                <a16:creationId xmlns:a16="http://schemas.microsoft.com/office/drawing/2014/main" id="{5E67F20A-4856-CE2F-3F2D-4BC7B9D3CBF0}"/>
              </a:ext>
            </a:extLst>
          </p:cNvPr>
          <p:cNvSpPr txBox="1"/>
          <p:nvPr/>
        </p:nvSpPr>
        <p:spPr>
          <a:xfrm>
            <a:off x="9212494" y="5798009"/>
            <a:ext cx="2188396" cy="310793"/>
          </a:xfrm>
          <a:prstGeom prst="rect">
            <a:avLst/>
          </a:prstGeom>
        </p:spPr>
        <p:txBody>
          <a:bodyPr vert="horz" wrap="square" lIns="0" tIns="45720" rIns="91440" bIns="45720" rtlCol="0">
            <a:noAutofit/>
          </a:bodyPr>
          <a:lstStyle/>
          <a:p>
            <a:pPr algn="l"/>
            <a:r>
              <a:rPr lang="en-US" sz="800" b="0" i="0" u="none" strike="noStrike" kern="1200">
                <a:effectLst/>
                <a:latin typeface="IBM Plex Sans" panose="020B0503050203000203" pitchFamily="34" charset="0"/>
                <a:ea typeface="+mn-ea"/>
                <a:cs typeface="+mn-cs"/>
              </a:rPr>
              <a:t>Instructions for the use or installation of the product go here</a:t>
            </a:r>
          </a:p>
        </p:txBody>
      </p:sp>
      <p:sp>
        <p:nvSpPr>
          <p:cNvPr id="4" name="Rectangle 3">
            <a:extLst>
              <a:ext uri="{FF2B5EF4-FFF2-40B4-BE49-F238E27FC236}">
                <a16:creationId xmlns:a16="http://schemas.microsoft.com/office/drawing/2014/main" id="{F373AFEC-C826-9299-6213-1D93B3E4961A}"/>
              </a:ext>
            </a:extLst>
          </p:cNvPr>
          <p:cNvSpPr/>
          <p:nvPr/>
        </p:nvSpPr>
        <p:spPr>
          <a:xfrm>
            <a:off x="352792" y="1977656"/>
            <a:ext cx="11654910" cy="4446956"/>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67A9DD2-7B55-A49F-1132-D18AF4E6C2A7}"/>
              </a:ext>
            </a:extLst>
          </p:cNvPr>
          <p:cNvSpPr txBox="1"/>
          <p:nvPr/>
        </p:nvSpPr>
        <p:spPr>
          <a:xfrm>
            <a:off x="218729" y="1612531"/>
            <a:ext cx="12051243" cy="954107"/>
          </a:xfrm>
          <a:prstGeom prst="rect">
            <a:avLst/>
          </a:prstGeom>
          <a:noFill/>
        </p:spPr>
        <p:txBody>
          <a:bodyPr wrap="square" rtlCol="0">
            <a:spAutoFit/>
          </a:bodyPr>
          <a:lstStyle/>
          <a:p>
            <a:pPr marL="342900" indent="-342900">
              <a:buFont typeface="+mj-lt"/>
              <a:buAutoNum type="arabicPeriod"/>
            </a:pPr>
            <a:r>
              <a:rPr lang="en-US" sz="1400" dirty="0">
                <a:latin typeface="IBM Plex Sans" panose="020B0503050203000203" pitchFamily="34" charset="0"/>
              </a:rPr>
              <a:t>Navigate to the Profile section of the toolbar.</a:t>
            </a:r>
          </a:p>
          <a:p>
            <a:pPr marL="342900" indent="-342900">
              <a:buFont typeface="+mj-lt"/>
              <a:buAutoNum type="arabicPeriod"/>
            </a:pPr>
            <a:r>
              <a:rPr lang="en-US" sz="1400" dirty="0">
                <a:latin typeface="IBM Plex Sans" panose="020B0503050203000203" pitchFamily="34" charset="0"/>
              </a:rPr>
              <a:t>Change the dropdown menu to PINs.</a:t>
            </a:r>
          </a:p>
          <a:p>
            <a:pPr marL="342900" indent="-342900">
              <a:buFont typeface="+mj-lt"/>
              <a:buAutoNum type="arabicPeriod"/>
            </a:pPr>
            <a:r>
              <a:rPr lang="en-US" sz="1400" dirty="0">
                <a:latin typeface="IBM Plex Sans" panose="020B0503050203000203" pitchFamily="34" charset="0"/>
              </a:rPr>
              <a:t>Download the CSV file.</a:t>
            </a:r>
          </a:p>
          <a:p>
            <a:pPr marL="342900" indent="-342900">
              <a:buFont typeface="+mj-lt"/>
              <a:buAutoNum type="arabicPeriod"/>
            </a:pPr>
            <a:r>
              <a:rPr lang="en-US" altLang="en-US" sz="1400" dirty="0">
                <a:latin typeface="IBM Plex Sans" panose="020B0503050203000203" pitchFamily="34" charset="0"/>
              </a:rPr>
              <a:t>Communicate PIN numbers to associates confidentially.</a:t>
            </a:r>
          </a:p>
        </p:txBody>
      </p:sp>
      <p:pic>
        <p:nvPicPr>
          <p:cNvPr id="8" name="Picture 7">
            <a:extLst>
              <a:ext uri="{FF2B5EF4-FFF2-40B4-BE49-F238E27FC236}">
                <a16:creationId xmlns:a16="http://schemas.microsoft.com/office/drawing/2014/main" id="{EDAD27DE-9D2C-4B74-12E8-B7C903651EB7}"/>
              </a:ext>
            </a:extLst>
          </p:cNvPr>
          <p:cNvPicPr>
            <a:picLocks noChangeAspect="1"/>
          </p:cNvPicPr>
          <p:nvPr/>
        </p:nvPicPr>
        <p:blipFill>
          <a:blip r:embed="rId2"/>
          <a:srcRect t="24189" b="2911"/>
          <a:stretch>
            <a:fillRect/>
          </a:stretch>
        </p:blipFill>
        <p:spPr>
          <a:xfrm>
            <a:off x="0" y="3556155"/>
            <a:ext cx="12192000" cy="1957491"/>
          </a:xfrm>
          <a:prstGeom prst="rect">
            <a:avLst/>
          </a:prstGeom>
        </p:spPr>
      </p:pic>
      <p:sp>
        <p:nvSpPr>
          <p:cNvPr id="10" name="Rectangle 9">
            <a:extLst>
              <a:ext uri="{FF2B5EF4-FFF2-40B4-BE49-F238E27FC236}">
                <a16:creationId xmlns:a16="http://schemas.microsoft.com/office/drawing/2014/main" id="{396A2929-1671-5E9B-FF84-334A45F5B7D0}"/>
              </a:ext>
            </a:extLst>
          </p:cNvPr>
          <p:cNvSpPr/>
          <p:nvPr/>
        </p:nvSpPr>
        <p:spPr>
          <a:xfrm>
            <a:off x="7867600" y="5194253"/>
            <a:ext cx="765545" cy="187489"/>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t>
            </a:r>
          </a:p>
        </p:txBody>
      </p:sp>
      <p:sp>
        <p:nvSpPr>
          <p:cNvPr id="11" name="Arrow: Left 10">
            <a:extLst>
              <a:ext uri="{FF2B5EF4-FFF2-40B4-BE49-F238E27FC236}">
                <a16:creationId xmlns:a16="http://schemas.microsoft.com/office/drawing/2014/main" id="{CD032410-8235-8CD0-A06A-93180E29D217}"/>
              </a:ext>
            </a:extLst>
          </p:cNvPr>
          <p:cNvSpPr/>
          <p:nvPr/>
        </p:nvSpPr>
        <p:spPr>
          <a:xfrm>
            <a:off x="452902" y="5070962"/>
            <a:ext cx="486898" cy="310780"/>
          </a:xfrm>
          <a:prstGeom prst="leftArrow">
            <a:avLst/>
          </a:prstGeom>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IBM Plex Sans" panose="020B0503050203000203" pitchFamily="34" charset="0"/>
              </a:rPr>
              <a:t>1</a:t>
            </a:r>
          </a:p>
        </p:txBody>
      </p:sp>
      <p:sp>
        <p:nvSpPr>
          <p:cNvPr id="12" name="Arrow: Left 11">
            <a:extLst>
              <a:ext uri="{FF2B5EF4-FFF2-40B4-BE49-F238E27FC236}">
                <a16:creationId xmlns:a16="http://schemas.microsoft.com/office/drawing/2014/main" id="{B132665F-FEA7-2317-CDA0-0FD83A26E145}"/>
              </a:ext>
            </a:extLst>
          </p:cNvPr>
          <p:cNvSpPr/>
          <p:nvPr/>
        </p:nvSpPr>
        <p:spPr>
          <a:xfrm>
            <a:off x="1299188" y="3928588"/>
            <a:ext cx="497861" cy="327364"/>
          </a:xfrm>
          <a:prstGeom prst="leftArrow">
            <a:avLst/>
          </a:prstGeom>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IBM Plex Sans" panose="020B0503050203000203" pitchFamily="34" charset="0"/>
              </a:rPr>
              <a:t>2</a:t>
            </a:r>
          </a:p>
        </p:txBody>
      </p:sp>
      <p:sp>
        <p:nvSpPr>
          <p:cNvPr id="14" name="Arrow: Right 13">
            <a:extLst>
              <a:ext uri="{FF2B5EF4-FFF2-40B4-BE49-F238E27FC236}">
                <a16:creationId xmlns:a16="http://schemas.microsoft.com/office/drawing/2014/main" id="{295E560B-5C59-B705-E6EF-B8757D346DD6}"/>
              </a:ext>
            </a:extLst>
          </p:cNvPr>
          <p:cNvSpPr/>
          <p:nvPr/>
        </p:nvSpPr>
        <p:spPr>
          <a:xfrm>
            <a:off x="8569827" y="3895971"/>
            <a:ext cx="1033291" cy="440212"/>
          </a:xfrm>
          <a:prstGeom prst="rightArrow">
            <a:avLst/>
          </a:prstGeom>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IBM Plex Sans" panose="020B0503050203000203" pitchFamily="34" charset="0"/>
              </a:rPr>
              <a:t>3/4</a:t>
            </a:r>
          </a:p>
        </p:txBody>
      </p:sp>
      <p:sp>
        <p:nvSpPr>
          <p:cNvPr id="16" name="TextBox 15">
            <a:extLst>
              <a:ext uri="{FF2B5EF4-FFF2-40B4-BE49-F238E27FC236}">
                <a16:creationId xmlns:a16="http://schemas.microsoft.com/office/drawing/2014/main" id="{DB86967E-7131-BDFF-50E2-15A7FA2C70EA}"/>
              </a:ext>
            </a:extLst>
          </p:cNvPr>
          <p:cNvSpPr txBox="1"/>
          <p:nvPr/>
        </p:nvSpPr>
        <p:spPr>
          <a:xfrm>
            <a:off x="247001" y="909031"/>
            <a:ext cx="6134430" cy="461665"/>
          </a:xfrm>
          <a:prstGeom prst="rect">
            <a:avLst/>
          </a:prstGeom>
          <a:noFill/>
        </p:spPr>
        <p:txBody>
          <a:bodyPr wrap="square">
            <a:spAutoFit/>
          </a:bodyPr>
          <a:lstStyle/>
          <a:p>
            <a:r>
              <a:rPr lang="en-US" sz="2400">
                <a:latin typeface="IBM Plex Sans" panose="020B0503050203000203" pitchFamily="34" charset="0"/>
              </a:rPr>
              <a:t>1. PIN Lookup </a:t>
            </a:r>
          </a:p>
        </p:txBody>
      </p:sp>
      <p:sp>
        <p:nvSpPr>
          <p:cNvPr id="3" name="Rectangle 2">
            <a:extLst>
              <a:ext uri="{FF2B5EF4-FFF2-40B4-BE49-F238E27FC236}">
                <a16:creationId xmlns:a16="http://schemas.microsoft.com/office/drawing/2014/main" id="{0A245DD8-72C7-338B-1ACD-D39C450B4087}"/>
              </a:ext>
            </a:extLst>
          </p:cNvPr>
          <p:cNvSpPr/>
          <p:nvPr/>
        </p:nvSpPr>
        <p:spPr>
          <a:xfrm>
            <a:off x="4137391" y="5245469"/>
            <a:ext cx="2106959" cy="99835"/>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tx1"/>
                </a:solidFill>
                <a:latin typeface="IBM Plex Sans" panose="020B0503050203000203" pitchFamily="34" charset="0"/>
                <a:ea typeface="Calibri" panose="020F0502020204030204" pitchFamily="34" charset="0"/>
                <a:cs typeface="Calibri" panose="020F0502020204030204" pitchFamily="34" charset="0"/>
              </a:rPr>
              <a:t>johnsmith@demo.com</a:t>
            </a:r>
          </a:p>
        </p:txBody>
      </p:sp>
      <p:sp>
        <p:nvSpPr>
          <p:cNvPr id="5" name="Rectangle 4">
            <a:extLst>
              <a:ext uri="{FF2B5EF4-FFF2-40B4-BE49-F238E27FC236}">
                <a16:creationId xmlns:a16="http://schemas.microsoft.com/office/drawing/2014/main" id="{445EE4A7-B9D7-4BAB-8C9F-269CE36A633F}"/>
              </a:ext>
            </a:extLst>
          </p:cNvPr>
          <p:cNvSpPr/>
          <p:nvPr/>
        </p:nvSpPr>
        <p:spPr>
          <a:xfrm>
            <a:off x="1027406" y="5245469"/>
            <a:ext cx="1678410" cy="99835"/>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050" dirty="0">
                <a:solidFill>
                  <a:schemeClr val="tx1"/>
                </a:solidFill>
                <a:latin typeface="IBM Plex Sans" panose="020B0503050203000203" pitchFamily="34" charset="0"/>
                <a:ea typeface="Calibri" panose="020F0502020204030204" pitchFamily="34" charset="0"/>
                <a:cs typeface="Calibri" panose="020F0502020204030204" pitchFamily="34" charset="0"/>
              </a:rPr>
              <a:t>John Smith</a:t>
            </a:r>
          </a:p>
        </p:txBody>
      </p:sp>
    </p:spTree>
    <p:extLst>
      <p:ext uri="{BB962C8B-B14F-4D97-AF65-F5344CB8AC3E}">
        <p14:creationId xmlns:p14="http://schemas.microsoft.com/office/powerpoint/2010/main" val="25076129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CBA5A-FCCF-13C1-3915-96863421FABB}"/>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DFB5924F-F5FB-9A9B-D32A-AFF496890C7D}"/>
              </a:ext>
            </a:extLst>
          </p:cNvPr>
          <p:cNvSpPr/>
          <p:nvPr/>
        </p:nvSpPr>
        <p:spPr>
          <a:xfrm>
            <a:off x="8966564" y="5773067"/>
            <a:ext cx="2662664" cy="504528"/>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2" name="Slide Number Placeholder 1">
            <a:extLst>
              <a:ext uri="{FF2B5EF4-FFF2-40B4-BE49-F238E27FC236}">
                <a16:creationId xmlns:a16="http://schemas.microsoft.com/office/drawing/2014/main" id="{E51D22D7-9A58-9900-DA6A-F2FB5E2B51C6}"/>
              </a:ext>
            </a:extLst>
          </p:cNvPr>
          <p:cNvSpPr>
            <a:spLocks noGrp="1"/>
          </p:cNvSpPr>
          <p:nvPr>
            <p:ph type="sldNum" sz="quarter" idx="10"/>
          </p:nvPr>
        </p:nvSpPr>
        <p:spPr/>
        <p:txBody>
          <a:bodyPr/>
          <a:lstStyle/>
          <a:p>
            <a:fld id="{786FBC2C-DAEC-AA48-BB03-235AB661DE70}" type="slidenum">
              <a:rPr lang="en-US" smtClean="0"/>
              <a:pPr/>
              <a:t>61</a:t>
            </a:fld>
            <a:endParaRPr lang="en-US"/>
          </a:p>
        </p:txBody>
      </p:sp>
      <p:sp>
        <p:nvSpPr>
          <p:cNvPr id="3" name="Text Placeholder 2">
            <a:extLst>
              <a:ext uri="{FF2B5EF4-FFF2-40B4-BE49-F238E27FC236}">
                <a16:creationId xmlns:a16="http://schemas.microsoft.com/office/drawing/2014/main" id="{1C08D3E7-94B8-5E17-453B-684DDFE7604F}"/>
              </a:ext>
            </a:extLst>
          </p:cNvPr>
          <p:cNvSpPr>
            <a:spLocks noGrp="1"/>
          </p:cNvSpPr>
          <p:nvPr>
            <p:ph type="body" sz="quarter" idx="39"/>
          </p:nvPr>
        </p:nvSpPr>
        <p:spPr/>
        <p:txBody>
          <a:bodyPr/>
          <a:lstStyle/>
          <a:p>
            <a:r>
              <a:rPr lang="en-US"/>
              <a:t>2. Key Checkout</a:t>
            </a:r>
          </a:p>
        </p:txBody>
      </p:sp>
      <p:sp>
        <p:nvSpPr>
          <p:cNvPr id="20" name="Rounded Rectangle 19">
            <a:extLst>
              <a:ext uri="{FF2B5EF4-FFF2-40B4-BE49-F238E27FC236}">
                <a16:creationId xmlns:a16="http://schemas.microsoft.com/office/drawing/2014/main" id="{6D2CD5EA-CABA-30B2-2CFB-B5CA82576791}"/>
              </a:ext>
            </a:extLst>
          </p:cNvPr>
          <p:cNvSpPr/>
          <p:nvPr/>
        </p:nvSpPr>
        <p:spPr>
          <a:xfrm>
            <a:off x="2759240" y="159397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1" name="Rounded Rectangle 20">
            <a:extLst>
              <a:ext uri="{FF2B5EF4-FFF2-40B4-BE49-F238E27FC236}">
                <a16:creationId xmlns:a16="http://schemas.microsoft.com/office/drawing/2014/main" id="{6B759005-08D9-9737-AEE8-B4E7929FB3BD}"/>
              </a:ext>
            </a:extLst>
          </p:cNvPr>
          <p:cNvSpPr/>
          <p:nvPr/>
        </p:nvSpPr>
        <p:spPr>
          <a:xfrm>
            <a:off x="5641982"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9442915D-6130-7576-2247-0B3378F108FF}"/>
              </a:ext>
            </a:extLst>
          </p:cNvPr>
          <p:cNvSpPr/>
          <p:nvPr/>
        </p:nvSpPr>
        <p:spPr>
          <a:xfrm>
            <a:off x="8469107" y="156390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23" name="Rounded Rectangle 22">
            <a:extLst>
              <a:ext uri="{FF2B5EF4-FFF2-40B4-BE49-F238E27FC236}">
                <a16:creationId xmlns:a16="http://schemas.microsoft.com/office/drawing/2014/main" id="{B5E71EB6-247A-6D0C-57FA-C2E8FB322110}"/>
              </a:ext>
            </a:extLst>
          </p:cNvPr>
          <p:cNvSpPr/>
          <p:nvPr/>
        </p:nvSpPr>
        <p:spPr>
          <a:xfrm>
            <a:off x="11175210"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sp>
        <p:nvSpPr>
          <p:cNvPr id="32" name="TextBox 31">
            <a:extLst>
              <a:ext uri="{FF2B5EF4-FFF2-40B4-BE49-F238E27FC236}">
                <a16:creationId xmlns:a16="http://schemas.microsoft.com/office/drawing/2014/main" id="{B7CD1779-CBAE-A389-8B07-93EF66E12E51}"/>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3" name="TextBox 32">
            <a:extLst>
              <a:ext uri="{FF2B5EF4-FFF2-40B4-BE49-F238E27FC236}">
                <a16:creationId xmlns:a16="http://schemas.microsoft.com/office/drawing/2014/main" id="{68ACCD18-FF8B-F259-07C4-9AE8E4DDC67E}"/>
              </a:ext>
            </a:extLst>
          </p:cNvPr>
          <p:cNvSpPr txBox="1"/>
          <p:nvPr/>
        </p:nvSpPr>
        <p:spPr>
          <a:xfrm>
            <a:off x="3526788" y="5773067"/>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Insert the OneKEY into the OneKEY Manager (OKM) and select ‘Checkout.’</a:t>
            </a:r>
            <a:endParaRPr lang="en-US" sz="900" i="0" u="none" strike="noStrike" kern="1200" dirty="0">
              <a:effectLst/>
              <a:latin typeface="IBM Plex Sans" panose="020B0503050203000203" pitchFamily="34" charset="0"/>
            </a:endParaRPr>
          </a:p>
        </p:txBody>
      </p:sp>
      <p:sp>
        <p:nvSpPr>
          <p:cNvPr id="34" name="TextBox 33">
            <a:extLst>
              <a:ext uri="{FF2B5EF4-FFF2-40B4-BE49-F238E27FC236}">
                <a16:creationId xmlns:a16="http://schemas.microsoft.com/office/drawing/2014/main" id="{73C1B8C3-D622-7166-E49F-2E906151C669}"/>
              </a:ext>
            </a:extLst>
          </p:cNvPr>
          <p:cNvSpPr txBox="1"/>
          <p:nvPr/>
        </p:nvSpPr>
        <p:spPr>
          <a:xfrm>
            <a:off x="6334754" y="5754476"/>
            <a:ext cx="2361362" cy="207769"/>
          </a:xfrm>
          <a:prstGeom prst="rect">
            <a:avLst/>
          </a:prstGeom>
        </p:spPr>
        <p:txBody>
          <a:bodyPr vert="horz" wrap="square" lIns="0" tIns="45720" rIns="91440" bIns="45720" rtlCol="0">
            <a:noAutofit/>
          </a:bodyPr>
          <a:lstStyle/>
          <a:p>
            <a:r>
              <a:rPr lang="en-US" sz="900" dirty="0">
                <a:latin typeface="IBM Plex Sans" panose="020B0503050203000203" pitchFamily="34" charset="0"/>
              </a:rPr>
              <a:t>Enter your unique PIN  then tap the green arrow to continue.</a:t>
            </a:r>
            <a:endParaRPr lang="en-US" sz="900" i="0" u="none" strike="noStrike" kern="1200" dirty="0">
              <a:effectLst/>
              <a:latin typeface="IBM Plex Sans" panose="020B0503050203000203" pitchFamily="34" charset="0"/>
            </a:endParaRPr>
          </a:p>
        </p:txBody>
      </p:sp>
      <p:sp>
        <p:nvSpPr>
          <p:cNvPr id="35" name="TextBox 34">
            <a:extLst>
              <a:ext uri="{FF2B5EF4-FFF2-40B4-BE49-F238E27FC236}">
                <a16:creationId xmlns:a16="http://schemas.microsoft.com/office/drawing/2014/main" id="{2C13C9BD-8483-DFF6-4BBC-6FF6DB905316}"/>
              </a:ext>
            </a:extLst>
          </p:cNvPr>
          <p:cNvSpPr txBox="1"/>
          <p:nvPr/>
        </p:nvSpPr>
        <p:spPr>
          <a:xfrm>
            <a:off x="7092624" y="6347417"/>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4" name="Rectangle 3">
            <a:extLst>
              <a:ext uri="{FF2B5EF4-FFF2-40B4-BE49-F238E27FC236}">
                <a16:creationId xmlns:a16="http://schemas.microsoft.com/office/drawing/2014/main" id="{B98717FE-BE79-AB60-6D68-E35482B254D3}"/>
              </a:ext>
            </a:extLst>
          </p:cNvPr>
          <p:cNvSpPr/>
          <p:nvPr/>
        </p:nvSpPr>
        <p:spPr>
          <a:xfrm>
            <a:off x="352792" y="197765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E0AA9CC-69E3-C0DC-99AB-FED7AC240B6C}"/>
              </a:ext>
            </a:extLst>
          </p:cNvPr>
          <p:cNvSpPr txBox="1"/>
          <p:nvPr/>
        </p:nvSpPr>
        <p:spPr>
          <a:xfrm>
            <a:off x="791110" y="5773068"/>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Remove the OneKEY from the charging station. </a:t>
            </a:r>
            <a:endParaRPr lang="en-US" sz="900" b="0" i="0" u="none" strike="noStrike" kern="1200" dirty="0">
              <a:effectLst/>
              <a:latin typeface="IBM Plex Sans" panose="020B0503050203000203" pitchFamily="34" charset="0"/>
            </a:endParaRPr>
          </a:p>
        </p:txBody>
      </p:sp>
      <p:sp>
        <p:nvSpPr>
          <p:cNvPr id="7" name="TextBox 6">
            <a:extLst>
              <a:ext uri="{FF2B5EF4-FFF2-40B4-BE49-F238E27FC236}">
                <a16:creationId xmlns:a16="http://schemas.microsoft.com/office/drawing/2014/main" id="{D6BFD708-B046-7D6C-77C0-31D0E66F87C7}"/>
              </a:ext>
            </a:extLst>
          </p:cNvPr>
          <p:cNvSpPr txBox="1"/>
          <p:nvPr/>
        </p:nvSpPr>
        <p:spPr>
          <a:xfrm>
            <a:off x="9212492" y="5775916"/>
            <a:ext cx="2465157"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The key will take a moment to sync. When “Success” appears, remove the key from the dock.</a:t>
            </a:r>
            <a:endParaRPr lang="en-US" sz="900" i="0" u="none" strike="noStrike" kern="1200" dirty="0">
              <a:effectLst/>
              <a:latin typeface="IBM Plex Sans" panose="020B0503050203000203" pitchFamily="34" charset="0"/>
            </a:endParaRPr>
          </a:p>
        </p:txBody>
      </p:sp>
      <p:pic>
        <p:nvPicPr>
          <p:cNvPr id="8" name="Picture 7">
            <a:extLst>
              <a:ext uri="{FF2B5EF4-FFF2-40B4-BE49-F238E27FC236}">
                <a16:creationId xmlns:a16="http://schemas.microsoft.com/office/drawing/2014/main" id="{FB20B8A4-96D9-85B3-727A-DAFD2A54CE50}"/>
              </a:ext>
            </a:extLst>
          </p:cNvPr>
          <p:cNvPicPr>
            <a:picLocks noChangeAspect="1"/>
          </p:cNvPicPr>
          <p:nvPr/>
        </p:nvPicPr>
        <p:blipFill>
          <a:blip r:embed="rId2"/>
          <a:stretch>
            <a:fillRect/>
          </a:stretch>
        </p:blipFill>
        <p:spPr>
          <a:xfrm>
            <a:off x="658709" y="2346327"/>
            <a:ext cx="2079320" cy="2900565"/>
          </a:xfrm>
          <a:prstGeom prst="rect">
            <a:avLst/>
          </a:prstGeom>
        </p:spPr>
      </p:pic>
      <p:pic>
        <p:nvPicPr>
          <p:cNvPr id="10" name="Picture 9">
            <a:extLst>
              <a:ext uri="{FF2B5EF4-FFF2-40B4-BE49-F238E27FC236}">
                <a16:creationId xmlns:a16="http://schemas.microsoft.com/office/drawing/2014/main" id="{1D40CC4D-6EA0-1F25-8229-613E41909494}"/>
              </a:ext>
            </a:extLst>
          </p:cNvPr>
          <p:cNvPicPr>
            <a:picLocks noChangeAspect="1"/>
          </p:cNvPicPr>
          <p:nvPr/>
        </p:nvPicPr>
        <p:blipFill>
          <a:blip r:embed="rId3"/>
          <a:stretch>
            <a:fillRect/>
          </a:stretch>
        </p:blipFill>
        <p:spPr>
          <a:xfrm>
            <a:off x="3179614" y="3087875"/>
            <a:ext cx="2787979" cy="1859773"/>
          </a:xfrm>
          <a:prstGeom prst="rect">
            <a:avLst/>
          </a:prstGeom>
        </p:spPr>
      </p:pic>
      <p:pic>
        <p:nvPicPr>
          <p:cNvPr id="12" name="Picture 11">
            <a:extLst>
              <a:ext uri="{FF2B5EF4-FFF2-40B4-BE49-F238E27FC236}">
                <a16:creationId xmlns:a16="http://schemas.microsoft.com/office/drawing/2014/main" id="{425C3110-87FB-41BF-27EE-3BB23238B68A}"/>
              </a:ext>
            </a:extLst>
          </p:cNvPr>
          <p:cNvPicPr>
            <a:picLocks noChangeAspect="1"/>
          </p:cNvPicPr>
          <p:nvPr/>
        </p:nvPicPr>
        <p:blipFill>
          <a:blip r:embed="rId4">
            <a:clrChange>
              <a:clrFrom>
                <a:srgbClr val="E8ECED"/>
              </a:clrFrom>
              <a:clrTo>
                <a:srgbClr val="E8ECED">
                  <a:alpha val="0"/>
                </a:srgbClr>
              </a:clrTo>
            </a:clrChange>
          </a:blip>
          <a:srcRect r="6310"/>
          <a:stretch>
            <a:fillRect/>
          </a:stretch>
        </p:blipFill>
        <p:spPr>
          <a:xfrm>
            <a:off x="6203671" y="2989559"/>
            <a:ext cx="2810011" cy="2004316"/>
          </a:xfrm>
          <a:prstGeom prst="rect">
            <a:avLst/>
          </a:prstGeom>
        </p:spPr>
      </p:pic>
      <p:pic>
        <p:nvPicPr>
          <p:cNvPr id="5" name="Picture 4">
            <a:extLst>
              <a:ext uri="{FF2B5EF4-FFF2-40B4-BE49-F238E27FC236}">
                <a16:creationId xmlns:a16="http://schemas.microsoft.com/office/drawing/2014/main" id="{9CD2E06C-C5B5-9F3F-45CF-8297F5E2F43D}"/>
              </a:ext>
            </a:extLst>
          </p:cNvPr>
          <p:cNvPicPr>
            <a:picLocks noChangeAspect="1"/>
          </p:cNvPicPr>
          <p:nvPr/>
        </p:nvPicPr>
        <p:blipFill>
          <a:blip r:embed="rId4">
            <a:clrChange>
              <a:clrFrom>
                <a:srgbClr val="E8ECED"/>
              </a:clrFrom>
              <a:clrTo>
                <a:srgbClr val="E8ECED">
                  <a:alpha val="0"/>
                </a:srgbClr>
              </a:clrTo>
            </a:clrChange>
          </a:blip>
          <a:srcRect r="6310"/>
          <a:stretch>
            <a:fillRect/>
          </a:stretch>
        </p:blipFill>
        <p:spPr>
          <a:xfrm>
            <a:off x="9105686" y="2989559"/>
            <a:ext cx="2810011" cy="2004316"/>
          </a:xfrm>
          <a:prstGeom prst="rect">
            <a:avLst/>
          </a:prstGeom>
        </p:spPr>
      </p:pic>
      <p:pic>
        <p:nvPicPr>
          <p:cNvPr id="2050" name="Picture 2">
            <a:extLst>
              <a:ext uri="{FF2B5EF4-FFF2-40B4-BE49-F238E27FC236}">
                <a16:creationId xmlns:a16="http://schemas.microsoft.com/office/drawing/2014/main" id="{5D5A4E9E-CC35-BA76-6DBF-3ED22BE392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23583" y="3261482"/>
            <a:ext cx="923684" cy="1405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72473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00486-37FA-598D-992F-010FA297C8B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DA2EFB0-9680-8AB7-7F2C-FCCCE6FA76DD}"/>
              </a:ext>
            </a:extLst>
          </p:cNvPr>
          <p:cNvSpPr/>
          <p:nvPr/>
        </p:nvSpPr>
        <p:spPr>
          <a:xfrm>
            <a:off x="553976" y="5709283"/>
            <a:ext cx="2662664" cy="638134"/>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4" name="Rectangle 3">
            <a:extLst>
              <a:ext uri="{FF2B5EF4-FFF2-40B4-BE49-F238E27FC236}">
                <a16:creationId xmlns:a16="http://schemas.microsoft.com/office/drawing/2014/main" id="{E4A9713D-363F-C88C-B125-4DD54F417123}"/>
              </a:ext>
            </a:extLst>
          </p:cNvPr>
          <p:cNvSpPr/>
          <p:nvPr/>
        </p:nvSpPr>
        <p:spPr>
          <a:xfrm>
            <a:off x="268545" y="2222877"/>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E40E7CF4-E1BB-5C7A-17AB-FCDA04DAEB65}"/>
              </a:ext>
            </a:extLst>
          </p:cNvPr>
          <p:cNvSpPr>
            <a:spLocks noGrp="1"/>
          </p:cNvSpPr>
          <p:nvPr>
            <p:ph type="sldNum" sz="quarter" idx="10"/>
          </p:nvPr>
        </p:nvSpPr>
        <p:spPr/>
        <p:txBody>
          <a:bodyPr/>
          <a:lstStyle/>
          <a:p>
            <a:fld id="{786FBC2C-DAEC-AA48-BB03-235AB661DE70}" type="slidenum">
              <a:rPr lang="en-US" smtClean="0"/>
              <a:pPr/>
              <a:t>62</a:t>
            </a:fld>
            <a:endParaRPr lang="en-US"/>
          </a:p>
        </p:txBody>
      </p:sp>
      <p:sp>
        <p:nvSpPr>
          <p:cNvPr id="3" name="Text Placeholder 2">
            <a:extLst>
              <a:ext uri="{FF2B5EF4-FFF2-40B4-BE49-F238E27FC236}">
                <a16:creationId xmlns:a16="http://schemas.microsoft.com/office/drawing/2014/main" id="{52F33854-9F07-A602-032E-E03470516B3C}"/>
              </a:ext>
            </a:extLst>
          </p:cNvPr>
          <p:cNvSpPr>
            <a:spLocks noGrp="1"/>
          </p:cNvSpPr>
          <p:nvPr>
            <p:ph type="body" sz="quarter" idx="39"/>
          </p:nvPr>
        </p:nvSpPr>
        <p:spPr/>
        <p:txBody>
          <a:bodyPr/>
          <a:lstStyle/>
          <a:p>
            <a:r>
              <a:rPr lang="en-US"/>
              <a:t>3. Key Interaction</a:t>
            </a:r>
          </a:p>
        </p:txBody>
      </p:sp>
      <p:sp>
        <p:nvSpPr>
          <p:cNvPr id="20" name="Rounded Rectangle 19">
            <a:extLst>
              <a:ext uri="{FF2B5EF4-FFF2-40B4-BE49-F238E27FC236}">
                <a16:creationId xmlns:a16="http://schemas.microsoft.com/office/drawing/2014/main" id="{64372B9E-6DAC-0F64-D980-69D4B5946E90}"/>
              </a:ext>
            </a:extLst>
          </p:cNvPr>
          <p:cNvSpPr/>
          <p:nvPr/>
        </p:nvSpPr>
        <p:spPr>
          <a:xfrm>
            <a:off x="271044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1" name="Rounded Rectangle 20">
            <a:extLst>
              <a:ext uri="{FF2B5EF4-FFF2-40B4-BE49-F238E27FC236}">
                <a16:creationId xmlns:a16="http://schemas.microsoft.com/office/drawing/2014/main" id="{8E23B550-A7F8-93C3-12B5-53BFFE8366A4}"/>
              </a:ext>
            </a:extLst>
          </p:cNvPr>
          <p:cNvSpPr/>
          <p:nvPr/>
        </p:nvSpPr>
        <p:spPr>
          <a:xfrm>
            <a:off x="5641982" y="1587622"/>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65CDE92D-564D-217C-A85E-B477F90B8AC3}"/>
              </a:ext>
            </a:extLst>
          </p:cNvPr>
          <p:cNvSpPr/>
          <p:nvPr/>
        </p:nvSpPr>
        <p:spPr>
          <a:xfrm>
            <a:off x="8456407" y="155438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23" name="Rounded Rectangle 22">
            <a:extLst>
              <a:ext uri="{FF2B5EF4-FFF2-40B4-BE49-F238E27FC236}">
                <a16:creationId xmlns:a16="http://schemas.microsoft.com/office/drawing/2014/main" id="{41D5EC0B-F900-76DB-76AF-93932DD0B233}"/>
              </a:ext>
            </a:extLst>
          </p:cNvPr>
          <p:cNvSpPr/>
          <p:nvPr/>
        </p:nvSpPr>
        <p:spPr>
          <a:xfrm>
            <a:off x="11175210"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sp>
        <p:nvSpPr>
          <p:cNvPr id="32" name="TextBox 31">
            <a:extLst>
              <a:ext uri="{FF2B5EF4-FFF2-40B4-BE49-F238E27FC236}">
                <a16:creationId xmlns:a16="http://schemas.microsoft.com/office/drawing/2014/main" id="{CA1A6A12-18AF-F0DD-F413-9B9A4E033912}"/>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3" name="TextBox 32">
            <a:extLst>
              <a:ext uri="{FF2B5EF4-FFF2-40B4-BE49-F238E27FC236}">
                <a16:creationId xmlns:a16="http://schemas.microsoft.com/office/drawing/2014/main" id="{562A8691-05C5-09C5-ED29-0DEF42BDB35E}"/>
              </a:ext>
            </a:extLst>
          </p:cNvPr>
          <p:cNvSpPr txBox="1"/>
          <p:nvPr/>
        </p:nvSpPr>
        <p:spPr>
          <a:xfrm>
            <a:off x="3552188" y="5800525"/>
            <a:ext cx="2188396" cy="310793"/>
          </a:xfrm>
          <a:prstGeom prst="rect">
            <a:avLst/>
          </a:prstGeom>
        </p:spPr>
        <p:txBody>
          <a:bodyPr vert="horz" wrap="square" lIns="0" tIns="45720" rIns="91440" bIns="45720" rtlCol="0">
            <a:noAutofit/>
          </a:bodyPr>
          <a:lstStyle/>
          <a:p>
            <a:r>
              <a:rPr lang="en-US" sz="900">
                <a:latin typeface="IBM Plex Sans" panose="020B0503050203000203" pitchFamily="34" charset="0"/>
              </a:rPr>
              <a:t>Example: Smart Locks</a:t>
            </a:r>
            <a:endParaRPr lang="en-US" sz="900" i="0" u="none" strike="noStrike" kern="1200">
              <a:effectLst/>
              <a:latin typeface="IBM Plex Sans" panose="020B0503050203000203" pitchFamily="34" charset="0"/>
            </a:endParaRPr>
          </a:p>
        </p:txBody>
      </p:sp>
      <p:sp>
        <p:nvSpPr>
          <p:cNvPr id="34" name="TextBox 33">
            <a:extLst>
              <a:ext uri="{FF2B5EF4-FFF2-40B4-BE49-F238E27FC236}">
                <a16:creationId xmlns:a16="http://schemas.microsoft.com/office/drawing/2014/main" id="{0E641951-D628-476D-0AD0-6FB49FBF236E}"/>
              </a:ext>
            </a:extLst>
          </p:cNvPr>
          <p:cNvSpPr txBox="1"/>
          <p:nvPr/>
        </p:nvSpPr>
        <p:spPr>
          <a:xfrm>
            <a:off x="6409363" y="5798009"/>
            <a:ext cx="2361362" cy="207769"/>
          </a:xfrm>
          <a:prstGeom prst="rect">
            <a:avLst/>
          </a:prstGeom>
        </p:spPr>
        <p:txBody>
          <a:bodyPr vert="horz" wrap="square" lIns="0" tIns="45720" rIns="91440" bIns="45720" rtlCol="0">
            <a:noAutofit/>
          </a:bodyPr>
          <a:lstStyle/>
          <a:p>
            <a:r>
              <a:rPr lang="en-US" sz="900">
                <a:latin typeface="IBM Plex Sans" panose="020B0503050203000203" pitchFamily="34" charset="0"/>
              </a:rPr>
              <a:t>Example: Secure Display</a:t>
            </a:r>
            <a:endParaRPr lang="en-US" sz="900" i="0" u="none" strike="noStrike" kern="1200">
              <a:effectLst/>
              <a:latin typeface="IBM Plex Sans" panose="020B0503050203000203" pitchFamily="34" charset="0"/>
            </a:endParaRPr>
          </a:p>
        </p:txBody>
      </p:sp>
      <p:sp>
        <p:nvSpPr>
          <p:cNvPr id="35" name="TextBox 34">
            <a:extLst>
              <a:ext uri="{FF2B5EF4-FFF2-40B4-BE49-F238E27FC236}">
                <a16:creationId xmlns:a16="http://schemas.microsoft.com/office/drawing/2014/main" id="{3CA8A280-CC61-0C0D-B6A3-008D6EB03104}"/>
              </a:ext>
            </a:extLst>
          </p:cNvPr>
          <p:cNvSpPr txBox="1"/>
          <p:nvPr/>
        </p:nvSpPr>
        <p:spPr>
          <a:xfrm>
            <a:off x="7092624" y="6347417"/>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6" name="TextBox 5">
            <a:extLst>
              <a:ext uri="{FF2B5EF4-FFF2-40B4-BE49-F238E27FC236}">
                <a16:creationId xmlns:a16="http://schemas.microsoft.com/office/drawing/2014/main" id="{09308DE7-C0D6-C51D-C652-AE93324AB4FE}"/>
              </a:ext>
            </a:extLst>
          </p:cNvPr>
          <p:cNvSpPr txBox="1"/>
          <p:nvPr/>
        </p:nvSpPr>
        <p:spPr>
          <a:xfrm>
            <a:off x="746567" y="5746496"/>
            <a:ext cx="2363853" cy="310793"/>
          </a:xfrm>
          <a:prstGeom prst="rect">
            <a:avLst/>
          </a:prstGeom>
        </p:spPr>
        <p:txBody>
          <a:bodyPr vert="horz" wrap="square" lIns="0" tIns="45720" rIns="91440" bIns="45720" rtlCol="0">
            <a:noAutofit/>
          </a:bodyPr>
          <a:lstStyle/>
          <a:p>
            <a:r>
              <a:rPr lang="en-US" sz="900" b="0" i="0" u="none" strike="noStrike" kern="1200" dirty="0">
                <a:effectLst/>
                <a:latin typeface="IBM Plex Sans" panose="020B0503050203000203" pitchFamily="34" charset="0"/>
              </a:rPr>
              <a:t>Insert the nose of the OneKEY into the IR lens of the InVue Device. Note: the key will flash yellow and emi</a:t>
            </a:r>
            <a:r>
              <a:rPr lang="en-US" sz="900" dirty="0">
                <a:latin typeface="IBM Plex Sans" panose="020B0503050203000203" pitchFamily="34" charset="0"/>
              </a:rPr>
              <a:t>t a long buzz. This is expected.</a:t>
            </a:r>
            <a:endParaRPr lang="en-US" sz="900" b="0" i="0" u="none" strike="noStrike" kern="1200" dirty="0">
              <a:effectLst/>
              <a:latin typeface="IBM Plex Sans" panose="020B0503050203000203" pitchFamily="34" charset="0"/>
            </a:endParaRPr>
          </a:p>
        </p:txBody>
      </p:sp>
      <p:sp>
        <p:nvSpPr>
          <p:cNvPr id="7" name="TextBox 6">
            <a:extLst>
              <a:ext uri="{FF2B5EF4-FFF2-40B4-BE49-F238E27FC236}">
                <a16:creationId xmlns:a16="http://schemas.microsoft.com/office/drawing/2014/main" id="{1406856E-44BD-1663-86CB-C23D53E126D9}"/>
              </a:ext>
            </a:extLst>
          </p:cNvPr>
          <p:cNvSpPr txBox="1"/>
          <p:nvPr/>
        </p:nvSpPr>
        <p:spPr>
          <a:xfrm>
            <a:off x="9212493" y="5775916"/>
            <a:ext cx="2455502" cy="310793"/>
          </a:xfrm>
          <a:prstGeom prst="rect">
            <a:avLst/>
          </a:prstGeom>
        </p:spPr>
        <p:txBody>
          <a:bodyPr vert="horz" wrap="square" lIns="0" tIns="45720" rIns="91440" bIns="45720" rtlCol="0">
            <a:noAutofit/>
          </a:bodyPr>
          <a:lstStyle/>
          <a:p>
            <a:r>
              <a:rPr lang="en-US" sz="900">
                <a:latin typeface="IBM Plex Sans" panose="020B0503050203000203" pitchFamily="34" charset="0"/>
              </a:rPr>
              <a:t>Example: Zips</a:t>
            </a:r>
            <a:endParaRPr lang="en-US" sz="900" i="0" u="none" strike="noStrike" kern="1200">
              <a:effectLst/>
              <a:latin typeface="IBM Plex Sans" panose="020B0503050203000203" pitchFamily="34" charset="0"/>
            </a:endParaRPr>
          </a:p>
        </p:txBody>
      </p:sp>
      <p:pic>
        <p:nvPicPr>
          <p:cNvPr id="9" name="Picture 8">
            <a:extLst>
              <a:ext uri="{FF2B5EF4-FFF2-40B4-BE49-F238E27FC236}">
                <a16:creationId xmlns:a16="http://schemas.microsoft.com/office/drawing/2014/main" id="{5A3511F0-7FCA-83C7-A091-D0DA55959607}"/>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923480" y="3150946"/>
            <a:ext cx="2056026" cy="998154"/>
          </a:xfrm>
          <a:prstGeom prst="rect">
            <a:avLst/>
          </a:prstGeom>
        </p:spPr>
      </p:pic>
      <p:pic>
        <p:nvPicPr>
          <p:cNvPr id="14" name="Graphic 13" descr="Line arrow: Counter-clockwise curve outline">
            <a:extLst>
              <a:ext uri="{FF2B5EF4-FFF2-40B4-BE49-F238E27FC236}">
                <a16:creationId xmlns:a16="http://schemas.microsoft.com/office/drawing/2014/main" id="{6982CEEF-8AAD-C9DD-B130-2C95F4F9C97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9511519">
            <a:off x="644217" y="2647051"/>
            <a:ext cx="680942" cy="680942"/>
          </a:xfrm>
          <a:prstGeom prst="rect">
            <a:avLst/>
          </a:prstGeom>
        </p:spPr>
      </p:pic>
      <p:pic>
        <p:nvPicPr>
          <p:cNvPr id="16" name="Picture 15">
            <a:extLst>
              <a:ext uri="{FF2B5EF4-FFF2-40B4-BE49-F238E27FC236}">
                <a16:creationId xmlns:a16="http://schemas.microsoft.com/office/drawing/2014/main" id="{F420B6C2-CC15-4D1D-BCD4-9DEA52783E32}"/>
              </a:ext>
            </a:extLst>
          </p:cNvPr>
          <p:cNvPicPr>
            <a:picLocks noChangeAspect="1"/>
          </p:cNvPicPr>
          <p:nvPr/>
        </p:nvPicPr>
        <p:blipFill>
          <a:blip r:embed="rId4"/>
          <a:stretch>
            <a:fillRect/>
          </a:stretch>
        </p:blipFill>
        <p:spPr>
          <a:xfrm rot="12196173">
            <a:off x="1382293" y="3696224"/>
            <a:ext cx="1006030" cy="1006030"/>
          </a:xfrm>
          <a:prstGeom prst="rect">
            <a:avLst/>
          </a:prstGeom>
        </p:spPr>
      </p:pic>
      <p:sp>
        <p:nvSpPr>
          <p:cNvPr id="17" name="TextBox 16">
            <a:extLst>
              <a:ext uri="{FF2B5EF4-FFF2-40B4-BE49-F238E27FC236}">
                <a16:creationId xmlns:a16="http://schemas.microsoft.com/office/drawing/2014/main" id="{45457E63-AE4F-1146-845B-2069F4B13ADC}"/>
              </a:ext>
            </a:extLst>
          </p:cNvPr>
          <p:cNvSpPr txBox="1"/>
          <p:nvPr/>
        </p:nvSpPr>
        <p:spPr>
          <a:xfrm>
            <a:off x="1668719" y="4623198"/>
            <a:ext cx="798490" cy="261610"/>
          </a:xfrm>
          <a:prstGeom prst="rect">
            <a:avLst/>
          </a:prstGeom>
          <a:noFill/>
        </p:spPr>
        <p:txBody>
          <a:bodyPr wrap="square" rtlCol="0">
            <a:spAutoFit/>
          </a:bodyPr>
          <a:lstStyle/>
          <a:p>
            <a:r>
              <a:rPr lang="en-US" sz="1100">
                <a:latin typeface="IBM Plex Sans" panose="020B0503050203000203" pitchFamily="34" charset="0"/>
              </a:rPr>
              <a:t>Button</a:t>
            </a:r>
          </a:p>
        </p:txBody>
      </p:sp>
      <p:sp>
        <p:nvSpPr>
          <p:cNvPr id="18" name="TextBox 17">
            <a:extLst>
              <a:ext uri="{FF2B5EF4-FFF2-40B4-BE49-F238E27FC236}">
                <a16:creationId xmlns:a16="http://schemas.microsoft.com/office/drawing/2014/main" id="{8C6F8421-4286-ECF2-7B5E-AC6743CE5BC1}"/>
              </a:ext>
            </a:extLst>
          </p:cNvPr>
          <p:cNvSpPr txBox="1"/>
          <p:nvPr/>
        </p:nvSpPr>
        <p:spPr>
          <a:xfrm>
            <a:off x="585443" y="2505071"/>
            <a:ext cx="798490" cy="261610"/>
          </a:xfrm>
          <a:prstGeom prst="rect">
            <a:avLst/>
          </a:prstGeom>
          <a:noFill/>
        </p:spPr>
        <p:txBody>
          <a:bodyPr wrap="square" rtlCol="0">
            <a:spAutoFit/>
          </a:bodyPr>
          <a:lstStyle/>
          <a:p>
            <a:r>
              <a:rPr lang="en-US" sz="1100">
                <a:latin typeface="IBM Plex Sans" panose="020B0503050203000203" pitchFamily="34" charset="0"/>
              </a:rPr>
              <a:t>Nose</a:t>
            </a:r>
          </a:p>
        </p:txBody>
      </p:sp>
      <p:pic>
        <p:nvPicPr>
          <p:cNvPr id="24" name="Picture 23">
            <a:extLst>
              <a:ext uri="{FF2B5EF4-FFF2-40B4-BE49-F238E27FC236}">
                <a16:creationId xmlns:a16="http://schemas.microsoft.com/office/drawing/2014/main" id="{5E3B7D3E-8DDB-156D-7E87-82A210E6EA4E}"/>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6000391" y="2397638"/>
            <a:ext cx="3414476" cy="2756079"/>
          </a:xfrm>
          <a:prstGeom prst="rect">
            <a:avLst/>
          </a:prstGeom>
        </p:spPr>
      </p:pic>
      <p:pic>
        <p:nvPicPr>
          <p:cNvPr id="26" name="Picture 25">
            <a:extLst>
              <a:ext uri="{FF2B5EF4-FFF2-40B4-BE49-F238E27FC236}">
                <a16:creationId xmlns:a16="http://schemas.microsoft.com/office/drawing/2014/main" id="{98C07376-6955-A6D6-609D-AF931EA31E18}"/>
              </a:ext>
            </a:extLst>
          </p:cNvPr>
          <p:cNvPicPr>
            <a:picLocks noChangeAspect="1"/>
          </p:cNvPicPr>
          <p:nvPr/>
        </p:nvPicPr>
        <p:blipFill>
          <a:blip r:embed="rId6"/>
          <a:stretch>
            <a:fillRect/>
          </a:stretch>
        </p:blipFill>
        <p:spPr>
          <a:xfrm>
            <a:off x="3334437" y="2849480"/>
            <a:ext cx="2536118" cy="1694570"/>
          </a:xfrm>
          <a:prstGeom prst="rect">
            <a:avLst/>
          </a:prstGeom>
        </p:spPr>
      </p:pic>
      <p:pic>
        <p:nvPicPr>
          <p:cNvPr id="30" name="Picture 29">
            <a:extLst>
              <a:ext uri="{FF2B5EF4-FFF2-40B4-BE49-F238E27FC236}">
                <a16:creationId xmlns:a16="http://schemas.microsoft.com/office/drawing/2014/main" id="{0EB45D04-F004-62FB-A130-209CFEAAB8EC}"/>
              </a:ext>
            </a:extLst>
          </p:cNvPr>
          <p:cNvPicPr>
            <a:picLocks noChangeAspect="1"/>
          </p:cNvPicPr>
          <p:nvPr/>
        </p:nvPicPr>
        <p:blipFill>
          <a:blip r:embed="rId7"/>
          <a:stretch>
            <a:fillRect/>
          </a:stretch>
        </p:blipFill>
        <p:spPr>
          <a:xfrm>
            <a:off x="8616131" y="2903789"/>
            <a:ext cx="3509001" cy="1956268"/>
          </a:xfrm>
          <a:prstGeom prst="rect">
            <a:avLst/>
          </a:prstGeom>
        </p:spPr>
      </p:pic>
      <p:sp>
        <p:nvSpPr>
          <p:cNvPr id="8" name="Oval 7">
            <a:extLst>
              <a:ext uri="{FF2B5EF4-FFF2-40B4-BE49-F238E27FC236}">
                <a16:creationId xmlns:a16="http://schemas.microsoft.com/office/drawing/2014/main" id="{A2633736-7282-B96E-C732-28C5EAF326DF}"/>
              </a:ext>
            </a:extLst>
          </p:cNvPr>
          <p:cNvSpPr/>
          <p:nvPr/>
        </p:nvSpPr>
        <p:spPr>
          <a:xfrm>
            <a:off x="1426167" y="3562607"/>
            <a:ext cx="109727" cy="97563"/>
          </a:xfrm>
          <a:prstGeom prst="ellipse">
            <a:avLst/>
          </a:prstGeom>
          <a:ln>
            <a:solidFill>
              <a:srgbClr val="F7AB04"/>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94519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84A52-DE91-CF4D-33A9-1A68C7BA57E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15B4F6-AEC1-5376-4E1D-7CA17F464DFA}"/>
              </a:ext>
            </a:extLst>
          </p:cNvPr>
          <p:cNvSpPr>
            <a:spLocks noGrp="1"/>
          </p:cNvSpPr>
          <p:nvPr>
            <p:ph type="sldNum" sz="quarter" idx="10"/>
          </p:nvPr>
        </p:nvSpPr>
        <p:spPr/>
        <p:txBody>
          <a:bodyPr/>
          <a:lstStyle/>
          <a:p>
            <a:fld id="{786FBC2C-DAEC-AA48-BB03-235AB661DE70}" type="slidenum">
              <a:rPr lang="en-US" smtClean="0"/>
              <a:pPr/>
              <a:t>63</a:t>
            </a:fld>
            <a:endParaRPr lang="en-US"/>
          </a:p>
        </p:txBody>
      </p:sp>
      <p:sp>
        <p:nvSpPr>
          <p:cNvPr id="3" name="Text Placeholder 2">
            <a:extLst>
              <a:ext uri="{FF2B5EF4-FFF2-40B4-BE49-F238E27FC236}">
                <a16:creationId xmlns:a16="http://schemas.microsoft.com/office/drawing/2014/main" id="{154D2281-323C-9FA1-C772-9E1942556C3B}"/>
              </a:ext>
            </a:extLst>
          </p:cNvPr>
          <p:cNvSpPr>
            <a:spLocks noGrp="1"/>
          </p:cNvSpPr>
          <p:nvPr>
            <p:ph type="body" sz="quarter" idx="39"/>
          </p:nvPr>
        </p:nvSpPr>
        <p:spPr/>
        <p:txBody>
          <a:bodyPr/>
          <a:lstStyle/>
          <a:p>
            <a:r>
              <a:rPr lang="en-US"/>
              <a:t>4. KEY Check-In</a:t>
            </a:r>
          </a:p>
        </p:txBody>
      </p:sp>
      <p:sp>
        <p:nvSpPr>
          <p:cNvPr id="20" name="Rounded Rectangle 19">
            <a:extLst>
              <a:ext uri="{FF2B5EF4-FFF2-40B4-BE49-F238E27FC236}">
                <a16:creationId xmlns:a16="http://schemas.microsoft.com/office/drawing/2014/main" id="{DF4E5AAB-8BF0-E62B-1F59-02ED9733AB07}"/>
              </a:ext>
            </a:extLst>
          </p:cNvPr>
          <p:cNvSpPr/>
          <p:nvPr/>
        </p:nvSpPr>
        <p:spPr>
          <a:xfrm>
            <a:off x="2710443"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01</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1" name="Rounded Rectangle 20">
            <a:extLst>
              <a:ext uri="{FF2B5EF4-FFF2-40B4-BE49-F238E27FC236}">
                <a16:creationId xmlns:a16="http://schemas.microsoft.com/office/drawing/2014/main" id="{FF67EA5D-59D7-1246-DD40-B4E275591F9E}"/>
              </a:ext>
            </a:extLst>
          </p:cNvPr>
          <p:cNvSpPr/>
          <p:nvPr/>
        </p:nvSpPr>
        <p:spPr>
          <a:xfrm>
            <a:off x="5669206" y="1578970"/>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84A4E1B7-D4FA-1CE4-4825-7448CC51182C}"/>
              </a:ext>
            </a:extLst>
          </p:cNvPr>
          <p:cNvSpPr/>
          <p:nvPr/>
        </p:nvSpPr>
        <p:spPr>
          <a:xfrm>
            <a:off x="8400960" y="1569285"/>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23" name="Rounded Rectangle 22">
            <a:extLst>
              <a:ext uri="{FF2B5EF4-FFF2-40B4-BE49-F238E27FC236}">
                <a16:creationId xmlns:a16="http://schemas.microsoft.com/office/drawing/2014/main" id="{943C4840-C88F-32A0-C780-5E3295F776A1}"/>
              </a:ext>
            </a:extLst>
          </p:cNvPr>
          <p:cNvSpPr/>
          <p:nvPr/>
        </p:nvSpPr>
        <p:spPr>
          <a:xfrm>
            <a:off x="11175210" y="1527544"/>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sp>
        <p:nvSpPr>
          <p:cNvPr id="32" name="TextBox 31">
            <a:extLst>
              <a:ext uri="{FF2B5EF4-FFF2-40B4-BE49-F238E27FC236}">
                <a16:creationId xmlns:a16="http://schemas.microsoft.com/office/drawing/2014/main" id="{E9D59E13-DD8B-CD61-6657-4922B75C936C}"/>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3" name="TextBox 32">
            <a:extLst>
              <a:ext uri="{FF2B5EF4-FFF2-40B4-BE49-F238E27FC236}">
                <a16:creationId xmlns:a16="http://schemas.microsoft.com/office/drawing/2014/main" id="{A7C4385B-DDEF-F924-55C5-7E87BCEC4E48}"/>
              </a:ext>
            </a:extLst>
          </p:cNvPr>
          <p:cNvSpPr txBox="1"/>
          <p:nvPr/>
        </p:nvSpPr>
        <p:spPr>
          <a:xfrm>
            <a:off x="3590035" y="5798009"/>
            <a:ext cx="224664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Select “Check In” and wait until “Success” appears.</a:t>
            </a:r>
            <a:endParaRPr lang="en-US" sz="900" i="0" u="none" strike="noStrike" kern="1200" dirty="0">
              <a:effectLst/>
              <a:latin typeface="IBM Plex Sans" panose="020B0503050203000203" pitchFamily="34" charset="0"/>
            </a:endParaRPr>
          </a:p>
        </p:txBody>
      </p:sp>
      <p:sp>
        <p:nvSpPr>
          <p:cNvPr id="34" name="TextBox 33">
            <a:extLst>
              <a:ext uri="{FF2B5EF4-FFF2-40B4-BE49-F238E27FC236}">
                <a16:creationId xmlns:a16="http://schemas.microsoft.com/office/drawing/2014/main" id="{666352DB-B11A-870D-DC7A-0FD144E68A7F}"/>
              </a:ext>
            </a:extLst>
          </p:cNvPr>
          <p:cNvSpPr txBox="1"/>
          <p:nvPr/>
        </p:nvSpPr>
        <p:spPr>
          <a:xfrm>
            <a:off x="6355320" y="5798009"/>
            <a:ext cx="2274330"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Return the OneKEY to the charging station.</a:t>
            </a:r>
            <a:endParaRPr lang="en-US" sz="900" i="0" u="none" strike="noStrike" kern="1200" dirty="0">
              <a:effectLst/>
              <a:latin typeface="IBM Plex Sans" panose="020B0503050203000203" pitchFamily="34" charset="0"/>
            </a:endParaRPr>
          </a:p>
        </p:txBody>
      </p:sp>
      <p:sp>
        <p:nvSpPr>
          <p:cNvPr id="35" name="TextBox 34">
            <a:extLst>
              <a:ext uri="{FF2B5EF4-FFF2-40B4-BE49-F238E27FC236}">
                <a16:creationId xmlns:a16="http://schemas.microsoft.com/office/drawing/2014/main" id="{99BC2363-DAD4-CA10-E991-BEA238E93887}"/>
              </a:ext>
            </a:extLst>
          </p:cNvPr>
          <p:cNvSpPr txBox="1"/>
          <p:nvPr/>
        </p:nvSpPr>
        <p:spPr>
          <a:xfrm>
            <a:off x="9212494" y="5791057"/>
            <a:ext cx="2361363" cy="310793"/>
          </a:xfrm>
          <a:prstGeom prst="rect">
            <a:avLst/>
          </a:prstGeom>
        </p:spPr>
        <p:txBody>
          <a:bodyPr vert="horz" wrap="square" lIns="0" tIns="45720" rIns="91440" bIns="45720" rtlCol="0">
            <a:noAutofit/>
          </a:bodyPr>
          <a:lstStyle/>
          <a:p>
            <a:r>
              <a:rPr lang="en-US" sz="900">
                <a:latin typeface="IBM Plex Sans" panose="020B0503050203000203" pitchFamily="34" charset="0"/>
              </a:rPr>
              <a:t>Allow up to 15 minutes for the data to sync from the OKM to the InVue Portal.</a:t>
            </a:r>
            <a:endParaRPr lang="en-US" sz="900" i="0" u="none" strike="noStrike" kern="1200">
              <a:effectLst/>
              <a:latin typeface="IBM Plex Sans" panose="020B0503050203000203" pitchFamily="34" charset="0"/>
            </a:endParaRPr>
          </a:p>
        </p:txBody>
      </p:sp>
      <p:sp>
        <p:nvSpPr>
          <p:cNvPr id="4" name="Rectangle 3">
            <a:extLst>
              <a:ext uri="{FF2B5EF4-FFF2-40B4-BE49-F238E27FC236}">
                <a16:creationId xmlns:a16="http://schemas.microsoft.com/office/drawing/2014/main" id="{A71F9638-E914-4B0A-443B-BA9C6ABBA472}"/>
              </a:ext>
            </a:extLst>
          </p:cNvPr>
          <p:cNvSpPr/>
          <p:nvPr/>
        </p:nvSpPr>
        <p:spPr>
          <a:xfrm>
            <a:off x="352792" y="197765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AE3D58F-F8F7-B54B-D54A-1DD9CCE88D5C}"/>
              </a:ext>
            </a:extLst>
          </p:cNvPr>
          <p:cNvSpPr txBox="1"/>
          <p:nvPr/>
        </p:nvSpPr>
        <p:spPr>
          <a:xfrm>
            <a:off x="798639" y="5798009"/>
            <a:ext cx="230337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Return the OneKEY to the OneKEY Manager (OKM).</a:t>
            </a:r>
            <a:endParaRPr lang="en-US" sz="900" b="0" i="0" u="none" strike="noStrike" kern="1200" dirty="0">
              <a:effectLst/>
              <a:latin typeface="IBM Plex Sans" panose="020B0503050203000203" pitchFamily="34" charset="0"/>
            </a:endParaRPr>
          </a:p>
        </p:txBody>
      </p:sp>
      <p:pic>
        <p:nvPicPr>
          <p:cNvPr id="10" name="Picture 9">
            <a:extLst>
              <a:ext uri="{FF2B5EF4-FFF2-40B4-BE49-F238E27FC236}">
                <a16:creationId xmlns:a16="http://schemas.microsoft.com/office/drawing/2014/main" id="{A2487034-BC01-29ED-4DD8-2B601022406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06500" y="2596576"/>
            <a:ext cx="2228713" cy="2733880"/>
          </a:xfrm>
          <a:prstGeom prst="rect">
            <a:avLst/>
          </a:prstGeom>
        </p:spPr>
      </p:pic>
      <p:pic>
        <p:nvPicPr>
          <p:cNvPr id="14" name="Picture 13">
            <a:extLst>
              <a:ext uri="{FF2B5EF4-FFF2-40B4-BE49-F238E27FC236}">
                <a16:creationId xmlns:a16="http://schemas.microsoft.com/office/drawing/2014/main" id="{4C4F3E6F-852F-BDCF-7FBB-80C4269DC291}"/>
              </a:ext>
            </a:extLst>
          </p:cNvPr>
          <p:cNvPicPr>
            <a:picLocks noChangeAspect="1"/>
          </p:cNvPicPr>
          <p:nvPr/>
        </p:nvPicPr>
        <p:blipFill>
          <a:blip r:embed="rId4"/>
          <a:stretch>
            <a:fillRect/>
          </a:stretch>
        </p:blipFill>
        <p:spPr>
          <a:xfrm>
            <a:off x="3245242" y="2947576"/>
            <a:ext cx="2877982" cy="1844164"/>
          </a:xfrm>
          <a:prstGeom prst="rect">
            <a:avLst/>
          </a:prstGeom>
        </p:spPr>
      </p:pic>
      <p:pic>
        <p:nvPicPr>
          <p:cNvPr id="17" name="Picture 16">
            <a:extLst>
              <a:ext uri="{FF2B5EF4-FFF2-40B4-BE49-F238E27FC236}">
                <a16:creationId xmlns:a16="http://schemas.microsoft.com/office/drawing/2014/main" id="{E7B460F2-FE82-22D5-C1F4-815131C70192}"/>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509493" y="2673032"/>
            <a:ext cx="2060334" cy="2657424"/>
          </a:xfrm>
          <a:prstGeom prst="rect">
            <a:avLst/>
          </a:prstGeom>
        </p:spPr>
      </p:pic>
      <p:pic>
        <p:nvPicPr>
          <p:cNvPr id="7" name="Picture 6">
            <a:extLst>
              <a:ext uri="{FF2B5EF4-FFF2-40B4-BE49-F238E27FC236}">
                <a16:creationId xmlns:a16="http://schemas.microsoft.com/office/drawing/2014/main" id="{D47176F0-9CE2-D418-7F84-634C903B5BFD}"/>
              </a:ext>
            </a:extLst>
          </p:cNvPr>
          <p:cNvPicPr>
            <a:picLocks noChangeAspect="1"/>
          </p:cNvPicPr>
          <p:nvPr/>
        </p:nvPicPr>
        <p:blipFill>
          <a:blip r:embed="rId6">
            <a:clrChange>
              <a:clrFrom>
                <a:srgbClr val="F8F8F8"/>
              </a:clrFrom>
              <a:clrTo>
                <a:srgbClr val="F8F8F8">
                  <a:alpha val="0"/>
                </a:srgbClr>
              </a:clrTo>
            </a:clrChange>
          </a:blip>
          <a:srcRect l="36237" t="-836" r="3514" b="30584"/>
          <a:stretch>
            <a:fillRect/>
          </a:stretch>
        </p:blipFill>
        <p:spPr>
          <a:xfrm>
            <a:off x="8770725" y="3097792"/>
            <a:ext cx="2983066" cy="1543732"/>
          </a:xfrm>
          <a:prstGeom prst="rect">
            <a:avLst/>
          </a:prstGeom>
        </p:spPr>
      </p:pic>
      <p:sp>
        <p:nvSpPr>
          <p:cNvPr id="8" name="Rectangle 7">
            <a:extLst>
              <a:ext uri="{FF2B5EF4-FFF2-40B4-BE49-F238E27FC236}">
                <a16:creationId xmlns:a16="http://schemas.microsoft.com/office/drawing/2014/main" id="{7891252B-A9D9-E24C-2C75-C8046EE5D01C}"/>
              </a:ext>
            </a:extLst>
          </p:cNvPr>
          <p:cNvSpPr/>
          <p:nvPr/>
        </p:nvSpPr>
        <p:spPr>
          <a:xfrm>
            <a:off x="8629650" y="3097792"/>
            <a:ext cx="806450"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6A40D3E-6FE7-119D-3CA3-2CD71A063A8F}"/>
              </a:ext>
            </a:extLst>
          </p:cNvPr>
          <p:cNvSpPr/>
          <p:nvPr/>
        </p:nvSpPr>
        <p:spPr>
          <a:xfrm>
            <a:off x="11406188" y="3043448"/>
            <a:ext cx="785812"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10">
            <a:extLst>
              <a:ext uri="{FF2B5EF4-FFF2-40B4-BE49-F238E27FC236}">
                <a16:creationId xmlns:a16="http://schemas.microsoft.com/office/drawing/2014/main" id="{37542177-5371-68FB-1840-7CF7992F0500}"/>
              </a:ext>
            </a:extLst>
          </p:cNvPr>
          <p:cNvPicPr>
            <a:picLocks noChangeAspect="1"/>
          </p:cNvPicPr>
          <p:nvPr/>
        </p:nvPicPr>
        <p:blipFill>
          <a:blip r:embed="rId7"/>
          <a:srcRect l="7" t="-46202" r="-2786" b="-75523"/>
          <a:stretch>
            <a:fillRect/>
          </a:stretch>
        </p:blipFill>
        <p:spPr>
          <a:xfrm>
            <a:off x="10319870" y="3963516"/>
            <a:ext cx="1941540" cy="2661949"/>
          </a:xfrm>
          <a:prstGeom prst="roundRect">
            <a:avLst>
              <a:gd name="adj" fmla="val 4290"/>
            </a:avLst>
          </a:prstGeom>
        </p:spPr>
      </p:pic>
    </p:spTree>
    <p:extLst>
      <p:ext uri="{BB962C8B-B14F-4D97-AF65-F5344CB8AC3E}">
        <p14:creationId xmlns:p14="http://schemas.microsoft.com/office/powerpoint/2010/main" val="15871777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D3974-67B0-C7AD-5A8F-2D3A9994B841}"/>
            </a:ext>
          </a:extLst>
        </p:cNvPr>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FE80E0EB-B415-55C4-1A95-40751D556233}"/>
              </a:ext>
            </a:extLst>
          </p:cNvPr>
          <p:cNvSpPr/>
          <p:nvPr/>
        </p:nvSpPr>
        <p:spPr>
          <a:xfrm>
            <a:off x="8964743" y="5772215"/>
            <a:ext cx="2771986" cy="755907"/>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14" name="Rectangle: Rounded Corners 13">
            <a:extLst>
              <a:ext uri="{FF2B5EF4-FFF2-40B4-BE49-F238E27FC236}">
                <a16:creationId xmlns:a16="http://schemas.microsoft.com/office/drawing/2014/main" id="{5701B6C1-8C27-7947-B74B-46CBAA612586}"/>
              </a:ext>
            </a:extLst>
          </p:cNvPr>
          <p:cNvSpPr/>
          <p:nvPr/>
        </p:nvSpPr>
        <p:spPr>
          <a:xfrm>
            <a:off x="6108033" y="5751439"/>
            <a:ext cx="2726164" cy="673173"/>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n>
                <a:solidFill>
                  <a:srgbClr val="EFEBE1"/>
                </a:solidFill>
              </a:ln>
            </a:endParaRPr>
          </a:p>
        </p:txBody>
      </p:sp>
      <p:sp>
        <p:nvSpPr>
          <p:cNvPr id="10" name="Rectangle: Rounded Corners 9">
            <a:extLst>
              <a:ext uri="{FF2B5EF4-FFF2-40B4-BE49-F238E27FC236}">
                <a16:creationId xmlns:a16="http://schemas.microsoft.com/office/drawing/2014/main" id="{1B293C4A-F74F-5D96-7EBF-32B069CB4CDD}"/>
              </a:ext>
            </a:extLst>
          </p:cNvPr>
          <p:cNvSpPr/>
          <p:nvPr/>
        </p:nvSpPr>
        <p:spPr>
          <a:xfrm>
            <a:off x="501093" y="5766971"/>
            <a:ext cx="2726164" cy="57793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2" name="Slide Number Placeholder 1">
            <a:extLst>
              <a:ext uri="{FF2B5EF4-FFF2-40B4-BE49-F238E27FC236}">
                <a16:creationId xmlns:a16="http://schemas.microsoft.com/office/drawing/2014/main" id="{5C4D36D4-809E-F8AA-165D-D7A8B0FE38A3}"/>
              </a:ext>
            </a:extLst>
          </p:cNvPr>
          <p:cNvSpPr>
            <a:spLocks noGrp="1"/>
          </p:cNvSpPr>
          <p:nvPr>
            <p:ph type="sldNum" sz="quarter" idx="10"/>
          </p:nvPr>
        </p:nvSpPr>
        <p:spPr/>
        <p:txBody>
          <a:bodyPr/>
          <a:lstStyle/>
          <a:p>
            <a:fld id="{786FBC2C-DAEC-AA48-BB03-235AB661DE70}" type="slidenum">
              <a:rPr lang="en-US" smtClean="0"/>
              <a:pPr/>
              <a:t>64</a:t>
            </a:fld>
            <a:endParaRPr lang="en-US"/>
          </a:p>
        </p:txBody>
      </p:sp>
      <p:sp>
        <p:nvSpPr>
          <p:cNvPr id="3" name="Text Placeholder 2">
            <a:extLst>
              <a:ext uri="{FF2B5EF4-FFF2-40B4-BE49-F238E27FC236}">
                <a16:creationId xmlns:a16="http://schemas.microsoft.com/office/drawing/2014/main" id="{707AA75B-6968-2C28-E334-7CD56A5DF708}"/>
              </a:ext>
            </a:extLst>
          </p:cNvPr>
          <p:cNvSpPr>
            <a:spLocks noGrp="1"/>
          </p:cNvSpPr>
          <p:nvPr>
            <p:ph type="body" sz="quarter" idx="39"/>
          </p:nvPr>
        </p:nvSpPr>
        <p:spPr/>
        <p:txBody>
          <a:bodyPr/>
          <a:lstStyle/>
          <a:p>
            <a:r>
              <a:rPr lang="en-US"/>
              <a:t>5. Name &amp; Assign</a:t>
            </a:r>
          </a:p>
        </p:txBody>
      </p:sp>
      <p:sp>
        <p:nvSpPr>
          <p:cNvPr id="20" name="Rounded Rectangle 19">
            <a:extLst>
              <a:ext uri="{FF2B5EF4-FFF2-40B4-BE49-F238E27FC236}">
                <a16:creationId xmlns:a16="http://schemas.microsoft.com/office/drawing/2014/main" id="{41FC1880-0E5A-0AE8-88E5-081058505B4A}"/>
              </a:ext>
            </a:extLst>
          </p:cNvPr>
          <p:cNvSpPr/>
          <p:nvPr/>
        </p:nvSpPr>
        <p:spPr>
          <a:xfrm>
            <a:off x="2710443" y="1403276"/>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01</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1" name="Rounded Rectangle 20">
            <a:extLst>
              <a:ext uri="{FF2B5EF4-FFF2-40B4-BE49-F238E27FC236}">
                <a16:creationId xmlns:a16="http://schemas.microsoft.com/office/drawing/2014/main" id="{4187493B-396A-AFDB-C7BB-0BCB20522CE6}"/>
              </a:ext>
            </a:extLst>
          </p:cNvPr>
          <p:cNvSpPr/>
          <p:nvPr/>
        </p:nvSpPr>
        <p:spPr>
          <a:xfrm>
            <a:off x="5726229" y="1403276"/>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30009BEB-2760-6294-DA87-2B97963E739F}"/>
              </a:ext>
            </a:extLst>
          </p:cNvPr>
          <p:cNvSpPr/>
          <p:nvPr/>
        </p:nvSpPr>
        <p:spPr>
          <a:xfrm>
            <a:off x="8561681" y="1404407"/>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23" name="Rounded Rectangle 22">
            <a:extLst>
              <a:ext uri="{FF2B5EF4-FFF2-40B4-BE49-F238E27FC236}">
                <a16:creationId xmlns:a16="http://schemas.microsoft.com/office/drawing/2014/main" id="{E94F5D9B-3832-2EE2-878B-67755188A204}"/>
              </a:ext>
            </a:extLst>
          </p:cNvPr>
          <p:cNvSpPr/>
          <p:nvPr/>
        </p:nvSpPr>
        <p:spPr>
          <a:xfrm>
            <a:off x="11123449" y="136715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sp>
        <p:nvSpPr>
          <p:cNvPr id="32" name="TextBox 31">
            <a:extLst>
              <a:ext uri="{FF2B5EF4-FFF2-40B4-BE49-F238E27FC236}">
                <a16:creationId xmlns:a16="http://schemas.microsoft.com/office/drawing/2014/main" id="{9F5812DE-CC19-CAA2-209F-EBD69A5BC686}"/>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3" name="TextBox 32">
            <a:extLst>
              <a:ext uri="{FF2B5EF4-FFF2-40B4-BE49-F238E27FC236}">
                <a16:creationId xmlns:a16="http://schemas.microsoft.com/office/drawing/2014/main" id="{DA8E5F57-21A6-CB48-CF24-09CA9154EEF1}"/>
              </a:ext>
            </a:extLst>
          </p:cNvPr>
          <p:cNvSpPr txBox="1"/>
          <p:nvPr/>
        </p:nvSpPr>
        <p:spPr>
          <a:xfrm>
            <a:off x="3518000" y="5766971"/>
            <a:ext cx="2342281"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Navigate to the Devices tile on the far-left toolbar.</a:t>
            </a:r>
            <a:endParaRPr lang="en-US" sz="900" i="0" u="none" strike="noStrike" kern="1200" dirty="0">
              <a:effectLst/>
              <a:latin typeface="IBM Plex Sans" panose="020B0503050203000203" pitchFamily="34" charset="0"/>
            </a:endParaRPr>
          </a:p>
        </p:txBody>
      </p:sp>
      <p:sp>
        <p:nvSpPr>
          <p:cNvPr id="34" name="TextBox 33">
            <a:extLst>
              <a:ext uri="{FF2B5EF4-FFF2-40B4-BE49-F238E27FC236}">
                <a16:creationId xmlns:a16="http://schemas.microsoft.com/office/drawing/2014/main" id="{335E08A9-3DDE-CAD2-5505-03484AB1B8FF}"/>
              </a:ext>
            </a:extLst>
          </p:cNvPr>
          <p:cNvSpPr txBox="1"/>
          <p:nvPr/>
        </p:nvSpPr>
        <p:spPr>
          <a:xfrm>
            <a:off x="6355320" y="5798009"/>
            <a:ext cx="2188396" cy="310793"/>
          </a:xfrm>
          <a:prstGeom prst="rect">
            <a:avLst/>
          </a:prstGeom>
        </p:spPr>
        <p:txBody>
          <a:bodyPr vert="horz" wrap="square" lIns="0" tIns="45720" rIns="91440" bIns="45720" rtlCol="0">
            <a:noAutofit/>
          </a:bodyPr>
          <a:lstStyle/>
          <a:p>
            <a:endParaRPr lang="en-US" sz="800" i="0" u="none" strike="noStrike" kern="1200">
              <a:effectLst/>
              <a:latin typeface="IBM Plex Sans" panose="020B0503050203000203" pitchFamily="34" charset="0"/>
            </a:endParaRPr>
          </a:p>
        </p:txBody>
      </p:sp>
      <p:sp>
        <p:nvSpPr>
          <p:cNvPr id="35" name="TextBox 34">
            <a:extLst>
              <a:ext uri="{FF2B5EF4-FFF2-40B4-BE49-F238E27FC236}">
                <a16:creationId xmlns:a16="http://schemas.microsoft.com/office/drawing/2014/main" id="{BBBE5E14-A8E5-C6E2-DA6D-472E4DE0BEA8}"/>
              </a:ext>
            </a:extLst>
          </p:cNvPr>
          <p:cNvSpPr txBox="1"/>
          <p:nvPr/>
        </p:nvSpPr>
        <p:spPr>
          <a:xfrm>
            <a:off x="9148994" y="5791053"/>
            <a:ext cx="2541914" cy="254804"/>
          </a:xfrm>
          <a:prstGeom prst="rect">
            <a:avLst/>
          </a:prstGeom>
        </p:spPr>
        <p:txBody>
          <a:bodyPr vert="horz" wrap="square" lIns="0" tIns="45720" rIns="91440" bIns="45720" rtlCol="0">
            <a:noAutofit/>
          </a:bodyPr>
          <a:lstStyle/>
          <a:p>
            <a:r>
              <a:rPr lang="en-US" sz="900" dirty="0">
                <a:latin typeface="IBM Plex Sans" panose="020B0503050203000203" pitchFamily="34" charset="0"/>
              </a:rPr>
              <a:t>Identify the device using the “Enrollment” timestamp and “Device Type,” then select it. Remove the default serial‑number name and enter a clear, descriptive name for the lock. Select “Update Device.”</a:t>
            </a:r>
          </a:p>
        </p:txBody>
      </p:sp>
      <p:sp>
        <p:nvSpPr>
          <p:cNvPr id="4" name="Rectangle 3">
            <a:extLst>
              <a:ext uri="{FF2B5EF4-FFF2-40B4-BE49-F238E27FC236}">
                <a16:creationId xmlns:a16="http://schemas.microsoft.com/office/drawing/2014/main" id="{D2D4348B-83EC-E9BB-1B70-3AC5F2798684}"/>
              </a:ext>
            </a:extLst>
          </p:cNvPr>
          <p:cNvSpPr/>
          <p:nvPr/>
        </p:nvSpPr>
        <p:spPr>
          <a:xfrm>
            <a:off x="352792" y="197765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3DAD6D4-6191-BFC9-2C44-8A10401954DB}"/>
              </a:ext>
            </a:extLst>
          </p:cNvPr>
          <p:cNvSpPr txBox="1"/>
          <p:nvPr/>
        </p:nvSpPr>
        <p:spPr>
          <a:xfrm>
            <a:off x="717858" y="5766970"/>
            <a:ext cx="2509399" cy="310793"/>
          </a:xfrm>
          <a:prstGeom prst="rect">
            <a:avLst/>
          </a:prstGeom>
        </p:spPr>
        <p:txBody>
          <a:bodyPr vert="horz" wrap="square" lIns="0" tIns="45720" rIns="91440" bIns="45720" rtlCol="0">
            <a:noAutofit/>
          </a:bodyPr>
          <a:lstStyle/>
          <a:p>
            <a:r>
              <a:rPr lang="en-US" sz="900" dirty="0"/>
              <a:t>Log in to the InVue Web Portal using your Profile ID and the password you created. Note: This is the same Profile ID and password used for the OneKEY app.</a:t>
            </a:r>
            <a:endParaRPr lang="en-US" sz="900" b="0" i="0" u="none" strike="noStrike" kern="1200" dirty="0">
              <a:effectLst/>
              <a:latin typeface="IBM Plex Sans" panose="020B0503050203000203" pitchFamily="34" charset="0"/>
            </a:endParaRPr>
          </a:p>
        </p:txBody>
      </p:sp>
      <p:sp>
        <p:nvSpPr>
          <p:cNvPr id="8" name="Rectangle 7">
            <a:extLst>
              <a:ext uri="{FF2B5EF4-FFF2-40B4-BE49-F238E27FC236}">
                <a16:creationId xmlns:a16="http://schemas.microsoft.com/office/drawing/2014/main" id="{15189F3D-9005-8144-40A5-18A901CC6527}"/>
              </a:ext>
            </a:extLst>
          </p:cNvPr>
          <p:cNvSpPr/>
          <p:nvPr/>
        </p:nvSpPr>
        <p:spPr>
          <a:xfrm>
            <a:off x="8629650" y="3097792"/>
            <a:ext cx="806450"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5C649E-92F9-7AEE-E9B6-D4C84CE0BE25}"/>
              </a:ext>
            </a:extLst>
          </p:cNvPr>
          <p:cNvSpPr/>
          <p:nvPr/>
        </p:nvSpPr>
        <p:spPr>
          <a:xfrm>
            <a:off x="11406188" y="3043448"/>
            <a:ext cx="785812"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C9C1161-B0CC-948E-8D53-013A99B1C0EB}"/>
              </a:ext>
            </a:extLst>
          </p:cNvPr>
          <p:cNvSpPr txBox="1"/>
          <p:nvPr/>
        </p:nvSpPr>
        <p:spPr>
          <a:xfrm>
            <a:off x="6331750" y="5755623"/>
            <a:ext cx="2552479"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If Store Location is the only access group enabled, the device will be automatically assigned to that location and will appear in the “Overview” section of the audit log.</a:t>
            </a:r>
            <a:endParaRPr lang="en-US" sz="900" i="0" u="none" strike="noStrike" kern="1200" dirty="0">
              <a:effectLst/>
              <a:latin typeface="IBM Plex Sans" panose="020B0503050203000203" pitchFamily="34" charset="0"/>
            </a:endParaRPr>
          </a:p>
        </p:txBody>
      </p:sp>
      <p:sp>
        <p:nvSpPr>
          <p:cNvPr id="12" name="Rectangle 11">
            <a:extLst>
              <a:ext uri="{FF2B5EF4-FFF2-40B4-BE49-F238E27FC236}">
                <a16:creationId xmlns:a16="http://schemas.microsoft.com/office/drawing/2014/main" id="{B36BEFF1-31EC-2ED0-B23E-96B19F2B7A2F}"/>
              </a:ext>
            </a:extLst>
          </p:cNvPr>
          <p:cNvSpPr>
            <a:spLocks noGrp="1" noRot="1" noMove="1" noResize="1" noEditPoints="1" noAdjustHandles="1" noChangeArrowheads="1" noChangeShapeType="1"/>
          </p:cNvSpPr>
          <p:nvPr/>
        </p:nvSpPr>
        <p:spPr>
          <a:xfrm>
            <a:off x="247650" y="6424612"/>
            <a:ext cx="2273300" cy="310793"/>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Placeholder 22">
            <a:extLst>
              <a:ext uri="{FF2B5EF4-FFF2-40B4-BE49-F238E27FC236}">
                <a16:creationId xmlns:a16="http://schemas.microsoft.com/office/drawing/2014/main" id="{3425A15D-B3D1-025E-C158-B5EEA6D164B5}"/>
              </a:ext>
            </a:extLst>
          </p:cNvPr>
          <p:cNvPicPr>
            <a:picLocks noChangeAspect="1"/>
          </p:cNvPicPr>
          <p:nvPr/>
        </p:nvPicPr>
        <p:blipFill>
          <a:blip r:embed="rId3"/>
          <a:srcRect l="-301" t="172" r="60241" b="-172"/>
          <a:stretch>
            <a:fillRect/>
          </a:stretch>
        </p:blipFill>
        <p:spPr>
          <a:xfrm>
            <a:off x="3562351" y="1906980"/>
            <a:ext cx="2224326" cy="3697119"/>
          </a:xfrm>
          <a:prstGeom prst="rect">
            <a:avLst/>
          </a:prstGeom>
          <a:ln>
            <a:solidFill>
              <a:srgbClr val="EBA900"/>
            </a:solidFill>
          </a:ln>
        </p:spPr>
      </p:pic>
      <p:pic>
        <p:nvPicPr>
          <p:cNvPr id="15" name="Picture Placeholder 20" descr="A screenshot of a login form&#10;&#10;AI-generated content may be incorrect.">
            <a:extLst>
              <a:ext uri="{FF2B5EF4-FFF2-40B4-BE49-F238E27FC236}">
                <a16:creationId xmlns:a16="http://schemas.microsoft.com/office/drawing/2014/main" id="{9D80EB9C-1AB3-A90E-7B2E-5C90B48465F5}"/>
              </a:ext>
            </a:extLst>
          </p:cNvPr>
          <p:cNvPicPr>
            <a:picLocks noChangeAspect="1"/>
          </p:cNvPicPr>
          <p:nvPr/>
        </p:nvPicPr>
        <p:blipFill>
          <a:blip r:embed="rId4"/>
          <a:srcRect l="18305" t="7" r="15543" b="-7"/>
          <a:stretch>
            <a:fillRect/>
          </a:stretch>
        </p:blipFill>
        <p:spPr>
          <a:xfrm>
            <a:off x="742113" y="1917361"/>
            <a:ext cx="2251075" cy="3741579"/>
          </a:xfrm>
          <a:prstGeom prst="rect">
            <a:avLst/>
          </a:prstGeom>
          <a:ln>
            <a:solidFill>
              <a:srgbClr val="EBA900"/>
            </a:solidFill>
          </a:ln>
        </p:spPr>
      </p:pic>
      <p:sp>
        <p:nvSpPr>
          <p:cNvPr id="19" name="Arrow: Left 18">
            <a:extLst>
              <a:ext uri="{FF2B5EF4-FFF2-40B4-BE49-F238E27FC236}">
                <a16:creationId xmlns:a16="http://schemas.microsoft.com/office/drawing/2014/main" id="{C7C1C09F-FE95-48FF-493F-176EA2B29179}"/>
              </a:ext>
            </a:extLst>
          </p:cNvPr>
          <p:cNvSpPr/>
          <p:nvPr/>
        </p:nvSpPr>
        <p:spPr>
          <a:xfrm flipV="1">
            <a:off x="3891087" y="3097792"/>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Placeholder 22">
            <a:extLst>
              <a:ext uri="{FF2B5EF4-FFF2-40B4-BE49-F238E27FC236}">
                <a16:creationId xmlns:a16="http://schemas.microsoft.com/office/drawing/2014/main" id="{8E35287B-830B-102D-1E29-7EC9736F28EA}"/>
              </a:ext>
            </a:extLst>
          </p:cNvPr>
          <p:cNvPicPr>
            <a:picLocks noChangeAspect="1"/>
          </p:cNvPicPr>
          <p:nvPr/>
        </p:nvPicPr>
        <p:blipFill>
          <a:blip r:embed="rId3"/>
          <a:srcRect l="-301" t="172" r="60241" b="-172"/>
          <a:stretch>
            <a:fillRect/>
          </a:stretch>
        </p:blipFill>
        <p:spPr>
          <a:xfrm>
            <a:off x="6337355" y="1906979"/>
            <a:ext cx="2224326" cy="3697119"/>
          </a:xfrm>
          <a:prstGeom prst="rect">
            <a:avLst/>
          </a:prstGeom>
          <a:ln>
            <a:solidFill>
              <a:srgbClr val="EBA900"/>
            </a:solidFill>
          </a:ln>
        </p:spPr>
      </p:pic>
      <p:sp>
        <p:nvSpPr>
          <p:cNvPr id="26" name="Arrow: Left 25">
            <a:extLst>
              <a:ext uri="{FF2B5EF4-FFF2-40B4-BE49-F238E27FC236}">
                <a16:creationId xmlns:a16="http://schemas.microsoft.com/office/drawing/2014/main" id="{5E33089F-EC38-266F-D6F0-A30C11197A30}"/>
              </a:ext>
            </a:extLst>
          </p:cNvPr>
          <p:cNvSpPr/>
          <p:nvPr/>
        </p:nvSpPr>
        <p:spPr>
          <a:xfrm flipV="1">
            <a:off x="7329762" y="2240541"/>
            <a:ext cx="359851" cy="195929"/>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Placeholder 22">
            <a:extLst>
              <a:ext uri="{FF2B5EF4-FFF2-40B4-BE49-F238E27FC236}">
                <a16:creationId xmlns:a16="http://schemas.microsoft.com/office/drawing/2014/main" id="{38793697-77E8-7D1F-D435-A902127E103F}"/>
              </a:ext>
            </a:extLst>
          </p:cNvPr>
          <p:cNvPicPr>
            <a:picLocks noChangeAspect="1"/>
          </p:cNvPicPr>
          <p:nvPr/>
        </p:nvPicPr>
        <p:blipFill>
          <a:blip r:embed="rId5"/>
          <a:srcRect t="1986" b="1986"/>
          <a:stretch/>
        </p:blipFill>
        <p:spPr>
          <a:xfrm>
            <a:off x="9148994" y="1906978"/>
            <a:ext cx="2224326" cy="3697119"/>
          </a:xfrm>
          <a:prstGeom prst="rect">
            <a:avLst/>
          </a:prstGeom>
          <a:ln>
            <a:solidFill>
              <a:srgbClr val="EBA900"/>
            </a:solidFill>
          </a:ln>
        </p:spPr>
      </p:pic>
      <p:sp>
        <p:nvSpPr>
          <p:cNvPr id="5" name="Arrow: Left 4">
            <a:extLst>
              <a:ext uri="{FF2B5EF4-FFF2-40B4-BE49-F238E27FC236}">
                <a16:creationId xmlns:a16="http://schemas.microsoft.com/office/drawing/2014/main" id="{BBC6FEB6-8470-6AD9-5FFC-8EB56DA3490E}"/>
              </a:ext>
            </a:extLst>
          </p:cNvPr>
          <p:cNvSpPr/>
          <p:nvPr/>
        </p:nvSpPr>
        <p:spPr>
          <a:xfrm flipV="1">
            <a:off x="9716478" y="2151138"/>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Left 6">
            <a:extLst>
              <a:ext uri="{FF2B5EF4-FFF2-40B4-BE49-F238E27FC236}">
                <a16:creationId xmlns:a16="http://schemas.microsoft.com/office/drawing/2014/main" id="{FB87A7BE-66C1-D85D-C783-FA1227A2BFA2}"/>
              </a:ext>
            </a:extLst>
          </p:cNvPr>
          <p:cNvSpPr/>
          <p:nvPr/>
        </p:nvSpPr>
        <p:spPr>
          <a:xfrm rot="16200000" flipV="1">
            <a:off x="10904503" y="5061126"/>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55937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216C0D-C500-9454-E26D-C50E0E7FC477}"/>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56FC108-D43A-15D7-F9DB-477D41FA6CB8}"/>
              </a:ext>
            </a:extLst>
          </p:cNvPr>
          <p:cNvSpPr/>
          <p:nvPr/>
        </p:nvSpPr>
        <p:spPr>
          <a:xfrm>
            <a:off x="8945615" y="5772014"/>
            <a:ext cx="2726164" cy="57793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5" name="Rectangle: Rounded Corners 4">
            <a:extLst>
              <a:ext uri="{FF2B5EF4-FFF2-40B4-BE49-F238E27FC236}">
                <a16:creationId xmlns:a16="http://schemas.microsoft.com/office/drawing/2014/main" id="{0C5058A1-86BF-7336-BFDA-431B01B7DB7F}"/>
              </a:ext>
            </a:extLst>
          </p:cNvPr>
          <p:cNvSpPr/>
          <p:nvPr/>
        </p:nvSpPr>
        <p:spPr>
          <a:xfrm>
            <a:off x="501093" y="5766971"/>
            <a:ext cx="2726164" cy="55715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2" name="Slide Number Placeholder 1">
            <a:extLst>
              <a:ext uri="{FF2B5EF4-FFF2-40B4-BE49-F238E27FC236}">
                <a16:creationId xmlns:a16="http://schemas.microsoft.com/office/drawing/2014/main" id="{CE8F5EDB-99ED-5906-1686-98D27DCB02D2}"/>
              </a:ext>
            </a:extLst>
          </p:cNvPr>
          <p:cNvSpPr>
            <a:spLocks noGrp="1"/>
          </p:cNvSpPr>
          <p:nvPr>
            <p:ph type="sldNum" sz="quarter" idx="10"/>
          </p:nvPr>
        </p:nvSpPr>
        <p:spPr/>
        <p:txBody>
          <a:bodyPr/>
          <a:lstStyle/>
          <a:p>
            <a:fld id="{786FBC2C-DAEC-AA48-BB03-235AB661DE70}" type="slidenum">
              <a:rPr lang="en-US" smtClean="0"/>
              <a:pPr/>
              <a:t>65</a:t>
            </a:fld>
            <a:endParaRPr lang="en-US"/>
          </a:p>
        </p:txBody>
      </p:sp>
      <p:sp>
        <p:nvSpPr>
          <p:cNvPr id="3" name="Text Placeholder 2">
            <a:extLst>
              <a:ext uri="{FF2B5EF4-FFF2-40B4-BE49-F238E27FC236}">
                <a16:creationId xmlns:a16="http://schemas.microsoft.com/office/drawing/2014/main" id="{EFD1F688-965F-055B-A220-F29AA6E1BFF1}"/>
              </a:ext>
            </a:extLst>
          </p:cNvPr>
          <p:cNvSpPr>
            <a:spLocks noGrp="1"/>
          </p:cNvSpPr>
          <p:nvPr>
            <p:ph type="body" sz="quarter" idx="39"/>
          </p:nvPr>
        </p:nvSpPr>
        <p:spPr/>
        <p:txBody>
          <a:bodyPr/>
          <a:lstStyle/>
          <a:p>
            <a:r>
              <a:rPr lang="en-US"/>
              <a:t>5. Name &amp; Assign</a:t>
            </a:r>
          </a:p>
        </p:txBody>
      </p:sp>
      <p:sp>
        <p:nvSpPr>
          <p:cNvPr id="20" name="Rounded Rectangle 19">
            <a:extLst>
              <a:ext uri="{FF2B5EF4-FFF2-40B4-BE49-F238E27FC236}">
                <a16:creationId xmlns:a16="http://schemas.microsoft.com/office/drawing/2014/main" id="{CD56360B-59A3-5653-A37F-31A81253E6B5}"/>
              </a:ext>
            </a:extLst>
          </p:cNvPr>
          <p:cNvSpPr/>
          <p:nvPr/>
        </p:nvSpPr>
        <p:spPr>
          <a:xfrm>
            <a:off x="2710443" y="133229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05</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1" name="Rounded Rectangle 20">
            <a:extLst>
              <a:ext uri="{FF2B5EF4-FFF2-40B4-BE49-F238E27FC236}">
                <a16:creationId xmlns:a16="http://schemas.microsoft.com/office/drawing/2014/main" id="{44D1481D-D28F-D20E-AC0C-1A88C4690DD7}"/>
              </a:ext>
            </a:extLst>
          </p:cNvPr>
          <p:cNvSpPr/>
          <p:nvPr/>
        </p:nvSpPr>
        <p:spPr>
          <a:xfrm>
            <a:off x="5580358" y="1334254"/>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06</a:t>
            </a:r>
          </a:p>
        </p:txBody>
      </p:sp>
      <p:sp>
        <p:nvSpPr>
          <p:cNvPr id="22" name="Rounded Rectangle 21">
            <a:extLst>
              <a:ext uri="{FF2B5EF4-FFF2-40B4-BE49-F238E27FC236}">
                <a16:creationId xmlns:a16="http://schemas.microsoft.com/office/drawing/2014/main" id="{24E1F7EE-E379-44C4-FFD8-094B1297FD34}"/>
              </a:ext>
            </a:extLst>
          </p:cNvPr>
          <p:cNvSpPr/>
          <p:nvPr/>
        </p:nvSpPr>
        <p:spPr>
          <a:xfrm>
            <a:off x="8450273" y="1329572"/>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07</a:t>
            </a:r>
          </a:p>
        </p:txBody>
      </p:sp>
      <p:sp>
        <p:nvSpPr>
          <p:cNvPr id="23" name="Rounded Rectangle 22">
            <a:extLst>
              <a:ext uri="{FF2B5EF4-FFF2-40B4-BE49-F238E27FC236}">
                <a16:creationId xmlns:a16="http://schemas.microsoft.com/office/drawing/2014/main" id="{2900F447-E0A6-6D45-B2B4-662D23496C62}"/>
              </a:ext>
            </a:extLst>
          </p:cNvPr>
          <p:cNvSpPr/>
          <p:nvPr/>
        </p:nvSpPr>
        <p:spPr>
          <a:xfrm>
            <a:off x="11154660" y="1339612"/>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08</a:t>
            </a:r>
          </a:p>
        </p:txBody>
      </p:sp>
      <p:sp>
        <p:nvSpPr>
          <p:cNvPr id="32" name="TextBox 31">
            <a:extLst>
              <a:ext uri="{FF2B5EF4-FFF2-40B4-BE49-F238E27FC236}">
                <a16:creationId xmlns:a16="http://schemas.microsoft.com/office/drawing/2014/main" id="{B9289D49-AEA1-CE97-CDC8-CC1A0E9BED36}"/>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4" name="TextBox 33">
            <a:extLst>
              <a:ext uri="{FF2B5EF4-FFF2-40B4-BE49-F238E27FC236}">
                <a16:creationId xmlns:a16="http://schemas.microsoft.com/office/drawing/2014/main" id="{DA11A6BB-4345-FA7B-E05F-81146744F28C}"/>
              </a:ext>
            </a:extLst>
          </p:cNvPr>
          <p:cNvSpPr txBox="1"/>
          <p:nvPr/>
        </p:nvSpPr>
        <p:spPr>
          <a:xfrm>
            <a:off x="6355320" y="5798009"/>
            <a:ext cx="2188396" cy="310793"/>
          </a:xfrm>
          <a:prstGeom prst="rect">
            <a:avLst/>
          </a:prstGeom>
        </p:spPr>
        <p:txBody>
          <a:bodyPr vert="horz" wrap="square" lIns="0" tIns="45720" rIns="91440" bIns="45720" rtlCol="0">
            <a:noAutofit/>
          </a:bodyPr>
          <a:lstStyle/>
          <a:p>
            <a:endParaRPr lang="en-US" sz="800" i="0" u="none" strike="noStrike" kern="1200">
              <a:effectLst/>
              <a:latin typeface="IBM Plex Sans" panose="020B0503050203000203" pitchFamily="34" charset="0"/>
            </a:endParaRPr>
          </a:p>
        </p:txBody>
      </p:sp>
      <p:sp>
        <p:nvSpPr>
          <p:cNvPr id="35" name="TextBox 34">
            <a:extLst>
              <a:ext uri="{FF2B5EF4-FFF2-40B4-BE49-F238E27FC236}">
                <a16:creationId xmlns:a16="http://schemas.microsoft.com/office/drawing/2014/main" id="{CA0C1719-B7E3-87C3-C38E-DF3CA4AAB26D}"/>
              </a:ext>
            </a:extLst>
          </p:cNvPr>
          <p:cNvSpPr txBox="1"/>
          <p:nvPr/>
        </p:nvSpPr>
        <p:spPr>
          <a:xfrm>
            <a:off x="9157343" y="5770258"/>
            <a:ext cx="2451335"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Assign it to the correct access groups from the dropdown, then select “Update Device.”</a:t>
            </a:r>
          </a:p>
          <a:p>
            <a:r>
              <a:rPr lang="en-US" sz="900" dirty="0">
                <a:latin typeface="IBM Plex Sans" panose="020B0503050203000203" pitchFamily="34" charset="0"/>
              </a:rPr>
              <a:t>Repeat this process with all remaining solutions.</a:t>
            </a:r>
          </a:p>
        </p:txBody>
      </p:sp>
      <p:sp>
        <p:nvSpPr>
          <p:cNvPr id="4" name="Rectangle 3">
            <a:extLst>
              <a:ext uri="{FF2B5EF4-FFF2-40B4-BE49-F238E27FC236}">
                <a16:creationId xmlns:a16="http://schemas.microsoft.com/office/drawing/2014/main" id="{724FE291-F42C-4C59-5AB8-2E5A7B5CFB99}"/>
              </a:ext>
            </a:extLst>
          </p:cNvPr>
          <p:cNvSpPr/>
          <p:nvPr/>
        </p:nvSpPr>
        <p:spPr>
          <a:xfrm>
            <a:off x="352792" y="195348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03388B1-7DB5-6AFC-800E-685673E1E034}"/>
              </a:ext>
            </a:extLst>
          </p:cNvPr>
          <p:cNvSpPr txBox="1"/>
          <p:nvPr/>
        </p:nvSpPr>
        <p:spPr>
          <a:xfrm>
            <a:off x="736370" y="5745030"/>
            <a:ext cx="2446603"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If more than one access group is enabled, the device must be both assigned and named. Filter the dropdown to “Unassigned Devices.”</a:t>
            </a:r>
          </a:p>
        </p:txBody>
      </p:sp>
      <p:sp>
        <p:nvSpPr>
          <p:cNvPr id="8" name="Rectangle 7">
            <a:extLst>
              <a:ext uri="{FF2B5EF4-FFF2-40B4-BE49-F238E27FC236}">
                <a16:creationId xmlns:a16="http://schemas.microsoft.com/office/drawing/2014/main" id="{D81596D3-543B-A77D-94BA-8A54A92425FE}"/>
              </a:ext>
            </a:extLst>
          </p:cNvPr>
          <p:cNvSpPr/>
          <p:nvPr/>
        </p:nvSpPr>
        <p:spPr>
          <a:xfrm>
            <a:off x="8629650" y="3097792"/>
            <a:ext cx="806450"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4719D0F-B5A6-1717-BAD2-CD0F4C910DDF}"/>
              </a:ext>
            </a:extLst>
          </p:cNvPr>
          <p:cNvSpPr/>
          <p:nvPr/>
        </p:nvSpPr>
        <p:spPr>
          <a:xfrm>
            <a:off x="11406188" y="3043448"/>
            <a:ext cx="785812"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2261373-9A2A-B842-2071-C2B1DE2DEBE0}"/>
              </a:ext>
            </a:extLst>
          </p:cNvPr>
          <p:cNvSpPr txBox="1"/>
          <p:nvPr/>
        </p:nvSpPr>
        <p:spPr>
          <a:xfrm>
            <a:off x="3485603" y="5770257"/>
            <a:ext cx="2391863"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Identify the device using the last activity timestamp and device type, then select it.</a:t>
            </a:r>
            <a:endParaRPr lang="en-US" sz="900" i="0" u="none" strike="noStrike" kern="1200" dirty="0">
              <a:effectLst/>
              <a:latin typeface="IBM Plex Sans" panose="020B0503050203000203" pitchFamily="34" charset="0"/>
            </a:endParaRPr>
          </a:p>
        </p:txBody>
      </p:sp>
      <p:pic>
        <p:nvPicPr>
          <p:cNvPr id="7" name="Picture Placeholder 20">
            <a:extLst>
              <a:ext uri="{FF2B5EF4-FFF2-40B4-BE49-F238E27FC236}">
                <a16:creationId xmlns:a16="http://schemas.microsoft.com/office/drawing/2014/main" id="{252C0319-8CCA-1708-CB05-DBD61573DE40}"/>
              </a:ext>
            </a:extLst>
          </p:cNvPr>
          <p:cNvPicPr>
            <a:picLocks noChangeAspect="1"/>
          </p:cNvPicPr>
          <p:nvPr/>
        </p:nvPicPr>
        <p:blipFill>
          <a:blip r:embed="rId3"/>
          <a:srcRect l="271" r="271"/>
          <a:stretch/>
        </p:blipFill>
        <p:spPr>
          <a:xfrm>
            <a:off x="742113" y="1917362"/>
            <a:ext cx="2251075" cy="3697118"/>
          </a:xfrm>
          <a:prstGeom prst="rect">
            <a:avLst/>
          </a:prstGeom>
          <a:ln>
            <a:solidFill>
              <a:srgbClr val="EBA900"/>
            </a:solidFill>
          </a:ln>
        </p:spPr>
      </p:pic>
      <p:pic>
        <p:nvPicPr>
          <p:cNvPr id="12" name="Picture Placeholder 22">
            <a:extLst>
              <a:ext uri="{FF2B5EF4-FFF2-40B4-BE49-F238E27FC236}">
                <a16:creationId xmlns:a16="http://schemas.microsoft.com/office/drawing/2014/main" id="{7B287FF6-670E-43E7-4FB5-1F9BB31C646A}"/>
              </a:ext>
            </a:extLst>
          </p:cNvPr>
          <p:cNvPicPr>
            <a:picLocks noChangeAspect="1"/>
          </p:cNvPicPr>
          <p:nvPr/>
        </p:nvPicPr>
        <p:blipFill>
          <a:blip r:embed="rId4"/>
          <a:srcRect l="51193" t="6127" r="8747" b="-6127"/>
          <a:stretch>
            <a:fillRect/>
          </a:stretch>
        </p:blipFill>
        <p:spPr>
          <a:xfrm>
            <a:off x="3489234" y="1917360"/>
            <a:ext cx="2224326" cy="3697119"/>
          </a:xfrm>
          <a:prstGeom prst="rect">
            <a:avLst/>
          </a:prstGeom>
          <a:ln>
            <a:solidFill>
              <a:srgbClr val="EBA900"/>
            </a:solidFill>
          </a:ln>
        </p:spPr>
      </p:pic>
      <p:sp>
        <p:nvSpPr>
          <p:cNvPr id="15" name="Arrow: Left 14">
            <a:extLst>
              <a:ext uri="{FF2B5EF4-FFF2-40B4-BE49-F238E27FC236}">
                <a16:creationId xmlns:a16="http://schemas.microsoft.com/office/drawing/2014/main" id="{55118A6A-A540-AA7F-CB0F-63A42779A738}"/>
              </a:ext>
            </a:extLst>
          </p:cNvPr>
          <p:cNvSpPr/>
          <p:nvPr/>
        </p:nvSpPr>
        <p:spPr>
          <a:xfrm flipV="1">
            <a:off x="1941159" y="2506361"/>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B86544B-782E-8CCF-CB50-7F6336E080F2}"/>
              </a:ext>
            </a:extLst>
          </p:cNvPr>
          <p:cNvSpPr txBox="1"/>
          <p:nvPr/>
        </p:nvSpPr>
        <p:spPr>
          <a:xfrm>
            <a:off x="6355320" y="5791055"/>
            <a:ext cx="2411781"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Remove the default serial number name and enter a clear, descriptive name for the lock.</a:t>
            </a:r>
          </a:p>
        </p:txBody>
      </p:sp>
      <p:pic>
        <p:nvPicPr>
          <p:cNvPr id="24" name="Picture Placeholder 22">
            <a:extLst>
              <a:ext uri="{FF2B5EF4-FFF2-40B4-BE49-F238E27FC236}">
                <a16:creationId xmlns:a16="http://schemas.microsoft.com/office/drawing/2014/main" id="{9FA75A58-777F-301D-D57A-78BF5BAD59E0}"/>
              </a:ext>
            </a:extLst>
          </p:cNvPr>
          <p:cNvPicPr>
            <a:picLocks noChangeAspect="1"/>
          </p:cNvPicPr>
          <p:nvPr/>
        </p:nvPicPr>
        <p:blipFill>
          <a:blip r:embed="rId5"/>
          <a:srcRect l="673" r="12057" b="1188"/>
          <a:stretch>
            <a:fillRect/>
          </a:stretch>
        </p:blipFill>
        <p:spPr>
          <a:xfrm>
            <a:off x="6405738" y="1917361"/>
            <a:ext cx="2224326" cy="3697119"/>
          </a:xfrm>
          <a:prstGeom prst="rect">
            <a:avLst/>
          </a:prstGeom>
          <a:ln>
            <a:solidFill>
              <a:srgbClr val="EBA900"/>
            </a:solidFill>
          </a:ln>
        </p:spPr>
      </p:pic>
      <p:pic>
        <p:nvPicPr>
          <p:cNvPr id="26" name="Picture Placeholder 22">
            <a:extLst>
              <a:ext uri="{FF2B5EF4-FFF2-40B4-BE49-F238E27FC236}">
                <a16:creationId xmlns:a16="http://schemas.microsoft.com/office/drawing/2014/main" id="{80FA86F4-797C-7724-4524-988F80CEBB37}"/>
              </a:ext>
            </a:extLst>
          </p:cNvPr>
          <p:cNvPicPr>
            <a:picLocks noChangeAspect="1"/>
          </p:cNvPicPr>
          <p:nvPr/>
        </p:nvPicPr>
        <p:blipFill>
          <a:blip r:embed="rId5"/>
          <a:srcRect l="673" r="12057" b="1188"/>
          <a:stretch>
            <a:fillRect/>
          </a:stretch>
        </p:blipFill>
        <p:spPr>
          <a:xfrm>
            <a:off x="9157343" y="1859840"/>
            <a:ext cx="2224326" cy="3697119"/>
          </a:xfrm>
          <a:prstGeom prst="rect">
            <a:avLst/>
          </a:prstGeom>
          <a:ln>
            <a:solidFill>
              <a:srgbClr val="EBA900"/>
            </a:solidFill>
          </a:ln>
        </p:spPr>
      </p:pic>
      <p:sp>
        <p:nvSpPr>
          <p:cNvPr id="27" name="Arrow: Left 26">
            <a:extLst>
              <a:ext uri="{FF2B5EF4-FFF2-40B4-BE49-F238E27FC236}">
                <a16:creationId xmlns:a16="http://schemas.microsoft.com/office/drawing/2014/main" id="{C1AB2AE9-160F-FAEC-5084-8B61CB545630}"/>
              </a:ext>
            </a:extLst>
          </p:cNvPr>
          <p:cNvSpPr/>
          <p:nvPr/>
        </p:nvSpPr>
        <p:spPr>
          <a:xfrm rot="18559751" flipV="1">
            <a:off x="4336350" y="2221120"/>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Arrow: Left 27">
            <a:extLst>
              <a:ext uri="{FF2B5EF4-FFF2-40B4-BE49-F238E27FC236}">
                <a16:creationId xmlns:a16="http://schemas.microsoft.com/office/drawing/2014/main" id="{CC46A128-1811-D597-0F12-C68C42E902C5}"/>
              </a:ext>
            </a:extLst>
          </p:cNvPr>
          <p:cNvSpPr/>
          <p:nvPr/>
        </p:nvSpPr>
        <p:spPr>
          <a:xfrm rot="18559751" flipV="1">
            <a:off x="5230005" y="2221119"/>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rrow: Left 28">
            <a:extLst>
              <a:ext uri="{FF2B5EF4-FFF2-40B4-BE49-F238E27FC236}">
                <a16:creationId xmlns:a16="http://schemas.microsoft.com/office/drawing/2014/main" id="{F53D68B6-A166-6B87-E31D-7742D60C9CF4}"/>
              </a:ext>
            </a:extLst>
          </p:cNvPr>
          <p:cNvSpPr/>
          <p:nvPr/>
        </p:nvSpPr>
        <p:spPr>
          <a:xfrm flipV="1">
            <a:off x="7320934" y="2131715"/>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Left 29">
            <a:extLst>
              <a:ext uri="{FF2B5EF4-FFF2-40B4-BE49-F238E27FC236}">
                <a16:creationId xmlns:a16="http://schemas.microsoft.com/office/drawing/2014/main" id="{F2D7BE52-1F68-FE2E-15E1-51F79FD5746C}"/>
              </a:ext>
            </a:extLst>
          </p:cNvPr>
          <p:cNvSpPr/>
          <p:nvPr/>
        </p:nvSpPr>
        <p:spPr>
          <a:xfrm flipV="1">
            <a:off x="9978173" y="3224288"/>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Arrow: Left 30">
            <a:extLst>
              <a:ext uri="{FF2B5EF4-FFF2-40B4-BE49-F238E27FC236}">
                <a16:creationId xmlns:a16="http://schemas.microsoft.com/office/drawing/2014/main" id="{158B1487-63E7-2F03-8948-E9E3D7E68DE6}"/>
              </a:ext>
            </a:extLst>
          </p:cNvPr>
          <p:cNvSpPr/>
          <p:nvPr/>
        </p:nvSpPr>
        <p:spPr>
          <a:xfrm flipV="1">
            <a:off x="10049033" y="3559553"/>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Arrow: Left 35">
            <a:extLst>
              <a:ext uri="{FF2B5EF4-FFF2-40B4-BE49-F238E27FC236}">
                <a16:creationId xmlns:a16="http://schemas.microsoft.com/office/drawing/2014/main" id="{969F564F-EFC4-CD98-7777-0867D21881CB}"/>
              </a:ext>
            </a:extLst>
          </p:cNvPr>
          <p:cNvSpPr/>
          <p:nvPr/>
        </p:nvSpPr>
        <p:spPr>
          <a:xfrm rot="15969942" flipV="1">
            <a:off x="11122468" y="4942883"/>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Arrow: Left 36">
            <a:extLst>
              <a:ext uri="{FF2B5EF4-FFF2-40B4-BE49-F238E27FC236}">
                <a16:creationId xmlns:a16="http://schemas.microsoft.com/office/drawing/2014/main" id="{0D797039-0E7E-2E18-BAAE-0E406FB7AF00}"/>
              </a:ext>
            </a:extLst>
          </p:cNvPr>
          <p:cNvSpPr/>
          <p:nvPr/>
        </p:nvSpPr>
        <p:spPr>
          <a:xfrm flipV="1">
            <a:off x="9689182" y="2441227"/>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0650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E2D7E-F2B3-8D8E-AD51-2771759E3436}"/>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E849630-C028-3C6A-44B8-335901D2D340}"/>
              </a:ext>
            </a:extLst>
          </p:cNvPr>
          <p:cNvSpPr/>
          <p:nvPr/>
        </p:nvSpPr>
        <p:spPr>
          <a:xfrm>
            <a:off x="3357169" y="5763770"/>
            <a:ext cx="2726164" cy="470351"/>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2" name="Slide Number Placeholder 1">
            <a:extLst>
              <a:ext uri="{FF2B5EF4-FFF2-40B4-BE49-F238E27FC236}">
                <a16:creationId xmlns:a16="http://schemas.microsoft.com/office/drawing/2014/main" id="{7DC2D83B-01E8-B7D8-FC60-A8A2A6AF56EA}"/>
              </a:ext>
            </a:extLst>
          </p:cNvPr>
          <p:cNvSpPr>
            <a:spLocks noGrp="1"/>
          </p:cNvSpPr>
          <p:nvPr>
            <p:ph type="sldNum" sz="quarter" idx="10"/>
          </p:nvPr>
        </p:nvSpPr>
        <p:spPr/>
        <p:txBody>
          <a:bodyPr/>
          <a:lstStyle/>
          <a:p>
            <a:fld id="{786FBC2C-DAEC-AA48-BB03-235AB661DE70}" type="slidenum">
              <a:rPr lang="en-US" smtClean="0"/>
              <a:pPr/>
              <a:t>66</a:t>
            </a:fld>
            <a:endParaRPr lang="en-US"/>
          </a:p>
        </p:txBody>
      </p:sp>
      <p:sp>
        <p:nvSpPr>
          <p:cNvPr id="3" name="Text Placeholder 2">
            <a:extLst>
              <a:ext uri="{FF2B5EF4-FFF2-40B4-BE49-F238E27FC236}">
                <a16:creationId xmlns:a16="http://schemas.microsoft.com/office/drawing/2014/main" id="{4DDEEEBC-5E73-EA2F-7567-C6E84703B1A5}"/>
              </a:ext>
            </a:extLst>
          </p:cNvPr>
          <p:cNvSpPr>
            <a:spLocks noGrp="1"/>
          </p:cNvSpPr>
          <p:nvPr>
            <p:ph type="body" sz="quarter" idx="39"/>
          </p:nvPr>
        </p:nvSpPr>
        <p:spPr/>
        <p:txBody>
          <a:bodyPr/>
          <a:lstStyle/>
          <a:p>
            <a:r>
              <a:rPr lang="en-US"/>
              <a:t>6. Confirm Access</a:t>
            </a:r>
          </a:p>
        </p:txBody>
      </p:sp>
      <p:sp>
        <p:nvSpPr>
          <p:cNvPr id="20" name="Rounded Rectangle 19">
            <a:extLst>
              <a:ext uri="{FF2B5EF4-FFF2-40B4-BE49-F238E27FC236}">
                <a16:creationId xmlns:a16="http://schemas.microsoft.com/office/drawing/2014/main" id="{4F83163C-F566-CE9D-1CFC-9367E6495B50}"/>
              </a:ext>
            </a:extLst>
          </p:cNvPr>
          <p:cNvSpPr/>
          <p:nvPr/>
        </p:nvSpPr>
        <p:spPr>
          <a:xfrm>
            <a:off x="2710443" y="136020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01</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1" name="Rounded Rectangle 20">
            <a:extLst>
              <a:ext uri="{FF2B5EF4-FFF2-40B4-BE49-F238E27FC236}">
                <a16:creationId xmlns:a16="http://schemas.microsoft.com/office/drawing/2014/main" id="{A008D3FD-2B5A-0821-65DC-2C29AC97253F}"/>
              </a:ext>
            </a:extLst>
          </p:cNvPr>
          <p:cNvSpPr/>
          <p:nvPr/>
        </p:nvSpPr>
        <p:spPr>
          <a:xfrm>
            <a:off x="5551422" y="136020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2" name="Rounded Rectangle 21">
            <a:extLst>
              <a:ext uri="{FF2B5EF4-FFF2-40B4-BE49-F238E27FC236}">
                <a16:creationId xmlns:a16="http://schemas.microsoft.com/office/drawing/2014/main" id="{C193641F-BEDE-502B-06AE-9FD89BC96C30}"/>
              </a:ext>
            </a:extLst>
          </p:cNvPr>
          <p:cNvSpPr/>
          <p:nvPr/>
        </p:nvSpPr>
        <p:spPr>
          <a:xfrm>
            <a:off x="8392401" y="1369125"/>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03</a:t>
            </a:r>
          </a:p>
        </p:txBody>
      </p:sp>
      <p:sp>
        <p:nvSpPr>
          <p:cNvPr id="32" name="TextBox 31">
            <a:extLst>
              <a:ext uri="{FF2B5EF4-FFF2-40B4-BE49-F238E27FC236}">
                <a16:creationId xmlns:a16="http://schemas.microsoft.com/office/drawing/2014/main" id="{13AFEDF2-C5C3-58E3-B6D0-784F86594F3D}"/>
              </a:ext>
            </a:extLst>
          </p:cNvPr>
          <p:cNvSpPr txBox="1"/>
          <p:nvPr/>
        </p:nvSpPr>
        <p:spPr>
          <a:xfrm>
            <a:off x="791110" y="5798009"/>
            <a:ext cx="2188396" cy="310793"/>
          </a:xfrm>
          <a:prstGeom prst="rect">
            <a:avLst/>
          </a:prstGeom>
        </p:spPr>
        <p:txBody>
          <a:bodyPr vert="horz" wrap="square" lIns="0" tIns="45720" rIns="91440" bIns="45720" rtlCol="0">
            <a:noAutofit/>
          </a:bodyPr>
          <a:lstStyle/>
          <a:p>
            <a:pPr algn="l"/>
            <a:endParaRPr lang="en-US" sz="800" b="0" i="0" u="none" strike="noStrike" kern="1200">
              <a:effectLst/>
              <a:latin typeface="IBM Plex Sans" panose="020B0503050203000203" pitchFamily="34" charset="0"/>
              <a:ea typeface="+mn-ea"/>
              <a:cs typeface="+mn-cs"/>
            </a:endParaRPr>
          </a:p>
        </p:txBody>
      </p:sp>
      <p:sp>
        <p:nvSpPr>
          <p:cNvPr id="34" name="TextBox 33">
            <a:extLst>
              <a:ext uri="{FF2B5EF4-FFF2-40B4-BE49-F238E27FC236}">
                <a16:creationId xmlns:a16="http://schemas.microsoft.com/office/drawing/2014/main" id="{D5DE807F-28A0-2A4B-B81F-E376FEB9965C}"/>
              </a:ext>
            </a:extLst>
          </p:cNvPr>
          <p:cNvSpPr txBox="1"/>
          <p:nvPr/>
        </p:nvSpPr>
        <p:spPr>
          <a:xfrm>
            <a:off x="6355320" y="5798009"/>
            <a:ext cx="2188396" cy="310793"/>
          </a:xfrm>
          <a:prstGeom prst="rect">
            <a:avLst/>
          </a:prstGeom>
        </p:spPr>
        <p:txBody>
          <a:bodyPr vert="horz" wrap="square" lIns="0" tIns="45720" rIns="91440" bIns="45720" rtlCol="0">
            <a:noAutofit/>
          </a:bodyPr>
          <a:lstStyle/>
          <a:p>
            <a:endParaRPr lang="en-US" sz="800" i="0" u="none" strike="noStrike" kern="1200">
              <a:effectLst/>
              <a:latin typeface="IBM Plex Sans" panose="020B0503050203000203" pitchFamily="34" charset="0"/>
            </a:endParaRPr>
          </a:p>
        </p:txBody>
      </p:sp>
      <p:sp>
        <p:nvSpPr>
          <p:cNvPr id="4" name="Rectangle 3">
            <a:extLst>
              <a:ext uri="{FF2B5EF4-FFF2-40B4-BE49-F238E27FC236}">
                <a16:creationId xmlns:a16="http://schemas.microsoft.com/office/drawing/2014/main" id="{616474C3-382E-630E-C830-48F1655A529E}"/>
              </a:ext>
            </a:extLst>
          </p:cNvPr>
          <p:cNvSpPr/>
          <p:nvPr/>
        </p:nvSpPr>
        <p:spPr>
          <a:xfrm>
            <a:off x="23480" y="2183799"/>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43467E2-3675-67C5-BA75-491701B9F63B}"/>
              </a:ext>
            </a:extLst>
          </p:cNvPr>
          <p:cNvSpPr txBox="1"/>
          <p:nvPr/>
        </p:nvSpPr>
        <p:spPr>
          <a:xfrm>
            <a:off x="717858" y="5760057"/>
            <a:ext cx="2446603"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Confirm proper access by checking out a OneKEY again.</a:t>
            </a:r>
          </a:p>
        </p:txBody>
      </p:sp>
      <p:sp>
        <p:nvSpPr>
          <p:cNvPr id="8" name="Rectangle 7">
            <a:extLst>
              <a:ext uri="{FF2B5EF4-FFF2-40B4-BE49-F238E27FC236}">
                <a16:creationId xmlns:a16="http://schemas.microsoft.com/office/drawing/2014/main" id="{94CBB39E-E50C-15A9-5588-5AE323BC6EC7}"/>
              </a:ext>
            </a:extLst>
          </p:cNvPr>
          <p:cNvSpPr/>
          <p:nvPr/>
        </p:nvSpPr>
        <p:spPr>
          <a:xfrm>
            <a:off x="8629650" y="3097792"/>
            <a:ext cx="806450"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5F8E30-74BA-B35C-7A69-88865C9ABBB9}"/>
              </a:ext>
            </a:extLst>
          </p:cNvPr>
          <p:cNvSpPr/>
          <p:nvPr/>
        </p:nvSpPr>
        <p:spPr>
          <a:xfrm>
            <a:off x="11406188" y="3043448"/>
            <a:ext cx="785812" cy="610608"/>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B866D94-1AC3-5859-6414-95BC0FCF30BB}"/>
              </a:ext>
            </a:extLst>
          </p:cNvPr>
          <p:cNvSpPr txBox="1"/>
          <p:nvPr/>
        </p:nvSpPr>
        <p:spPr>
          <a:xfrm>
            <a:off x="3529263" y="5751252"/>
            <a:ext cx="243947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Use the key to interact with the InVue device; this time the keys should flash green and emit a chirp</a:t>
            </a:r>
            <a:endParaRPr lang="en-US" sz="900" i="0" u="none" strike="noStrike" kern="1200" dirty="0">
              <a:effectLst/>
              <a:latin typeface="IBM Plex Sans" panose="020B0503050203000203" pitchFamily="34" charset="0"/>
            </a:endParaRPr>
          </a:p>
        </p:txBody>
      </p:sp>
      <p:sp>
        <p:nvSpPr>
          <p:cNvPr id="16" name="TextBox 15">
            <a:extLst>
              <a:ext uri="{FF2B5EF4-FFF2-40B4-BE49-F238E27FC236}">
                <a16:creationId xmlns:a16="http://schemas.microsoft.com/office/drawing/2014/main" id="{C0D2C053-E916-0314-F2A1-4B902919C3A2}"/>
              </a:ext>
            </a:extLst>
          </p:cNvPr>
          <p:cNvSpPr txBox="1"/>
          <p:nvPr/>
        </p:nvSpPr>
        <p:spPr>
          <a:xfrm>
            <a:off x="6383103" y="5791055"/>
            <a:ext cx="2361363"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Check the key back in and return it to the charging station. Setup is complete.</a:t>
            </a:r>
          </a:p>
        </p:txBody>
      </p:sp>
      <p:pic>
        <p:nvPicPr>
          <p:cNvPr id="14" name="Picture 13">
            <a:extLst>
              <a:ext uri="{FF2B5EF4-FFF2-40B4-BE49-F238E27FC236}">
                <a16:creationId xmlns:a16="http://schemas.microsoft.com/office/drawing/2014/main" id="{1480A092-C760-B6A7-EB98-C749AEAB7684}"/>
              </a:ext>
            </a:extLst>
          </p:cNvPr>
          <p:cNvPicPr>
            <a:picLocks noChangeAspect="1"/>
          </p:cNvPicPr>
          <p:nvPr/>
        </p:nvPicPr>
        <p:blipFill>
          <a:blip r:embed="rId3"/>
          <a:stretch>
            <a:fillRect/>
          </a:stretch>
        </p:blipFill>
        <p:spPr>
          <a:xfrm>
            <a:off x="446317" y="2781701"/>
            <a:ext cx="2877982" cy="1844164"/>
          </a:xfrm>
          <a:prstGeom prst="rect">
            <a:avLst/>
          </a:prstGeom>
        </p:spPr>
      </p:pic>
      <p:pic>
        <p:nvPicPr>
          <p:cNvPr id="17" name="Picture 16">
            <a:extLst>
              <a:ext uri="{FF2B5EF4-FFF2-40B4-BE49-F238E27FC236}">
                <a16:creationId xmlns:a16="http://schemas.microsoft.com/office/drawing/2014/main" id="{90E1CE4E-FDCD-4F83-98AA-19881BEDB097}"/>
              </a:ext>
            </a:extLst>
          </p:cNvPr>
          <p:cNvPicPr>
            <a:picLocks noChangeAspect="1"/>
          </p:cNvPicPr>
          <p:nvPr/>
        </p:nvPicPr>
        <p:blipFill>
          <a:blip r:embed="rId3"/>
          <a:stretch>
            <a:fillRect/>
          </a:stretch>
        </p:blipFill>
        <p:spPr>
          <a:xfrm>
            <a:off x="6279361" y="2773830"/>
            <a:ext cx="2877982" cy="1844164"/>
          </a:xfrm>
          <a:prstGeom prst="rect">
            <a:avLst/>
          </a:prstGeom>
        </p:spPr>
      </p:pic>
      <p:pic>
        <p:nvPicPr>
          <p:cNvPr id="18" name="Picture 17">
            <a:extLst>
              <a:ext uri="{FF2B5EF4-FFF2-40B4-BE49-F238E27FC236}">
                <a16:creationId xmlns:a16="http://schemas.microsoft.com/office/drawing/2014/main" id="{53EA382D-72A2-7A03-AB5A-44808C519C2B}"/>
              </a:ext>
            </a:extLst>
          </p:cNvPr>
          <p:cNvPicPr>
            <a:picLocks noChangeAspect="1"/>
          </p:cNvPicPr>
          <p:nvPr/>
        </p:nvPicPr>
        <p:blipFill>
          <a:blip r:embed="rId4"/>
          <a:stretch>
            <a:fillRect/>
          </a:stretch>
        </p:blipFill>
        <p:spPr>
          <a:xfrm>
            <a:off x="3533771" y="2856498"/>
            <a:ext cx="2536118" cy="1694570"/>
          </a:xfrm>
          <a:prstGeom prst="rect">
            <a:avLst/>
          </a:prstGeom>
        </p:spPr>
      </p:pic>
      <p:sp>
        <p:nvSpPr>
          <p:cNvPr id="19" name="Rectangle 18">
            <a:extLst>
              <a:ext uri="{FF2B5EF4-FFF2-40B4-BE49-F238E27FC236}">
                <a16:creationId xmlns:a16="http://schemas.microsoft.com/office/drawing/2014/main" id="{43AC76B9-1F1D-492C-859A-7842D556B792}"/>
              </a:ext>
            </a:extLst>
          </p:cNvPr>
          <p:cNvSpPr>
            <a:spLocks noGrp="1" noRot="1" noMove="1" noResize="1" noEditPoints="1" noAdjustHandles="1" noChangeArrowheads="1" noChangeShapeType="1"/>
          </p:cNvSpPr>
          <p:nvPr/>
        </p:nvSpPr>
        <p:spPr>
          <a:xfrm>
            <a:off x="8945217" y="5565913"/>
            <a:ext cx="2864196" cy="675861"/>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53891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85BF0-87BD-C2D7-EC5D-14E27AAFDC5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519C2F5-531C-ABAD-D1EE-9382FA1800D9}"/>
              </a:ext>
            </a:extLst>
          </p:cNvPr>
          <p:cNvSpPr>
            <a:spLocks noGrp="1"/>
          </p:cNvSpPr>
          <p:nvPr>
            <p:ph type="sldNum" sz="quarter" idx="10"/>
          </p:nvPr>
        </p:nvSpPr>
        <p:spPr/>
        <p:txBody>
          <a:bodyPr/>
          <a:lstStyle/>
          <a:p>
            <a:fld id="{786FBC2C-DAEC-AA48-BB03-235AB661DE70}" type="slidenum">
              <a:rPr lang="en-US" smtClean="0"/>
              <a:pPr/>
              <a:t>67</a:t>
            </a:fld>
            <a:endParaRPr lang="en-US"/>
          </a:p>
        </p:txBody>
      </p:sp>
      <p:sp>
        <p:nvSpPr>
          <p:cNvPr id="3" name="Text Placeholder 2">
            <a:extLst>
              <a:ext uri="{FF2B5EF4-FFF2-40B4-BE49-F238E27FC236}">
                <a16:creationId xmlns:a16="http://schemas.microsoft.com/office/drawing/2014/main" id="{5F32B389-10DE-C25D-02A8-402A310A9F73}"/>
              </a:ext>
            </a:extLst>
          </p:cNvPr>
          <p:cNvSpPr>
            <a:spLocks noGrp="1"/>
          </p:cNvSpPr>
          <p:nvPr>
            <p:ph type="body" sz="quarter" idx="13"/>
          </p:nvPr>
        </p:nvSpPr>
        <p:spPr>
          <a:xfrm>
            <a:off x="825389" y="1368674"/>
            <a:ext cx="372729" cy="213750"/>
          </a:xfrm>
        </p:spPr>
        <p:txBody>
          <a:bodyPr/>
          <a:lstStyle/>
          <a:p>
            <a:r>
              <a:rPr lang="en-US"/>
              <a:t>06</a:t>
            </a:r>
          </a:p>
        </p:txBody>
      </p:sp>
      <p:sp>
        <p:nvSpPr>
          <p:cNvPr id="4" name="Text Placeholder 3">
            <a:extLst>
              <a:ext uri="{FF2B5EF4-FFF2-40B4-BE49-F238E27FC236}">
                <a16:creationId xmlns:a16="http://schemas.microsoft.com/office/drawing/2014/main" id="{5EEFEE11-BC6F-3995-3E62-78D545C4D5B7}"/>
              </a:ext>
            </a:extLst>
          </p:cNvPr>
          <p:cNvSpPr>
            <a:spLocks noGrp="1"/>
          </p:cNvSpPr>
          <p:nvPr>
            <p:ph type="body" sz="quarter" idx="12"/>
          </p:nvPr>
        </p:nvSpPr>
        <p:spPr>
          <a:xfrm>
            <a:off x="663955" y="2077368"/>
            <a:ext cx="11268691" cy="3638550"/>
          </a:xfrm>
        </p:spPr>
        <p:txBody>
          <a:bodyPr/>
          <a:lstStyle/>
          <a:p>
            <a:r>
              <a:rPr lang="en-US"/>
              <a:t>Name &amp; Track Keys</a:t>
            </a:r>
          </a:p>
        </p:txBody>
      </p:sp>
      <p:sp>
        <p:nvSpPr>
          <p:cNvPr id="7" name="TextBox 6">
            <a:extLst>
              <a:ext uri="{FF2B5EF4-FFF2-40B4-BE49-F238E27FC236}">
                <a16:creationId xmlns:a16="http://schemas.microsoft.com/office/drawing/2014/main" id="{592E07A8-B979-5191-CA8C-DA9B7DEF3489}"/>
              </a:ext>
            </a:extLst>
          </p:cNvPr>
          <p:cNvSpPr txBox="1"/>
          <p:nvPr/>
        </p:nvSpPr>
        <p:spPr>
          <a:xfrm>
            <a:off x="1461396" y="5574634"/>
            <a:ext cx="6055822" cy="646331"/>
          </a:xfrm>
          <a:prstGeom prst="rect">
            <a:avLst/>
          </a:prstGeom>
          <a:noFill/>
        </p:spPr>
        <p:txBody>
          <a:bodyPr wrap="square" rtlCol="0">
            <a:spAutoFit/>
          </a:bodyPr>
          <a:lstStyle/>
          <a:p>
            <a:r>
              <a:rPr lang="en-US"/>
              <a:t>Click </a:t>
            </a:r>
            <a:r>
              <a:rPr lang="en-US" b="1">
                <a:hlinkClick r:id="" action="ppaction://hlinkshowjump?jump=firstslide"/>
              </a:rPr>
              <a:t>HERE</a:t>
            </a:r>
            <a:r>
              <a:rPr lang="en-US"/>
              <a:t> to return to </a:t>
            </a:r>
          </a:p>
          <a:p>
            <a:r>
              <a:rPr lang="en-US"/>
              <a:t>the Table of Contents</a:t>
            </a:r>
          </a:p>
        </p:txBody>
      </p:sp>
      <p:pic>
        <p:nvPicPr>
          <p:cNvPr id="8" name="Graphic 7">
            <a:extLst>
              <a:ext uri="{FF2B5EF4-FFF2-40B4-BE49-F238E27FC236}">
                <a16:creationId xmlns:a16="http://schemas.microsoft.com/office/drawing/2014/main" id="{F8129389-0ABE-FC2F-1B60-0BA43485636F}"/>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46996" y="5306565"/>
            <a:ext cx="914400" cy="914400"/>
          </a:xfrm>
          <a:prstGeom prst="rect">
            <a:avLst/>
          </a:prstGeom>
        </p:spPr>
      </p:pic>
    </p:spTree>
    <p:extLst>
      <p:ext uri="{BB962C8B-B14F-4D97-AF65-F5344CB8AC3E}">
        <p14:creationId xmlns:p14="http://schemas.microsoft.com/office/powerpoint/2010/main" val="19538231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A8D1D-E87F-586B-86C9-3F4FA49051DA}"/>
            </a:ext>
          </a:extLst>
        </p:cNvPr>
        <p:cNvGrpSpPr/>
        <p:nvPr/>
      </p:nvGrpSpPr>
      <p:grpSpPr>
        <a:xfrm>
          <a:off x="0" y="0"/>
          <a:ext cx="0" cy="0"/>
          <a:chOff x="0" y="0"/>
          <a:chExt cx="0" cy="0"/>
        </a:xfrm>
      </p:grpSpPr>
      <p:sp>
        <p:nvSpPr>
          <p:cNvPr id="40" name="Rectangle: Rounded Corners 39">
            <a:extLst>
              <a:ext uri="{FF2B5EF4-FFF2-40B4-BE49-F238E27FC236}">
                <a16:creationId xmlns:a16="http://schemas.microsoft.com/office/drawing/2014/main" id="{CEE79542-AC6C-AC47-6147-36AF1CE0CD08}"/>
              </a:ext>
            </a:extLst>
          </p:cNvPr>
          <p:cNvSpPr/>
          <p:nvPr/>
        </p:nvSpPr>
        <p:spPr>
          <a:xfrm>
            <a:off x="6139906" y="5774724"/>
            <a:ext cx="2726164" cy="545053"/>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36" name="Rectangle: Rounded Corners 35">
            <a:extLst>
              <a:ext uri="{FF2B5EF4-FFF2-40B4-BE49-F238E27FC236}">
                <a16:creationId xmlns:a16="http://schemas.microsoft.com/office/drawing/2014/main" id="{88CAA37C-F70E-ACF5-0758-16FFBECD9F0C}"/>
              </a:ext>
            </a:extLst>
          </p:cNvPr>
          <p:cNvSpPr/>
          <p:nvPr/>
        </p:nvSpPr>
        <p:spPr>
          <a:xfrm>
            <a:off x="501093" y="5766971"/>
            <a:ext cx="2726164" cy="460209"/>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2" name="Slide Number Placeholder 1">
            <a:extLst>
              <a:ext uri="{FF2B5EF4-FFF2-40B4-BE49-F238E27FC236}">
                <a16:creationId xmlns:a16="http://schemas.microsoft.com/office/drawing/2014/main" id="{AC7F92E7-D8CF-5297-4642-FAE159831CC0}"/>
              </a:ext>
            </a:extLst>
          </p:cNvPr>
          <p:cNvSpPr>
            <a:spLocks noGrp="1"/>
          </p:cNvSpPr>
          <p:nvPr>
            <p:ph type="sldNum" sz="quarter" idx="10"/>
          </p:nvPr>
        </p:nvSpPr>
        <p:spPr/>
        <p:txBody>
          <a:bodyPr/>
          <a:lstStyle/>
          <a:p>
            <a:fld id="{786FBC2C-DAEC-AA48-BB03-235AB661DE70}" type="slidenum">
              <a:rPr lang="en-US" smtClean="0"/>
              <a:pPr/>
              <a:t>68</a:t>
            </a:fld>
            <a:endParaRPr lang="en-US"/>
          </a:p>
        </p:txBody>
      </p:sp>
      <p:sp>
        <p:nvSpPr>
          <p:cNvPr id="4" name="Rectangle 3">
            <a:extLst>
              <a:ext uri="{FF2B5EF4-FFF2-40B4-BE49-F238E27FC236}">
                <a16:creationId xmlns:a16="http://schemas.microsoft.com/office/drawing/2014/main" id="{227DF480-1FD0-E099-BDE2-F2B16D5C6C4A}"/>
              </a:ext>
            </a:extLst>
          </p:cNvPr>
          <p:cNvSpPr/>
          <p:nvPr/>
        </p:nvSpPr>
        <p:spPr>
          <a:xfrm>
            <a:off x="268545" y="202018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AB04F8FC-B8FD-0331-F875-D3ADBDA3AC45}"/>
              </a:ext>
            </a:extLst>
          </p:cNvPr>
          <p:cNvSpPr txBox="1">
            <a:spLocks/>
          </p:cNvSpPr>
          <p:nvPr/>
        </p:nvSpPr>
        <p:spPr>
          <a:xfrm>
            <a:off x="374057" y="1314851"/>
            <a:ext cx="12784749" cy="41433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b="0" i="0" kern="1200" spc="-10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1600" i="1"/>
          </a:p>
        </p:txBody>
      </p:sp>
      <p:sp>
        <p:nvSpPr>
          <p:cNvPr id="6" name="TextBox 5">
            <a:extLst>
              <a:ext uri="{FF2B5EF4-FFF2-40B4-BE49-F238E27FC236}">
                <a16:creationId xmlns:a16="http://schemas.microsoft.com/office/drawing/2014/main" id="{CE9B8C90-6F60-1A8A-57C6-C741F9FCBAAD}"/>
              </a:ext>
            </a:extLst>
          </p:cNvPr>
          <p:cNvSpPr txBox="1"/>
          <p:nvPr/>
        </p:nvSpPr>
        <p:spPr>
          <a:xfrm>
            <a:off x="726523" y="5761339"/>
            <a:ext cx="2393508"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Add a visual indicator to each of your </a:t>
            </a:r>
            <a:r>
              <a:rPr lang="en-US" sz="900" dirty="0" err="1">
                <a:latin typeface="IBM Plex Sans" panose="020B0503050203000203" pitchFamily="34" charset="0"/>
              </a:rPr>
              <a:t>OneKEYs</a:t>
            </a:r>
            <a:r>
              <a:rPr lang="en-US" sz="900" dirty="0">
                <a:latin typeface="IBM Plex Sans" panose="020B0503050203000203" pitchFamily="34" charset="0"/>
              </a:rPr>
              <a:t> (e.g., a colored sticker, number, or key chain).</a:t>
            </a:r>
          </a:p>
        </p:txBody>
      </p:sp>
      <p:sp>
        <p:nvSpPr>
          <p:cNvPr id="13" name="TextBox 12">
            <a:extLst>
              <a:ext uri="{FF2B5EF4-FFF2-40B4-BE49-F238E27FC236}">
                <a16:creationId xmlns:a16="http://schemas.microsoft.com/office/drawing/2014/main" id="{2B9F9586-20CD-F76E-6EA0-7DCF8F399C47}"/>
              </a:ext>
            </a:extLst>
          </p:cNvPr>
          <p:cNvSpPr txBox="1"/>
          <p:nvPr/>
        </p:nvSpPr>
        <p:spPr>
          <a:xfrm>
            <a:off x="3531525" y="5762290"/>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Log into the InVue Portal, then navigate to the “Devices” tab on the toolbar.</a:t>
            </a:r>
          </a:p>
        </p:txBody>
      </p:sp>
      <p:sp>
        <p:nvSpPr>
          <p:cNvPr id="14" name="Rectangle 13">
            <a:extLst>
              <a:ext uri="{FF2B5EF4-FFF2-40B4-BE49-F238E27FC236}">
                <a16:creationId xmlns:a16="http://schemas.microsoft.com/office/drawing/2014/main" id="{26CEED6A-6BC5-4CEF-4EE8-9C447BC3CD79}"/>
              </a:ext>
            </a:extLst>
          </p:cNvPr>
          <p:cNvSpPr/>
          <p:nvPr/>
        </p:nvSpPr>
        <p:spPr>
          <a:xfrm>
            <a:off x="5975215" y="1807638"/>
            <a:ext cx="5597529"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E626658-394D-F1CB-5F71-0708A51F9C10}"/>
              </a:ext>
            </a:extLst>
          </p:cNvPr>
          <p:cNvSpPr txBox="1"/>
          <p:nvPr/>
        </p:nvSpPr>
        <p:spPr>
          <a:xfrm>
            <a:off x="9231397" y="5758744"/>
            <a:ext cx="2188396" cy="310793"/>
          </a:xfrm>
          <a:prstGeom prst="rect">
            <a:avLst/>
          </a:prstGeom>
        </p:spPr>
        <p:txBody>
          <a:bodyPr vert="horz" wrap="square" lIns="0" tIns="45720" rIns="91440" bIns="45720" rtlCol="0">
            <a:noAutofit/>
          </a:bodyPr>
          <a:lstStyle/>
          <a:p>
            <a:endParaRPr lang="en-US" sz="800">
              <a:latin typeface="IBM Plex Sans" panose="020B0503050203000203" pitchFamily="34" charset="0"/>
            </a:endParaRPr>
          </a:p>
        </p:txBody>
      </p:sp>
      <p:sp>
        <p:nvSpPr>
          <p:cNvPr id="22" name="TextBox 21">
            <a:extLst>
              <a:ext uri="{FF2B5EF4-FFF2-40B4-BE49-F238E27FC236}">
                <a16:creationId xmlns:a16="http://schemas.microsoft.com/office/drawing/2014/main" id="{AE73836A-AE33-0228-5C26-A20658FFE6ED}"/>
              </a:ext>
            </a:extLst>
          </p:cNvPr>
          <p:cNvSpPr txBox="1"/>
          <p:nvPr/>
        </p:nvSpPr>
        <p:spPr>
          <a:xfrm>
            <a:off x="6353265" y="5761656"/>
            <a:ext cx="2420714" cy="310793"/>
          </a:xfrm>
          <a:prstGeom prst="rect">
            <a:avLst/>
          </a:prstGeom>
        </p:spPr>
        <p:txBody>
          <a:bodyPr vert="horz" wrap="square" lIns="0" tIns="45720" rIns="91440" bIns="45720" rtlCol="0">
            <a:noAutofit/>
          </a:bodyPr>
          <a:lstStyle/>
          <a:p>
            <a:r>
              <a:rPr lang="en-US" sz="900">
                <a:latin typeface="IBM Plex Sans" panose="020B0503050203000203" pitchFamily="34" charset="0"/>
              </a:rPr>
              <a:t>Filter the drop‑down menu to “Keys,” then search for your key using the serial number printed on the back.</a:t>
            </a:r>
          </a:p>
        </p:txBody>
      </p:sp>
      <p:sp>
        <p:nvSpPr>
          <p:cNvPr id="25" name="Text Placeholder 2">
            <a:extLst>
              <a:ext uri="{FF2B5EF4-FFF2-40B4-BE49-F238E27FC236}">
                <a16:creationId xmlns:a16="http://schemas.microsoft.com/office/drawing/2014/main" id="{5C6B4396-A009-A9C8-3DCB-26929FD1D40B}"/>
              </a:ext>
            </a:extLst>
          </p:cNvPr>
          <p:cNvSpPr txBox="1">
            <a:spLocks/>
          </p:cNvSpPr>
          <p:nvPr/>
        </p:nvSpPr>
        <p:spPr>
          <a:xfrm>
            <a:off x="374057" y="833118"/>
            <a:ext cx="6802437" cy="41433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b="0" i="0" kern="1200" spc="-10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1. Label &amp; Name Your Keys</a:t>
            </a:r>
          </a:p>
        </p:txBody>
      </p:sp>
      <p:sp>
        <p:nvSpPr>
          <p:cNvPr id="26" name="Rounded Rectangle 19">
            <a:extLst>
              <a:ext uri="{FF2B5EF4-FFF2-40B4-BE49-F238E27FC236}">
                <a16:creationId xmlns:a16="http://schemas.microsoft.com/office/drawing/2014/main" id="{90CFC7BF-C03D-5231-8447-B14B37543AE4}"/>
              </a:ext>
            </a:extLst>
          </p:cNvPr>
          <p:cNvSpPr/>
          <p:nvPr/>
        </p:nvSpPr>
        <p:spPr>
          <a:xfrm>
            <a:off x="2406623" y="1495549"/>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01</a:t>
            </a:r>
          </a:p>
        </p:txBody>
      </p:sp>
      <p:sp>
        <p:nvSpPr>
          <p:cNvPr id="27" name="Rounded Rectangle 19">
            <a:extLst>
              <a:ext uri="{FF2B5EF4-FFF2-40B4-BE49-F238E27FC236}">
                <a16:creationId xmlns:a16="http://schemas.microsoft.com/office/drawing/2014/main" id="{D0A5FC7A-F7EE-BF3A-47C5-8985A647D037}"/>
              </a:ext>
            </a:extLst>
          </p:cNvPr>
          <p:cNvSpPr/>
          <p:nvPr/>
        </p:nvSpPr>
        <p:spPr>
          <a:xfrm>
            <a:off x="5213235" y="147632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02</a:t>
            </a:r>
          </a:p>
        </p:txBody>
      </p:sp>
      <p:sp>
        <p:nvSpPr>
          <p:cNvPr id="28" name="Rounded Rectangle 19">
            <a:extLst>
              <a:ext uri="{FF2B5EF4-FFF2-40B4-BE49-F238E27FC236}">
                <a16:creationId xmlns:a16="http://schemas.microsoft.com/office/drawing/2014/main" id="{5761B30C-4EA0-FFB4-845C-4D7702FA57AB}"/>
              </a:ext>
            </a:extLst>
          </p:cNvPr>
          <p:cNvSpPr/>
          <p:nvPr/>
        </p:nvSpPr>
        <p:spPr>
          <a:xfrm>
            <a:off x="7938714" y="1480225"/>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03</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9" name="Rounded Rectangle 19">
            <a:extLst>
              <a:ext uri="{FF2B5EF4-FFF2-40B4-BE49-F238E27FC236}">
                <a16:creationId xmlns:a16="http://schemas.microsoft.com/office/drawing/2014/main" id="{67525540-B0BA-7EA8-77AA-81673CCE1BD6}"/>
              </a:ext>
            </a:extLst>
          </p:cNvPr>
          <p:cNvSpPr/>
          <p:nvPr/>
        </p:nvSpPr>
        <p:spPr>
          <a:xfrm>
            <a:off x="10664193" y="1462467"/>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04</a:t>
            </a:r>
          </a:p>
        </p:txBody>
      </p:sp>
      <p:pic>
        <p:nvPicPr>
          <p:cNvPr id="10" name="Picture 9">
            <a:extLst>
              <a:ext uri="{FF2B5EF4-FFF2-40B4-BE49-F238E27FC236}">
                <a16:creationId xmlns:a16="http://schemas.microsoft.com/office/drawing/2014/main" id="{22175B7A-472E-BE75-AE5F-461B1E235B9D}"/>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21326" y="1836186"/>
            <a:ext cx="1726496" cy="1726496"/>
          </a:xfrm>
          <a:prstGeom prst="rect">
            <a:avLst/>
          </a:prstGeom>
        </p:spPr>
      </p:pic>
      <p:pic>
        <p:nvPicPr>
          <p:cNvPr id="12" name="Picture 11">
            <a:extLst>
              <a:ext uri="{FF2B5EF4-FFF2-40B4-BE49-F238E27FC236}">
                <a16:creationId xmlns:a16="http://schemas.microsoft.com/office/drawing/2014/main" id="{9EDF64F8-18CF-CA2C-91C2-C0ADD6F39899}"/>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691524" y="1917567"/>
            <a:ext cx="1726496" cy="1726496"/>
          </a:xfrm>
          <a:prstGeom prst="rect">
            <a:avLst/>
          </a:prstGeom>
        </p:spPr>
      </p:pic>
      <p:pic>
        <p:nvPicPr>
          <p:cNvPr id="17" name="Picture 16">
            <a:extLst>
              <a:ext uri="{FF2B5EF4-FFF2-40B4-BE49-F238E27FC236}">
                <a16:creationId xmlns:a16="http://schemas.microsoft.com/office/drawing/2014/main" id="{CC257190-4C93-CEDA-585A-56FDDFA4BCD3}"/>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03927" y="3696586"/>
            <a:ext cx="1726496" cy="1726496"/>
          </a:xfrm>
          <a:prstGeom prst="rect">
            <a:avLst/>
          </a:prstGeom>
        </p:spPr>
      </p:pic>
      <p:pic>
        <p:nvPicPr>
          <p:cNvPr id="18" name="Picture 17">
            <a:extLst>
              <a:ext uri="{FF2B5EF4-FFF2-40B4-BE49-F238E27FC236}">
                <a16:creationId xmlns:a16="http://schemas.microsoft.com/office/drawing/2014/main" id="{BBBFCC16-7881-2B41-D96E-60D6C1246E02}"/>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805029" y="3610827"/>
            <a:ext cx="1726496" cy="1726496"/>
          </a:xfrm>
          <a:prstGeom prst="rect">
            <a:avLst/>
          </a:prstGeom>
        </p:spPr>
      </p:pic>
      <p:sp>
        <p:nvSpPr>
          <p:cNvPr id="19" name="Oval 18">
            <a:extLst>
              <a:ext uri="{FF2B5EF4-FFF2-40B4-BE49-F238E27FC236}">
                <a16:creationId xmlns:a16="http://schemas.microsoft.com/office/drawing/2014/main" id="{685F2291-A96E-1C97-DD71-CA6F2B5D0F8E}"/>
              </a:ext>
            </a:extLst>
          </p:cNvPr>
          <p:cNvSpPr/>
          <p:nvPr/>
        </p:nvSpPr>
        <p:spPr>
          <a:xfrm>
            <a:off x="1488558" y="2188191"/>
            <a:ext cx="142262" cy="125350"/>
          </a:xfrm>
          <a:prstGeom prst="ellipse">
            <a:avLst/>
          </a:prstGeom>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AB04"/>
              </a:solidFill>
            </a:endParaRPr>
          </a:p>
        </p:txBody>
      </p:sp>
      <p:sp>
        <p:nvSpPr>
          <p:cNvPr id="20" name="Oval 19">
            <a:extLst>
              <a:ext uri="{FF2B5EF4-FFF2-40B4-BE49-F238E27FC236}">
                <a16:creationId xmlns:a16="http://schemas.microsoft.com/office/drawing/2014/main" id="{61F28F57-0535-4DDB-47D0-7A3FA63B323D}"/>
              </a:ext>
            </a:extLst>
          </p:cNvPr>
          <p:cNvSpPr/>
          <p:nvPr/>
        </p:nvSpPr>
        <p:spPr>
          <a:xfrm>
            <a:off x="3053799" y="2264562"/>
            <a:ext cx="147219" cy="127426"/>
          </a:xfrm>
          <a:prstGeom prst="ellipse">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92D050"/>
              </a:solidFill>
            </a:endParaRPr>
          </a:p>
        </p:txBody>
      </p:sp>
      <p:sp>
        <p:nvSpPr>
          <p:cNvPr id="21" name="Oval 20">
            <a:extLst>
              <a:ext uri="{FF2B5EF4-FFF2-40B4-BE49-F238E27FC236}">
                <a16:creationId xmlns:a16="http://schemas.microsoft.com/office/drawing/2014/main" id="{9E4B7068-E8B7-D07F-6D79-786D69563B3C}"/>
              </a:ext>
            </a:extLst>
          </p:cNvPr>
          <p:cNvSpPr/>
          <p:nvPr/>
        </p:nvSpPr>
        <p:spPr>
          <a:xfrm>
            <a:off x="1469440" y="4042808"/>
            <a:ext cx="132540" cy="144444"/>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23" name="Oval 22">
            <a:extLst>
              <a:ext uri="{FF2B5EF4-FFF2-40B4-BE49-F238E27FC236}">
                <a16:creationId xmlns:a16="http://schemas.microsoft.com/office/drawing/2014/main" id="{0FADC9C1-E113-80A2-1211-B6DF023349DC}"/>
              </a:ext>
            </a:extLst>
          </p:cNvPr>
          <p:cNvSpPr/>
          <p:nvPr/>
        </p:nvSpPr>
        <p:spPr>
          <a:xfrm>
            <a:off x="3138464" y="3963503"/>
            <a:ext cx="155761" cy="154981"/>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233C4175-FE7B-71CF-3F8E-B128F91D59D4}"/>
              </a:ext>
            </a:extLst>
          </p:cNvPr>
          <p:cNvPicPr>
            <a:picLocks noGrp="1" noRot="1" noChangeAspect="1" noMove="1" noResize="1" noEditPoints="1" noAdjustHandles="1" noChangeArrowheads="1" noChangeShapeType="1" noCrop="1"/>
          </p:cNvPicPr>
          <p:nvPr/>
        </p:nvPicPr>
        <p:blipFill>
          <a:blip r:embed="rId3"/>
          <a:stretch>
            <a:fillRect/>
          </a:stretch>
        </p:blipFill>
        <p:spPr>
          <a:xfrm>
            <a:off x="3727188" y="2245735"/>
            <a:ext cx="7719811" cy="2490129"/>
          </a:xfrm>
          <a:prstGeom prst="rect">
            <a:avLst/>
          </a:prstGeom>
        </p:spPr>
      </p:pic>
      <p:pic>
        <p:nvPicPr>
          <p:cNvPr id="31" name="object 34">
            <a:extLst>
              <a:ext uri="{FF2B5EF4-FFF2-40B4-BE49-F238E27FC236}">
                <a16:creationId xmlns:a16="http://schemas.microsoft.com/office/drawing/2014/main" id="{EE05551F-AC8A-A82D-E18A-810F00EE7AF4}"/>
              </a:ext>
            </a:extLst>
          </p:cNvPr>
          <p:cNvPicPr/>
          <p:nvPr/>
        </p:nvPicPr>
        <p:blipFill>
          <a:blip r:embed="rId4" cstate="print"/>
          <a:stretch>
            <a:fillRect/>
          </a:stretch>
        </p:blipFill>
        <p:spPr>
          <a:xfrm>
            <a:off x="3727188" y="143774"/>
            <a:ext cx="2101998" cy="1298850"/>
          </a:xfrm>
          <a:prstGeom prst="rect">
            <a:avLst/>
          </a:prstGeom>
        </p:spPr>
      </p:pic>
      <p:pic>
        <p:nvPicPr>
          <p:cNvPr id="5122" name="Picture 2">
            <a:extLst>
              <a:ext uri="{FF2B5EF4-FFF2-40B4-BE49-F238E27FC236}">
                <a16:creationId xmlns:a16="http://schemas.microsoft.com/office/drawing/2014/main" id="{F0D2453E-8964-C02E-F446-1FE56E5ED5A9}"/>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20851" t="8500" r="21427" b="18477"/>
          <a:stretch>
            <a:fillRect/>
          </a:stretch>
        </p:blipFill>
        <p:spPr bwMode="auto">
          <a:xfrm>
            <a:off x="10358172" y="2746218"/>
            <a:ext cx="1874451" cy="316180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960B872-692F-92CD-9232-701588EA47AF}"/>
              </a:ext>
            </a:extLst>
          </p:cNvPr>
          <p:cNvSpPr txBox="1"/>
          <p:nvPr/>
        </p:nvSpPr>
        <p:spPr>
          <a:xfrm>
            <a:off x="9148643" y="5796602"/>
            <a:ext cx="2188396" cy="310793"/>
          </a:xfrm>
          <a:prstGeom prst="rect">
            <a:avLst/>
          </a:prstGeom>
        </p:spPr>
        <p:txBody>
          <a:bodyPr vert="horz" wrap="square" lIns="0" tIns="45720" rIns="91440" bIns="45720" rtlCol="0">
            <a:noAutofit/>
          </a:bodyPr>
          <a:lstStyle/>
          <a:p>
            <a:r>
              <a:rPr lang="en-US" sz="900">
                <a:latin typeface="IBM Plex Sans" panose="020B0503050203000203" pitchFamily="34" charset="0"/>
              </a:rPr>
              <a:t>Select the key you want to edit.</a:t>
            </a:r>
          </a:p>
        </p:txBody>
      </p:sp>
      <p:sp>
        <p:nvSpPr>
          <p:cNvPr id="16" name="Rectangle 15">
            <a:extLst>
              <a:ext uri="{FF2B5EF4-FFF2-40B4-BE49-F238E27FC236}">
                <a16:creationId xmlns:a16="http://schemas.microsoft.com/office/drawing/2014/main" id="{259A2725-CB22-A9BA-9F29-6C620330D8B1}"/>
              </a:ext>
            </a:extLst>
          </p:cNvPr>
          <p:cNvSpPr/>
          <p:nvPr/>
        </p:nvSpPr>
        <p:spPr>
          <a:xfrm>
            <a:off x="4274113" y="4236499"/>
            <a:ext cx="5641164" cy="232273"/>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600" dirty="0">
              <a:solidFill>
                <a:schemeClr val="tx1"/>
              </a:solidFill>
              <a:latin typeface="IBM Plex Sans" panose="020B0503050203000203" pitchFamily="34" charset="0"/>
              <a:ea typeface="Calibri" panose="020F0502020204030204" pitchFamily="34" charset="0"/>
              <a:cs typeface="Calibri" panose="020F0502020204030204" pitchFamily="34" charset="0"/>
            </a:endParaRPr>
          </a:p>
        </p:txBody>
      </p:sp>
      <p:sp>
        <p:nvSpPr>
          <p:cNvPr id="32" name="Rectangle 31">
            <a:extLst>
              <a:ext uri="{FF2B5EF4-FFF2-40B4-BE49-F238E27FC236}">
                <a16:creationId xmlns:a16="http://schemas.microsoft.com/office/drawing/2014/main" id="{2B864369-6130-82DC-5A60-A4548FC908BD}"/>
              </a:ext>
            </a:extLst>
          </p:cNvPr>
          <p:cNvSpPr/>
          <p:nvPr/>
        </p:nvSpPr>
        <p:spPr>
          <a:xfrm>
            <a:off x="4305297" y="3925606"/>
            <a:ext cx="782641" cy="96949"/>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700" dirty="0">
                <a:solidFill>
                  <a:schemeClr val="tx1"/>
                </a:solidFill>
                <a:latin typeface="Calibri" panose="020F0502020204030204" pitchFamily="34" charset="0"/>
                <a:ea typeface="Calibri" panose="020F0502020204030204" pitchFamily="34" charset="0"/>
                <a:cs typeface="Calibri" panose="020F0502020204030204" pitchFamily="34" charset="0"/>
              </a:rPr>
              <a:t>Green Key</a:t>
            </a:r>
          </a:p>
          <a:p>
            <a:endParaRPr lang="en-US" sz="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3" name="Rectangle 32">
            <a:extLst>
              <a:ext uri="{FF2B5EF4-FFF2-40B4-BE49-F238E27FC236}">
                <a16:creationId xmlns:a16="http://schemas.microsoft.com/office/drawing/2014/main" id="{ABF09093-713C-F67B-8A3D-F992731888CD}"/>
              </a:ext>
            </a:extLst>
          </p:cNvPr>
          <p:cNvSpPr/>
          <p:nvPr/>
        </p:nvSpPr>
        <p:spPr>
          <a:xfrm>
            <a:off x="4305297" y="4118484"/>
            <a:ext cx="782641" cy="96949"/>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700" dirty="0">
                <a:solidFill>
                  <a:schemeClr val="tx1"/>
                </a:solidFill>
                <a:latin typeface="Calibri" panose="020F0502020204030204" pitchFamily="34" charset="0"/>
                <a:ea typeface="Calibri" panose="020F0502020204030204" pitchFamily="34" charset="0"/>
                <a:cs typeface="Calibri" panose="020F0502020204030204" pitchFamily="34" charset="0"/>
              </a:rPr>
              <a:t>Red Key</a:t>
            </a:r>
          </a:p>
          <a:p>
            <a:endParaRPr lang="en-US" sz="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5" name="Rectangle 34">
            <a:extLst>
              <a:ext uri="{FF2B5EF4-FFF2-40B4-BE49-F238E27FC236}">
                <a16:creationId xmlns:a16="http://schemas.microsoft.com/office/drawing/2014/main" id="{7523FAAF-496C-3C1D-EBEB-7193A6C460F4}"/>
              </a:ext>
            </a:extLst>
          </p:cNvPr>
          <p:cNvSpPr/>
          <p:nvPr/>
        </p:nvSpPr>
        <p:spPr>
          <a:xfrm>
            <a:off x="4305297" y="3675813"/>
            <a:ext cx="782641" cy="15386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700" dirty="0">
                <a:solidFill>
                  <a:schemeClr val="tx1"/>
                </a:solidFill>
                <a:latin typeface="Calibri" panose="020F0502020204030204" pitchFamily="34" charset="0"/>
                <a:ea typeface="Calibri" panose="020F0502020204030204" pitchFamily="34" charset="0"/>
                <a:cs typeface="Calibri" panose="020F0502020204030204" pitchFamily="34" charset="0"/>
              </a:rPr>
              <a:t>Blue Key</a:t>
            </a:r>
            <a:endParaRPr lang="en-US" sz="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1" name="Arrow: Left 40">
            <a:extLst>
              <a:ext uri="{FF2B5EF4-FFF2-40B4-BE49-F238E27FC236}">
                <a16:creationId xmlns:a16="http://schemas.microsoft.com/office/drawing/2014/main" id="{14DD0188-D4B8-A448-96A5-C88B20840C1F}"/>
              </a:ext>
            </a:extLst>
          </p:cNvPr>
          <p:cNvSpPr/>
          <p:nvPr/>
        </p:nvSpPr>
        <p:spPr>
          <a:xfrm flipV="1">
            <a:off x="4671276" y="2840820"/>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Arrow: Left 41">
            <a:extLst>
              <a:ext uri="{FF2B5EF4-FFF2-40B4-BE49-F238E27FC236}">
                <a16:creationId xmlns:a16="http://schemas.microsoft.com/office/drawing/2014/main" id="{7E448C83-C9B3-0F38-2A0D-FBFC69DD1192}"/>
              </a:ext>
            </a:extLst>
          </p:cNvPr>
          <p:cNvSpPr/>
          <p:nvPr/>
        </p:nvSpPr>
        <p:spPr>
          <a:xfrm flipV="1">
            <a:off x="4125371" y="3810169"/>
            <a:ext cx="230729"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Arrow: Left 42">
            <a:extLst>
              <a:ext uri="{FF2B5EF4-FFF2-40B4-BE49-F238E27FC236}">
                <a16:creationId xmlns:a16="http://schemas.microsoft.com/office/drawing/2014/main" id="{EE43FC56-3630-C528-6D13-24F4A9DE50C9}"/>
              </a:ext>
            </a:extLst>
          </p:cNvPr>
          <p:cNvSpPr/>
          <p:nvPr/>
        </p:nvSpPr>
        <p:spPr>
          <a:xfrm flipV="1">
            <a:off x="10145669" y="2584705"/>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Arrow: Left 43">
            <a:extLst>
              <a:ext uri="{FF2B5EF4-FFF2-40B4-BE49-F238E27FC236}">
                <a16:creationId xmlns:a16="http://schemas.microsoft.com/office/drawing/2014/main" id="{1FBE7A00-6192-9EA8-BAC1-0043D94DE545}"/>
              </a:ext>
            </a:extLst>
          </p:cNvPr>
          <p:cNvSpPr/>
          <p:nvPr/>
        </p:nvSpPr>
        <p:spPr>
          <a:xfrm rot="10800000" flipV="1">
            <a:off x="10384454" y="4001235"/>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625656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173789-EF78-4318-F59B-E9707C156340}"/>
            </a:ext>
          </a:extLst>
        </p:cNvPr>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1355A7FD-A7E1-956F-94C1-15C7D1EE2B60}"/>
              </a:ext>
            </a:extLst>
          </p:cNvPr>
          <p:cNvSpPr/>
          <p:nvPr/>
        </p:nvSpPr>
        <p:spPr>
          <a:xfrm>
            <a:off x="543074" y="5764765"/>
            <a:ext cx="2726164" cy="481840"/>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2" name="Slide Number Placeholder 1">
            <a:extLst>
              <a:ext uri="{FF2B5EF4-FFF2-40B4-BE49-F238E27FC236}">
                <a16:creationId xmlns:a16="http://schemas.microsoft.com/office/drawing/2014/main" id="{0E1044F9-CB9F-58F8-6695-CB7CA5E11AAA}"/>
              </a:ext>
            </a:extLst>
          </p:cNvPr>
          <p:cNvSpPr>
            <a:spLocks noGrp="1"/>
          </p:cNvSpPr>
          <p:nvPr>
            <p:ph type="sldNum" sz="quarter" idx="10"/>
          </p:nvPr>
        </p:nvSpPr>
        <p:spPr/>
        <p:txBody>
          <a:bodyPr/>
          <a:lstStyle/>
          <a:p>
            <a:fld id="{786FBC2C-DAEC-AA48-BB03-235AB661DE70}" type="slidenum">
              <a:rPr lang="en-US" smtClean="0"/>
              <a:pPr/>
              <a:t>69</a:t>
            </a:fld>
            <a:endParaRPr lang="en-US"/>
          </a:p>
        </p:txBody>
      </p:sp>
      <p:sp>
        <p:nvSpPr>
          <p:cNvPr id="4" name="Rectangle 3">
            <a:extLst>
              <a:ext uri="{FF2B5EF4-FFF2-40B4-BE49-F238E27FC236}">
                <a16:creationId xmlns:a16="http://schemas.microsoft.com/office/drawing/2014/main" id="{F8B40C54-B1BB-2DCC-06CD-3764E509CB91}"/>
              </a:ext>
            </a:extLst>
          </p:cNvPr>
          <p:cNvSpPr/>
          <p:nvPr/>
        </p:nvSpPr>
        <p:spPr>
          <a:xfrm>
            <a:off x="268545" y="202018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1CA24EC0-8257-84BD-391E-F9A8D2D53415}"/>
              </a:ext>
            </a:extLst>
          </p:cNvPr>
          <p:cNvSpPr txBox="1">
            <a:spLocks/>
          </p:cNvSpPr>
          <p:nvPr/>
        </p:nvSpPr>
        <p:spPr>
          <a:xfrm>
            <a:off x="374057" y="1314851"/>
            <a:ext cx="12784749" cy="41433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b="0" i="0" kern="1200" spc="-10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1600" i="1"/>
          </a:p>
        </p:txBody>
      </p:sp>
      <p:sp>
        <p:nvSpPr>
          <p:cNvPr id="14" name="Rectangle 13">
            <a:extLst>
              <a:ext uri="{FF2B5EF4-FFF2-40B4-BE49-F238E27FC236}">
                <a16:creationId xmlns:a16="http://schemas.microsoft.com/office/drawing/2014/main" id="{134988AB-B4EC-56ED-FCAF-937F67C0E3B3}"/>
              </a:ext>
            </a:extLst>
          </p:cNvPr>
          <p:cNvSpPr/>
          <p:nvPr/>
        </p:nvSpPr>
        <p:spPr>
          <a:xfrm>
            <a:off x="5975215" y="1807638"/>
            <a:ext cx="5597529"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98153DF-41DF-2F46-F478-51666D38912B}"/>
              </a:ext>
            </a:extLst>
          </p:cNvPr>
          <p:cNvSpPr txBox="1"/>
          <p:nvPr/>
        </p:nvSpPr>
        <p:spPr>
          <a:xfrm>
            <a:off x="3588421" y="5764764"/>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Assign the key to the desired access groups, then select “Update Device.”</a:t>
            </a:r>
          </a:p>
        </p:txBody>
      </p:sp>
      <p:sp>
        <p:nvSpPr>
          <p:cNvPr id="22" name="TextBox 21">
            <a:extLst>
              <a:ext uri="{FF2B5EF4-FFF2-40B4-BE49-F238E27FC236}">
                <a16:creationId xmlns:a16="http://schemas.microsoft.com/office/drawing/2014/main" id="{9963B979-ABB9-CB23-6FCB-27C470ADC1B1}"/>
              </a:ext>
            </a:extLst>
          </p:cNvPr>
          <p:cNvSpPr txBox="1"/>
          <p:nvPr/>
        </p:nvSpPr>
        <p:spPr>
          <a:xfrm>
            <a:off x="775423" y="5764765"/>
            <a:ext cx="2493815"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Edit the name so it matches your visual cue (e.g., “Yellow Key,” “Red Key,” “Blue Key,” or “Green Key”).</a:t>
            </a:r>
          </a:p>
        </p:txBody>
      </p:sp>
      <p:sp>
        <p:nvSpPr>
          <p:cNvPr id="25" name="Text Placeholder 2">
            <a:extLst>
              <a:ext uri="{FF2B5EF4-FFF2-40B4-BE49-F238E27FC236}">
                <a16:creationId xmlns:a16="http://schemas.microsoft.com/office/drawing/2014/main" id="{908BC594-14E2-C7F5-F000-72B58499B793}"/>
              </a:ext>
            </a:extLst>
          </p:cNvPr>
          <p:cNvSpPr txBox="1">
            <a:spLocks/>
          </p:cNvSpPr>
          <p:nvPr/>
        </p:nvSpPr>
        <p:spPr>
          <a:xfrm>
            <a:off x="374057" y="833118"/>
            <a:ext cx="6802437" cy="41433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b="0" i="0" kern="1200" spc="-10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1. Label &amp; Name Your Keys</a:t>
            </a:r>
          </a:p>
        </p:txBody>
      </p:sp>
      <p:sp>
        <p:nvSpPr>
          <p:cNvPr id="27" name="Rounded Rectangle 19">
            <a:extLst>
              <a:ext uri="{FF2B5EF4-FFF2-40B4-BE49-F238E27FC236}">
                <a16:creationId xmlns:a16="http://schemas.microsoft.com/office/drawing/2014/main" id="{825DD80C-F86A-9170-3A77-296EB40F47CC}"/>
              </a:ext>
            </a:extLst>
          </p:cNvPr>
          <p:cNvSpPr/>
          <p:nvPr/>
        </p:nvSpPr>
        <p:spPr>
          <a:xfrm>
            <a:off x="3285982" y="1473465"/>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a:t>
            </a:r>
            <a:r>
              <a:rPr lang="en-US" sz="1200">
                <a:solidFill>
                  <a:srgbClr val="191513"/>
                </a:solidFill>
                <a:latin typeface="Aptos" panose="02110004020202020204"/>
              </a:rPr>
              <a:t>5</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8" name="Rounded Rectangle 19">
            <a:extLst>
              <a:ext uri="{FF2B5EF4-FFF2-40B4-BE49-F238E27FC236}">
                <a16:creationId xmlns:a16="http://schemas.microsoft.com/office/drawing/2014/main" id="{675A2768-9AC6-09FA-F1A4-0941C640CCD8}"/>
              </a:ext>
            </a:extLst>
          </p:cNvPr>
          <p:cNvSpPr/>
          <p:nvPr/>
        </p:nvSpPr>
        <p:spPr>
          <a:xfrm>
            <a:off x="6521069" y="1480318"/>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06</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pic>
        <p:nvPicPr>
          <p:cNvPr id="10" name="Picture 9">
            <a:extLst>
              <a:ext uri="{FF2B5EF4-FFF2-40B4-BE49-F238E27FC236}">
                <a16:creationId xmlns:a16="http://schemas.microsoft.com/office/drawing/2014/main" id="{6AFABAD9-41DB-B74E-2CDE-7A00FAD31076}"/>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8143793" y="1800493"/>
            <a:ext cx="1726496" cy="1726496"/>
          </a:xfrm>
          <a:prstGeom prst="rect">
            <a:avLst/>
          </a:prstGeom>
        </p:spPr>
      </p:pic>
      <p:sp>
        <p:nvSpPr>
          <p:cNvPr id="19" name="Oval 18">
            <a:extLst>
              <a:ext uri="{FF2B5EF4-FFF2-40B4-BE49-F238E27FC236}">
                <a16:creationId xmlns:a16="http://schemas.microsoft.com/office/drawing/2014/main" id="{1357EDFD-8DCA-BA0A-A100-9848762637C9}"/>
              </a:ext>
            </a:extLst>
          </p:cNvPr>
          <p:cNvSpPr/>
          <p:nvPr/>
        </p:nvSpPr>
        <p:spPr>
          <a:xfrm>
            <a:off x="9455905" y="2170781"/>
            <a:ext cx="150120" cy="127665"/>
          </a:xfrm>
          <a:prstGeom prst="ellipse">
            <a:avLst/>
          </a:prstGeom>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object 34">
            <a:extLst>
              <a:ext uri="{FF2B5EF4-FFF2-40B4-BE49-F238E27FC236}">
                <a16:creationId xmlns:a16="http://schemas.microsoft.com/office/drawing/2014/main" id="{78D8595A-04FB-84B8-B56F-EF67CE9DA0FF}"/>
              </a:ext>
            </a:extLst>
          </p:cNvPr>
          <p:cNvPicPr/>
          <p:nvPr/>
        </p:nvPicPr>
        <p:blipFill>
          <a:blip r:embed="rId3" cstate="print"/>
          <a:stretch>
            <a:fillRect/>
          </a:stretch>
        </p:blipFill>
        <p:spPr>
          <a:xfrm>
            <a:off x="3674819" y="109852"/>
            <a:ext cx="2101998" cy="1298850"/>
          </a:xfrm>
          <a:prstGeom prst="rect">
            <a:avLst/>
          </a:prstGeom>
        </p:spPr>
      </p:pic>
      <p:pic>
        <p:nvPicPr>
          <p:cNvPr id="8" name="Picture 7">
            <a:extLst>
              <a:ext uri="{FF2B5EF4-FFF2-40B4-BE49-F238E27FC236}">
                <a16:creationId xmlns:a16="http://schemas.microsoft.com/office/drawing/2014/main" id="{FF16CA61-D56B-E6CA-5131-E0273CEC8E05}"/>
              </a:ext>
            </a:extLst>
          </p:cNvPr>
          <p:cNvPicPr>
            <a:picLocks noChangeAspect="1"/>
          </p:cNvPicPr>
          <p:nvPr/>
        </p:nvPicPr>
        <p:blipFill>
          <a:blip r:embed="rId4"/>
          <a:srcRect b="1897"/>
          <a:stretch>
            <a:fillRect/>
          </a:stretch>
        </p:blipFill>
        <p:spPr>
          <a:xfrm>
            <a:off x="708174" y="1890659"/>
            <a:ext cx="6343792" cy="3583215"/>
          </a:xfrm>
          <a:prstGeom prst="rect">
            <a:avLst/>
          </a:prstGeom>
        </p:spPr>
      </p:pic>
      <p:pic>
        <p:nvPicPr>
          <p:cNvPr id="7" name="Picture 6">
            <a:extLst>
              <a:ext uri="{FF2B5EF4-FFF2-40B4-BE49-F238E27FC236}">
                <a16:creationId xmlns:a16="http://schemas.microsoft.com/office/drawing/2014/main" id="{BDAA0FA9-E883-B9AF-0D21-EC6E5CFBC439}"/>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9719530" y="1740682"/>
            <a:ext cx="1726496" cy="1726496"/>
          </a:xfrm>
          <a:prstGeom prst="rect">
            <a:avLst/>
          </a:prstGeom>
        </p:spPr>
      </p:pic>
      <p:pic>
        <p:nvPicPr>
          <p:cNvPr id="13" name="Picture 12">
            <a:extLst>
              <a:ext uri="{FF2B5EF4-FFF2-40B4-BE49-F238E27FC236}">
                <a16:creationId xmlns:a16="http://schemas.microsoft.com/office/drawing/2014/main" id="{1591CB1A-66FE-F8DF-589B-1C5C429AE7EC}"/>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8131933" y="3519701"/>
            <a:ext cx="1726496" cy="1726496"/>
          </a:xfrm>
          <a:prstGeom prst="rect">
            <a:avLst/>
          </a:prstGeom>
        </p:spPr>
      </p:pic>
      <p:pic>
        <p:nvPicPr>
          <p:cNvPr id="24" name="Picture 23">
            <a:extLst>
              <a:ext uri="{FF2B5EF4-FFF2-40B4-BE49-F238E27FC236}">
                <a16:creationId xmlns:a16="http://schemas.microsoft.com/office/drawing/2014/main" id="{9E0B9B6C-BB30-5690-15E8-A815FB234A77}"/>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9833035" y="3436471"/>
            <a:ext cx="1726496" cy="1726496"/>
          </a:xfrm>
          <a:prstGeom prst="rect">
            <a:avLst/>
          </a:prstGeom>
        </p:spPr>
      </p:pic>
      <p:sp>
        <p:nvSpPr>
          <p:cNvPr id="26" name="Oval 25">
            <a:extLst>
              <a:ext uri="{FF2B5EF4-FFF2-40B4-BE49-F238E27FC236}">
                <a16:creationId xmlns:a16="http://schemas.microsoft.com/office/drawing/2014/main" id="{4667CABD-6750-C3BE-E6A1-344D5CDB3CA4}"/>
              </a:ext>
            </a:extLst>
          </p:cNvPr>
          <p:cNvSpPr/>
          <p:nvPr/>
        </p:nvSpPr>
        <p:spPr>
          <a:xfrm>
            <a:off x="11049796" y="2119952"/>
            <a:ext cx="131966" cy="114662"/>
          </a:xfrm>
          <a:prstGeom prst="ellipse">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51E13BC-7C35-36B4-9DB8-0F6E981CA8AF}"/>
              </a:ext>
            </a:extLst>
          </p:cNvPr>
          <p:cNvSpPr/>
          <p:nvPr/>
        </p:nvSpPr>
        <p:spPr>
          <a:xfrm>
            <a:off x="9455860" y="3871414"/>
            <a:ext cx="150165" cy="118699"/>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800CA49B-DA7C-794E-6B3A-A6DC00EC5C28}"/>
              </a:ext>
            </a:extLst>
          </p:cNvPr>
          <p:cNvSpPr/>
          <p:nvPr/>
        </p:nvSpPr>
        <p:spPr>
          <a:xfrm>
            <a:off x="11181762" y="3758175"/>
            <a:ext cx="143988" cy="149533"/>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287EFD6-2E5D-7D97-8CB8-AA60DE49C637}"/>
              </a:ext>
            </a:extLst>
          </p:cNvPr>
          <p:cNvSpPr>
            <a:spLocks noGrp="1" noRot="1" noMove="1" noResize="1" noEditPoints="1" noAdjustHandles="1" noChangeArrowheads="1" noChangeShapeType="1"/>
          </p:cNvSpPr>
          <p:nvPr/>
        </p:nvSpPr>
        <p:spPr>
          <a:xfrm>
            <a:off x="6096000" y="5513307"/>
            <a:ext cx="5597529" cy="911305"/>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Left 2">
            <a:extLst>
              <a:ext uri="{FF2B5EF4-FFF2-40B4-BE49-F238E27FC236}">
                <a16:creationId xmlns:a16="http://schemas.microsoft.com/office/drawing/2014/main" id="{F4F8A031-D996-333F-C9B7-522059D1EBD6}"/>
              </a:ext>
            </a:extLst>
          </p:cNvPr>
          <p:cNvSpPr/>
          <p:nvPr/>
        </p:nvSpPr>
        <p:spPr>
          <a:xfrm flipV="1">
            <a:off x="5264653" y="2255002"/>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Left 5">
            <a:extLst>
              <a:ext uri="{FF2B5EF4-FFF2-40B4-BE49-F238E27FC236}">
                <a16:creationId xmlns:a16="http://schemas.microsoft.com/office/drawing/2014/main" id="{3EA99D0F-5568-A0E0-7BBB-31CC35D1E503}"/>
              </a:ext>
            </a:extLst>
          </p:cNvPr>
          <p:cNvSpPr/>
          <p:nvPr/>
        </p:nvSpPr>
        <p:spPr>
          <a:xfrm flipV="1">
            <a:off x="5340431" y="2574337"/>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Left 11">
            <a:extLst>
              <a:ext uri="{FF2B5EF4-FFF2-40B4-BE49-F238E27FC236}">
                <a16:creationId xmlns:a16="http://schemas.microsoft.com/office/drawing/2014/main" id="{03B192A0-2DC0-037B-1278-805FEF135268}"/>
              </a:ext>
            </a:extLst>
          </p:cNvPr>
          <p:cNvSpPr/>
          <p:nvPr/>
        </p:nvSpPr>
        <p:spPr>
          <a:xfrm flipV="1">
            <a:off x="7052173" y="5160438"/>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55724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1016C-D9A2-4F80-719C-2C4C7A845CC3}"/>
            </a:ext>
          </a:extLst>
        </p:cNvPr>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25E1314E-82FC-AB59-617F-03FD91F934BB}"/>
              </a:ext>
            </a:extLst>
          </p:cNvPr>
          <p:cNvSpPr/>
          <p:nvPr/>
        </p:nvSpPr>
        <p:spPr>
          <a:xfrm>
            <a:off x="8968601" y="5743402"/>
            <a:ext cx="2726164" cy="545053"/>
          </a:xfrm>
          <a:prstGeom prst="roundRect">
            <a:avLst>
              <a:gd name="adj" fmla="val 50000"/>
            </a:avLst>
          </a:prstGeom>
          <a:solidFill>
            <a:srgbClr val="EFEBE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n>
                <a:solidFill>
                  <a:srgbClr val="EFEBE1"/>
                </a:solidFill>
              </a:ln>
              <a:latin typeface="IBM Plex Sans" panose="020B0503050203000203" pitchFamily="34" charset="0"/>
            </a:endParaRPr>
          </a:p>
        </p:txBody>
      </p:sp>
      <p:sp>
        <p:nvSpPr>
          <p:cNvPr id="2" name="Slide Number Placeholder 1">
            <a:extLst>
              <a:ext uri="{FF2B5EF4-FFF2-40B4-BE49-F238E27FC236}">
                <a16:creationId xmlns:a16="http://schemas.microsoft.com/office/drawing/2014/main" id="{F0573E00-8357-F1D2-09D7-7005D201C6FF}"/>
              </a:ext>
            </a:extLst>
          </p:cNvPr>
          <p:cNvSpPr>
            <a:spLocks noGrp="1"/>
          </p:cNvSpPr>
          <p:nvPr>
            <p:ph type="sldNum" sz="quarter" idx="10"/>
          </p:nvPr>
        </p:nvSpPr>
        <p:spPr/>
        <p:txBody>
          <a:bodyPr/>
          <a:lstStyle/>
          <a:p>
            <a:fld id="{786FBC2C-DAEC-AA48-BB03-235AB661DE70}" type="slidenum">
              <a:rPr lang="en-US" smtClean="0"/>
              <a:pPr/>
              <a:t>70</a:t>
            </a:fld>
            <a:endParaRPr lang="en-US"/>
          </a:p>
        </p:txBody>
      </p:sp>
      <p:sp>
        <p:nvSpPr>
          <p:cNvPr id="4" name="Rectangle 3">
            <a:extLst>
              <a:ext uri="{FF2B5EF4-FFF2-40B4-BE49-F238E27FC236}">
                <a16:creationId xmlns:a16="http://schemas.microsoft.com/office/drawing/2014/main" id="{0B2D18B7-BD50-2AD5-D19F-DF00B863D500}"/>
              </a:ext>
            </a:extLst>
          </p:cNvPr>
          <p:cNvSpPr/>
          <p:nvPr/>
        </p:nvSpPr>
        <p:spPr>
          <a:xfrm>
            <a:off x="268545" y="2020186"/>
            <a:ext cx="11654910"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A2916F29-8DA1-ECD2-6F0C-1185A2A2DD22}"/>
              </a:ext>
            </a:extLst>
          </p:cNvPr>
          <p:cNvSpPr txBox="1">
            <a:spLocks/>
          </p:cNvSpPr>
          <p:nvPr/>
        </p:nvSpPr>
        <p:spPr>
          <a:xfrm>
            <a:off x="374057" y="1314851"/>
            <a:ext cx="12784749" cy="41433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b="0" i="0" kern="1200" spc="-10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1600" i="1"/>
          </a:p>
        </p:txBody>
      </p:sp>
      <p:sp>
        <p:nvSpPr>
          <p:cNvPr id="6" name="TextBox 5">
            <a:extLst>
              <a:ext uri="{FF2B5EF4-FFF2-40B4-BE49-F238E27FC236}">
                <a16:creationId xmlns:a16="http://schemas.microsoft.com/office/drawing/2014/main" id="{2EE3AA9C-79C9-68E2-11C6-2D6EA2492AA5}"/>
              </a:ext>
            </a:extLst>
          </p:cNvPr>
          <p:cNvSpPr txBox="1"/>
          <p:nvPr/>
        </p:nvSpPr>
        <p:spPr>
          <a:xfrm>
            <a:off x="726523" y="5780185"/>
            <a:ext cx="2420714"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When a key goes missing, navigate to the Activity Square in Portal.</a:t>
            </a:r>
          </a:p>
        </p:txBody>
      </p:sp>
      <p:sp>
        <p:nvSpPr>
          <p:cNvPr id="13" name="TextBox 12">
            <a:extLst>
              <a:ext uri="{FF2B5EF4-FFF2-40B4-BE49-F238E27FC236}">
                <a16:creationId xmlns:a16="http://schemas.microsoft.com/office/drawing/2014/main" id="{23D299A6-6D80-6D8C-C544-CCEB52D4E8CA}"/>
              </a:ext>
            </a:extLst>
          </p:cNvPr>
          <p:cNvSpPr txBox="1"/>
          <p:nvPr/>
        </p:nvSpPr>
        <p:spPr>
          <a:xfrm>
            <a:off x="3561481" y="5774472"/>
            <a:ext cx="2188396" cy="310793"/>
          </a:xfrm>
          <a:prstGeom prst="rect">
            <a:avLst/>
          </a:prstGeom>
        </p:spPr>
        <p:txBody>
          <a:bodyPr vert="horz" wrap="square" lIns="0" tIns="45720" rIns="91440" bIns="45720" rtlCol="0">
            <a:noAutofit/>
          </a:bodyPr>
          <a:lstStyle/>
          <a:p>
            <a:endParaRPr lang="en-US" sz="800">
              <a:latin typeface="IBM Plex Sans" panose="020B0503050203000203" pitchFamily="34" charset="0"/>
            </a:endParaRPr>
          </a:p>
        </p:txBody>
      </p:sp>
      <p:sp>
        <p:nvSpPr>
          <p:cNvPr id="14" name="Rectangle 13">
            <a:extLst>
              <a:ext uri="{FF2B5EF4-FFF2-40B4-BE49-F238E27FC236}">
                <a16:creationId xmlns:a16="http://schemas.microsoft.com/office/drawing/2014/main" id="{4B43E623-CE84-B8A8-0422-836AFE5F9498}"/>
              </a:ext>
            </a:extLst>
          </p:cNvPr>
          <p:cNvSpPr/>
          <p:nvPr/>
        </p:nvSpPr>
        <p:spPr>
          <a:xfrm>
            <a:off x="5928904" y="1743366"/>
            <a:ext cx="5597529" cy="33528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6C3A03BD-687A-80A0-0B36-CFC75C807937}"/>
              </a:ext>
            </a:extLst>
          </p:cNvPr>
          <p:cNvSpPr txBox="1"/>
          <p:nvPr/>
        </p:nvSpPr>
        <p:spPr>
          <a:xfrm>
            <a:off x="9170441" y="5774445"/>
            <a:ext cx="229503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Search for the key by its name to identify the user who checked it out without checking it back in.</a:t>
            </a:r>
          </a:p>
        </p:txBody>
      </p:sp>
      <p:sp>
        <p:nvSpPr>
          <p:cNvPr id="22" name="TextBox 21">
            <a:extLst>
              <a:ext uri="{FF2B5EF4-FFF2-40B4-BE49-F238E27FC236}">
                <a16:creationId xmlns:a16="http://schemas.microsoft.com/office/drawing/2014/main" id="{F558C2CD-758D-1BB9-AE60-1C29D165F15F}"/>
              </a:ext>
            </a:extLst>
          </p:cNvPr>
          <p:cNvSpPr txBox="1"/>
          <p:nvPr/>
        </p:nvSpPr>
        <p:spPr>
          <a:xfrm>
            <a:off x="6365961" y="5743402"/>
            <a:ext cx="2188396"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Change the date range to the period when the key went missing.</a:t>
            </a:r>
          </a:p>
        </p:txBody>
      </p:sp>
      <p:sp>
        <p:nvSpPr>
          <p:cNvPr id="25" name="Text Placeholder 2">
            <a:extLst>
              <a:ext uri="{FF2B5EF4-FFF2-40B4-BE49-F238E27FC236}">
                <a16:creationId xmlns:a16="http://schemas.microsoft.com/office/drawing/2014/main" id="{B7BD7E45-7A87-EBB1-3C91-83BAAF97B2FD}"/>
              </a:ext>
            </a:extLst>
          </p:cNvPr>
          <p:cNvSpPr txBox="1">
            <a:spLocks/>
          </p:cNvSpPr>
          <p:nvPr/>
        </p:nvSpPr>
        <p:spPr>
          <a:xfrm>
            <a:off x="374057" y="833118"/>
            <a:ext cx="6802437" cy="41433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b="0" i="0" kern="1200" spc="-100" baseline="0">
                <a:solidFill>
                  <a:schemeClr val="tx1"/>
                </a:solidFill>
                <a:latin typeface="IBM Plex Sans" panose="020B0503050203000203" pitchFamily="34" charset="0"/>
                <a:ea typeface="+mj-ea"/>
                <a:cs typeface="+mj-cs"/>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400" b="0" i="0" kern="1200" spc="-50" baseline="0" dirty="0">
                <a:solidFill>
                  <a:srgbClr val="161513"/>
                </a:solidFill>
                <a:latin typeface="IBM Plex Sans" panose="020B0503050203000203" pitchFamily="34" charset="0"/>
                <a:ea typeface="+mj-ea"/>
                <a:cs typeface="+mj-cs"/>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2000" b="0" i="0" kern="1200" spc="-50" baseline="0" dirty="0">
                <a:solidFill>
                  <a:srgbClr val="161513"/>
                </a:solidFill>
                <a:latin typeface="IBM Plex Sans" panose="020B0503050203000203" pitchFamily="34" charset="0"/>
                <a:ea typeface="+mn-ea"/>
                <a:cs typeface="+mn-cs"/>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200" b="0" i="0" kern="1200" spc="10" baseline="0" dirty="0">
                <a:solidFill>
                  <a:schemeClr val="tx1"/>
                </a:solidFill>
                <a:latin typeface="IBM Plex Sans" panose="020B0503050203000203" pitchFamily="34" charset="0"/>
                <a:ea typeface="+mj-ea"/>
                <a:cs typeface="+mj-cs"/>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lang="en-US" sz="1000" b="0" i="0" kern="1200" spc="20" baseline="0" dirty="0">
                <a:solidFill>
                  <a:schemeClr val="tx1"/>
                </a:solidFill>
                <a:latin typeface="IBM Plex Sans Medium" panose="020B0503050203000203" pitchFamily="34" charset="0"/>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2. Audit Activity To Find A Missing  Key</a:t>
            </a:r>
          </a:p>
        </p:txBody>
      </p:sp>
      <p:sp>
        <p:nvSpPr>
          <p:cNvPr id="26" name="Rounded Rectangle 19">
            <a:extLst>
              <a:ext uri="{FF2B5EF4-FFF2-40B4-BE49-F238E27FC236}">
                <a16:creationId xmlns:a16="http://schemas.microsoft.com/office/drawing/2014/main" id="{08C79E13-C111-15BA-1188-F1B10CDC14B7}"/>
              </a:ext>
            </a:extLst>
          </p:cNvPr>
          <p:cNvSpPr/>
          <p:nvPr/>
        </p:nvSpPr>
        <p:spPr>
          <a:xfrm>
            <a:off x="2406623" y="1495549"/>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07</a:t>
            </a:r>
          </a:p>
        </p:txBody>
      </p:sp>
      <p:sp>
        <p:nvSpPr>
          <p:cNvPr id="27" name="Rounded Rectangle 19">
            <a:extLst>
              <a:ext uri="{FF2B5EF4-FFF2-40B4-BE49-F238E27FC236}">
                <a16:creationId xmlns:a16="http://schemas.microsoft.com/office/drawing/2014/main" id="{CA968747-B603-932C-C237-D08B03BFE02B}"/>
              </a:ext>
            </a:extLst>
          </p:cNvPr>
          <p:cNvSpPr/>
          <p:nvPr/>
        </p:nvSpPr>
        <p:spPr>
          <a:xfrm>
            <a:off x="5213235" y="1476321"/>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08</a:t>
            </a:r>
          </a:p>
        </p:txBody>
      </p:sp>
      <p:sp>
        <p:nvSpPr>
          <p:cNvPr id="28" name="Rounded Rectangle 19">
            <a:extLst>
              <a:ext uri="{FF2B5EF4-FFF2-40B4-BE49-F238E27FC236}">
                <a16:creationId xmlns:a16="http://schemas.microsoft.com/office/drawing/2014/main" id="{1DEC88D8-F6E1-3CEB-00A1-D3FAA87AE4C2}"/>
              </a:ext>
            </a:extLst>
          </p:cNvPr>
          <p:cNvSpPr/>
          <p:nvPr/>
        </p:nvSpPr>
        <p:spPr>
          <a:xfrm>
            <a:off x="7938714" y="1480225"/>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rgbClr val="191513"/>
                </a:solidFill>
                <a:latin typeface="Aptos" panose="02110004020202020204"/>
              </a:rPr>
              <a:t>09</a:t>
            </a:r>
            <a:endParaRPr kumimoji="0" lang="en-US" sz="1200" b="0" i="0" u="none" strike="noStrike" kern="1200" cap="none" spc="0" normalizeH="0" baseline="0" noProof="0">
              <a:ln>
                <a:noFill/>
              </a:ln>
              <a:solidFill>
                <a:srgbClr val="191513"/>
              </a:solidFill>
              <a:effectLst/>
              <a:uLnTx/>
              <a:uFillTx/>
              <a:latin typeface="Aptos" panose="02110004020202020204"/>
              <a:ea typeface="+mn-ea"/>
              <a:cs typeface="+mn-cs"/>
            </a:endParaRPr>
          </a:p>
        </p:txBody>
      </p:sp>
      <p:sp>
        <p:nvSpPr>
          <p:cNvPr id="29" name="Rounded Rectangle 19">
            <a:extLst>
              <a:ext uri="{FF2B5EF4-FFF2-40B4-BE49-F238E27FC236}">
                <a16:creationId xmlns:a16="http://schemas.microsoft.com/office/drawing/2014/main" id="{AE9E30C1-F7CC-DA54-A0C7-41D650BC0DF6}"/>
              </a:ext>
            </a:extLst>
          </p:cNvPr>
          <p:cNvSpPr/>
          <p:nvPr/>
        </p:nvSpPr>
        <p:spPr>
          <a:xfrm>
            <a:off x="10664193" y="1462467"/>
            <a:ext cx="454018" cy="299804"/>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91513"/>
                </a:solidFill>
                <a:effectLst/>
                <a:uLnTx/>
                <a:uFillTx/>
                <a:latin typeface="Aptos" panose="02110004020202020204"/>
                <a:ea typeface="+mn-ea"/>
                <a:cs typeface="+mn-cs"/>
              </a:rPr>
              <a:t>10</a:t>
            </a:r>
          </a:p>
        </p:txBody>
      </p:sp>
      <p:pic>
        <p:nvPicPr>
          <p:cNvPr id="3" name="object 34">
            <a:extLst>
              <a:ext uri="{FF2B5EF4-FFF2-40B4-BE49-F238E27FC236}">
                <a16:creationId xmlns:a16="http://schemas.microsoft.com/office/drawing/2014/main" id="{1FF64EEF-6487-8E3F-2CF6-03FD2977237F}"/>
              </a:ext>
            </a:extLst>
          </p:cNvPr>
          <p:cNvPicPr/>
          <p:nvPr/>
        </p:nvPicPr>
        <p:blipFill>
          <a:blip r:embed="rId2" cstate="print"/>
          <a:stretch>
            <a:fillRect/>
          </a:stretch>
        </p:blipFill>
        <p:spPr>
          <a:xfrm>
            <a:off x="5074496" y="123310"/>
            <a:ext cx="2101998" cy="1298850"/>
          </a:xfrm>
          <a:prstGeom prst="rect">
            <a:avLst/>
          </a:prstGeom>
        </p:spPr>
      </p:pic>
      <p:sp>
        <p:nvSpPr>
          <p:cNvPr id="7" name="TextBox 6">
            <a:extLst>
              <a:ext uri="{FF2B5EF4-FFF2-40B4-BE49-F238E27FC236}">
                <a16:creationId xmlns:a16="http://schemas.microsoft.com/office/drawing/2014/main" id="{ECC4122C-F51E-E2DE-9932-98A3527E011A}"/>
              </a:ext>
            </a:extLst>
          </p:cNvPr>
          <p:cNvSpPr txBox="1"/>
          <p:nvPr/>
        </p:nvSpPr>
        <p:spPr>
          <a:xfrm>
            <a:off x="3573147" y="5772537"/>
            <a:ext cx="2420714" cy="310793"/>
          </a:xfrm>
          <a:prstGeom prst="rect">
            <a:avLst/>
          </a:prstGeom>
        </p:spPr>
        <p:txBody>
          <a:bodyPr vert="horz" wrap="square" lIns="0" tIns="45720" rIns="91440" bIns="45720" rtlCol="0">
            <a:noAutofit/>
          </a:bodyPr>
          <a:lstStyle/>
          <a:p>
            <a:r>
              <a:rPr lang="en-US" sz="900" dirty="0">
                <a:latin typeface="IBM Plex Sans" panose="020B0503050203000203" pitchFamily="34" charset="0"/>
              </a:rPr>
              <a:t>Change the drop‑down menu to “Key Activity.”</a:t>
            </a:r>
          </a:p>
        </p:txBody>
      </p:sp>
      <p:pic>
        <p:nvPicPr>
          <p:cNvPr id="9" name="Picture 8">
            <a:extLst>
              <a:ext uri="{FF2B5EF4-FFF2-40B4-BE49-F238E27FC236}">
                <a16:creationId xmlns:a16="http://schemas.microsoft.com/office/drawing/2014/main" id="{D553385A-F7BA-7209-B1F1-DA3E486D060D}"/>
              </a:ext>
            </a:extLst>
          </p:cNvPr>
          <p:cNvPicPr>
            <a:picLocks noChangeAspect="1"/>
          </p:cNvPicPr>
          <p:nvPr/>
        </p:nvPicPr>
        <p:blipFill>
          <a:blip r:embed="rId3"/>
          <a:stretch>
            <a:fillRect/>
          </a:stretch>
        </p:blipFill>
        <p:spPr>
          <a:xfrm>
            <a:off x="0" y="2023974"/>
            <a:ext cx="12192000" cy="2810052"/>
          </a:xfrm>
          <a:prstGeom prst="rect">
            <a:avLst/>
          </a:prstGeom>
        </p:spPr>
      </p:pic>
      <p:sp>
        <p:nvSpPr>
          <p:cNvPr id="12" name="Rectangle 11">
            <a:extLst>
              <a:ext uri="{FF2B5EF4-FFF2-40B4-BE49-F238E27FC236}">
                <a16:creationId xmlns:a16="http://schemas.microsoft.com/office/drawing/2014/main" id="{0444167B-6E5C-98B5-72E3-FBD30165D7A4}"/>
              </a:ext>
            </a:extLst>
          </p:cNvPr>
          <p:cNvSpPr/>
          <p:nvPr/>
        </p:nvSpPr>
        <p:spPr>
          <a:xfrm>
            <a:off x="6150081" y="4593802"/>
            <a:ext cx="1379804" cy="24022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dirty="0">
                <a:solidFill>
                  <a:schemeClr val="tx1"/>
                </a:solidFill>
                <a:latin typeface="Calibri" panose="020F0502020204030204" pitchFamily="34" charset="0"/>
                <a:ea typeface="Calibri" panose="020F0502020204030204" pitchFamily="34" charset="0"/>
                <a:cs typeface="Calibri" panose="020F0502020204030204" pitchFamily="34" charset="0"/>
              </a:rPr>
              <a:t>Yellow Key</a:t>
            </a:r>
          </a:p>
          <a:p>
            <a:endParaRPr lang="en-US" sz="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6" name="Rectangle 15">
            <a:extLst>
              <a:ext uri="{FF2B5EF4-FFF2-40B4-BE49-F238E27FC236}">
                <a16:creationId xmlns:a16="http://schemas.microsoft.com/office/drawing/2014/main" id="{9687E2F3-BB98-5210-8A3E-10250706493C}"/>
              </a:ext>
            </a:extLst>
          </p:cNvPr>
          <p:cNvSpPr/>
          <p:nvPr/>
        </p:nvSpPr>
        <p:spPr>
          <a:xfrm>
            <a:off x="9682143" y="2693845"/>
            <a:ext cx="932217" cy="152716"/>
          </a:xfrm>
          <a:prstGeom prst="rect">
            <a:avLst/>
          </a:prstGeom>
          <a:solidFill>
            <a:schemeClr val="accent6"/>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dirty="0">
                <a:solidFill>
                  <a:schemeClr val="tx1"/>
                </a:solidFill>
                <a:latin typeface="Calibri" panose="020F0502020204030204" pitchFamily="34" charset="0"/>
                <a:ea typeface="Calibri" panose="020F0502020204030204" pitchFamily="34" charset="0"/>
                <a:cs typeface="Calibri" panose="020F0502020204030204" pitchFamily="34" charset="0"/>
              </a:rPr>
              <a:t>Yellow Key</a:t>
            </a:r>
          </a:p>
        </p:txBody>
      </p:sp>
      <p:sp>
        <p:nvSpPr>
          <p:cNvPr id="18" name="Arrow: Left 17">
            <a:extLst>
              <a:ext uri="{FF2B5EF4-FFF2-40B4-BE49-F238E27FC236}">
                <a16:creationId xmlns:a16="http://schemas.microsoft.com/office/drawing/2014/main" id="{3CEF6CFF-2802-865D-AF31-76212EAF3C53}"/>
              </a:ext>
            </a:extLst>
          </p:cNvPr>
          <p:cNvSpPr/>
          <p:nvPr/>
        </p:nvSpPr>
        <p:spPr>
          <a:xfrm flipV="1">
            <a:off x="485641" y="3419766"/>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Left 22">
            <a:extLst>
              <a:ext uri="{FF2B5EF4-FFF2-40B4-BE49-F238E27FC236}">
                <a16:creationId xmlns:a16="http://schemas.microsoft.com/office/drawing/2014/main" id="{5966C6B5-1EAA-1E0E-0792-CEF84250228C}"/>
              </a:ext>
            </a:extLst>
          </p:cNvPr>
          <p:cNvSpPr/>
          <p:nvPr/>
        </p:nvSpPr>
        <p:spPr>
          <a:xfrm flipV="1">
            <a:off x="2500790" y="2920730"/>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Left 29">
            <a:extLst>
              <a:ext uri="{FF2B5EF4-FFF2-40B4-BE49-F238E27FC236}">
                <a16:creationId xmlns:a16="http://schemas.microsoft.com/office/drawing/2014/main" id="{780C425B-D454-CCC6-FEE3-497FAF6CCFBB}"/>
              </a:ext>
            </a:extLst>
          </p:cNvPr>
          <p:cNvSpPr/>
          <p:nvPr/>
        </p:nvSpPr>
        <p:spPr>
          <a:xfrm flipV="1">
            <a:off x="4398762" y="3598574"/>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Arrow: Left 30">
            <a:extLst>
              <a:ext uri="{FF2B5EF4-FFF2-40B4-BE49-F238E27FC236}">
                <a16:creationId xmlns:a16="http://schemas.microsoft.com/office/drawing/2014/main" id="{E6F4116C-8906-FF0F-CD59-1824987E125F}"/>
              </a:ext>
            </a:extLst>
          </p:cNvPr>
          <p:cNvSpPr/>
          <p:nvPr/>
        </p:nvSpPr>
        <p:spPr>
          <a:xfrm flipV="1">
            <a:off x="10453019" y="2693845"/>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Arrow: Left 31">
            <a:extLst>
              <a:ext uri="{FF2B5EF4-FFF2-40B4-BE49-F238E27FC236}">
                <a16:creationId xmlns:a16="http://schemas.microsoft.com/office/drawing/2014/main" id="{E0C11920-8608-FF61-A3B3-FC9754D057B4}"/>
              </a:ext>
            </a:extLst>
          </p:cNvPr>
          <p:cNvSpPr/>
          <p:nvPr/>
        </p:nvSpPr>
        <p:spPr>
          <a:xfrm flipV="1">
            <a:off x="8696550" y="4535106"/>
            <a:ext cx="359851" cy="178808"/>
          </a:xfrm>
          <a:prstGeom prst="leftArrow">
            <a:avLst>
              <a:gd name="adj1" fmla="val 50000"/>
              <a:gd name="adj2" fmla="val 44990"/>
            </a:avLst>
          </a:prstGeom>
          <a:solidFill>
            <a:srgbClr val="F7AB04"/>
          </a:solidFill>
          <a:ln>
            <a:solidFill>
              <a:srgbClr val="F7AB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0675322"/>
      </p:ext>
    </p:extLst>
  </p:cSld>
  <p:clrMapOvr>
    <a:masterClrMapping/>
  </p:clrMapOvr>
</p:sld>
</file>

<file path=ppt/theme/theme1.xml><?xml version="1.0" encoding="utf-8"?>
<a:theme xmlns:a="http://schemas.openxmlformats.org/drawingml/2006/main" name="InVue_Light">
  <a:themeElements>
    <a:clrScheme name="InVue Updated Brand">
      <a:dk1>
        <a:srgbClr val="000000"/>
      </a:dk1>
      <a:lt1>
        <a:srgbClr val="E0DBCD"/>
      </a:lt1>
      <a:dk2>
        <a:srgbClr val="191513"/>
      </a:dk2>
      <a:lt2>
        <a:srgbClr val="EFEBE1"/>
      </a:lt2>
      <a:accent1>
        <a:srgbClr val="EBA900"/>
      </a:accent1>
      <a:accent2>
        <a:srgbClr val="FAC130"/>
      </a:accent2>
      <a:accent3>
        <a:srgbClr val="FFD86D"/>
      </a:accent3>
      <a:accent4>
        <a:srgbClr val="FFEEB1"/>
      </a:accent4>
      <a:accent5>
        <a:srgbClr val="FFF7D9"/>
      </a:accent5>
      <a:accent6>
        <a:srgbClr val="FFFFFF"/>
      </a:accent6>
      <a:hlink>
        <a:srgbClr val="888376"/>
      </a:hlink>
      <a:folHlink>
        <a:srgbClr val="5B574E"/>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InVue Portable POs Stand - Product Full Overview_2025September08" id="{7F5DF7C5-6A32-6642-B357-75A450BB7D13}" vid="{231D6749-7324-8349-B5E3-CBFDA6FA7DC6}"/>
    </a:ext>
  </a:extLst>
</a:theme>
</file>

<file path=ppt/theme/theme2.xml><?xml version="1.0" encoding="utf-8"?>
<a:theme xmlns:a="http://schemas.openxmlformats.org/drawingml/2006/main" name="1_InVue_Light">
  <a:themeElements>
    <a:clrScheme name="InVue Updated Brand">
      <a:dk1>
        <a:srgbClr val="000000"/>
      </a:dk1>
      <a:lt1>
        <a:srgbClr val="E0DBCD"/>
      </a:lt1>
      <a:dk2>
        <a:srgbClr val="191513"/>
      </a:dk2>
      <a:lt2>
        <a:srgbClr val="EFEBE1"/>
      </a:lt2>
      <a:accent1>
        <a:srgbClr val="EBA900"/>
      </a:accent1>
      <a:accent2>
        <a:srgbClr val="FAC130"/>
      </a:accent2>
      <a:accent3>
        <a:srgbClr val="FFD86D"/>
      </a:accent3>
      <a:accent4>
        <a:srgbClr val="FFEEB1"/>
      </a:accent4>
      <a:accent5>
        <a:srgbClr val="FFF7D9"/>
      </a:accent5>
      <a:accent6>
        <a:srgbClr val="FFFFFF"/>
      </a:accent6>
      <a:hlink>
        <a:srgbClr val="888376"/>
      </a:hlink>
      <a:folHlink>
        <a:srgbClr val="5B574E"/>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InVue Portable POs Stand - Product Full Overview_2025September08" id="{7F5DF7C5-6A32-6642-B357-75A450BB7D13}" vid="{231D6749-7324-8349-B5E3-CBFDA6FA7DC6}"/>
    </a:ext>
  </a:extLst>
</a:theme>
</file>

<file path=ppt/theme/theme3.xml><?xml version="1.0" encoding="utf-8"?>
<a:theme xmlns:a="http://schemas.openxmlformats.org/drawingml/2006/main" name="InVue_Dark">
  <a:themeElements>
    <a:clrScheme name="InVue Updated Brand">
      <a:dk1>
        <a:srgbClr val="000000"/>
      </a:dk1>
      <a:lt1>
        <a:srgbClr val="E0DBCD"/>
      </a:lt1>
      <a:dk2>
        <a:srgbClr val="191513"/>
      </a:dk2>
      <a:lt2>
        <a:srgbClr val="EFEBE1"/>
      </a:lt2>
      <a:accent1>
        <a:srgbClr val="EBA900"/>
      </a:accent1>
      <a:accent2>
        <a:srgbClr val="FAC130"/>
      </a:accent2>
      <a:accent3>
        <a:srgbClr val="FFD86D"/>
      </a:accent3>
      <a:accent4>
        <a:srgbClr val="FFEEB1"/>
      </a:accent4>
      <a:accent5>
        <a:srgbClr val="FFF7D9"/>
      </a:accent5>
      <a:accent6>
        <a:srgbClr val="FFFFFF"/>
      </a:accent6>
      <a:hlink>
        <a:srgbClr val="888376"/>
      </a:hlink>
      <a:folHlink>
        <a:srgbClr val="5B574E"/>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lIns="0" tIns="45720" rIns="91440" bIns="45720" rtlCol="0">
        <a:noAutofit/>
      </a:bodyPr>
      <a:lstStyle>
        <a:defPPr algn="l">
          <a:lnSpc>
            <a:spcPts val="2000"/>
          </a:lnSpc>
          <a:defRPr sz="1600" b="0" i="0" u="none" strike="noStrike" kern="1200" dirty="0" smtClean="0">
            <a:solidFill>
              <a:srgbClr val="EFEBE1"/>
            </a:solidFill>
            <a:effectLst/>
            <a:latin typeface="IBM Plex Sans" panose="020B0503050203000203" pitchFamily="34" charset="0"/>
            <a:ea typeface="+mn-ea"/>
            <a:cs typeface="+mn-cs"/>
          </a:defRPr>
        </a:defPPr>
      </a:lstStyle>
    </a:txDef>
  </a:objectDefaults>
  <a:extraClrSchemeLst/>
  <a:extLst>
    <a:ext uri="{05A4C25C-085E-4340-85A3-A5531E510DB2}">
      <thm15:themeFamily xmlns:thm15="http://schemas.microsoft.com/office/thememl/2012/main" name="InVue Portable POs Stand - Product Full Overview_2025September08" id="{7F5DF7C5-6A32-6642-B357-75A450BB7D13}" vid="{F20E2CB8-E754-8F4B-A1F7-8C0A18EFEDF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378B2EA6C78E4B9EE7D576D50F3341" ma:contentTypeVersion="13" ma:contentTypeDescription="Create a new document." ma:contentTypeScope="" ma:versionID="b1769f550f1da46c82520fdca0bde760">
  <xsd:schema xmlns:xsd="http://www.w3.org/2001/XMLSchema" xmlns:xs="http://www.w3.org/2001/XMLSchema" xmlns:p="http://schemas.microsoft.com/office/2006/metadata/properties" xmlns:ns2="d51c77dc-28f4-4cb1-a833-48568405a34f" xmlns:ns3="5a6d922d-ca35-4d54-a1e6-a55530e5e3d8" targetNamespace="http://schemas.microsoft.com/office/2006/metadata/properties" ma:root="true" ma:fieldsID="a9e4b157efd7a26948208de3f17bcd7c" ns2:_="" ns3:_="">
    <xsd:import namespace="d51c77dc-28f4-4cb1-a833-48568405a34f"/>
    <xsd:import namespace="5a6d922d-ca35-4d54-a1e6-a55530e5e3d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1c77dc-28f4-4cb1-a833-48568405a3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4630683a-69f9-4446-b7c0-acd48a71c3a7"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a6d922d-ca35-4d54-a1e6-a55530e5e3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71e14e61-1dac-4ff9-b22e-88170802a0d6}" ma:internalName="TaxCatchAll" ma:showField="CatchAllData" ma:web="5a6d922d-ca35-4d54-a1e6-a55530e5e3d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5a6d922d-ca35-4d54-a1e6-a55530e5e3d8" xsi:nil="true"/>
    <lcf76f155ced4ddcb4097134ff3c332f xmlns="d51c77dc-28f4-4cb1-a833-48568405a34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7303D3F-10B2-4275-928F-C703AA0D1341}">
  <ds:schemaRefs>
    <ds:schemaRef ds:uri="5a6d922d-ca35-4d54-a1e6-a55530e5e3d8"/>
    <ds:schemaRef ds:uri="d51c77dc-28f4-4cb1-a833-48568405a34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9BBC379-869C-4829-82EB-A6E2652CE658}">
  <ds:schemaRefs>
    <ds:schemaRef ds:uri="http://schemas.microsoft.com/sharepoint/v3/contenttype/forms"/>
  </ds:schemaRefs>
</ds:datastoreItem>
</file>

<file path=customXml/itemProps3.xml><?xml version="1.0" encoding="utf-8"?>
<ds:datastoreItem xmlns:ds="http://schemas.openxmlformats.org/officeDocument/2006/customXml" ds:itemID="{3DE1D95A-CCCD-4660-88CB-AD190C67EFD2}">
  <ds:schemaRefs>
    <ds:schemaRef ds:uri="http://schemas.microsoft.com/office/2006/documentManagement/types"/>
    <ds:schemaRef ds:uri="http://schemas.microsoft.com/office/infopath/2007/PartnerControls"/>
    <ds:schemaRef ds:uri="http://www.w3.org/XML/1998/namespace"/>
    <ds:schemaRef ds:uri="http://purl.org/dc/dcmitype/"/>
    <ds:schemaRef ds:uri="5a6d922d-ca35-4d54-a1e6-a55530e5e3d8"/>
    <ds:schemaRef ds:uri="http://schemas.microsoft.com/office/2006/metadata/properties"/>
    <ds:schemaRef ds:uri="http://purl.org/dc/terms/"/>
    <ds:schemaRef ds:uri="d51c77dc-28f4-4cb1-a833-48568405a34f"/>
    <ds:schemaRef ds:uri="http://schemas.openxmlformats.org/package/2006/metadata/core-properties"/>
    <ds:schemaRef ds:uri="http://purl.org/dc/elements/1.1/"/>
  </ds:schemaRefs>
</ds:datastoreItem>
</file>

<file path=docMetadata/LabelInfo.xml><?xml version="1.0" encoding="utf-8"?>
<clbl:labelList xmlns:clbl="http://schemas.microsoft.com/office/2020/mipLabelMetadata">
  <clbl:label id="{aa8f9ce5-7216-4b20-ba36-a831b28419fc}" enabled="0" method="" siteId="{aa8f9ce5-7216-4b20-ba36-a831b28419fc}" removed="1"/>
</clbl:labelList>
</file>

<file path=docProps/app.xml><?xml version="1.0" encoding="utf-8"?>
<Properties xmlns="http://schemas.openxmlformats.org/officeDocument/2006/extended-properties" xmlns:vt="http://schemas.openxmlformats.org/officeDocument/2006/docPropsVTypes">
  <Template>InVue_Light</Template>
  <TotalTime>1350</TotalTime>
  <Words>4891</Words>
  <Application>Microsoft Office PowerPoint</Application>
  <PresentationFormat>Widescreen</PresentationFormat>
  <Paragraphs>762</Paragraphs>
  <Slides>70</Slides>
  <Notes>31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70</vt:i4>
      </vt:variant>
    </vt:vector>
  </HeadingPairs>
  <TitlesOfParts>
    <vt:vector size="80" baseType="lpstr">
      <vt:lpstr>IBM Plex Sans</vt:lpstr>
      <vt:lpstr>Aptos</vt:lpstr>
      <vt:lpstr>Arial</vt:lpstr>
      <vt:lpstr>IBM Plex Sans Medium</vt:lpstr>
      <vt:lpstr>IBM Plex Sans Light</vt:lpstr>
      <vt:lpstr>Calibri</vt:lpstr>
      <vt:lpstr>IBM Plex Mono Medium</vt:lpstr>
      <vt:lpstr>InVue_Light</vt:lpstr>
      <vt:lpstr>1_InVue_Light</vt:lpstr>
      <vt:lpstr>InVue_Dark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Wiggins, Justine</dc:creator>
  <cp:lastModifiedBy>Thrash, Laura</cp:lastModifiedBy>
  <cp:revision>18</cp:revision>
  <cp:lastPrinted>2025-07-30T11:28:46Z</cp:lastPrinted>
  <dcterms:created xsi:type="dcterms:W3CDTF">2025-09-08T17:02:43Z</dcterms:created>
  <dcterms:modified xsi:type="dcterms:W3CDTF">2026-05-21T19:11:57Z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0x010100DC378B2EA6C78E4B9EE7D576D50F3341</vt:lpwstr>
  </property>
  <property fmtid="{D5CDD505-2E9C-101B-9397-08002B2CF9AE}" pid="3" name="MediaServiceImageTags">
    <vt:lpwstr/>
  </property>
  <property fmtid="{D5CDD505-2E9C-101B-9397-08002B2CF9AE}" pid="4" name="ComplianceAssetId">
    <vt:lpwstr/>
  </property>
  <property fmtid="{D5CDD505-2E9C-101B-9397-08002B2CF9AE}" pid="5" name="_ExtendedDescription">
    <vt:lpwstr/>
  </property>
  <property fmtid="{D5CDD505-2E9C-101B-9397-08002B2CF9AE}" pid="6" name="_activity">
    <vt:lpwstr>{"FileActivityType":"9","FileActivityTimeStamp":"2025-10-08T15:55:27.390Z","FileActivityUsersOnPage":[{"DisplayName":"Thrash, Laura","Id":"laurathrash@invue.com"},{"DisplayName":"English, Andrew","Id":"andrewenglish@invue.com"}],"FileActivityNavigationId":null}</vt:lpwstr>
  </property>
  <property fmtid="{D5CDD505-2E9C-101B-9397-08002B2CF9AE}" pid="7" name="TriggerFlowInfo">
    <vt:lpwstr/>
  </property>
</Properties>
</file>