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409"/>
  </p:normalViewPr>
  <p:slideViewPr>
    <p:cSldViewPr snapToGrid="0">
      <p:cViewPr varScale="1">
        <p:scale>
          <a:sx n="183" d="100"/>
          <a:sy n="183" d="100"/>
        </p:scale>
        <p:origin x="2344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15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 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lvl="1" defTabSz="457200"/>
            <a:r>
              <a:rPr lang="pl-PL" dirty="0"/>
              <a:t>t		s		e		l		j</a:t>
            </a:r>
          </a:p>
          <a:p>
            <a:pPr lvl="1" defTabSz="457200"/>
            <a:r>
              <a:rPr lang="pl-PL" dirty="0"/>
              <a:t>u		i		h		o		a</a:t>
            </a:r>
          </a:p>
          <a:p>
            <a:pPr lvl="1" defTabSz="457200"/>
            <a:r>
              <a:rPr lang="pl-PL" dirty="0"/>
              <a:t>f		a		u		d		i</a:t>
            </a:r>
          </a:p>
          <a:p>
            <a:pPr lvl="1" defTabSz="457200"/>
            <a:r>
              <a:rPr lang="pl-PL" dirty="0"/>
              <a:t>l		e		m		o		b</a:t>
            </a:r>
          </a:p>
          <a:p>
            <a:pPr lvl="1" defTabSz="457200"/>
            <a:r>
              <a:rPr lang="pl-PL" dirty="0"/>
              <a:t>z		e		w		g		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box fell off the cot.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5" name="Picture 2" descr="A doll laying on the groun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207" y="1679426"/>
            <a:ext cx="17907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doll fell off the bed.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Bill fed the mutt.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7" name="Picture 3" descr="A man is holding a bag of food while his dog eat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3664" y="3082564"/>
            <a:ext cx="9334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cat will hiss at the mutt.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Bess plays with her mitt.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9" name="Picture 4" descr="A girl hugging her toy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989" y="4646398"/>
            <a:ext cx="106680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Bess plays with her doll.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hut is a big mess.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2" descr="A log house in the fores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066" y="929399"/>
            <a:ext cx="17907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cabin is on the hill.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little kitten is in the hut.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1" name="Picture 3" descr="A small cat in a small she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329" y="2237492"/>
            <a:ext cx="1476375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little pup is in the bed.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Jeff will fill the can with dill.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7" name="Picture 4" descr="A man cooks breakfast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844" y="4084682"/>
            <a:ext cx="1257300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Jeff will fill the pan with eggs.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Her boss will fuss at the loss.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1" name="Picture 2" descr="A woman puts caps in a contain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072" y="817615"/>
            <a:ext cx="139065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Ann fills the hatbox with hats.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children play with the kitten.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5123" name="Picture 3" descr="Two children hold a stick with a string on the end. The small cat jumps for i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458" y="2509949"/>
            <a:ext cx="161925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children play tennis.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dirty="0"/>
              <a:t>Bi</a:t>
            </a:r>
            <a:r>
              <a:rPr lang="en-US" u="sng" dirty="0"/>
              <a:t>ll</a:t>
            </a:r>
            <a:r>
              <a:rPr lang="en-US" dirty="0"/>
              <a:t>		hu</a:t>
            </a:r>
            <a:r>
              <a:rPr lang="en-US" u="sng" dirty="0"/>
              <a:t>ff</a:t>
            </a:r>
            <a:r>
              <a:rPr lang="en-US" dirty="0"/>
              <a:t>		di</a:t>
            </a:r>
            <a:r>
              <a:rPr lang="en-US" u="sng" dirty="0"/>
              <a:t>ll</a:t>
            </a:r>
          </a:p>
          <a:p>
            <a:pPr lvl="1" defTabSz="457200"/>
            <a:r>
              <a:rPr lang="en-US" dirty="0"/>
              <a:t>do</a:t>
            </a:r>
            <a:r>
              <a:rPr lang="en-US" u="sng" dirty="0"/>
              <a:t>ll</a:t>
            </a:r>
            <a:r>
              <a:rPr lang="en-US" dirty="0"/>
              <a:t>		le</a:t>
            </a:r>
            <a:r>
              <a:rPr lang="en-US" u="sng" dirty="0"/>
              <a:t>ss</a:t>
            </a:r>
            <a:r>
              <a:rPr lang="en-US" dirty="0"/>
              <a:t>		lo</a:t>
            </a:r>
            <a:r>
              <a:rPr lang="en-US" u="sng" dirty="0"/>
              <a:t>ss</a:t>
            </a:r>
          </a:p>
          <a:p>
            <a:pPr lvl="1" defTabSz="457200"/>
            <a:r>
              <a:rPr lang="en-US" dirty="0"/>
              <a:t>fu</a:t>
            </a:r>
            <a:r>
              <a:rPr lang="en-US" u="sng" dirty="0"/>
              <a:t>ss</a:t>
            </a:r>
            <a:r>
              <a:rPr lang="en-US" dirty="0"/>
              <a:t>	me</a:t>
            </a:r>
            <a:r>
              <a:rPr lang="en-US" u="sng" dirty="0"/>
              <a:t>ss</a:t>
            </a:r>
            <a:r>
              <a:rPr lang="en-US" dirty="0"/>
              <a:t>		hi</a:t>
            </a:r>
            <a:r>
              <a:rPr lang="en-US" u="sng" dirty="0"/>
              <a:t>ss</a:t>
            </a:r>
          </a:p>
          <a:p>
            <a:pPr lvl="1" defTabSz="457200"/>
            <a:r>
              <a:rPr lang="en-US" dirty="0"/>
              <a:t>Jill		mutt		boss</a:t>
            </a:r>
          </a:p>
          <a:p>
            <a:pPr lvl="1" defTabSz="457200"/>
            <a:r>
              <a:rPr lang="en-US" dirty="0"/>
              <a:t>fill		Bess		fell</a:t>
            </a:r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bell</a:t>
            </a:r>
          </a:p>
          <a:p>
            <a:r>
              <a:rPr lang="en-US" dirty="0"/>
              <a:t>tell</a:t>
            </a:r>
          </a:p>
          <a:p>
            <a:r>
              <a:rPr lang="en-US" dirty="0"/>
              <a:t>fell</a:t>
            </a:r>
          </a:p>
          <a:p>
            <a:r>
              <a:rPr lang="en-US" dirty="0"/>
              <a:t>well</a:t>
            </a:r>
          </a:p>
          <a:p>
            <a:r>
              <a:rPr lang="en-US" dirty="0"/>
              <a:t>sell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bass</a:t>
            </a:r>
          </a:p>
          <a:p>
            <a:r>
              <a:rPr lang="en-US" dirty="0"/>
              <a:t>mass</a:t>
            </a:r>
          </a:p>
          <a:p>
            <a:r>
              <a:rPr lang="en-US" dirty="0"/>
              <a:t>pass</a:t>
            </a:r>
          </a:p>
          <a:p>
            <a:r>
              <a:rPr lang="en-US" dirty="0"/>
              <a:t>Cass</a:t>
            </a:r>
          </a:p>
          <a:p>
            <a:r>
              <a:rPr lang="en-US" dirty="0"/>
              <a:t>sass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sv-SE" b="1" dirty="0"/>
              <a:t>mill</a:t>
            </a:r>
          </a:p>
          <a:p>
            <a:r>
              <a:rPr lang="sv-SE" dirty="0"/>
              <a:t>sill</a:t>
            </a:r>
          </a:p>
          <a:p>
            <a:r>
              <a:rPr lang="sv-SE" dirty="0"/>
              <a:t>gill</a:t>
            </a:r>
          </a:p>
          <a:p>
            <a:r>
              <a:rPr lang="sv-SE" dirty="0"/>
              <a:t>Jill</a:t>
            </a:r>
          </a:p>
          <a:p>
            <a:r>
              <a:rPr lang="sv-SE" dirty="0"/>
              <a:t>till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da-DK" dirty="0"/>
              <a:t>sunlit	tennis		suffix		sadness	unless</a:t>
            </a:r>
            <a:endParaRPr lang="en-US" dirty="0"/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be			have		into		with			went</a:t>
            </a:r>
          </a:p>
          <a:p>
            <a:pPr marL="457200" lvl="1" indent="0" defTabSz="457200">
              <a:buNone/>
            </a:pPr>
            <a:r>
              <a:rPr lang="en-US" dirty="0"/>
              <a:t>play		her			down		children		said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9" y="1918756"/>
            <a:ext cx="44021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59415" y="1928527"/>
            <a:ext cx="23129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72100" y="1928595"/>
            <a:ext cx="39751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9608" y="1942691"/>
            <a:ext cx="3714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06117" y="1926827"/>
            <a:ext cx="36798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77280" y="1931271"/>
            <a:ext cx="30511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4918" y="1938892"/>
            <a:ext cx="45830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97987" y="1940978"/>
            <a:ext cx="61325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59907" y="1951292"/>
            <a:ext cx="32765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87566" y="1961999"/>
            <a:ext cx="4724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153.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when</a:t>
            </a:r>
            <a:r>
              <a:rPr lang="en-US" dirty="0"/>
              <a:t> or </a:t>
            </a:r>
            <a:r>
              <a:rPr lang="en-US" b="1" dirty="0"/>
              <a:t>where</a:t>
            </a:r>
            <a:r>
              <a:rPr lang="en-US" dirty="0"/>
              <a:t>. Select the picture that goes with each set.</a:t>
            </a:r>
          </a:p>
          <a:p>
            <a:pPr lvl="1"/>
            <a:r>
              <a:rPr lang="en-US" dirty="0"/>
              <a:t>Liz will fill the box.</a:t>
            </a:r>
            <a:br>
              <a:rPr lang="en-US" dirty="0"/>
            </a:br>
            <a:r>
              <a:rPr lang="en-US" dirty="0"/>
              <a:t>Liz will fill the box and bag.</a:t>
            </a:r>
            <a:br>
              <a:rPr lang="en-US" dirty="0"/>
            </a:br>
            <a:r>
              <a:rPr lang="en-US" dirty="0"/>
              <a:t>Liz and her mom will fill the box and bag</a:t>
            </a:r>
            <a:br>
              <a:rPr lang="en-US" dirty="0"/>
            </a:br>
            <a:r>
              <a:rPr lang="en-US" dirty="0"/>
              <a:t>with dolls.</a:t>
            </a:r>
            <a:br>
              <a:rPr lang="en-US" dirty="0"/>
            </a:br>
            <a:r>
              <a:rPr lang="en-US" dirty="0"/>
              <a:t>. . . , Liz and her mom will fill the box and bag			_____</a:t>
            </a:r>
            <a:br>
              <a:rPr lang="en-US" dirty="0"/>
            </a:br>
            <a:r>
              <a:rPr lang="en-US" dirty="0"/>
              <a:t>with dolls.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2" descr="A room with a couch, chair and table. There are blankets thrown on the furniture and stuff all over the floo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758" y="3979606"/>
            <a:ext cx="2266950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The den is a mess.</a:t>
            </a:r>
            <a:br>
              <a:rPr lang="en-US" dirty="0"/>
            </a:br>
            <a:r>
              <a:rPr lang="en-US" dirty="0"/>
              <a:t>The den is a very big mess.</a:t>
            </a:r>
            <a:br>
              <a:rPr lang="en-US" dirty="0"/>
            </a:br>
            <a:r>
              <a:rPr lang="en-US" dirty="0"/>
              <a:t>The den is a very big mess, and we will fix it.</a:t>
            </a:r>
            <a:br>
              <a:rPr lang="en-US" dirty="0"/>
            </a:br>
            <a:r>
              <a:rPr lang="en-US" dirty="0"/>
              <a:t>. . . , the den is a very big mess, and we will fix it.						_____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Jeff ran.</a:t>
            </a:r>
            <a:br>
              <a:rPr lang="en-US" dirty="0"/>
            </a:br>
            <a:r>
              <a:rPr lang="en-US" dirty="0"/>
              <a:t>Jeff ran on the hill.</a:t>
            </a:r>
            <a:br>
              <a:rPr lang="en-US" dirty="0"/>
            </a:br>
            <a:r>
              <a:rPr lang="en-US" dirty="0"/>
              <a:t>Jeff ran on the hill and fell.</a:t>
            </a:r>
            <a:br>
              <a:rPr lang="en-US" dirty="0"/>
            </a:br>
            <a:r>
              <a:rPr lang="en-US" dirty="0"/>
              <a:t>. . . , Jeff ran on the hill and fell.			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2" descr="A man on all fours facing down on the groun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769" y="1112736"/>
            <a:ext cx="2276475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 descr="A girl and woman put toys into a trash bag and cardboard box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793" y="3429000"/>
            <a:ext cx="1876425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Jill and ________ sat in the cabin.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Bill			toss		pass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man will ________ rugs.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sill			sell			fuss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Fill my cup with a little ________ water.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less		boss		mitt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Jan is Will’s ________ on the job.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toss		boss		bell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Are the children ________?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ill			hill			tell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hen sat on an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doll			egg		will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Jeff will ________ his mom.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6952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jazz		well		kiss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big pig ran down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hill			miss		less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Did you get water from the ________?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tell			well		fill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Dad put a ________ on the cat.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till			hiss		bell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9FE775-628A-4B4B-9FD4-B7B257175B4E}"/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65348</TotalTime>
  <Words>879</Words>
  <Application>Microsoft Macintosh PowerPoint</Application>
  <PresentationFormat>Widescreen</PresentationFormat>
  <Paragraphs>122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1523</cp:revision>
  <dcterms:created xsi:type="dcterms:W3CDTF">2023-03-21T18:49:30Z</dcterms:created>
  <dcterms:modified xsi:type="dcterms:W3CDTF">2024-01-23T08:11:07Z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