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1" r:id="rId12"/>
    <p:sldId id="314" r:id="rId13"/>
    <p:sldId id="312" r:id="rId14"/>
    <p:sldId id="315" r:id="rId15"/>
    <p:sldId id="313" r:id="rId16"/>
    <p:sldId id="316" r:id="rId17"/>
    <p:sldId id="307" r:id="rId18"/>
    <p:sldId id="262" r:id="rId19"/>
    <p:sldId id="310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0656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		ch		m		b		p</a:t>
            </a:r>
          </a:p>
          <a:p>
            <a:pPr lvl="1" defTabSz="457200"/>
            <a:r>
              <a:rPr lang="pt-BR" dirty="0"/>
              <a:t>s		i		d		th		u</a:t>
            </a:r>
          </a:p>
          <a:p>
            <a:pPr lvl="1" defTabSz="457200"/>
            <a:r>
              <a:rPr lang="pt-BR" dirty="0"/>
              <a:t>sh		t		a		r		ck</a:t>
            </a:r>
          </a:p>
          <a:p>
            <a:pPr lvl="1" defTabSz="457200"/>
            <a:r>
              <a:rPr lang="pt-BR" dirty="0"/>
              <a:t>e		f		l		n		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In a Cast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73268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 Cal, the main character in this story, has a broken leg, so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he cannot explore the nearby woods with his best friends.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57799"/>
            <a:ext cx="6528547" cy="262220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Cal is upset. His leg is in a cast, and he must rest and </a:t>
            </a:r>
            <a:br>
              <a:rPr lang="en-US" sz="1800" dirty="0"/>
            </a:br>
            <a:r>
              <a:rPr lang="en-US" sz="1800" dirty="0"/>
              <a:t>let his leg mend. He cannot be with his best pals, Ken </a:t>
            </a:r>
            <a:br>
              <a:rPr lang="en-US" sz="1800" dirty="0"/>
            </a:br>
            <a:r>
              <a:rPr lang="en-US" sz="1800" dirty="0"/>
              <a:t>and Russ.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Cal and his pals have a lot of fun. They invent </a:t>
            </a:r>
            <a:br>
              <a:rPr lang="en-US" sz="1800" dirty="0"/>
            </a:br>
            <a:r>
              <a:rPr lang="en-US" sz="1800" dirty="0"/>
              <a:t>fun contests, such as the hunt for big bugs and the </a:t>
            </a:r>
            <a:br>
              <a:rPr lang="en-US" sz="1800" dirty="0"/>
            </a:br>
            <a:r>
              <a:rPr lang="en-US" sz="1800" dirty="0"/>
              <a:t>best jump ramp. Cal will miss the fun they have with </a:t>
            </a:r>
            <a:br>
              <a:rPr lang="en-US" sz="1800" dirty="0"/>
            </a:br>
            <a:r>
              <a:rPr lang="en-US" sz="1800" dirty="0"/>
              <a:t>contests. He bets his pals will miss him as well.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Get well, Cal.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97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Cal unable to have fun with Ken and Russ?</a:t>
            </a:r>
          </a:p>
          <a:p>
            <a:pPr marL="0" indent="0">
              <a:buNone/>
            </a:pPr>
            <a:r>
              <a:rPr lang="en-US" dirty="0"/>
              <a:t>	 Cal was unable to have fun with Ken and Russ </a:t>
            </a:r>
            <a:r>
              <a:rPr lang="en-US" dirty="0" smtClean="0"/>
              <a:t>because </a:t>
            </a:r>
            <a:br>
              <a:rPr lang="en-US" dirty="0" smtClean="0"/>
            </a:br>
            <a:r>
              <a:rPr lang="en-US" dirty="0" smtClean="0"/>
              <a:t>	 </a:t>
            </a:r>
            <a:r>
              <a:rPr lang="en-US" dirty="0"/>
              <a:t>________________.</a:t>
            </a:r>
          </a:p>
          <a:p>
            <a:pPr marL="0" indent="0">
              <a:buNone/>
            </a:pPr>
            <a:r>
              <a:rPr lang="en-US" b="1" dirty="0"/>
              <a:t>What do Cal and his friends usually do together?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Cal and his friends usually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9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Funds for Camp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824069"/>
            <a:ext cx="6667380" cy="8090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children at the school in this passage love going to Outdoor Camp each spring. The school is planning a picnic to raise money for the camp. Let’s learn about the event.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737201"/>
            <a:ext cx="6528547" cy="268146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school intends to get funds to send kids to </a:t>
            </a:r>
            <a:br>
              <a:rPr lang="en-US" sz="1800" dirty="0"/>
            </a:br>
            <a:r>
              <a:rPr lang="en-US" sz="1800" dirty="0"/>
              <a:t>camp. The picnic will be held in a big tent. A band </a:t>
            </a:r>
            <a:br>
              <a:rPr lang="en-US" sz="1800" dirty="0"/>
            </a:br>
            <a:r>
              <a:rPr lang="en-US" sz="1800" dirty="0"/>
              <a:t>will play in the tent. The school will have fun contests </a:t>
            </a:r>
            <a:br>
              <a:rPr lang="en-US" sz="1800" dirty="0"/>
            </a:br>
            <a:r>
              <a:rPr lang="en-US" sz="1800" dirty="0"/>
              <a:t>for children.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must get tickets to go to the picnic. Janet </a:t>
            </a:r>
            <a:br>
              <a:rPr lang="en-US" sz="1800" dirty="0"/>
            </a:br>
            <a:r>
              <a:rPr lang="en-US" sz="1800" dirty="0"/>
              <a:t>will sell tickets. She will ask her mom and dad to lend </a:t>
            </a:r>
            <a:br>
              <a:rPr lang="en-US" sz="1800" dirty="0"/>
            </a:br>
            <a:r>
              <a:rPr lang="en-US" sz="1800" dirty="0"/>
              <a:t>a hand.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With funds, a lot of kids will go to camp!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53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the school want to get funds (money)?</a:t>
            </a:r>
          </a:p>
          <a:p>
            <a:pPr marL="0" indent="0">
              <a:buNone/>
            </a:pPr>
            <a:r>
              <a:rPr lang="en-US" dirty="0"/>
              <a:t>	 The school wanted to get money so ________________.</a:t>
            </a:r>
          </a:p>
          <a:p>
            <a:pPr marL="0" indent="0">
              <a:buNone/>
            </a:pPr>
            <a:r>
              <a:rPr lang="en-US" b="1" dirty="0"/>
              <a:t>How will Janet help?</a:t>
            </a:r>
          </a:p>
          <a:p>
            <a:pPr marL="0" indent="0">
              <a:buNone/>
            </a:pPr>
            <a:r>
              <a:rPr lang="en-US" dirty="0"/>
              <a:t>	 Janet will help by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09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Close up of multi-colored tickets in a pi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41" y="914437"/>
            <a:ext cx="317182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4" name="Picture 3" descr="An animal that lives in water in a vessel used to catch them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44" y="985345"/>
            <a:ext cx="317182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6" name="Picture 4" descr="A person has a broken leg, a sneaker on the other foot, and crutche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662" y="985345"/>
            <a:ext cx="317182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56348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Read each group of words. The groups of words </a:t>
            </a:r>
            <a:br>
              <a:rPr lang="en-US" dirty="0"/>
            </a:br>
            <a:r>
              <a:rPr lang="en-US" dirty="0"/>
              <a:t>are not in the correct order. Change the order of the words to make </a:t>
            </a:r>
            <a:br>
              <a:rPr lang="en-US" dirty="0"/>
            </a:br>
            <a:r>
              <a:rPr lang="en-US" dirty="0"/>
              <a:t>a sentence. Write each sentence on the line. Read each sentence.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3489725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will dig			 Kit and Nat			 in the sand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9E57F751-4955-6F95-68E6-F2D2A9F80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0184" y="4141342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1224000" y="4773123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in the nest			 The egg				 will fit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21FF216A-13CF-062F-A468-15B1C367FD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0184" y="5424740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=""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— cont’d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1224267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Tom			 the box			 will send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9E57F751-4955-6F95-68E6-F2D2A9F80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0184" y="1875884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1224000" y="2507665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must win			 the contest			 Bess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21FF216A-13CF-062F-A468-15B1C367FD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0184" y="3159282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1224000" y="3791063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on the dock			 The band			 plays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6A19D4B9-AE3D-A557-8DCD-776DA3F021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0184" y="4442680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1220184" y="5074461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went			 to his desk			 Bob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6A19D4B9-AE3D-A557-8DCD-776DA3F021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16368" y="5726078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9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man can put up a tent.</a:t>
            </a:r>
            <a:endParaRPr lang="en-US" dirty="0"/>
          </a:p>
        </p:txBody>
      </p:sp>
      <p:pic>
        <p:nvPicPr>
          <p:cNvPr id="15" name="Picture 2" descr="A man in a hanging blanke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610" y="1817538"/>
            <a:ext cx="14001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man sat on the hammock.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Kat must mend the net.</a:t>
            </a:r>
            <a:endParaRPr lang="en-US" dirty="0"/>
          </a:p>
        </p:txBody>
      </p:sp>
      <p:pic>
        <p:nvPicPr>
          <p:cNvPr id="17" name="Picture 3" descr="A girl has a broken leg. She is on crutch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609" y="3141987"/>
            <a:ext cx="6381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has a cast on her leg.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ticket is in Jack’s pocket.</a:t>
            </a:r>
            <a:endParaRPr lang="en-US" dirty="0"/>
          </a:p>
        </p:txBody>
      </p:sp>
      <p:pic>
        <p:nvPicPr>
          <p:cNvPr id="20" name="Picture 4" descr="A man has a small paper in his shir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021" y="5002006"/>
            <a:ext cx="8953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children got six tickets.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Bill plays in a band.</a:t>
            </a:r>
            <a:endParaRPr lang="en-US" dirty="0"/>
          </a:p>
        </p:txBody>
      </p:sp>
      <p:pic>
        <p:nvPicPr>
          <p:cNvPr id="26" name="Picture 2" descr="A man places a heavy outside object in a cardboard contain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251" y="964672"/>
            <a:ext cx="12573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Bill puts rocks in the box.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They have fun in the sand.</a:t>
            </a:r>
            <a:endParaRPr lang="en-US" dirty="0"/>
          </a:p>
        </p:txBody>
      </p:sp>
      <p:pic>
        <p:nvPicPr>
          <p:cNvPr id="27" name="Picture 3" descr="Two boys play outside with shovels and bucket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632" y="2622579"/>
            <a:ext cx="11906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They jump off a log.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Rick has cash in his pocket.</a:t>
            </a:r>
            <a:endParaRPr lang="en-US" dirty="0"/>
          </a:p>
        </p:txBody>
      </p:sp>
      <p:pic>
        <p:nvPicPr>
          <p:cNvPr id="28" name="Picture 4" descr="A man pulls something green out of his pocke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506" y="4003589"/>
            <a:ext cx="9048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Rick can dust his desk.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mask will fit Ron.</a:t>
            </a:r>
            <a:endParaRPr lang="en-US" dirty="0"/>
          </a:p>
        </p:txBody>
      </p:sp>
      <p:pic>
        <p:nvPicPr>
          <p:cNvPr id="12" name="Picture 2" descr="A cardboard box with a lamp next to i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603" y="1010227"/>
            <a:ext cx="132397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lamp will fit in the box.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Nan has a puppet on her fist.</a:t>
            </a:r>
            <a:endParaRPr lang="en-US" dirty="0"/>
          </a:p>
        </p:txBody>
      </p:sp>
      <p:pic>
        <p:nvPicPr>
          <p:cNvPr id="14" name="Picture 3" descr="A girl has a toy doll over her han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465" y="2476154"/>
            <a:ext cx="13620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will sell the fish.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e</a:t>
            </a:r>
            <a:r>
              <a:rPr lang="en-US" dirty="0"/>
              <a:t>st		l</a:t>
            </a:r>
            <a:r>
              <a:rPr lang="en-US" u="sng" dirty="0"/>
              <a:t>a</a:t>
            </a:r>
            <a:r>
              <a:rPr lang="en-US" dirty="0"/>
              <a:t>mp		m</a:t>
            </a:r>
            <a:r>
              <a:rPr lang="en-US" u="sng" dirty="0"/>
              <a:t>u</a:t>
            </a:r>
            <a:r>
              <a:rPr lang="en-US" dirty="0"/>
              <a:t>st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a</a:t>
            </a:r>
            <a:r>
              <a:rPr lang="en-US" dirty="0"/>
              <a:t>st			b</a:t>
            </a:r>
            <a:r>
              <a:rPr lang="en-US" u="sng" dirty="0"/>
              <a:t>u</a:t>
            </a:r>
            <a:r>
              <a:rPr lang="en-US" dirty="0"/>
              <a:t>mp		f</a:t>
            </a:r>
            <a:r>
              <a:rPr lang="en-US" u="sng" dirty="0"/>
              <a:t>i</a:t>
            </a:r>
            <a:r>
              <a:rPr lang="en-US" dirty="0"/>
              <a:t>st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e</a:t>
            </a:r>
            <a:r>
              <a:rPr lang="en-US" dirty="0"/>
              <a:t>nt		c</a:t>
            </a:r>
            <a:r>
              <a:rPr lang="en-US" u="sng" dirty="0"/>
              <a:t>a</a:t>
            </a:r>
            <a:r>
              <a:rPr lang="en-US" dirty="0"/>
              <a:t>st		s</a:t>
            </a:r>
            <a:r>
              <a:rPr lang="en-US" u="sng" dirty="0"/>
              <a:t>e</a:t>
            </a:r>
            <a:r>
              <a:rPr lang="en-US" dirty="0"/>
              <a:t>nd</a:t>
            </a:r>
          </a:p>
          <a:p>
            <a:pPr lvl="1" defTabSz="457200"/>
            <a:r>
              <a:rPr lang="en-US" dirty="0"/>
              <a:t>desk		went		fund</a:t>
            </a:r>
          </a:p>
          <a:p>
            <a:pPr lvl="1" defTabSz="457200"/>
            <a:r>
              <a:rPr lang="en-US" dirty="0"/>
              <a:t>sand		mask		mint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nest</a:t>
            </a:r>
          </a:p>
          <a:p>
            <a:r>
              <a:rPr lang="en-US" dirty="0"/>
              <a:t>best</a:t>
            </a:r>
          </a:p>
          <a:p>
            <a:r>
              <a:rPr lang="en-US" dirty="0"/>
              <a:t>rest</a:t>
            </a:r>
          </a:p>
          <a:p>
            <a:r>
              <a:rPr lang="en-US" dirty="0"/>
              <a:t>test</a:t>
            </a:r>
          </a:p>
          <a:p>
            <a:r>
              <a:rPr lang="en-US" dirty="0"/>
              <a:t>west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sent</a:t>
            </a:r>
          </a:p>
          <a:p>
            <a:r>
              <a:rPr lang="en-US" dirty="0"/>
              <a:t>went</a:t>
            </a:r>
          </a:p>
          <a:p>
            <a:r>
              <a:rPr lang="en-US" dirty="0"/>
              <a:t>tent</a:t>
            </a:r>
          </a:p>
          <a:p>
            <a:r>
              <a:rPr lang="en-US" dirty="0"/>
              <a:t>bent</a:t>
            </a:r>
          </a:p>
          <a:p>
            <a:r>
              <a:rPr lang="en-US" dirty="0"/>
              <a:t>rent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and</a:t>
            </a:r>
          </a:p>
          <a:p>
            <a:r>
              <a:rPr lang="en-US" dirty="0"/>
              <a:t>sand</a:t>
            </a:r>
          </a:p>
          <a:p>
            <a:r>
              <a:rPr lang="en-US" dirty="0"/>
              <a:t>hand</a:t>
            </a:r>
          </a:p>
          <a:p>
            <a:r>
              <a:rPr lang="en-US" dirty="0"/>
              <a:t>band</a:t>
            </a:r>
          </a:p>
          <a:p>
            <a:r>
              <a:rPr lang="en-US" dirty="0"/>
              <a:t>land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tuck		tap			pat			pen</a:t>
            </a:r>
          </a:p>
          <a:p>
            <a:pPr lvl="1" defTabSz="457200"/>
            <a:r>
              <a:rPr lang="en-US" dirty="0"/>
              <a:t>math		loss		sit			kick</a:t>
            </a:r>
          </a:p>
          <a:p>
            <a:pPr lvl="1" defTabSz="457200"/>
            <a:r>
              <a:rPr lang="en-US" dirty="0"/>
              <a:t>peck		kit			rash		red</a:t>
            </a:r>
          </a:p>
          <a:p>
            <a:pPr lvl="1" defTabSz="457200"/>
            <a:r>
              <a:rPr lang="en-US" dirty="0"/>
              <a:t>miss		moth		lock		rod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disgust	contest		discuss	pocket		jackpot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50303"/>
            <a:ext cx="3492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551517" y="5060074"/>
            <a:ext cx="5630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66457" y="5055246"/>
            <a:ext cx="4624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028951" y="5069342"/>
            <a:ext cx="4699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407535" y="5053478"/>
            <a:ext cx="38036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87900" y="5057922"/>
            <a:ext cx="5746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09506" y="5065543"/>
            <a:ext cx="6220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31541" y="5067629"/>
            <a:ext cx="3058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07351" y="5077943"/>
            <a:ext cx="55753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564881" y="5088650"/>
            <a:ext cx="4292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have		very		are			they		you</a:t>
            </a:r>
          </a:p>
          <a:p>
            <a:pPr marL="457200" lvl="1" indent="0" defTabSz="457200">
              <a:buNone/>
            </a:pPr>
            <a:r>
              <a:rPr lang="en-US" dirty="0"/>
              <a:t>long		see			her			look		children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Ann put the mint in her pocket.</a:t>
            </a:r>
          </a:p>
          <a:p>
            <a:pPr lvl="1"/>
            <a:r>
              <a:rPr lang="en-US" dirty="0"/>
              <a:t>Did you pack the lamp in a big box?</a:t>
            </a:r>
          </a:p>
          <a:p>
            <a:pPr lvl="1"/>
            <a:r>
              <a:rPr lang="en-US" dirty="0"/>
              <a:t>Beth went to get snacks for her class.</a:t>
            </a:r>
          </a:p>
          <a:p>
            <a:pPr lvl="1"/>
            <a:r>
              <a:rPr lang="en-US" dirty="0"/>
              <a:t>Max and </a:t>
            </a:r>
            <a:r>
              <a:rPr lang="en-US" dirty="0" err="1"/>
              <a:t>Dev</a:t>
            </a:r>
            <a:r>
              <a:rPr lang="en-US" dirty="0"/>
              <a:t> are set to put pens on the desks.</a:t>
            </a:r>
          </a:p>
          <a:p>
            <a:pPr lvl="1"/>
            <a:r>
              <a:rPr lang="en-US" dirty="0"/>
              <a:t>Can you see the little nest on top of the hut?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</a:t>
            </a:r>
            <a:br>
              <a:rPr lang="en-US" dirty="0"/>
            </a:br>
            <a:r>
              <a:rPr lang="en-US" dirty="0"/>
              <a:t>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Lost Fish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63874"/>
            <a:ext cx="6667380" cy="766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people fish for fun, they usually use a fishing rod.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However, when people catch fish to sell, nets are used. Let’s learn what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happened on one fishing outing.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79577"/>
            <a:ext cx="6528547" cy="258575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men go to the pond to fish with nets. They </a:t>
            </a:r>
            <a:br>
              <a:rPr lang="en-US" sz="1800" dirty="0"/>
            </a:br>
            <a:r>
              <a:rPr lang="en-US" sz="1800" dirty="0"/>
              <a:t>intend to fish for bass. The men cast the nets into the </a:t>
            </a:r>
            <a:br>
              <a:rPr lang="en-US" sz="1800" dirty="0"/>
            </a:br>
            <a:r>
              <a:rPr lang="en-US" sz="1800" dirty="0"/>
              <a:t>water and get a lot of fish. The fish cannot jump from </a:t>
            </a:r>
            <a:br>
              <a:rPr lang="en-US" sz="1800" dirty="0"/>
            </a:br>
            <a:r>
              <a:rPr lang="en-US" sz="1800" dirty="0"/>
              <a:t>the nets.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men put the fish in a big bucket. Then a man </a:t>
            </a:r>
            <a:br>
              <a:rPr lang="en-US" sz="1800" dirty="0"/>
            </a:br>
            <a:r>
              <a:rPr lang="en-US" sz="1800" dirty="0"/>
              <a:t>bumps into the bucket and dumps the fish back into </a:t>
            </a:r>
            <a:br>
              <a:rPr lang="en-US" sz="1800" dirty="0"/>
            </a:br>
            <a:r>
              <a:rPr lang="en-US" sz="1800" dirty="0"/>
              <a:t>the pond!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“No! No! We just lost the fish!” the man said.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66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 the men use to catch fish?</a:t>
            </a:r>
          </a:p>
          <a:p>
            <a:pPr marL="0" indent="0">
              <a:buNone/>
            </a:pPr>
            <a:r>
              <a:rPr lang="en-US" dirty="0"/>
              <a:t>	 The men use ________________.</a:t>
            </a:r>
          </a:p>
          <a:p>
            <a:pPr marL="0" indent="0">
              <a:buNone/>
            </a:pPr>
            <a:r>
              <a:rPr lang="en-US" b="1" dirty="0"/>
              <a:t>Why were the fish in the bucket lost?</a:t>
            </a:r>
          </a:p>
          <a:p>
            <a:pPr marL="0" indent="0">
              <a:buNone/>
            </a:pPr>
            <a:r>
              <a:rPr lang="en-US" dirty="0"/>
              <a:t>	 The fish in the bucket were lost because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8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0C0378-4D51-43C4-8822-AA96C3C97835}"/>
</file>

<file path=docProps/app.xml><?xml version="1.0" encoding="utf-8"?>
<Properties xmlns="http://schemas.openxmlformats.org/officeDocument/2006/extended-properties" xmlns:vt="http://schemas.openxmlformats.org/officeDocument/2006/docPropsVTypes">
  <TotalTime>65894</TotalTime>
  <Words>433</Words>
  <Application>Microsoft Office PowerPoint</Application>
  <PresentationFormat>Custom</PresentationFormat>
  <Paragraphs>186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2189</cp:revision>
  <dcterms:created xsi:type="dcterms:W3CDTF">2023-03-21T18:49:30Z</dcterms:created>
  <dcterms:modified xsi:type="dcterms:W3CDTF">2024-02-10T05:00:45Z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