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9"/>
  </p:notesMasterIdLst>
  <p:handoutMasterIdLst>
    <p:handoutMasterId r:id="rId30"/>
  </p:handoutMasterIdLst>
  <p:sldIdLst>
    <p:sldId id="265" r:id="rId5"/>
    <p:sldId id="282" r:id="rId6"/>
    <p:sldId id="270" r:id="rId7"/>
    <p:sldId id="297" r:id="rId8"/>
    <p:sldId id="283" r:id="rId9"/>
    <p:sldId id="298" r:id="rId10"/>
    <p:sldId id="266" r:id="rId11"/>
    <p:sldId id="316" r:id="rId12"/>
    <p:sldId id="334" r:id="rId13"/>
    <p:sldId id="344" r:id="rId14"/>
    <p:sldId id="339" r:id="rId15"/>
    <p:sldId id="317" r:id="rId16"/>
    <p:sldId id="345" r:id="rId17"/>
    <p:sldId id="328" r:id="rId18"/>
    <p:sldId id="340" r:id="rId19"/>
    <p:sldId id="346" r:id="rId20"/>
    <p:sldId id="302" r:id="rId21"/>
    <p:sldId id="303" r:id="rId22"/>
    <p:sldId id="323" r:id="rId23"/>
    <p:sldId id="333" r:id="rId24"/>
    <p:sldId id="307" r:id="rId25"/>
    <p:sldId id="343" r:id="rId26"/>
    <p:sldId id="341" r:id="rId27"/>
    <p:sldId id="342"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4" pos="4560" userDrawn="1">
          <p15:clr>
            <a:srgbClr val="A4A3A4"/>
          </p15:clr>
        </p15:guide>
        <p15:guide id="5" pos="1920" userDrawn="1">
          <p15:clr>
            <a:srgbClr val="A4A3A4"/>
          </p15:clr>
        </p15:guide>
        <p15:guide id="6" orient="horz" pos="408" userDrawn="1">
          <p15:clr>
            <a:srgbClr val="A4A3A4"/>
          </p15:clr>
        </p15:guide>
        <p15:guide id="7" orient="horz" pos="360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70AD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232" autoAdjust="0"/>
    <p:restoredTop sz="86416"/>
  </p:normalViewPr>
  <p:slideViewPr>
    <p:cSldViewPr snapToGrid="0">
      <p:cViewPr varScale="1">
        <p:scale>
          <a:sx n="158" d="100"/>
          <a:sy n="158" d="100"/>
        </p:scale>
        <p:origin x="1424" y="192"/>
      </p:cViewPr>
      <p:guideLst>
        <p:guide pos="4560"/>
        <p:guide pos="1920"/>
        <p:guide orient="horz" pos="408"/>
        <p:guide orient="horz" pos="3600"/>
      </p:guideLst>
    </p:cSldViewPr>
  </p:slideViewPr>
  <p:outlineViewPr>
    <p:cViewPr>
      <p:scale>
        <a:sx n="33" d="100"/>
        <a:sy n="33" d="100"/>
      </p:scale>
      <p:origin x="0" y="-12600"/>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158" d="100"/>
          <a:sy n="158" d="100"/>
        </p:scale>
        <p:origin x="5392" y="19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3C3C874-89D9-4741-9D9D-C88EF6912B00}" type="datetimeFigureOut">
              <a:rPr lang="en-US" smtClean="0"/>
              <a:t>2/22/24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B2DF604-032C-45B2-8111-F9AFA436FF47}" type="slidenum">
              <a:rPr lang="en-US" smtClean="0"/>
              <a:t>‹#›</a:t>
            </a:fld>
            <a:endParaRPr lang="en-US"/>
          </a:p>
        </p:txBody>
      </p:sp>
    </p:spTree>
    <p:extLst>
      <p:ext uri="{BB962C8B-B14F-4D97-AF65-F5344CB8AC3E}">
        <p14:creationId xmlns:p14="http://schemas.microsoft.com/office/powerpoint/2010/main" val="37541137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DB1A04-B407-154B-AB7D-D3660A5164E6}" type="datetimeFigureOut">
              <a:rPr lang="en-US" smtClean="0"/>
              <a:t>2/22/24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61F25C-0892-7148-B0F8-AB4CB7B83732}" type="slidenum">
              <a:rPr lang="en-US" smtClean="0"/>
              <a:t>‹#›</a:t>
            </a:fld>
            <a:endParaRPr lang="en-US"/>
          </a:p>
        </p:txBody>
      </p:sp>
    </p:spTree>
    <p:extLst>
      <p:ext uri="{BB962C8B-B14F-4D97-AF65-F5344CB8AC3E}">
        <p14:creationId xmlns:p14="http://schemas.microsoft.com/office/powerpoint/2010/main" val="1081354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a:t>
            </a:fld>
            <a:endParaRPr lang="en-US"/>
          </a:p>
        </p:txBody>
      </p:sp>
    </p:spTree>
    <p:extLst>
      <p:ext uri="{BB962C8B-B14F-4D97-AF65-F5344CB8AC3E}">
        <p14:creationId xmlns:p14="http://schemas.microsoft.com/office/powerpoint/2010/main" val="31847500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10</a:t>
            </a:fld>
            <a:endParaRPr lang="en-US"/>
          </a:p>
        </p:txBody>
      </p:sp>
    </p:spTree>
    <p:extLst>
      <p:ext uri="{BB962C8B-B14F-4D97-AF65-F5344CB8AC3E}">
        <p14:creationId xmlns:p14="http://schemas.microsoft.com/office/powerpoint/2010/main" val="41884128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11</a:t>
            </a:fld>
            <a:endParaRPr lang="en-US"/>
          </a:p>
        </p:txBody>
      </p:sp>
    </p:spTree>
    <p:extLst>
      <p:ext uri="{BB962C8B-B14F-4D97-AF65-F5344CB8AC3E}">
        <p14:creationId xmlns:p14="http://schemas.microsoft.com/office/powerpoint/2010/main" val="32530897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12</a:t>
            </a:fld>
            <a:endParaRPr lang="en-US"/>
          </a:p>
        </p:txBody>
      </p:sp>
    </p:spTree>
    <p:extLst>
      <p:ext uri="{BB962C8B-B14F-4D97-AF65-F5344CB8AC3E}">
        <p14:creationId xmlns:p14="http://schemas.microsoft.com/office/powerpoint/2010/main" val="32530897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13</a:t>
            </a:fld>
            <a:endParaRPr lang="en-US"/>
          </a:p>
        </p:txBody>
      </p:sp>
    </p:spTree>
    <p:extLst>
      <p:ext uri="{BB962C8B-B14F-4D97-AF65-F5344CB8AC3E}">
        <p14:creationId xmlns:p14="http://schemas.microsoft.com/office/powerpoint/2010/main" val="41884128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14</a:t>
            </a:fld>
            <a:endParaRPr lang="en-US"/>
          </a:p>
        </p:txBody>
      </p:sp>
    </p:spTree>
    <p:extLst>
      <p:ext uri="{BB962C8B-B14F-4D97-AF65-F5344CB8AC3E}">
        <p14:creationId xmlns:p14="http://schemas.microsoft.com/office/powerpoint/2010/main" val="42435993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15</a:t>
            </a:fld>
            <a:endParaRPr lang="en-US"/>
          </a:p>
        </p:txBody>
      </p:sp>
    </p:spTree>
    <p:extLst>
      <p:ext uri="{BB962C8B-B14F-4D97-AF65-F5344CB8AC3E}">
        <p14:creationId xmlns:p14="http://schemas.microsoft.com/office/powerpoint/2010/main" val="42435993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16</a:t>
            </a:fld>
            <a:endParaRPr lang="en-US"/>
          </a:p>
        </p:txBody>
      </p:sp>
    </p:spTree>
    <p:extLst>
      <p:ext uri="{BB962C8B-B14F-4D97-AF65-F5344CB8AC3E}">
        <p14:creationId xmlns:p14="http://schemas.microsoft.com/office/powerpoint/2010/main" val="41884128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17</a:t>
            </a:fld>
            <a:endParaRPr lang="en-US"/>
          </a:p>
        </p:txBody>
      </p:sp>
    </p:spTree>
    <p:extLst>
      <p:ext uri="{BB962C8B-B14F-4D97-AF65-F5344CB8AC3E}">
        <p14:creationId xmlns:p14="http://schemas.microsoft.com/office/powerpoint/2010/main" val="11509541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18</a:t>
            </a:fld>
            <a:endParaRPr lang="en-US"/>
          </a:p>
        </p:txBody>
      </p:sp>
    </p:spTree>
    <p:extLst>
      <p:ext uri="{BB962C8B-B14F-4D97-AF65-F5344CB8AC3E}">
        <p14:creationId xmlns:p14="http://schemas.microsoft.com/office/powerpoint/2010/main" val="21881185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19</a:t>
            </a:fld>
            <a:endParaRPr lang="en-US"/>
          </a:p>
        </p:txBody>
      </p:sp>
    </p:spTree>
    <p:extLst>
      <p:ext uri="{BB962C8B-B14F-4D97-AF65-F5344CB8AC3E}">
        <p14:creationId xmlns:p14="http://schemas.microsoft.com/office/powerpoint/2010/main" val="41884128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2</a:t>
            </a:fld>
            <a:endParaRPr lang="en-US"/>
          </a:p>
        </p:txBody>
      </p:sp>
    </p:spTree>
    <p:extLst>
      <p:ext uri="{BB962C8B-B14F-4D97-AF65-F5344CB8AC3E}">
        <p14:creationId xmlns:p14="http://schemas.microsoft.com/office/powerpoint/2010/main" val="17973142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20</a:t>
            </a:fld>
            <a:endParaRPr lang="en-US"/>
          </a:p>
        </p:txBody>
      </p:sp>
    </p:spTree>
    <p:extLst>
      <p:ext uri="{BB962C8B-B14F-4D97-AF65-F5344CB8AC3E}">
        <p14:creationId xmlns:p14="http://schemas.microsoft.com/office/powerpoint/2010/main" val="21881185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21</a:t>
            </a:fld>
            <a:endParaRPr lang="en-US"/>
          </a:p>
        </p:txBody>
      </p:sp>
    </p:spTree>
    <p:extLst>
      <p:ext uri="{BB962C8B-B14F-4D97-AF65-F5344CB8AC3E}">
        <p14:creationId xmlns:p14="http://schemas.microsoft.com/office/powerpoint/2010/main" val="21881185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22</a:t>
            </a:fld>
            <a:endParaRPr lang="en-US"/>
          </a:p>
        </p:txBody>
      </p:sp>
    </p:spTree>
    <p:extLst>
      <p:ext uri="{BB962C8B-B14F-4D97-AF65-F5344CB8AC3E}">
        <p14:creationId xmlns:p14="http://schemas.microsoft.com/office/powerpoint/2010/main" val="36278380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23</a:t>
            </a:fld>
            <a:endParaRPr lang="en-US"/>
          </a:p>
        </p:txBody>
      </p:sp>
    </p:spTree>
    <p:extLst>
      <p:ext uri="{BB962C8B-B14F-4D97-AF65-F5344CB8AC3E}">
        <p14:creationId xmlns:p14="http://schemas.microsoft.com/office/powerpoint/2010/main" val="14512778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24</a:t>
            </a:fld>
            <a:endParaRPr lang="en-US"/>
          </a:p>
        </p:txBody>
      </p:sp>
    </p:spTree>
    <p:extLst>
      <p:ext uri="{BB962C8B-B14F-4D97-AF65-F5344CB8AC3E}">
        <p14:creationId xmlns:p14="http://schemas.microsoft.com/office/powerpoint/2010/main" val="14512778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3</a:t>
            </a:fld>
            <a:endParaRPr lang="en-US"/>
          </a:p>
        </p:txBody>
      </p:sp>
    </p:spTree>
    <p:extLst>
      <p:ext uri="{BB962C8B-B14F-4D97-AF65-F5344CB8AC3E}">
        <p14:creationId xmlns:p14="http://schemas.microsoft.com/office/powerpoint/2010/main" val="6584166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4</a:t>
            </a:fld>
            <a:endParaRPr lang="en-US"/>
          </a:p>
        </p:txBody>
      </p:sp>
    </p:spTree>
    <p:extLst>
      <p:ext uri="{BB962C8B-B14F-4D97-AF65-F5344CB8AC3E}">
        <p14:creationId xmlns:p14="http://schemas.microsoft.com/office/powerpoint/2010/main" val="16043513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5</a:t>
            </a:fld>
            <a:endParaRPr lang="en-US"/>
          </a:p>
        </p:txBody>
      </p:sp>
    </p:spTree>
    <p:extLst>
      <p:ext uri="{BB962C8B-B14F-4D97-AF65-F5344CB8AC3E}">
        <p14:creationId xmlns:p14="http://schemas.microsoft.com/office/powerpoint/2010/main" val="16043513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6</a:t>
            </a:fld>
            <a:endParaRPr lang="en-US"/>
          </a:p>
        </p:txBody>
      </p:sp>
    </p:spTree>
    <p:extLst>
      <p:ext uri="{BB962C8B-B14F-4D97-AF65-F5344CB8AC3E}">
        <p14:creationId xmlns:p14="http://schemas.microsoft.com/office/powerpoint/2010/main" val="21581732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7</a:t>
            </a:fld>
            <a:endParaRPr lang="en-US"/>
          </a:p>
        </p:txBody>
      </p:sp>
    </p:spTree>
    <p:extLst>
      <p:ext uri="{BB962C8B-B14F-4D97-AF65-F5344CB8AC3E}">
        <p14:creationId xmlns:p14="http://schemas.microsoft.com/office/powerpoint/2010/main" val="24388392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8</a:t>
            </a:fld>
            <a:endParaRPr lang="en-US"/>
          </a:p>
        </p:txBody>
      </p:sp>
    </p:spTree>
    <p:extLst>
      <p:ext uri="{BB962C8B-B14F-4D97-AF65-F5344CB8AC3E}">
        <p14:creationId xmlns:p14="http://schemas.microsoft.com/office/powerpoint/2010/main" val="32307331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9</a:t>
            </a:fld>
            <a:endParaRPr lang="en-US"/>
          </a:p>
        </p:txBody>
      </p:sp>
    </p:spTree>
    <p:extLst>
      <p:ext uri="{BB962C8B-B14F-4D97-AF65-F5344CB8AC3E}">
        <p14:creationId xmlns:p14="http://schemas.microsoft.com/office/powerpoint/2010/main" val="32307331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A614BB-D293-DFC7-DF79-74A8675A8C14}"/>
              </a:ext>
            </a:extLst>
          </p:cNvPr>
          <p:cNvSpPr>
            <a:spLocks noGrp="1"/>
          </p:cNvSpPr>
          <p:nvPr>
            <p:ph idx="1" hasCustomPrompt="1"/>
          </p:nvPr>
        </p:nvSpPr>
        <p:spPr>
          <a:xfrm>
            <a:off x="685800" y="1065905"/>
            <a:ext cx="10668000" cy="5123416"/>
          </a:xfrm>
        </p:spPr>
        <p:txBody>
          <a:bodyPr/>
          <a:lstStyle>
            <a:lvl1pPr>
              <a:buAutoNum type="alphaUcPeriod"/>
              <a:defRPr/>
            </a:lvl1pPr>
            <a:lvl2pPr>
              <a:buAutoNum type="arabicPeriod"/>
              <a:defRPr/>
            </a:lvl2pPr>
          </a:lstStyle>
          <a:p>
            <a:pPr lvl="0"/>
            <a:r>
              <a:rPr lang="en-US" dirty="0"/>
              <a:t>Heading</a:t>
            </a:r>
          </a:p>
          <a:p>
            <a:pPr lvl="1"/>
            <a:r>
              <a:rPr lang="en-US" dirty="0"/>
              <a:t>Numbered	tabbed		list</a:t>
            </a:r>
          </a:p>
          <a:p>
            <a:pPr lvl="1"/>
            <a:r>
              <a:rPr lang="en-US" dirty="0"/>
              <a:t>Word		word		word</a:t>
            </a:r>
          </a:p>
          <a:p>
            <a:pPr lvl="0"/>
            <a:r>
              <a:rPr lang="en-US" dirty="0"/>
              <a:t>Heading</a:t>
            </a:r>
          </a:p>
          <a:p>
            <a:pPr lvl="1"/>
            <a:r>
              <a:rPr lang="en-US" dirty="0"/>
              <a:t>Numbered	tabbed		list</a:t>
            </a:r>
          </a:p>
          <a:p>
            <a:pPr lvl="1"/>
            <a:r>
              <a:rPr lang="en-US" dirty="0"/>
              <a:t>Word		word		word</a:t>
            </a:r>
          </a:p>
          <a:p>
            <a:pPr lvl="1"/>
            <a:endParaRPr lang="en-US" dirty="0"/>
          </a:p>
        </p:txBody>
      </p:sp>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9" name="Content Placeholder 12">
            <a:extLst>
              <a:ext uri="{FF2B5EF4-FFF2-40B4-BE49-F238E27FC236}">
                <a16:creationId xmlns:a16="http://schemas.microsoft.com/office/drawing/2014/main" id="{06F047B1-E442-34B1-9271-DABEC0A80758}"/>
              </a:ext>
            </a:extLst>
          </p:cNvPr>
          <p:cNvSpPr>
            <a:spLocks noGrp="1"/>
          </p:cNvSpPr>
          <p:nvPr>
            <p:ph sz="quarter" idx="13" hasCustomPrompt="1"/>
          </p:nvPr>
        </p:nvSpPr>
        <p:spPr>
          <a:xfrm>
            <a:off x="2626088" y="425421"/>
            <a:ext cx="6091450" cy="223925"/>
          </a:xfrm>
        </p:spPr>
        <p:txBody>
          <a:bodyPr lIns="0" tIns="0" rIns="0">
            <a:noAutofit/>
          </a:bodyPr>
          <a:lstStyle>
            <a:lvl1pPr marL="0" indent="0">
              <a:lnSpc>
                <a:spcPts val="2100"/>
              </a:lnSpc>
              <a:spcBef>
                <a:spcPts val="0"/>
              </a:spcBef>
              <a:buNone/>
              <a:defRPr sz="1800"/>
            </a:lvl1pPr>
          </a:lstStyle>
          <a:p>
            <a:pPr lvl="0"/>
            <a:r>
              <a:rPr lang="en-US" dirty="0"/>
              <a:t>• Section Title</a:t>
            </a:r>
          </a:p>
        </p:txBody>
      </p:sp>
    </p:spTree>
    <p:extLst>
      <p:ext uri="{BB962C8B-B14F-4D97-AF65-F5344CB8AC3E}">
        <p14:creationId xmlns:p14="http://schemas.microsoft.com/office/powerpoint/2010/main" val="314056385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BBFE2-EEFE-FD86-2970-493550B936DA}"/>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69875F2-C82E-88FB-5909-80CDE2E559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BE1AE16-2054-60F3-5ABC-16DE70D260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114DB5-6F4A-26E5-A680-1C4584710E16}"/>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B5C3BCD9-1026-EB52-B4E1-1BC50F7C272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38576654-9205-12E2-6A9C-2FC8F0ADF877}"/>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2894867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2B256-279C-2EB0-9A40-EDDD887D9A22}"/>
              </a:ext>
            </a:extLst>
          </p:cNvPr>
          <p:cNvSpPr>
            <a:spLocks noGrp="1"/>
          </p:cNvSpPr>
          <p:nvPr>
            <p:ph type="title"/>
          </p:nvPr>
        </p:nvSpPr>
        <p:spPr>
          <a:xfrm>
            <a:off x="685800" y="365125"/>
            <a:ext cx="10668000" cy="365125"/>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8F6A3F4-793D-1CE4-5766-6F49604D3DE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53D69E-E9DB-7914-AB16-8BDB7CD0C9D0}"/>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F961AA2D-A587-6848-C86D-F5AB55FC96D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0331760B-54DF-D787-D05C-C7889F058B9A}"/>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38221035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42313CA-1740-1FDD-52F4-6DA68174F017}"/>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D3B4436-0E97-0503-969E-16C1F95260D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5EE01B-5EA1-A523-FD49-D3359789C8CF}"/>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BF4F44EA-393B-9024-F99F-F914F093407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255787F4-D605-C999-FCE8-D52926269868}"/>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12972685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p>
            <a:fld id="{D329465C-2FAC-6745-BF34-06294513BB59}" type="slidenum">
              <a:rPr lang="en-US" smtClean="0"/>
              <a:t>‹#›</a:t>
            </a:fld>
            <a:endParaRPr lang="en-US"/>
          </a:p>
        </p:txBody>
      </p:sp>
      <p:sp>
        <p:nvSpPr>
          <p:cNvPr id="8" name="Content Placeholder 2">
            <a:extLst>
              <a:ext uri="{FF2B5EF4-FFF2-40B4-BE49-F238E27FC236}">
                <a16:creationId xmlns:a16="http://schemas.microsoft.com/office/drawing/2014/main" id="{AB40CEFC-508F-7C48-9EF6-6013A2AA1C43}"/>
              </a:ext>
            </a:extLst>
          </p:cNvPr>
          <p:cNvSpPr>
            <a:spLocks noGrp="1"/>
          </p:cNvSpPr>
          <p:nvPr>
            <p:ph idx="1" hasCustomPrompt="1"/>
          </p:nvPr>
        </p:nvSpPr>
        <p:spPr>
          <a:xfrm>
            <a:off x="685800" y="1065905"/>
            <a:ext cx="10668000" cy="5123416"/>
          </a:xfrm>
        </p:spPr>
        <p:txBody>
          <a:bodyPr/>
          <a:lstStyle>
            <a:lvl1pPr>
              <a:buAutoNum type="alphaUcPeriod"/>
              <a:defRPr/>
            </a:lvl1pPr>
            <a:lvl2pPr marL="457200" indent="0" defTabSz="457200">
              <a:buNone/>
              <a:defRPr/>
            </a:lvl2pPr>
          </a:lstStyle>
          <a:p>
            <a:pPr lvl="0"/>
            <a:r>
              <a:rPr lang="en-US" dirty="0"/>
              <a:t>Heading</a:t>
            </a:r>
          </a:p>
          <a:p>
            <a:pPr lvl="1"/>
            <a:r>
              <a:rPr lang="en-US" dirty="0"/>
              <a:t>Word	Word	Word</a:t>
            </a:r>
          </a:p>
          <a:p>
            <a:pPr lvl="1"/>
            <a:r>
              <a:rPr lang="en-US" dirty="0"/>
              <a:t>Word	Word	Word</a:t>
            </a:r>
          </a:p>
          <a:p>
            <a:pPr lvl="1"/>
            <a:endParaRPr lang="en-US" dirty="0"/>
          </a:p>
        </p:txBody>
      </p:sp>
      <p:sp>
        <p:nvSpPr>
          <p:cNvPr id="2" name="Content Placeholder 12">
            <a:extLst>
              <a:ext uri="{FF2B5EF4-FFF2-40B4-BE49-F238E27FC236}">
                <a16:creationId xmlns:a16="http://schemas.microsoft.com/office/drawing/2014/main" id="{C2A53BC8-0A07-6247-B5DB-E4F3B7ED2145}"/>
              </a:ext>
            </a:extLst>
          </p:cNvPr>
          <p:cNvSpPr>
            <a:spLocks noGrp="1"/>
          </p:cNvSpPr>
          <p:nvPr>
            <p:ph sz="quarter" idx="13" hasCustomPrompt="1"/>
          </p:nvPr>
        </p:nvSpPr>
        <p:spPr>
          <a:xfrm>
            <a:off x="2626088" y="425421"/>
            <a:ext cx="6091450" cy="223925"/>
          </a:xfrm>
        </p:spPr>
        <p:txBody>
          <a:bodyPr lIns="0" tIns="0" rIns="0">
            <a:noAutofit/>
          </a:bodyPr>
          <a:lstStyle>
            <a:lvl1pPr marL="0" indent="0">
              <a:lnSpc>
                <a:spcPts val="2100"/>
              </a:lnSpc>
              <a:spcBef>
                <a:spcPts val="0"/>
              </a:spcBef>
              <a:buNone/>
              <a:defRPr sz="1800"/>
            </a:lvl1pPr>
          </a:lstStyle>
          <a:p>
            <a:pPr lvl="0"/>
            <a:r>
              <a:rPr lang="en-US" dirty="0"/>
              <a:t>• Section Title</a:t>
            </a:r>
          </a:p>
        </p:txBody>
      </p:sp>
      <p:sp>
        <p:nvSpPr>
          <p:cNvPr id="3" name="Title Placeholder 8">
            <a:extLst>
              <a:ext uri="{FF2B5EF4-FFF2-40B4-BE49-F238E27FC236}">
                <a16:creationId xmlns:a16="http://schemas.microsoft.com/office/drawing/2014/main" id="{6DE0F791-4A1B-FAE7-B314-A8764A76CD27}"/>
              </a:ext>
            </a:extLst>
          </p:cNvPr>
          <p:cNvSpPr>
            <a:spLocks noGrp="1"/>
          </p:cNvSpPr>
          <p:nvPr>
            <p:ph type="title"/>
          </p:nvPr>
        </p:nvSpPr>
        <p:spPr>
          <a:xfrm>
            <a:off x="685800" y="1"/>
            <a:ext cx="2078665" cy="1148316"/>
          </a:xfrm>
          <a:prstGeom prst="rect">
            <a:avLst/>
          </a:prstGeom>
        </p:spPr>
        <p:txBody>
          <a:bodyPr vert="horz" lIns="91440" tIns="45720" rIns="91440" bIns="45720" rtlCol="0" anchor="ctr">
            <a:normAutofit/>
          </a:bodyPr>
          <a:lstStyle/>
          <a:p>
            <a:pPr indent="12700">
              <a:lnSpc>
                <a:spcPct val="100000"/>
              </a:lnSpc>
              <a:spcBef>
                <a:spcPts val="0"/>
              </a:spcBef>
              <a:defRPr lang="en-US"/>
            </a:pPr>
            <a:r>
              <a:rPr lang="en-US" dirty="0">
                <a:solidFill>
                  <a:schemeClr val="accent6"/>
                </a:solidFill>
                <a:latin typeface="Arial Regular" charset="77"/>
                <a:ea typeface="Arial Regular" charset="77"/>
                <a:cs typeface="Arial Regular" charset="77"/>
              </a:rPr>
              <a:t>Unit 5 Lesson 16</a:t>
            </a:r>
          </a:p>
        </p:txBody>
      </p:sp>
    </p:spTree>
    <p:extLst>
      <p:ext uri="{BB962C8B-B14F-4D97-AF65-F5344CB8AC3E}">
        <p14:creationId xmlns:p14="http://schemas.microsoft.com/office/powerpoint/2010/main" val="13598040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A614BB-D293-DFC7-DF79-74A8675A8C14}"/>
              </a:ext>
            </a:extLst>
          </p:cNvPr>
          <p:cNvSpPr>
            <a:spLocks noGrp="1"/>
          </p:cNvSpPr>
          <p:nvPr>
            <p:ph idx="1" hasCustomPrompt="1"/>
          </p:nvPr>
        </p:nvSpPr>
        <p:spPr>
          <a:xfrm>
            <a:off x="685800" y="1065905"/>
            <a:ext cx="7086600" cy="5123416"/>
          </a:xfrm>
        </p:spPr>
        <p:txBody>
          <a:bodyPr/>
          <a:lstStyle>
            <a:lvl1pPr>
              <a:buAutoNum type="alphaUcPeriod"/>
              <a:defRPr/>
            </a:lvl1pPr>
            <a:lvl2pPr>
              <a:lnSpc>
                <a:spcPts val="3000"/>
              </a:lnSpc>
              <a:buAutoNum type="arabicPeriod"/>
              <a:defRPr/>
            </a:lvl2pPr>
          </a:lstStyle>
          <a:p>
            <a:pPr lvl="0"/>
            <a:r>
              <a:rPr lang="en-US" dirty="0"/>
              <a:t>Heading</a:t>
            </a:r>
          </a:p>
          <a:p>
            <a:pPr lvl="1"/>
            <a:r>
              <a:rPr lang="en-US" dirty="0"/>
              <a:t>People __________ go on the bus trip.</a:t>
            </a:r>
          </a:p>
          <a:p>
            <a:pPr lvl="1"/>
            <a:r>
              <a:rPr lang="en-US" dirty="0"/>
              <a:t>It may __________ at the end of the day.</a:t>
            </a:r>
          </a:p>
          <a:p>
            <a:pPr lvl="1"/>
            <a:r>
              <a:rPr lang="en-US" dirty="0"/>
              <a:t>Ray put the dish on the __________ .</a:t>
            </a:r>
          </a:p>
          <a:p>
            <a:pPr lvl="1"/>
            <a:r>
              <a:rPr lang="en-US" dirty="0"/>
              <a:t>Fish will grab the __________ .</a:t>
            </a:r>
          </a:p>
          <a:p>
            <a:pPr lvl="1"/>
            <a:r>
              <a:rPr lang="en-US" dirty="0"/>
              <a:t>Alex will fill the pail with some __________ .</a:t>
            </a:r>
          </a:p>
          <a:p>
            <a:pPr lvl="1"/>
            <a:r>
              <a:rPr lang="en-US" dirty="0"/>
              <a:t>Dom got the __________ from the box.</a:t>
            </a:r>
          </a:p>
          <a:p>
            <a:pPr lvl="1"/>
            <a:endParaRPr lang="en-US" dirty="0"/>
          </a:p>
          <a:p>
            <a:pPr lvl="1"/>
            <a:endParaRPr lang="en-US" dirty="0"/>
          </a:p>
        </p:txBody>
      </p:sp>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4" name="Content Placeholder 2">
            <a:extLst>
              <a:ext uri="{FF2B5EF4-FFF2-40B4-BE49-F238E27FC236}">
                <a16:creationId xmlns:a16="http://schemas.microsoft.com/office/drawing/2014/main" id="{FD9732A6-8C9E-5F5A-AB56-58760ED74CEB}"/>
              </a:ext>
            </a:extLst>
          </p:cNvPr>
          <p:cNvSpPr>
            <a:spLocks noGrp="1"/>
          </p:cNvSpPr>
          <p:nvPr>
            <p:ph idx="13"/>
          </p:nvPr>
        </p:nvSpPr>
        <p:spPr>
          <a:xfrm>
            <a:off x="7849354" y="1111170"/>
            <a:ext cx="4149905" cy="5123417"/>
          </a:xfrm>
        </p:spPr>
        <p:txBody>
          <a:bodyPr lIns="0" tIns="45720" rIns="0"/>
          <a:lstStyle>
            <a:lvl1pPr>
              <a:buAutoNum type="alphaUcPeriod"/>
              <a:defRPr/>
            </a:lvl1pPr>
            <a:lvl2pPr marL="0" indent="0" defTabSz="182880">
              <a:lnSpc>
                <a:spcPts val="3000"/>
              </a:lnSpc>
              <a:spcBef>
                <a:spcPts val="500"/>
              </a:spcBef>
              <a:buNone/>
              <a:defRPr/>
            </a:lvl2pPr>
          </a:lstStyle>
          <a:p>
            <a:pPr lvl="1"/>
            <a:endParaRPr lang="en-US" dirty="0"/>
          </a:p>
          <a:p>
            <a:pPr lvl="1"/>
            <a:r>
              <a:rPr lang="en-US" dirty="0"/>
              <a:t>bay			bait				jail</a:t>
            </a:r>
          </a:p>
          <a:p>
            <a:pPr lvl="1"/>
            <a:r>
              <a:rPr lang="en-US" dirty="0"/>
              <a:t>grain		plain			pray</a:t>
            </a:r>
          </a:p>
          <a:p>
            <a:pPr lvl="1"/>
            <a:r>
              <a:rPr lang="en-US" dirty="0"/>
              <a:t>main		pain				mail</a:t>
            </a:r>
          </a:p>
          <a:p>
            <a:pPr lvl="1"/>
            <a:r>
              <a:rPr lang="en-US" dirty="0"/>
              <a:t>way			stay				may</a:t>
            </a:r>
          </a:p>
          <a:p>
            <a:pPr lvl="1"/>
            <a:r>
              <a:rPr lang="en-US" dirty="0"/>
              <a:t>paint		plain			grain</a:t>
            </a:r>
          </a:p>
          <a:p>
            <a:pPr lvl="1"/>
            <a:r>
              <a:rPr lang="en-US" dirty="0"/>
              <a:t>bay			rain				braid</a:t>
            </a:r>
          </a:p>
        </p:txBody>
      </p:sp>
      <p:sp>
        <p:nvSpPr>
          <p:cNvPr id="2" name="Content Placeholder 12">
            <a:extLst>
              <a:ext uri="{FF2B5EF4-FFF2-40B4-BE49-F238E27FC236}">
                <a16:creationId xmlns:a16="http://schemas.microsoft.com/office/drawing/2014/main" id="{9D9F1724-9868-DC40-895C-85948075C971}"/>
              </a:ext>
            </a:extLst>
          </p:cNvPr>
          <p:cNvSpPr>
            <a:spLocks noGrp="1"/>
          </p:cNvSpPr>
          <p:nvPr>
            <p:ph sz="quarter" idx="14" hasCustomPrompt="1"/>
          </p:nvPr>
        </p:nvSpPr>
        <p:spPr>
          <a:xfrm>
            <a:off x="2756903" y="425421"/>
            <a:ext cx="6091450" cy="223925"/>
          </a:xfrm>
        </p:spPr>
        <p:txBody>
          <a:bodyPr lIns="0" tIns="0" rIns="0">
            <a:noAutofit/>
          </a:bodyPr>
          <a:lstStyle>
            <a:lvl1pPr marL="0" indent="0">
              <a:lnSpc>
                <a:spcPts val="2100"/>
              </a:lnSpc>
              <a:spcBef>
                <a:spcPts val="0"/>
              </a:spcBef>
              <a:buNone/>
              <a:defRPr sz="1800"/>
            </a:lvl1pPr>
          </a:lstStyle>
          <a:p>
            <a:pPr lvl="0"/>
            <a:r>
              <a:rPr lang="en-US" dirty="0"/>
              <a:t>Section Title</a:t>
            </a:r>
          </a:p>
        </p:txBody>
      </p:sp>
    </p:spTree>
    <p:extLst>
      <p:ext uri="{BB962C8B-B14F-4D97-AF65-F5344CB8AC3E}">
        <p14:creationId xmlns:p14="http://schemas.microsoft.com/office/powerpoint/2010/main" val="32726772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A614BB-D293-DFC7-DF79-74A8675A8C14}"/>
              </a:ext>
            </a:extLst>
          </p:cNvPr>
          <p:cNvSpPr>
            <a:spLocks noGrp="1"/>
          </p:cNvSpPr>
          <p:nvPr>
            <p:ph idx="1" hasCustomPrompt="1"/>
          </p:nvPr>
        </p:nvSpPr>
        <p:spPr>
          <a:xfrm>
            <a:off x="685800" y="1065905"/>
            <a:ext cx="7086600" cy="5123416"/>
          </a:xfrm>
        </p:spPr>
        <p:txBody>
          <a:bodyPr/>
          <a:lstStyle>
            <a:lvl1pPr>
              <a:buAutoNum type="alphaUcPeriod"/>
              <a:defRPr/>
            </a:lvl1pPr>
            <a:lvl2pPr>
              <a:lnSpc>
                <a:spcPts val="3000"/>
              </a:lnSpc>
              <a:buAutoNum type="arabicPeriod"/>
              <a:defRPr/>
            </a:lvl2pPr>
          </a:lstStyle>
          <a:p>
            <a:pPr lvl="0"/>
            <a:r>
              <a:rPr lang="en-US" dirty="0"/>
              <a:t>Heading</a:t>
            </a:r>
          </a:p>
          <a:p>
            <a:pPr lvl="1"/>
            <a:r>
              <a:rPr lang="en-US" dirty="0"/>
              <a:t>People __________ go on the bus trip.</a:t>
            </a:r>
          </a:p>
          <a:p>
            <a:pPr lvl="1"/>
            <a:r>
              <a:rPr lang="en-US" dirty="0"/>
              <a:t>It may __________ at the end of the day.</a:t>
            </a:r>
          </a:p>
          <a:p>
            <a:pPr lvl="1"/>
            <a:r>
              <a:rPr lang="en-US" dirty="0"/>
              <a:t>Ray put the dish on the __________ .</a:t>
            </a:r>
          </a:p>
          <a:p>
            <a:pPr lvl="1"/>
            <a:r>
              <a:rPr lang="en-US" dirty="0"/>
              <a:t>Fish will grab the __________ .</a:t>
            </a:r>
          </a:p>
          <a:p>
            <a:pPr lvl="1"/>
            <a:r>
              <a:rPr lang="en-US" dirty="0"/>
              <a:t>Alex will fill the pail with some __________ .</a:t>
            </a:r>
          </a:p>
          <a:p>
            <a:pPr lvl="1"/>
            <a:r>
              <a:rPr lang="en-US" dirty="0"/>
              <a:t>Dom got the __________ from the box.</a:t>
            </a:r>
          </a:p>
          <a:p>
            <a:pPr lvl="1"/>
            <a:endParaRPr lang="en-US" dirty="0"/>
          </a:p>
          <a:p>
            <a:pPr lvl="1"/>
            <a:endParaRPr lang="en-US" dirty="0"/>
          </a:p>
        </p:txBody>
      </p:sp>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4" name="Content Placeholder 2">
            <a:extLst>
              <a:ext uri="{FF2B5EF4-FFF2-40B4-BE49-F238E27FC236}">
                <a16:creationId xmlns:a16="http://schemas.microsoft.com/office/drawing/2014/main" id="{FD9732A6-8C9E-5F5A-AB56-58760ED74CEB}"/>
              </a:ext>
            </a:extLst>
          </p:cNvPr>
          <p:cNvSpPr>
            <a:spLocks noGrp="1"/>
          </p:cNvSpPr>
          <p:nvPr>
            <p:ph idx="13"/>
          </p:nvPr>
        </p:nvSpPr>
        <p:spPr>
          <a:xfrm>
            <a:off x="7849354" y="1111170"/>
            <a:ext cx="4149905" cy="5123417"/>
          </a:xfrm>
        </p:spPr>
        <p:txBody>
          <a:bodyPr lIns="0" tIns="45720" rIns="0"/>
          <a:lstStyle>
            <a:lvl1pPr>
              <a:buAutoNum type="alphaUcPeriod"/>
              <a:defRPr/>
            </a:lvl1pPr>
            <a:lvl2pPr marL="0" indent="0" defTabSz="182880">
              <a:lnSpc>
                <a:spcPts val="3000"/>
              </a:lnSpc>
              <a:spcBef>
                <a:spcPts val="500"/>
              </a:spcBef>
              <a:buNone/>
              <a:defRPr/>
            </a:lvl2pPr>
          </a:lstStyle>
          <a:p>
            <a:pPr lvl="1"/>
            <a:endParaRPr lang="en-US" dirty="0"/>
          </a:p>
          <a:p>
            <a:pPr lvl="1"/>
            <a:r>
              <a:rPr lang="en-US" dirty="0"/>
              <a:t>bay			bait				jail</a:t>
            </a:r>
          </a:p>
          <a:p>
            <a:pPr lvl="1"/>
            <a:r>
              <a:rPr lang="en-US" dirty="0"/>
              <a:t>grain		plain			pray</a:t>
            </a:r>
          </a:p>
          <a:p>
            <a:pPr lvl="1"/>
            <a:r>
              <a:rPr lang="en-US" dirty="0"/>
              <a:t>main		pain				mail</a:t>
            </a:r>
          </a:p>
          <a:p>
            <a:pPr lvl="1"/>
            <a:r>
              <a:rPr lang="en-US" dirty="0"/>
              <a:t>way			stay				may</a:t>
            </a:r>
          </a:p>
          <a:p>
            <a:pPr lvl="1"/>
            <a:r>
              <a:rPr lang="en-US" dirty="0"/>
              <a:t>paint		plain			grain</a:t>
            </a:r>
          </a:p>
          <a:p>
            <a:pPr lvl="1"/>
            <a:r>
              <a:rPr lang="en-US" dirty="0"/>
              <a:t>bay			rain				braid</a:t>
            </a:r>
          </a:p>
        </p:txBody>
      </p:sp>
      <p:sp>
        <p:nvSpPr>
          <p:cNvPr id="2" name="Content Placeholder 12">
            <a:extLst>
              <a:ext uri="{FF2B5EF4-FFF2-40B4-BE49-F238E27FC236}">
                <a16:creationId xmlns:a16="http://schemas.microsoft.com/office/drawing/2014/main" id="{9D9F1724-9868-DC40-895C-85948075C971}"/>
              </a:ext>
            </a:extLst>
          </p:cNvPr>
          <p:cNvSpPr>
            <a:spLocks noGrp="1"/>
          </p:cNvSpPr>
          <p:nvPr>
            <p:ph sz="quarter" idx="14" hasCustomPrompt="1"/>
          </p:nvPr>
        </p:nvSpPr>
        <p:spPr>
          <a:xfrm>
            <a:off x="2756903" y="425421"/>
            <a:ext cx="6091450" cy="223925"/>
          </a:xfrm>
        </p:spPr>
        <p:txBody>
          <a:bodyPr lIns="0" tIns="0" rIns="0">
            <a:noAutofit/>
          </a:bodyPr>
          <a:lstStyle>
            <a:lvl1pPr marL="0" indent="0">
              <a:lnSpc>
                <a:spcPts val="2100"/>
              </a:lnSpc>
              <a:spcBef>
                <a:spcPts val="0"/>
              </a:spcBef>
              <a:buNone/>
              <a:defRPr sz="1800"/>
            </a:lvl1pPr>
          </a:lstStyle>
          <a:p>
            <a:pPr lvl="0"/>
            <a:r>
              <a:rPr lang="en-US" dirty="0"/>
              <a:t>Section Title</a:t>
            </a:r>
          </a:p>
        </p:txBody>
      </p:sp>
    </p:spTree>
    <p:extLst>
      <p:ext uri="{BB962C8B-B14F-4D97-AF65-F5344CB8AC3E}">
        <p14:creationId xmlns:p14="http://schemas.microsoft.com/office/powerpoint/2010/main" val="1409515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A614BB-D293-DFC7-DF79-74A8675A8C14}"/>
              </a:ext>
            </a:extLst>
          </p:cNvPr>
          <p:cNvSpPr>
            <a:spLocks noGrp="1"/>
          </p:cNvSpPr>
          <p:nvPr>
            <p:ph idx="1" hasCustomPrompt="1"/>
          </p:nvPr>
        </p:nvSpPr>
        <p:spPr>
          <a:xfrm>
            <a:off x="685800" y="1065905"/>
            <a:ext cx="7086600" cy="5123416"/>
          </a:xfrm>
        </p:spPr>
        <p:txBody>
          <a:bodyPr/>
          <a:lstStyle>
            <a:lvl1pPr>
              <a:buAutoNum type="alphaUcPeriod"/>
              <a:defRPr/>
            </a:lvl1pPr>
            <a:lvl2pPr>
              <a:lnSpc>
                <a:spcPts val="3000"/>
              </a:lnSpc>
              <a:buAutoNum type="arabicPeriod"/>
              <a:defRPr/>
            </a:lvl2pPr>
          </a:lstStyle>
          <a:p>
            <a:pPr lvl="0"/>
            <a:r>
              <a:rPr lang="en-US" dirty="0"/>
              <a:t>Heading</a:t>
            </a:r>
          </a:p>
          <a:p>
            <a:pPr lvl="1"/>
            <a:r>
              <a:rPr lang="en-US" dirty="0"/>
              <a:t>People __________ go on the bus trip.</a:t>
            </a:r>
          </a:p>
          <a:p>
            <a:pPr lvl="1"/>
            <a:r>
              <a:rPr lang="en-US" dirty="0"/>
              <a:t>It may __________ at the end of the day.</a:t>
            </a:r>
          </a:p>
          <a:p>
            <a:pPr lvl="1"/>
            <a:r>
              <a:rPr lang="en-US" dirty="0"/>
              <a:t>Ray put the dish on the __________ .</a:t>
            </a:r>
          </a:p>
          <a:p>
            <a:pPr lvl="1"/>
            <a:r>
              <a:rPr lang="en-US" dirty="0"/>
              <a:t>Fish will grab the __________ .</a:t>
            </a:r>
          </a:p>
          <a:p>
            <a:pPr lvl="1"/>
            <a:r>
              <a:rPr lang="en-US" dirty="0"/>
              <a:t>Alex will fill the pail with some __________ .</a:t>
            </a:r>
          </a:p>
          <a:p>
            <a:pPr lvl="1"/>
            <a:r>
              <a:rPr lang="en-US" dirty="0"/>
              <a:t>Dom got the __________ from the box.</a:t>
            </a:r>
          </a:p>
          <a:p>
            <a:pPr lvl="1"/>
            <a:endParaRPr lang="en-US" dirty="0"/>
          </a:p>
          <a:p>
            <a:pPr lvl="1"/>
            <a:endParaRPr lang="en-US" dirty="0"/>
          </a:p>
        </p:txBody>
      </p:sp>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4" name="Content Placeholder 2">
            <a:extLst>
              <a:ext uri="{FF2B5EF4-FFF2-40B4-BE49-F238E27FC236}">
                <a16:creationId xmlns:a16="http://schemas.microsoft.com/office/drawing/2014/main" id="{FD9732A6-8C9E-5F5A-AB56-58760ED74CEB}"/>
              </a:ext>
            </a:extLst>
          </p:cNvPr>
          <p:cNvSpPr>
            <a:spLocks noGrp="1"/>
          </p:cNvSpPr>
          <p:nvPr>
            <p:ph idx="13"/>
          </p:nvPr>
        </p:nvSpPr>
        <p:spPr>
          <a:xfrm>
            <a:off x="7849354" y="1111170"/>
            <a:ext cx="4149905" cy="5123417"/>
          </a:xfrm>
        </p:spPr>
        <p:txBody>
          <a:bodyPr lIns="0" tIns="45720" rIns="0"/>
          <a:lstStyle>
            <a:lvl1pPr>
              <a:buAutoNum type="alphaUcPeriod"/>
              <a:defRPr/>
            </a:lvl1pPr>
            <a:lvl2pPr marL="0" indent="0" defTabSz="182880">
              <a:lnSpc>
                <a:spcPts val="3000"/>
              </a:lnSpc>
              <a:spcBef>
                <a:spcPts val="500"/>
              </a:spcBef>
              <a:buNone/>
              <a:defRPr/>
            </a:lvl2pPr>
          </a:lstStyle>
          <a:p>
            <a:pPr lvl="1"/>
            <a:endParaRPr lang="en-US" dirty="0"/>
          </a:p>
          <a:p>
            <a:pPr lvl="1"/>
            <a:r>
              <a:rPr lang="en-US" dirty="0"/>
              <a:t>bay			bait				jail</a:t>
            </a:r>
          </a:p>
          <a:p>
            <a:pPr lvl="1"/>
            <a:r>
              <a:rPr lang="en-US" dirty="0"/>
              <a:t>grain		plain			pray</a:t>
            </a:r>
          </a:p>
          <a:p>
            <a:pPr lvl="1"/>
            <a:r>
              <a:rPr lang="en-US" dirty="0"/>
              <a:t>main		pain				mail</a:t>
            </a:r>
          </a:p>
          <a:p>
            <a:pPr lvl="1"/>
            <a:r>
              <a:rPr lang="en-US" dirty="0"/>
              <a:t>way			stay				may</a:t>
            </a:r>
          </a:p>
          <a:p>
            <a:pPr lvl="1"/>
            <a:r>
              <a:rPr lang="en-US" dirty="0"/>
              <a:t>paint		plain			grain</a:t>
            </a:r>
          </a:p>
          <a:p>
            <a:pPr lvl="1"/>
            <a:r>
              <a:rPr lang="en-US" dirty="0"/>
              <a:t>bay			rain				braid</a:t>
            </a:r>
          </a:p>
        </p:txBody>
      </p:sp>
      <p:sp>
        <p:nvSpPr>
          <p:cNvPr id="2" name="Content Placeholder 12">
            <a:extLst>
              <a:ext uri="{FF2B5EF4-FFF2-40B4-BE49-F238E27FC236}">
                <a16:creationId xmlns:a16="http://schemas.microsoft.com/office/drawing/2014/main" id="{9D9F1724-9868-DC40-895C-85948075C971}"/>
              </a:ext>
            </a:extLst>
          </p:cNvPr>
          <p:cNvSpPr>
            <a:spLocks noGrp="1"/>
          </p:cNvSpPr>
          <p:nvPr>
            <p:ph sz="quarter" idx="14" hasCustomPrompt="1"/>
          </p:nvPr>
        </p:nvSpPr>
        <p:spPr>
          <a:xfrm>
            <a:off x="2756903" y="425421"/>
            <a:ext cx="6091450" cy="223925"/>
          </a:xfrm>
        </p:spPr>
        <p:txBody>
          <a:bodyPr lIns="0" tIns="0" rIns="0">
            <a:noAutofit/>
          </a:bodyPr>
          <a:lstStyle>
            <a:lvl1pPr marL="0" indent="0">
              <a:lnSpc>
                <a:spcPts val="2100"/>
              </a:lnSpc>
              <a:spcBef>
                <a:spcPts val="0"/>
              </a:spcBef>
              <a:buNone/>
              <a:defRPr sz="1800"/>
            </a:lvl1pPr>
          </a:lstStyle>
          <a:p>
            <a:pPr lvl="0"/>
            <a:r>
              <a:rPr lang="en-US" dirty="0"/>
              <a:t>Section Title</a:t>
            </a:r>
          </a:p>
        </p:txBody>
      </p:sp>
    </p:spTree>
    <p:extLst>
      <p:ext uri="{BB962C8B-B14F-4D97-AF65-F5344CB8AC3E}">
        <p14:creationId xmlns:p14="http://schemas.microsoft.com/office/powerpoint/2010/main" val="31125063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p>
            <a:fld id="{D329465C-2FAC-6745-BF34-06294513BB59}" type="slidenum">
              <a:rPr lang="en-US" smtClean="0"/>
              <a:t>‹#›</a:t>
            </a:fld>
            <a:endParaRPr lang="en-US"/>
          </a:p>
        </p:txBody>
      </p:sp>
      <p:sp>
        <p:nvSpPr>
          <p:cNvPr id="8" name="Content Placeholder 2">
            <a:extLst>
              <a:ext uri="{FF2B5EF4-FFF2-40B4-BE49-F238E27FC236}">
                <a16:creationId xmlns:a16="http://schemas.microsoft.com/office/drawing/2014/main" id="{AB40CEFC-508F-7C48-9EF6-6013A2AA1C43}"/>
              </a:ext>
            </a:extLst>
          </p:cNvPr>
          <p:cNvSpPr>
            <a:spLocks noGrp="1"/>
          </p:cNvSpPr>
          <p:nvPr>
            <p:ph idx="1" hasCustomPrompt="1"/>
          </p:nvPr>
        </p:nvSpPr>
        <p:spPr>
          <a:xfrm>
            <a:off x="685800" y="1065905"/>
            <a:ext cx="10668000" cy="5123416"/>
          </a:xfrm>
        </p:spPr>
        <p:txBody>
          <a:bodyPr/>
          <a:lstStyle>
            <a:lvl1pPr>
              <a:buAutoNum type="alphaUcPeriod"/>
              <a:defRPr/>
            </a:lvl1pPr>
            <a:lvl2pPr marL="457200" indent="0" defTabSz="457200">
              <a:buNone/>
              <a:defRPr/>
            </a:lvl2pPr>
          </a:lstStyle>
          <a:p>
            <a:pPr lvl="0"/>
            <a:r>
              <a:rPr lang="en-US" dirty="0"/>
              <a:t>Heading</a:t>
            </a:r>
          </a:p>
          <a:p>
            <a:pPr lvl="1"/>
            <a:r>
              <a:rPr lang="en-US" dirty="0"/>
              <a:t>Word	Word	Word</a:t>
            </a:r>
          </a:p>
          <a:p>
            <a:pPr lvl="1"/>
            <a:r>
              <a:rPr lang="en-US" dirty="0"/>
              <a:t>Word	Word	Word</a:t>
            </a:r>
          </a:p>
          <a:p>
            <a:pPr lvl="1"/>
            <a:endParaRPr lang="en-US" dirty="0"/>
          </a:p>
        </p:txBody>
      </p:sp>
      <p:sp>
        <p:nvSpPr>
          <p:cNvPr id="2" name="Content Placeholder 12">
            <a:extLst>
              <a:ext uri="{FF2B5EF4-FFF2-40B4-BE49-F238E27FC236}">
                <a16:creationId xmlns:a16="http://schemas.microsoft.com/office/drawing/2014/main" id="{5AAF551F-97EF-C0CD-A846-D040832E2435}"/>
              </a:ext>
            </a:extLst>
          </p:cNvPr>
          <p:cNvSpPr>
            <a:spLocks noGrp="1"/>
          </p:cNvSpPr>
          <p:nvPr>
            <p:ph sz="quarter" idx="13" hasCustomPrompt="1"/>
          </p:nvPr>
        </p:nvSpPr>
        <p:spPr>
          <a:xfrm>
            <a:off x="2756903" y="425421"/>
            <a:ext cx="6091450" cy="223925"/>
          </a:xfrm>
        </p:spPr>
        <p:txBody>
          <a:bodyPr lIns="0" tIns="0" rIns="0">
            <a:noAutofit/>
          </a:bodyPr>
          <a:lstStyle>
            <a:lvl1pPr marL="0" indent="0">
              <a:lnSpc>
                <a:spcPts val="2100"/>
              </a:lnSpc>
              <a:spcBef>
                <a:spcPts val="0"/>
              </a:spcBef>
              <a:buNone/>
              <a:defRPr sz="1800"/>
            </a:lvl1pPr>
          </a:lstStyle>
          <a:p>
            <a:pPr lvl="0"/>
            <a:r>
              <a:rPr lang="en-US" dirty="0"/>
              <a:t>Section Title</a:t>
            </a:r>
          </a:p>
        </p:txBody>
      </p:sp>
    </p:spTree>
    <p:extLst>
      <p:ext uri="{BB962C8B-B14F-4D97-AF65-F5344CB8AC3E}">
        <p14:creationId xmlns:p14="http://schemas.microsoft.com/office/powerpoint/2010/main" val="3781355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p>
            <a:fld id="{D329465C-2FAC-6745-BF34-06294513BB59}" type="slidenum">
              <a:rPr lang="en-US" smtClean="0"/>
              <a:t>‹#›</a:t>
            </a:fld>
            <a:endParaRPr lang="en-US"/>
          </a:p>
        </p:txBody>
      </p:sp>
      <p:sp>
        <p:nvSpPr>
          <p:cNvPr id="8" name="Content Placeholder 2">
            <a:extLst>
              <a:ext uri="{FF2B5EF4-FFF2-40B4-BE49-F238E27FC236}">
                <a16:creationId xmlns:a16="http://schemas.microsoft.com/office/drawing/2014/main" id="{AB40CEFC-508F-7C48-9EF6-6013A2AA1C43}"/>
              </a:ext>
            </a:extLst>
          </p:cNvPr>
          <p:cNvSpPr>
            <a:spLocks noGrp="1"/>
          </p:cNvSpPr>
          <p:nvPr>
            <p:ph idx="1" hasCustomPrompt="1"/>
          </p:nvPr>
        </p:nvSpPr>
        <p:spPr>
          <a:xfrm>
            <a:off x="685800" y="1065905"/>
            <a:ext cx="10668000" cy="5123416"/>
          </a:xfrm>
        </p:spPr>
        <p:txBody>
          <a:bodyPr/>
          <a:lstStyle>
            <a:lvl1pPr>
              <a:buAutoNum type="alphaUcPeriod"/>
              <a:defRPr/>
            </a:lvl1pPr>
            <a:lvl2pPr marL="457200" indent="0" defTabSz="457200">
              <a:buNone/>
              <a:defRPr/>
            </a:lvl2pPr>
          </a:lstStyle>
          <a:p>
            <a:pPr lvl="0"/>
            <a:r>
              <a:rPr lang="en-US" dirty="0"/>
              <a:t>Heading</a:t>
            </a:r>
          </a:p>
          <a:p>
            <a:pPr lvl="1"/>
            <a:r>
              <a:rPr lang="en-US" dirty="0"/>
              <a:t>Word	Word	Word</a:t>
            </a:r>
          </a:p>
          <a:p>
            <a:pPr lvl="1"/>
            <a:r>
              <a:rPr lang="en-US" dirty="0"/>
              <a:t>Word	Word	Word</a:t>
            </a:r>
          </a:p>
          <a:p>
            <a:pPr lvl="1"/>
            <a:endParaRPr lang="en-US" dirty="0"/>
          </a:p>
        </p:txBody>
      </p:sp>
      <p:sp>
        <p:nvSpPr>
          <p:cNvPr id="2" name="Content Placeholder 12">
            <a:extLst>
              <a:ext uri="{FF2B5EF4-FFF2-40B4-BE49-F238E27FC236}">
                <a16:creationId xmlns:a16="http://schemas.microsoft.com/office/drawing/2014/main" id="{C2A53BC8-0A07-6247-B5DB-E4F3B7ED2145}"/>
              </a:ext>
            </a:extLst>
          </p:cNvPr>
          <p:cNvSpPr>
            <a:spLocks noGrp="1"/>
          </p:cNvSpPr>
          <p:nvPr>
            <p:ph sz="quarter" idx="13" hasCustomPrompt="1"/>
          </p:nvPr>
        </p:nvSpPr>
        <p:spPr>
          <a:xfrm>
            <a:off x="2626088" y="425421"/>
            <a:ext cx="6091450" cy="223925"/>
          </a:xfrm>
        </p:spPr>
        <p:txBody>
          <a:bodyPr lIns="0" tIns="0" rIns="0">
            <a:noAutofit/>
          </a:bodyPr>
          <a:lstStyle>
            <a:lvl1pPr marL="0" indent="0">
              <a:lnSpc>
                <a:spcPts val="2100"/>
              </a:lnSpc>
              <a:spcBef>
                <a:spcPts val="0"/>
              </a:spcBef>
              <a:buNone/>
              <a:defRPr sz="1800"/>
            </a:lvl1pPr>
          </a:lstStyle>
          <a:p>
            <a:pPr lvl="0"/>
            <a:r>
              <a:rPr lang="en-US" dirty="0"/>
              <a:t>• Section Title</a:t>
            </a:r>
          </a:p>
        </p:txBody>
      </p:sp>
      <p:sp>
        <p:nvSpPr>
          <p:cNvPr id="3" name="Title Placeholder 8">
            <a:extLst>
              <a:ext uri="{FF2B5EF4-FFF2-40B4-BE49-F238E27FC236}">
                <a16:creationId xmlns:a16="http://schemas.microsoft.com/office/drawing/2014/main" id="{6DE0F791-4A1B-FAE7-B314-A8764A76CD27}"/>
              </a:ext>
            </a:extLst>
          </p:cNvPr>
          <p:cNvSpPr>
            <a:spLocks noGrp="1"/>
          </p:cNvSpPr>
          <p:nvPr>
            <p:ph type="title"/>
          </p:nvPr>
        </p:nvSpPr>
        <p:spPr>
          <a:xfrm>
            <a:off x="685800" y="1"/>
            <a:ext cx="2078665" cy="1148316"/>
          </a:xfrm>
          <a:prstGeom prst="rect">
            <a:avLst/>
          </a:prstGeom>
        </p:spPr>
        <p:txBody>
          <a:bodyPr vert="horz" lIns="91440" tIns="45720" rIns="91440" bIns="45720" rtlCol="0" anchor="ctr">
            <a:normAutofit/>
          </a:bodyPr>
          <a:lstStyle/>
          <a:p>
            <a:pPr indent="12700">
              <a:lnSpc>
                <a:spcPct val="100000"/>
              </a:lnSpc>
              <a:spcBef>
                <a:spcPts val="0"/>
              </a:spcBef>
              <a:defRPr lang="en-US"/>
            </a:pPr>
            <a:r>
              <a:rPr lang="en-US" dirty="0">
                <a:solidFill>
                  <a:schemeClr val="accent6"/>
                </a:solidFill>
                <a:latin typeface="Arial Regular" charset="77"/>
                <a:ea typeface="Arial Regular" charset="77"/>
                <a:cs typeface="Arial Regular" charset="77"/>
              </a:rPr>
              <a:t>Unit 5 Lesson 16</a:t>
            </a:r>
          </a:p>
        </p:txBody>
      </p:sp>
    </p:spTree>
    <p:extLst>
      <p:ext uri="{BB962C8B-B14F-4D97-AF65-F5344CB8AC3E}">
        <p14:creationId xmlns:p14="http://schemas.microsoft.com/office/powerpoint/2010/main" val="353128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10" name="Text Placeholder 3">
            <a:extLst>
              <a:ext uri="{FF2B5EF4-FFF2-40B4-BE49-F238E27FC236}">
                <a16:creationId xmlns:a16="http://schemas.microsoft.com/office/drawing/2014/main" id="{0F0FA233-5599-F3D7-9118-CE5CF3BE370D}"/>
              </a:ext>
            </a:extLst>
          </p:cNvPr>
          <p:cNvSpPr>
            <a:spLocks noGrp="1"/>
          </p:cNvSpPr>
          <p:nvPr>
            <p:ph type="body" sz="half" idx="2" hasCustomPrompt="1"/>
          </p:nvPr>
        </p:nvSpPr>
        <p:spPr>
          <a:xfrm>
            <a:off x="754743" y="2016032"/>
            <a:ext cx="2126343" cy="2969623"/>
          </a:xfrm>
        </p:spPr>
        <p:txBody>
          <a:bodyPr wrap="none" lIns="137160" tIns="91440" rIns="137160">
            <a:noAutofit/>
          </a:bodyPr>
          <a:lstStyle>
            <a:lvl1pPr marL="0" indent="0">
              <a:lnSpc>
                <a:spcPts val="4200"/>
              </a:lnSpc>
              <a:spcBef>
                <a:spcPts val="0"/>
              </a:spcBef>
              <a:buNone/>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Word</a:t>
            </a:r>
          </a:p>
          <a:p>
            <a:pPr lvl="0"/>
            <a:r>
              <a:rPr lang="en-US" dirty="0"/>
              <a:t>Word</a:t>
            </a:r>
          </a:p>
          <a:p>
            <a:pPr lvl="0"/>
            <a:r>
              <a:rPr lang="en-US" dirty="0"/>
              <a:t>Word</a:t>
            </a:r>
          </a:p>
          <a:p>
            <a:pPr lvl="0"/>
            <a:r>
              <a:rPr lang="en-US" dirty="0"/>
              <a:t>Word</a:t>
            </a:r>
          </a:p>
        </p:txBody>
      </p:sp>
      <p:sp>
        <p:nvSpPr>
          <p:cNvPr id="11" name="Text Placeholder 3">
            <a:extLst>
              <a:ext uri="{FF2B5EF4-FFF2-40B4-BE49-F238E27FC236}">
                <a16:creationId xmlns:a16="http://schemas.microsoft.com/office/drawing/2014/main" id="{48590717-5722-CCAD-4697-2967F4FF7A7D}"/>
              </a:ext>
            </a:extLst>
          </p:cNvPr>
          <p:cNvSpPr>
            <a:spLocks noGrp="1"/>
          </p:cNvSpPr>
          <p:nvPr>
            <p:ph type="body" sz="half" idx="13" hasCustomPrompt="1"/>
          </p:nvPr>
        </p:nvSpPr>
        <p:spPr>
          <a:xfrm>
            <a:off x="3403600" y="2016032"/>
            <a:ext cx="2126343" cy="2969623"/>
          </a:xfrm>
        </p:spPr>
        <p:txBody>
          <a:bodyPr wrap="none" lIns="137160" tIns="91440" rIns="137160">
            <a:noAutofit/>
          </a:bodyPr>
          <a:lstStyle>
            <a:lvl1pPr marL="0" indent="0">
              <a:lnSpc>
                <a:spcPts val="4200"/>
              </a:lnSpc>
              <a:spcBef>
                <a:spcPts val="0"/>
              </a:spcBef>
              <a:buNone/>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Word</a:t>
            </a:r>
          </a:p>
          <a:p>
            <a:pPr lvl="0"/>
            <a:r>
              <a:rPr lang="en-US" dirty="0"/>
              <a:t>Word</a:t>
            </a:r>
          </a:p>
          <a:p>
            <a:pPr lvl="0"/>
            <a:r>
              <a:rPr lang="en-US" dirty="0"/>
              <a:t>Word</a:t>
            </a:r>
          </a:p>
          <a:p>
            <a:pPr lvl="0"/>
            <a:r>
              <a:rPr lang="en-US" dirty="0"/>
              <a:t>Word</a:t>
            </a:r>
          </a:p>
        </p:txBody>
      </p:sp>
      <p:sp>
        <p:nvSpPr>
          <p:cNvPr id="12" name="Text Placeholder 3">
            <a:extLst>
              <a:ext uri="{FF2B5EF4-FFF2-40B4-BE49-F238E27FC236}">
                <a16:creationId xmlns:a16="http://schemas.microsoft.com/office/drawing/2014/main" id="{FF0D0443-6709-33A4-B6A0-D37825CB40B6}"/>
              </a:ext>
            </a:extLst>
          </p:cNvPr>
          <p:cNvSpPr>
            <a:spLocks noGrp="1"/>
          </p:cNvSpPr>
          <p:nvPr>
            <p:ph type="body" sz="half" idx="14" hasCustomPrompt="1"/>
          </p:nvPr>
        </p:nvSpPr>
        <p:spPr>
          <a:xfrm>
            <a:off x="6052456" y="2016031"/>
            <a:ext cx="2126343" cy="2969623"/>
          </a:xfrm>
        </p:spPr>
        <p:txBody>
          <a:bodyPr wrap="none" lIns="137160" tIns="91440" rIns="137160">
            <a:noAutofit/>
          </a:bodyPr>
          <a:lstStyle>
            <a:lvl1pPr marL="0" indent="0">
              <a:lnSpc>
                <a:spcPts val="4200"/>
              </a:lnSpc>
              <a:spcBef>
                <a:spcPts val="0"/>
              </a:spcBef>
              <a:buNone/>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Word</a:t>
            </a:r>
          </a:p>
          <a:p>
            <a:pPr lvl="0"/>
            <a:r>
              <a:rPr lang="en-US" dirty="0"/>
              <a:t>Word</a:t>
            </a:r>
          </a:p>
          <a:p>
            <a:pPr lvl="0"/>
            <a:r>
              <a:rPr lang="en-US" dirty="0"/>
              <a:t>Word</a:t>
            </a:r>
          </a:p>
          <a:p>
            <a:pPr lvl="0"/>
            <a:r>
              <a:rPr lang="en-US" dirty="0"/>
              <a:t>Word</a:t>
            </a:r>
          </a:p>
        </p:txBody>
      </p:sp>
      <p:sp>
        <p:nvSpPr>
          <p:cNvPr id="3" name="Content Placeholder 2">
            <a:extLst>
              <a:ext uri="{FF2B5EF4-FFF2-40B4-BE49-F238E27FC236}">
                <a16:creationId xmlns:a16="http://schemas.microsoft.com/office/drawing/2014/main" id="{3DA614BB-D293-DFC7-DF79-74A8675A8C14}"/>
              </a:ext>
            </a:extLst>
          </p:cNvPr>
          <p:cNvSpPr>
            <a:spLocks noGrp="1"/>
          </p:cNvSpPr>
          <p:nvPr>
            <p:ph idx="1" hasCustomPrompt="1"/>
          </p:nvPr>
        </p:nvSpPr>
        <p:spPr>
          <a:xfrm>
            <a:off x="685800" y="1065905"/>
            <a:ext cx="10668000" cy="669110"/>
          </a:xfrm>
        </p:spPr>
        <p:txBody>
          <a:bodyPr/>
          <a:lstStyle>
            <a:lvl1pPr>
              <a:buAutoNum type="alphaUcPeriod"/>
              <a:defRPr/>
            </a:lvl1pPr>
            <a:lvl2pPr marL="457200" indent="0">
              <a:buNone/>
              <a:defRPr/>
            </a:lvl2pPr>
          </a:lstStyle>
          <a:p>
            <a:pPr lvl="0"/>
            <a:r>
              <a:rPr lang="en-US" dirty="0"/>
              <a:t>Heading</a:t>
            </a:r>
          </a:p>
        </p:txBody>
      </p:sp>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2" name="Content Placeholder 12">
            <a:extLst>
              <a:ext uri="{FF2B5EF4-FFF2-40B4-BE49-F238E27FC236}">
                <a16:creationId xmlns:a16="http://schemas.microsoft.com/office/drawing/2014/main" id="{BA950C04-0E32-354E-5C3E-2056757025F4}"/>
              </a:ext>
            </a:extLst>
          </p:cNvPr>
          <p:cNvSpPr>
            <a:spLocks noGrp="1"/>
          </p:cNvSpPr>
          <p:nvPr>
            <p:ph sz="quarter" idx="15" hasCustomPrompt="1"/>
          </p:nvPr>
        </p:nvSpPr>
        <p:spPr>
          <a:xfrm>
            <a:off x="2626088" y="425421"/>
            <a:ext cx="6091450" cy="223925"/>
          </a:xfrm>
        </p:spPr>
        <p:txBody>
          <a:bodyPr lIns="0" tIns="0" rIns="0">
            <a:noAutofit/>
          </a:bodyPr>
          <a:lstStyle>
            <a:lvl1pPr marL="0" indent="0">
              <a:lnSpc>
                <a:spcPts val="2100"/>
              </a:lnSpc>
              <a:spcBef>
                <a:spcPts val="0"/>
              </a:spcBef>
              <a:buNone/>
              <a:defRPr sz="1800"/>
            </a:lvl1pPr>
          </a:lstStyle>
          <a:p>
            <a:pPr lvl="0"/>
            <a:r>
              <a:rPr lang="en-US" dirty="0"/>
              <a:t>• Section Title</a:t>
            </a:r>
          </a:p>
        </p:txBody>
      </p:sp>
      <p:sp>
        <p:nvSpPr>
          <p:cNvPr id="4" name="Title Placeholder 8">
            <a:extLst>
              <a:ext uri="{FF2B5EF4-FFF2-40B4-BE49-F238E27FC236}">
                <a16:creationId xmlns:a16="http://schemas.microsoft.com/office/drawing/2014/main" id="{6D8674B9-4D0F-B6E1-0650-F9E477CA46D0}"/>
              </a:ext>
            </a:extLst>
          </p:cNvPr>
          <p:cNvSpPr>
            <a:spLocks noGrp="1"/>
          </p:cNvSpPr>
          <p:nvPr>
            <p:ph type="title"/>
          </p:nvPr>
        </p:nvSpPr>
        <p:spPr>
          <a:xfrm>
            <a:off x="685800" y="1"/>
            <a:ext cx="2078665" cy="1148316"/>
          </a:xfrm>
          <a:prstGeom prst="rect">
            <a:avLst/>
          </a:prstGeom>
        </p:spPr>
        <p:txBody>
          <a:bodyPr vert="horz" lIns="91440" tIns="45720" rIns="91440" bIns="45720" rtlCol="0" anchor="ctr">
            <a:normAutofit/>
          </a:bodyPr>
          <a:lstStyle/>
          <a:p>
            <a:pPr indent="12700">
              <a:lnSpc>
                <a:spcPct val="100000"/>
              </a:lnSpc>
              <a:spcBef>
                <a:spcPts val="0"/>
              </a:spcBef>
              <a:defRPr lang="en-US"/>
            </a:pPr>
            <a:r>
              <a:rPr lang="en-US" dirty="0">
                <a:solidFill>
                  <a:schemeClr val="accent6"/>
                </a:solidFill>
                <a:latin typeface="Arial Regular" charset="77"/>
                <a:ea typeface="Arial Regular" charset="77"/>
                <a:cs typeface="Arial Regular" charset="77"/>
              </a:rPr>
              <a:t>Unit 5 Lesson 16</a:t>
            </a:r>
          </a:p>
        </p:txBody>
      </p:sp>
    </p:spTree>
    <p:extLst>
      <p:ext uri="{BB962C8B-B14F-4D97-AF65-F5344CB8AC3E}">
        <p14:creationId xmlns:p14="http://schemas.microsoft.com/office/powerpoint/2010/main" val="1033262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4" name="Content Placeholder 2">
            <a:extLst>
              <a:ext uri="{FF2B5EF4-FFF2-40B4-BE49-F238E27FC236}">
                <a16:creationId xmlns:a16="http://schemas.microsoft.com/office/drawing/2014/main" id="{6A8F444E-C254-16A6-0D65-0BE256480286}"/>
              </a:ext>
            </a:extLst>
          </p:cNvPr>
          <p:cNvSpPr>
            <a:spLocks noGrp="1"/>
          </p:cNvSpPr>
          <p:nvPr>
            <p:ph idx="13" hasCustomPrompt="1"/>
          </p:nvPr>
        </p:nvSpPr>
        <p:spPr>
          <a:xfrm>
            <a:off x="685800" y="1065905"/>
            <a:ext cx="10668000" cy="669110"/>
          </a:xfrm>
        </p:spPr>
        <p:txBody>
          <a:bodyPr>
            <a:noAutofit/>
          </a:bodyPr>
          <a:lstStyle>
            <a:lvl1pPr>
              <a:buAutoNum type="alphaUcPeriod"/>
              <a:defRPr/>
            </a:lvl1pPr>
            <a:lvl2pPr marL="457200" indent="0">
              <a:buNone/>
              <a:defRPr/>
            </a:lvl2pPr>
          </a:lstStyle>
          <a:p>
            <a:pPr lvl="0"/>
            <a:r>
              <a:rPr lang="en-US" dirty="0"/>
              <a:t>Heading</a:t>
            </a:r>
          </a:p>
        </p:txBody>
      </p:sp>
      <p:sp>
        <p:nvSpPr>
          <p:cNvPr id="7" name="Content Placeholder 2">
            <a:extLst>
              <a:ext uri="{FF2B5EF4-FFF2-40B4-BE49-F238E27FC236}">
                <a16:creationId xmlns:a16="http://schemas.microsoft.com/office/drawing/2014/main" id="{2D976DD3-2320-5ED7-2F9F-C26A265738CB}"/>
              </a:ext>
            </a:extLst>
          </p:cNvPr>
          <p:cNvSpPr>
            <a:spLocks noGrp="1"/>
          </p:cNvSpPr>
          <p:nvPr>
            <p:ph idx="14" hasCustomPrompt="1"/>
          </p:nvPr>
        </p:nvSpPr>
        <p:spPr>
          <a:xfrm>
            <a:off x="3216091" y="2023970"/>
            <a:ext cx="6528546" cy="449262"/>
          </a:xfrm>
        </p:spPr>
        <p:txBody>
          <a:bodyPr>
            <a:noAutofit/>
          </a:bodyPr>
          <a:lstStyle>
            <a:lvl1pPr>
              <a:buAutoNum type="alphaUcPeriod"/>
              <a:defRPr/>
            </a:lvl1pPr>
            <a:lvl2pPr marL="457200" indent="0" algn="ctr">
              <a:buNone/>
              <a:defRPr sz="4000"/>
            </a:lvl2pPr>
          </a:lstStyle>
          <a:p>
            <a:pPr marL="0" indent="0" algn="ctr">
              <a:buNone/>
            </a:pPr>
            <a:r>
              <a:rPr lang="en-US" sz="4000" b="1" dirty="0">
                <a:effectLst/>
                <a:latin typeface="Arial" panose="020B0604020202020204" pitchFamily="34" charset="0"/>
              </a:rPr>
              <a:t>At the Ranch</a:t>
            </a:r>
          </a:p>
        </p:txBody>
      </p:sp>
      <p:sp>
        <p:nvSpPr>
          <p:cNvPr id="9" name="Content Placeholder 8">
            <a:extLst>
              <a:ext uri="{FF2B5EF4-FFF2-40B4-BE49-F238E27FC236}">
                <a16:creationId xmlns:a16="http://schemas.microsoft.com/office/drawing/2014/main" id="{F191F105-CA9B-7213-F070-F785D30DF0DE}"/>
              </a:ext>
            </a:extLst>
          </p:cNvPr>
          <p:cNvSpPr>
            <a:spLocks noGrp="1"/>
          </p:cNvSpPr>
          <p:nvPr>
            <p:ph sz="quarter" idx="15" hasCustomPrompt="1"/>
          </p:nvPr>
        </p:nvSpPr>
        <p:spPr>
          <a:xfrm>
            <a:off x="3216090" y="2473232"/>
            <a:ext cx="6528546" cy="288955"/>
          </a:xfrm>
        </p:spPr>
        <p:txBody>
          <a:bodyPr lIns="0" tIns="0" rIns="0">
            <a:noAutofit/>
          </a:bodyPr>
          <a:lstStyle>
            <a:lvl1pPr marL="0" indent="0" algn="ctr">
              <a:lnSpc>
                <a:spcPct val="100000"/>
              </a:lnSpc>
              <a:spcBef>
                <a:spcPts val="0"/>
              </a:spcBef>
              <a:buNone/>
              <a:defRPr sz="2000"/>
            </a:lvl1pPr>
          </a:lstStyle>
          <a:p>
            <a:pPr lvl="0"/>
            <a:r>
              <a:rPr lang="en-US" dirty="0"/>
              <a:t>Part #</a:t>
            </a:r>
          </a:p>
        </p:txBody>
      </p:sp>
      <p:sp>
        <p:nvSpPr>
          <p:cNvPr id="12" name="Content Placeholder 2">
            <a:extLst>
              <a:ext uri="{FF2B5EF4-FFF2-40B4-BE49-F238E27FC236}">
                <a16:creationId xmlns:a16="http://schemas.microsoft.com/office/drawing/2014/main" id="{23B84EA3-DE13-F454-87B2-4C53DC69E575}"/>
              </a:ext>
            </a:extLst>
          </p:cNvPr>
          <p:cNvSpPr>
            <a:spLocks noGrp="1"/>
          </p:cNvSpPr>
          <p:nvPr>
            <p:ph idx="1" hasCustomPrompt="1"/>
          </p:nvPr>
        </p:nvSpPr>
        <p:spPr>
          <a:xfrm>
            <a:off x="3216091" y="2824906"/>
            <a:ext cx="6528547" cy="1182314"/>
          </a:xfrm>
        </p:spPr>
        <p:txBody>
          <a:bodyPr lIns="0" rIns="0">
            <a:noAutofit/>
          </a:bodyPr>
          <a:lstStyle>
            <a:lvl1pPr>
              <a:buAutoNum type="alphaUcPeriod"/>
              <a:defRPr/>
            </a:lvl1pPr>
            <a:lvl2pPr marL="0" indent="0">
              <a:lnSpc>
                <a:spcPts val="2000"/>
              </a:lnSpc>
              <a:spcBef>
                <a:spcPts val="0"/>
              </a:spcBef>
              <a:buNone/>
              <a:defRPr sz="1600"/>
            </a:lvl2pPr>
          </a:lstStyle>
          <a:p>
            <a:pPr lvl="1"/>
            <a:r>
              <a:rPr lang="en-US" dirty="0"/>
              <a:t>Teacher Reads You could take a class field trip to many different places. You might visit a ranch, which is a large farm where animals are raised. Farm animals are fed grain, which are seeds, and hay, a kind of grass. Let’s learn what it would be like to visit a ranch.</a:t>
            </a:r>
          </a:p>
        </p:txBody>
      </p:sp>
      <p:sp>
        <p:nvSpPr>
          <p:cNvPr id="13" name="Content Placeholder 2">
            <a:extLst>
              <a:ext uri="{FF2B5EF4-FFF2-40B4-BE49-F238E27FC236}">
                <a16:creationId xmlns:a16="http://schemas.microsoft.com/office/drawing/2014/main" id="{19B8F6FB-4ADC-1239-0D59-48E32EE698FA}"/>
              </a:ext>
            </a:extLst>
          </p:cNvPr>
          <p:cNvSpPr>
            <a:spLocks noGrp="1"/>
          </p:cNvSpPr>
          <p:nvPr>
            <p:ph idx="16" hasCustomPrompt="1"/>
          </p:nvPr>
        </p:nvSpPr>
        <p:spPr>
          <a:xfrm>
            <a:off x="3216090" y="4034115"/>
            <a:ext cx="6528547" cy="2304288"/>
          </a:xfrm>
        </p:spPr>
        <p:txBody>
          <a:bodyPr lIns="0" tIns="0" rIns="0">
            <a:noAutofit/>
          </a:bodyPr>
          <a:lstStyle>
            <a:lvl1pPr>
              <a:buAutoNum type="alphaUcPeriod"/>
              <a:defRPr/>
            </a:lvl1pPr>
            <a:lvl2pPr marL="0" indent="457200">
              <a:lnSpc>
                <a:spcPts val="2600"/>
              </a:lnSpc>
              <a:spcBef>
                <a:spcPts val="0"/>
              </a:spcBef>
              <a:buNone/>
              <a:defRPr sz="1800"/>
            </a:lvl2pPr>
          </a:lstStyle>
          <a:p>
            <a:pPr lvl="1"/>
            <a:r>
              <a:rPr lang="en-US" dirty="0"/>
              <a:t>“Mom, this is the day my class will visit Bay</a:t>
            </a:r>
            <a:br>
              <a:rPr lang="en-US" dirty="0"/>
            </a:br>
            <a:r>
              <a:rPr lang="en-US" dirty="0"/>
              <a:t>Ranch,” Fay said. “Mr. Ross said that we will see </a:t>
            </a:r>
            <a:br>
              <a:rPr lang="en-US" dirty="0"/>
            </a:br>
            <a:r>
              <a:rPr lang="en-US" dirty="0"/>
              <a:t>grain and hay. We may get to see pigs. After we see </a:t>
            </a:r>
            <a:br>
              <a:rPr lang="en-US" dirty="0"/>
            </a:br>
            <a:r>
              <a:rPr lang="en-US" dirty="0"/>
              <a:t>the ranch, we will stay and have a picnic lunch. The</a:t>
            </a:r>
            <a:br>
              <a:rPr lang="en-US" dirty="0"/>
            </a:br>
            <a:r>
              <a:rPr lang="en-US" dirty="0"/>
              <a:t>bus will bring us back at 3:00.”</a:t>
            </a:r>
          </a:p>
          <a:p>
            <a:pPr lvl="1"/>
            <a:r>
              <a:rPr lang="en-US" dirty="0"/>
              <a:t>“Have fun at the ranch, Fay,” Mom said. “I will see you</a:t>
            </a:r>
            <a:br>
              <a:rPr lang="en-US" dirty="0"/>
            </a:br>
            <a:r>
              <a:rPr lang="en-US" dirty="0"/>
              <a:t>when you get back.”</a:t>
            </a:r>
          </a:p>
        </p:txBody>
      </p:sp>
      <p:sp>
        <p:nvSpPr>
          <p:cNvPr id="15" name="Content Placeholder 14">
            <a:extLst>
              <a:ext uri="{FF2B5EF4-FFF2-40B4-BE49-F238E27FC236}">
                <a16:creationId xmlns:a16="http://schemas.microsoft.com/office/drawing/2014/main" id="{3E76E84B-865A-DD5E-8379-1689FC78D15A}"/>
              </a:ext>
            </a:extLst>
          </p:cNvPr>
          <p:cNvSpPr>
            <a:spLocks noGrp="1"/>
          </p:cNvSpPr>
          <p:nvPr>
            <p:ph sz="quarter" idx="17"/>
          </p:nvPr>
        </p:nvSpPr>
        <p:spPr>
          <a:xfrm>
            <a:off x="2447362" y="4033838"/>
            <a:ext cx="598579" cy="2305050"/>
          </a:xfrm>
        </p:spPr>
        <p:txBody>
          <a:bodyPr lIns="0" tIns="0" rIns="0">
            <a:normAutofit/>
          </a:bodyPr>
          <a:lstStyle>
            <a:lvl1pPr marL="0" indent="0" algn="r">
              <a:lnSpc>
                <a:spcPts val="2600"/>
              </a:lnSpc>
              <a:spcBef>
                <a:spcPts val="0"/>
              </a:spcBef>
              <a:buNone/>
              <a:defRPr sz="1800">
                <a:solidFill>
                  <a:schemeClr val="bg2">
                    <a:lumMod val="50000"/>
                  </a:schemeClr>
                </a:solidFill>
              </a:defRPr>
            </a:lvl1pPr>
          </a:lstStyle>
          <a:p>
            <a:pPr lvl="0"/>
            <a:endParaRPr lang="en-US" dirty="0"/>
          </a:p>
          <a:p>
            <a:pPr lvl="0"/>
            <a:r>
              <a:rPr lang="en-US" dirty="0"/>
              <a:t>11</a:t>
            </a:r>
          </a:p>
          <a:p>
            <a:pPr lvl="0"/>
            <a:r>
              <a:rPr lang="en-US" dirty="0"/>
              <a:t>23</a:t>
            </a:r>
          </a:p>
          <a:p>
            <a:pPr lvl="0"/>
            <a:r>
              <a:rPr lang="en-US" dirty="0"/>
              <a:t>36</a:t>
            </a:r>
          </a:p>
          <a:p>
            <a:pPr lvl="0"/>
            <a:endParaRPr lang="en-US" dirty="0"/>
          </a:p>
        </p:txBody>
      </p:sp>
      <p:sp>
        <p:nvSpPr>
          <p:cNvPr id="2" name="Content Placeholder 12">
            <a:extLst>
              <a:ext uri="{FF2B5EF4-FFF2-40B4-BE49-F238E27FC236}">
                <a16:creationId xmlns:a16="http://schemas.microsoft.com/office/drawing/2014/main" id="{311C3593-70D1-557A-83FD-4927EE085940}"/>
              </a:ext>
            </a:extLst>
          </p:cNvPr>
          <p:cNvSpPr>
            <a:spLocks noGrp="1"/>
          </p:cNvSpPr>
          <p:nvPr>
            <p:ph sz="quarter" idx="18" hasCustomPrompt="1"/>
          </p:nvPr>
        </p:nvSpPr>
        <p:spPr>
          <a:xfrm>
            <a:off x="2626088" y="425421"/>
            <a:ext cx="6091450" cy="223925"/>
          </a:xfrm>
        </p:spPr>
        <p:txBody>
          <a:bodyPr lIns="0" tIns="0" rIns="0">
            <a:noAutofit/>
          </a:bodyPr>
          <a:lstStyle>
            <a:lvl1pPr marL="0" indent="0">
              <a:lnSpc>
                <a:spcPts val="2100"/>
              </a:lnSpc>
              <a:spcBef>
                <a:spcPts val="0"/>
              </a:spcBef>
              <a:buNone/>
              <a:defRPr sz="1800"/>
            </a:lvl1pPr>
          </a:lstStyle>
          <a:p>
            <a:pPr lvl="0"/>
            <a:r>
              <a:rPr lang="en-US" dirty="0"/>
              <a:t>• Section Title</a:t>
            </a:r>
          </a:p>
        </p:txBody>
      </p:sp>
      <p:sp>
        <p:nvSpPr>
          <p:cNvPr id="3" name="Title Placeholder 8">
            <a:extLst>
              <a:ext uri="{FF2B5EF4-FFF2-40B4-BE49-F238E27FC236}">
                <a16:creationId xmlns:a16="http://schemas.microsoft.com/office/drawing/2014/main" id="{137BFE6B-D8AC-FC4B-9044-03FC5A11FB7A}"/>
              </a:ext>
            </a:extLst>
          </p:cNvPr>
          <p:cNvSpPr>
            <a:spLocks noGrp="1"/>
          </p:cNvSpPr>
          <p:nvPr>
            <p:ph type="title"/>
          </p:nvPr>
        </p:nvSpPr>
        <p:spPr>
          <a:xfrm>
            <a:off x="685800" y="1"/>
            <a:ext cx="2078665" cy="1148316"/>
          </a:xfrm>
          <a:prstGeom prst="rect">
            <a:avLst/>
          </a:prstGeom>
        </p:spPr>
        <p:txBody>
          <a:bodyPr vert="horz" lIns="91440" tIns="45720" rIns="91440" bIns="45720" rtlCol="0" anchor="ctr">
            <a:normAutofit/>
          </a:bodyPr>
          <a:lstStyle/>
          <a:p>
            <a:pPr indent="12700">
              <a:lnSpc>
                <a:spcPct val="100000"/>
              </a:lnSpc>
              <a:spcBef>
                <a:spcPts val="0"/>
              </a:spcBef>
              <a:defRPr lang="en-US"/>
            </a:pPr>
            <a:r>
              <a:rPr lang="en-US" dirty="0">
                <a:solidFill>
                  <a:schemeClr val="accent6"/>
                </a:solidFill>
                <a:latin typeface="Arial Regular" charset="77"/>
                <a:ea typeface="Arial Regular" charset="77"/>
                <a:cs typeface="Arial Regular" charset="77"/>
              </a:rPr>
              <a:t>Unit 5 Lesson 16</a:t>
            </a:r>
          </a:p>
        </p:txBody>
      </p:sp>
    </p:spTree>
    <p:extLst>
      <p:ext uri="{BB962C8B-B14F-4D97-AF65-F5344CB8AC3E}">
        <p14:creationId xmlns:p14="http://schemas.microsoft.com/office/powerpoint/2010/main" val="769519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A614BB-D293-DFC7-DF79-74A8675A8C14}"/>
              </a:ext>
            </a:extLst>
          </p:cNvPr>
          <p:cNvSpPr>
            <a:spLocks noGrp="1"/>
          </p:cNvSpPr>
          <p:nvPr>
            <p:ph idx="1" hasCustomPrompt="1"/>
          </p:nvPr>
        </p:nvSpPr>
        <p:spPr>
          <a:xfrm>
            <a:off x="685800" y="1065905"/>
            <a:ext cx="7086600" cy="5123416"/>
          </a:xfrm>
        </p:spPr>
        <p:txBody>
          <a:bodyPr/>
          <a:lstStyle>
            <a:lvl1pPr>
              <a:buAutoNum type="alphaUcPeriod"/>
              <a:defRPr/>
            </a:lvl1pPr>
            <a:lvl2pPr>
              <a:lnSpc>
                <a:spcPts val="3000"/>
              </a:lnSpc>
              <a:buAutoNum type="arabicPeriod"/>
              <a:defRPr/>
            </a:lvl2pPr>
          </a:lstStyle>
          <a:p>
            <a:pPr lvl="0"/>
            <a:r>
              <a:rPr lang="en-US" dirty="0"/>
              <a:t>Heading</a:t>
            </a:r>
          </a:p>
          <a:p>
            <a:pPr lvl="1"/>
            <a:r>
              <a:rPr lang="en-US" dirty="0"/>
              <a:t>People __________ go on the bus trip.</a:t>
            </a:r>
          </a:p>
          <a:p>
            <a:pPr lvl="1"/>
            <a:r>
              <a:rPr lang="en-US" dirty="0"/>
              <a:t>It may __________ at the end of the day.</a:t>
            </a:r>
          </a:p>
          <a:p>
            <a:pPr lvl="1"/>
            <a:r>
              <a:rPr lang="en-US" dirty="0"/>
              <a:t>Ray put the dish on the __________ .</a:t>
            </a:r>
          </a:p>
          <a:p>
            <a:pPr lvl="1"/>
            <a:r>
              <a:rPr lang="en-US" dirty="0"/>
              <a:t>Fish will grab the __________ .</a:t>
            </a:r>
          </a:p>
          <a:p>
            <a:pPr lvl="1"/>
            <a:r>
              <a:rPr lang="en-US" dirty="0"/>
              <a:t>Alex will fill the pail with some __________ .</a:t>
            </a:r>
          </a:p>
          <a:p>
            <a:pPr lvl="1"/>
            <a:r>
              <a:rPr lang="en-US" dirty="0"/>
              <a:t>Dom got the __________ from the box.</a:t>
            </a:r>
          </a:p>
          <a:p>
            <a:pPr lvl="1"/>
            <a:endParaRPr lang="en-US" dirty="0"/>
          </a:p>
          <a:p>
            <a:pPr lvl="1"/>
            <a:endParaRPr lang="en-US" dirty="0"/>
          </a:p>
        </p:txBody>
      </p:sp>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4" name="Content Placeholder 2">
            <a:extLst>
              <a:ext uri="{FF2B5EF4-FFF2-40B4-BE49-F238E27FC236}">
                <a16:creationId xmlns:a16="http://schemas.microsoft.com/office/drawing/2014/main" id="{FD9732A6-8C9E-5F5A-AB56-58760ED74CEB}"/>
              </a:ext>
            </a:extLst>
          </p:cNvPr>
          <p:cNvSpPr>
            <a:spLocks noGrp="1"/>
          </p:cNvSpPr>
          <p:nvPr>
            <p:ph idx="13"/>
          </p:nvPr>
        </p:nvSpPr>
        <p:spPr>
          <a:xfrm>
            <a:off x="7849354" y="1111170"/>
            <a:ext cx="4149905" cy="5123417"/>
          </a:xfrm>
        </p:spPr>
        <p:txBody>
          <a:bodyPr lIns="0" tIns="45720" rIns="0"/>
          <a:lstStyle>
            <a:lvl1pPr>
              <a:buAutoNum type="alphaUcPeriod"/>
              <a:defRPr/>
            </a:lvl1pPr>
            <a:lvl2pPr marL="0" indent="0" defTabSz="182880">
              <a:lnSpc>
                <a:spcPts val="3000"/>
              </a:lnSpc>
              <a:spcBef>
                <a:spcPts val="500"/>
              </a:spcBef>
              <a:buNone/>
              <a:defRPr/>
            </a:lvl2pPr>
          </a:lstStyle>
          <a:p>
            <a:pPr lvl="1"/>
            <a:endParaRPr lang="en-US" dirty="0"/>
          </a:p>
          <a:p>
            <a:pPr lvl="1"/>
            <a:r>
              <a:rPr lang="en-US" dirty="0"/>
              <a:t>bay			bait				jail</a:t>
            </a:r>
          </a:p>
          <a:p>
            <a:pPr lvl="1"/>
            <a:r>
              <a:rPr lang="en-US" dirty="0"/>
              <a:t>grain		plain			pray</a:t>
            </a:r>
          </a:p>
          <a:p>
            <a:pPr lvl="1"/>
            <a:r>
              <a:rPr lang="en-US" dirty="0"/>
              <a:t>main		pain				mail</a:t>
            </a:r>
          </a:p>
          <a:p>
            <a:pPr lvl="1"/>
            <a:r>
              <a:rPr lang="en-US" dirty="0"/>
              <a:t>way			stay				may</a:t>
            </a:r>
          </a:p>
          <a:p>
            <a:pPr lvl="1"/>
            <a:r>
              <a:rPr lang="en-US" dirty="0"/>
              <a:t>paint		plain			grain</a:t>
            </a:r>
          </a:p>
          <a:p>
            <a:pPr lvl="1"/>
            <a:r>
              <a:rPr lang="en-US" dirty="0"/>
              <a:t>bay			rain				braid</a:t>
            </a:r>
          </a:p>
        </p:txBody>
      </p:sp>
      <p:sp>
        <p:nvSpPr>
          <p:cNvPr id="2" name="Content Placeholder 12">
            <a:extLst>
              <a:ext uri="{FF2B5EF4-FFF2-40B4-BE49-F238E27FC236}">
                <a16:creationId xmlns:a16="http://schemas.microsoft.com/office/drawing/2014/main" id="{C1C3E57A-4A5C-6BA0-9454-2519D3F5C57B}"/>
              </a:ext>
            </a:extLst>
          </p:cNvPr>
          <p:cNvSpPr>
            <a:spLocks noGrp="1"/>
          </p:cNvSpPr>
          <p:nvPr>
            <p:ph sz="quarter" idx="14" hasCustomPrompt="1"/>
          </p:nvPr>
        </p:nvSpPr>
        <p:spPr>
          <a:xfrm>
            <a:off x="2626088" y="425421"/>
            <a:ext cx="6091450" cy="223925"/>
          </a:xfrm>
        </p:spPr>
        <p:txBody>
          <a:bodyPr lIns="0" tIns="0" rIns="0">
            <a:noAutofit/>
          </a:bodyPr>
          <a:lstStyle>
            <a:lvl1pPr marL="0" indent="0">
              <a:lnSpc>
                <a:spcPts val="2100"/>
              </a:lnSpc>
              <a:spcBef>
                <a:spcPts val="0"/>
              </a:spcBef>
              <a:buNone/>
              <a:defRPr sz="1800"/>
            </a:lvl1pPr>
          </a:lstStyle>
          <a:p>
            <a:pPr lvl="0"/>
            <a:r>
              <a:rPr lang="en-US" dirty="0"/>
              <a:t>• Section Title</a:t>
            </a:r>
          </a:p>
        </p:txBody>
      </p:sp>
      <p:sp>
        <p:nvSpPr>
          <p:cNvPr id="5" name="Title Placeholder 8">
            <a:extLst>
              <a:ext uri="{FF2B5EF4-FFF2-40B4-BE49-F238E27FC236}">
                <a16:creationId xmlns:a16="http://schemas.microsoft.com/office/drawing/2014/main" id="{3E79F2BF-8541-00D1-49E0-B5C8237DC36F}"/>
              </a:ext>
            </a:extLst>
          </p:cNvPr>
          <p:cNvSpPr>
            <a:spLocks noGrp="1"/>
          </p:cNvSpPr>
          <p:nvPr>
            <p:ph type="title"/>
          </p:nvPr>
        </p:nvSpPr>
        <p:spPr>
          <a:xfrm>
            <a:off x="685800" y="1"/>
            <a:ext cx="2078665" cy="1148316"/>
          </a:xfrm>
          <a:prstGeom prst="rect">
            <a:avLst/>
          </a:prstGeom>
        </p:spPr>
        <p:txBody>
          <a:bodyPr vert="horz" lIns="91440" tIns="45720" rIns="91440" bIns="45720" rtlCol="0" anchor="ctr">
            <a:normAutofit/>
          </a:bodyPr>
          <a:lstStyle/>
          <a:p>
            <a:pPr indent="12700">
              <a:lnSpc>
                <a:spcPct val="100000"/>
              </a:lnSpc>
              <a:spcBef>
                <a:spcPts val="0"/>
              </a:spcBef>
              <a:defRPr lang="en-US"/>
            </a:pPr>
            <a:r>
              <a:rPr lang="en-US" dirty="0">
                <a:solidFill>
                  <a:schemeClr val="accent6"/>
                </a:solidFill>
                <a:latin typeface="Arial Regular" charset="77"/>
                <a:ea typeface="Arial Regular" charset="77"/>
                <a:cs typeface="Arial Regular" charset="77"/>
              </a:rPr>
              <a:t>Unit 5 Lesson 16</a:t>
            </a:r>
          </a:p>
        </p:txBody>
      </p:sp>
    </p:spTree>
    <p:extLst>
      <p:ext uri="{BB962C8B-B14F-4D97-AF65-F5344CB8AC3E}">
        <p14:creationId xmlns:p14="http://schemas.microsoft.com/office/powerpoint/2010/main" val="109554701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E429D-C75E-E568-5F34-8F361B601CA3}"/>
              </a:ext>
            </a:extLst>
          </p:cNvPr>
          <p:cNvSpPr>
            <a:spLocks noGrp="1"/>
          </p:cNvSpPr>
          <p:nvPr>
            <p:ph type="title"/>
          </p:nvPr>
        </p:nvSpPr>
        <p:spPr>
          <a:xfrm>
            <a:off x="685800" y="365125"/>
            <a:ext cx="10668000" cy="365125"/>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2AFE3419-7DA6-8D90-C5FC-1D683DC82E9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EC122EF-F1E8-EAB4-D27E-0337D27180A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CA1FA69-8AE8-A4EA-D3CF-06DE7918D555}"/>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FBF69622-8A64-A669-DABD-7E78279BFB0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4D1F01E0-EF8D-AB42-7A1B-8F4E1C7CEEA0}"/>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3361788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0A774-84A6-66A7-FB38-A9B7BFE1C68A}"/>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C0920F4F-8F64-75B9-DF99-40F957EDFF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E048D4-B3D0-0986-895B-3E543FA551D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C58F529-9E2D-67B3-F58B-87062897C2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888347-4E53-CF56-E924-D0642C233A7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FF4318-455C-C086-D072-53511E927F65}"/>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8" name="Footer Placeholder 7">
            <a:extLst>
              <a:ext uri="{FF2B5EF4-FFF2-40B4-BE49-F238E27FC236}">
                <a16:creationId xmlns:a16="http://schemas.microsoft.com/office/drawing/2014/main" id="{F6929678-DEB9-11D8-E227-383DF3B278D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C345E2E5-9AF5-1F84-47F2-28A78DAB1DE7}"/>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4275470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E22BD-2BBC-4652-E176-397D100ABB5F}"/>
              </a:ext>
            </a:extLst>
          </p:cNvPr>
          <p:cNvSpPr>
            <a:spLocks noGrp="1"/>
          </p:cNvSpPr>
          <p:nvPr>
            <p:ph type="title"/>
          </p:nvPr>
        </p:nvSpPr>
        <p:spPr>
          <a:xfrm>
            <a:off x="685800" y="365125"/>
            <a:ext cx="10668000" cy="365125"/>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A35B2CD8-129F-83AC-BD54-A76C8647C2B6}"/>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4" name="Footer Placeholder 3">
            <a:extLst>
              <a:ext uri="{FF2B5EF4-FFF2-40B4-BE49-F238E27FC236}">
                <a16:creationId xmlns:a16="http://schemas.microsoft.com/office/drawing/2014/main" id="{EA41E129-2666-B288-6912-D32326A32B4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C4077BF0-725E-EC5A-DB85-61D64977BDAD}"/>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1713541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1AB76-A962-1C17-BDD4-4A22527A34AC}"/>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FDCA5F8-EB8E-4ED1-E8A1-FDE5C8D56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9DDD106-A64B-FA81-AB4E-A36073E4A1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2FFEE8AF-0CCA-D324-3583-055E65AE8B05}"/>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1D12FD8D-07CD-95C9-C125-E29EFBC51A0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A7318EDA-CE88-4538-A82C-D9B34908E067}"/>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1921655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D0ED9ED-A7AE-7A79-DCED-0137C5AD8005}"/>
              </a:ext>
            </a:extLst>
          </p:cNvPr>
          <p:cNvSpPr>
            <a:spLocks noGrp="1"/>
          </p:cNvSpPr>
          <p:nvPr>
            <p:ph type="body" idx="1"/>
          </p:nvPr>
        </p:nvSpPr>
        <p:spPr>
          <a:xfrm>
            <a:off x="685800" y="1073426"/>
            <a:ext cx="10668000" cy="512064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5C5A5957-3532-7326-15C2-FC04ACC75319}"/>
              </a:ext>
            </a:extLst>
          </p:cNvPr>
          <p:cNvSpPr>
            <a:spLocks noGrp="1"/>
          </p:cNvSpPr>
          <p:nvPr>
            <p:ph type="sldNum" sz="quarter" idx="4"/>
          </p:nvPr>
        </p:nvSpPr>
        <p:spPr>
          <a:xfrm>
            <a:off x="8610600" y="365125"/>
            <a:ext cx="2743200" cy="365125"/>
          </a:xfrm>
          <a:prstGeom prst="rect">
            <a:avLst/>
          </a:prstGeom>
        </p:spPr>
        <p:txBody>
          <a:bodyPr vert="horz" lIns="91440" tIns="45720" rIns="91440" bIns="45720" rtlCol="0" anchor="ctr"/>
          <a:lstStyle>
            <a:lvl1pPr algn="r">
              <a:defRPr sz="1800">
                <a:solidFill>
                  <a:schemeClr val="tx1"/>
                </a:solidFill>
                <a:latin typeface="Arial" panose="020B0604020202020204" pitchFamily="34" charset="0"/>
                <a:cs typeface="Arial" panose="020B0604020202020204" pitchFamily="34" charset="0"/>
              </a:defRPr>
            </a:lvl1pPr>
          </a:lstStyle>
          <a:p>
            <a:fld id="{D329465C-2FAC-6745-BF34-06294513BB59}" type="slidenum">
              <a:rPr lang="en-US" smtClean="0"/>
              <a:pPr/>
              <a:t>‹#›</a:t>
            </a:fld>
            <a:endParaRPr lang="en-US" dirty="0"/>
          </a:p>
        </p:txBody>
      </p:sp>
      <p:sp>
        <p:nvSpPr>
          <p:cNvPr id="8" name="TextBox 4">
            <a:extLst>
              <a:ext uri="{FF2B5EF4-FFF2-40B4-BE49-F238E27FC236}">
                <a16:creationId xmlns:a16="http://schemas.microsoft.com/office/drawing/2014/main" id="{6F2669D9-6DB7-B41C-6C21-AE1CFB75F310}"/>
              </a:ext>
            </a:extLst>
          </p:cNvPr>
          <p:cNvSpPr txBox="1"/>
          <p:nvPr userDrawn="1"/>
        </p:nvSpPr>
        <p:spPr>
          <a:xfrm>
            <a:off x="685800" y="6477002"/>
            <a:ext cx="4358487" cy="228600"/>
          </a:xfrm>
          <a:prstGeom prst="rect">
            <a:avLst/>
          </a:prstGeom>
          <a:noFill/>
          <a:ln>
            <a:noFill/>
          </a:ln>
        </p:spPr>
        <p:txBody>
          <a:bodyPr wrap="square" lIns="0" tIns="0" rIns="0" bIns="0" anchor="t"/>
          <a:lstStyle/>
          <a:p>
            <a:pPr indent="12700">
              <a:defRPr lang="en-US"/>
            </a:pPr>
            <a:r>
              <a:rPr sz="1200" dirty="0">
                <a:latin typeface="Arial Regular" charset="77"/>
                <a:ea typeface="Arial Regular" charset="77"/>
                <a:cs typeface="Arial Regular" charset="77"/>
              </a:rPr>
              <a:t>©Curriculum Associates, LLC Copying is not permitted.</a:t>
            </a:r>
          </a:p>
        </p:txBody>
      </p:sp>
      <p:cxnSp>
        <p:nvCxnSpPr>
          <p:cNvPr id="10" name="Straight Connector 9">
            <a:extLst>
              <a:ext uri="{FF2B5EF4-FFF2-40B4-BE49-F238E27FC236}">
                <a16:creationId xmlns:a16="http://schemas.microsoft.com/office/drawing/2014/main" id="{F9A3B283-2822-6C88-4F59-9A1EFA9CA8E0}"/>
              </a:ext>
            </a:extLst>
          </p:cNvPr>
          <p:cNvCxnSpPr/>
          <p:nvPr userDrawn="1"/>
        </p:nvCxnSpPr>
        <p:spPr>
          <a:xfrm>
            <a:off x="0" y="750128"/>
            <a:ext cx="12192000" cy="0"/>
          </a:xfrm>
          <a:prstGeom prst="line">
            <a:avLst/>
          </a:prstGeom>
          <a:ln/>
        </p:spPr>
        <p:style>
          <a:lnRef idx="1">
            <a:schemeClr val="dk1"/>
          </a:lnRef>
          <a:fillRef idx="0">
            <a:schemeClr val="dk1"/>
          </a:fillRef>
          <a:effectRef idx="0">
            <a:schemeClr val="dk1"/>
          </a:effectRef>
          <a:fontRef idx="minor">
            <a:schemeClr val="tx1"/>
          </a:fontRef>
        </p:style>
      </p:cxnSp>
      <p:sp>
        <p:nvSpPr>
          <p:cNvPr id="11" name="Title Placeholder 8">
            <a:extLst>
              <a:ext uri="{FF2B5EF4-FFF2-40B4-BE49-F238E27FC236}">
                <a16:creationId xmlns:a16="http://schemas.microsoft.com/office/drawing/2014/main" id="{4E8B2659-D924-F26B-203C-2006E913BE56}"/>
              </a:ext>
            </a:extLst>
          </p:cNvPr>
          <p:cNvSpPr txBox="1">
            <a:spLocks/>
          </p:cNvSpPr>
          <p:nvPr userDrawn="1"/>
        </p:nvSpPr>
        <p:spPr>
          <a:xfrm>
            <a:off x="687600" y="-22032"/>
            <a:ext cx="2078665" cy="114831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1800" kern="1200" baseline="0">
                <a:solidFill>
                  <a:schemeClr val="tx1"/>
                </a:solidFill>
                <a:latin typeface="+mj-lt"/>
                <a:ea typeface="+mj-ea"/>
                <a:cs typeface="+mj-cs"/>
              </a:defRPr>
            </a:lvl1pPr>
          </a:lstStyle>
          <a:p>
            <a:pPr indent="12700">
              <a:lnSpc>
                <a:spcPct val="100000"/>
              </a:lnSpc>
              <a:spcBef>
                <a:spcPts val="0"/>
              </a:spcBef>
              <a:defRPr lang="en-US"/>
            </a:pPr>
            <a:r>
              <a:rPr lang="en-US" dirty="0">
                <a:solidFill>
                  <a:schemeClr val="accent6"/>
                </a:solidFill>
                <a:latin typeface="Arial Regular" charset="77"/>
                <a:ea typeface="Arial Regular" charset="77"/>
                <a:cs typeface="Arial Regular" charset="77"/>
              </a:rPr>
              <a:t>Unit 12 Lesson 35</a:t>
            </a:r>
          </a:p>
        </p:txBody>
      </p:sp>
    </p:spTree>
    <p:extLst>
      <p:ext uri="{BB962C8B-B14F-4D97-AF65-F5344CB8AC3E}">
        <p14:creationId xmlns:p14="http://schemas.microsoft.com/office/powerpoint/2010/main" val="1645712685"/>
      </p:ext>
    </p:extLst>
  </p:cSld>
  <p:clrMap bg1="lt1" tx1="dk1" bg2="lt2" tx2="dk2" accent1="accent1" accent2="accent2" accent3="accent3" accent4="accent4" accent5="accent5" accent6="accent6" hlink="hlink" folHlink="folHlink"/>
  <p:sldLayoutIdLst>
    <p:sldLayoutId id="2147483650" r:id="rId1"/>
    <p:sldLayoutId id="2147483660" r:id="rId2"/>
    <p:sldLayoutId id="2147483661" r:id="rId3"/>
    <p:sldLayoutId id="2147483662" r:id="rId4"/>
    <p:sldLayoutId id="2147483663" r:id="rId5"/>
    <p:sldLayoutId id="2147483652" r:id="rId6"/>
    <p:sldLayoutId id="2147483653" r:id="rId7"/>
    <p:sldLayoutId id="2147483654" r:id="rId8"/>
    <p:sldLayoutId id="2147483656" r:id="rId9"/>
    <p:sldLayoutId id="2147483657" r:id="rId10"/>
    <p:sldLayoutId id="2147483658" r:id="rId11"/>
    <p:sldLayoutId id="2147483659" r:id="rId12"/>
    <p:sldLayoutId id="2147483665" r:id="rId13"/>
    <p:sldLayoutId id="2147483666" r:id="rId14"/>
    <p:sldLayoutId id="2147483672" r:id="rId15"/>
    <p:sldLayoutId id="2147483673" r:id="rId16"/>
    <p:sldLayoutId id="2147483674" r:id="rId17"/>
  </p:sldLayoutIdLst>
  <p:hf hdr="0" ftr="0" dt="0"/>
  <p:txStyles>
    <p:titleStyle>
      <a:lvl1pPr algn="l" defTabSz="914400" rtl="0" eaLnBrk="1" latinLnBrk="0" hangingPunct="1">
        <a:lnSpc>
          <a:spcPct val="90000"/>
        </a:lnSpc>
        <a:spcBef>
          <a:spcPct val="0"/>
        </a:spcBef>
        <a:buNone/>
        <a:defRPr sz="1800" kern="1200" baseline="0">
          <a:solidFill>
            <a:schemeClr val="tx1"/>
          </a:solidFill>
          <a:latin typeface="+mj-lt"/>
          <a:ea typeface="+mj-ea"/>
          <a:cs typeface="+mj-cs"/>
        </a:defRPr>
      </a:lvl1pPr>
    </p:titleStyle>
    <p:bodyStyle>
      <a:lvl1pPr marL="457200" indent="-457200" algn="l" defTabSz="914400" rtl="0" eaLnBrk="1" latinLnBrk="0" hangingPunct="1">
        <a:lnSpc>
          <a:spcPts val="3400"/>
        </a:lnSpc>
        <a:spcBef>
          <a:spcPts val="2200"/>
        </a:spcBef>
        <a:buFont typeface="+mj-lt"/>
        <a:buAutoNum type="alphaUcPeriod"/>
        <a:defRPr sz="2200" kern="1200">
          <a:solidFill>
            <a:schemeClr val="tx1"/>
          </a:solidFill>
          <a:latin typeface="Arial" panose="020B0604020202020204" pitchFamily="34" charset="0"/>
          <a:ea typeface="+mn-ea"/>
          <a:cs typeface="Arial" panose="020B0604020202020204" pitchFamily="34" charset="0"/>
        </a:defRPr>
      </a:lvl1pPr>
      <a:lvl2pPr marL="914400" indent="-457200" algn="l" defTabSz="914400" rtl="0" eaLnBrk="1" latinLnBrk="0" hangingPunct="1">
        <a:lnSpc>
          <a:spcPts val="3400"/>
        </a:lnSpc>
        <a:spcBef>
          <a:spcPts val="500"/>
        </a:spcBef>
        <a:buFont typeface="+mj-lt"/>
        <a:buAutoNum type="arabicPeriod"/>
        <a:defRPr sz="2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3.xml"/><Relationship Id="rId5" Type="http://schemas.openxmlformats.org/officeDocument/2006/relationships/image" Target="../media/image3.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4F5441D-ECA2-D249-D0DC-C252C60120C5}"/>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lvl="0">
              <a:lnSpc>
                <a:spcPts val="2100"/>
              </a:lnSpc>
              <a:spcBef>
                <a:spcPts val="0"/>
              </a:spcBef>
              <a:defRPr/>
            </a:pPr>
            <a:r>
              <a:rPr lang="en-US" dirty="0">
                <a:latin typeface="Arial" panose="020B0604020202020204" pitchFamily="34" charset="0"/>
                <a:cs typeface="Arial" panose="020B0604020202020204" pitchFamily="34" charset="0"/>
              </a:rPr>
              <a:t>Say Sounds (A)</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A89FC38A-AF24-760D-AC21-74C16F921498}"/>
              </a:ext>
            </a:extLst>
          </p:cNvPr>
          <p:cNvSpPr>
            <a:spLocks noGrp="1"/>
          </p:cNvSpPr>
          <p:nvPr>
            <p:ph type="sldNum" sz="quarter" idx="12"/>
          </p:nvPr>
        </p:nvSpPr>
        <p:spPr/>
        <p:txBody>
          <a:bodyPr>
            <a:noAutofit/>
          </a:bodyPr>
          <a:lstStyle/>
          <a:p>
            <a:fld id="{D329465C-2FAC-6745-BF34-06294513BB59}" type="slidenum">
              <a:rPr lang="en-US" smtClean="0"/>
              <a:pPr/>
              <a:t>1</a:t>
            </a:fld>
            <a:endParaRPr lang="en-US" dirty="0"/>
          </a:p>
        </p:txBody>
      </p:sp>
      <p:sp>
        <p:nvSpPr>
          <p:cNvPr id="5" name="Rounded Rectangle 4">
            <a:extLst>
              <a:ext uri="{FF2B5EF4-FFF2-40B4-BE49-F238E27FC236}">
                <a16:creationId xmlns:a16="http://schemas.microsoft.com/office/drawing/2014/main" id="{5291989A-394A-B150-436F-E809AC2D904E}"/>
              </a:ext>
              <a:ext uri="{C183D7F6-B498-43B3-948B-1728B52AA6E4}">
                <adec:decorative xmlns:adec="http://schemas.microsoft.com/office/drawing/2017/decorative" val="1"/>
              </a:ext>
            </a:extLst>
          </p:cNvPr>
          <p:cNvSpPr/>
          <p:nvPr/>
        </p:nvSpPr>
        <p:spPr>
          <a:xfrm>
            <a:off x="773265" y="1180953"/>
            <a:ext cx="1868556" cy="430887"/>
          </a:xfrm>
          <a:prstGeom prst="round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6" name="TextBox 5">
            <a:extLst>
              <a:ext uri="{FF2B5EF4-FFF2-40B4-BE49-F238E27FC236}">
                <a16:creationId xmlns:a16="http://schemas.microsoft.com/office/drawing/2014/main" id="{A8332E2A-854C-DAEC-4246-9D95CB7DBD2A}"/>
              </a:ext>
            </a:extLst>
          </p:cNvPr>
          <p:cNvSpPr txBox="1">
            <a:spLocks/>
          </p:cNvSpPr>
          <p:nvPr/>
        </p:nvSpPr>
        <p:spPr>
          <a:xfrm>
            <a:off x="773264" y="1180953"/>
            <a:ext cx="1868557" cy="446616"/>
          </a:xfrm>
          <a:prstGeom prst="rect">
            <a:avLst/>
          </a:prstGeom>
          <a:noFill/>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Say Sounds</a:t>
            </a:r>
          </a:p>
        </p:txBody>
      </p:sp>
      <p:sp>
        <p:nvSpPr>
          <p:cNvPr id="2" name="Content Placeholder 1">
            <a:extLst>
              <a:ext uri="{FF2B5EF4-FFF2-40B4-BE49-F238E27FC236}">
                <a16:creationId xmlns:a16="http://schemas.microsoft.com/office/drawing/2014/main" id="{86730726-6869-F03A-F029-8BA0B7B82364}"/>
              </a:ext>
            </a:extLst>
          </p:cNvPr>
          <p:cNvSpPr>
            <a:spLocks noGrp="1"/>
          </p:cNvSpPr>
          <p:nvPr>
            <p:ph idx="1"/>
          </p:nvPr>
        </p:nvSpPr>
        <p:spPr>
          <a:xfrm>
            <a:off x="685800" y="1789042"/>
            <a:ext cx="10668000" cy="4149641"/>
          </a:xfrm>
        </p:spPr>
        <p:txBody>
          <a:bodyPr>
            <a:noAutofit/>
          </a:bodyPr>
          <a:lstStyle/>
          <a:p>
            <a:r>
              <a:rPr lang="en-US" b="1" dirty="0"/>
              <a:t>Letter/Sound Associations </a:t>
            </a:r>
            <a:r>
              <a:rPr lang="en-US" dirty="0"/>
              <a:t>Look at the letters. Say the sounds.</a:t>
            </a:r>
          </a:p>
          <a:p>
            <a:pPr lvl="1" defTabSz="457200"/>
            <a:r>
              <a:rPr lang="pt-BR" dirty="0"/>
              <a:t>ea		oa		au		oo</a:t>
            </a:r>
          </a:p>
          <a:p>
            <a:pPr lvl="1" defTabSz="457200"/>
            <a:r>
              <a:rPr lang="pt-BR" dirty="0"/>
              <a:t>tch		ar		ow		oy</a:t>
            </a:r>
          </a:p>
          <a:p>
            <a:pPr lvl="1" defTabSz="457200"/>
            <a:r>
              <a:rPr lang="pt-BR" dirty="0"/>
              <a:t>oi		oo		ea		ew</a:t>
            </a:r>
          </a:p>
          <a:p>
            <a:pPr lvl="1" defTabSz="457200"/>
            <a:r>
              <a:rPr lang="pt-BR" dirty="0"/>
              <a:t>ea		igh		aw		ow</a:t>
            </a:r>
          </a:p>
          <a:p>
            <a:pPr lvl="1" defTabSz="457200"/>
            <a:endParaRPr lang="pt-BR" dirty="0"/>
          </a:p>
        </p:txBody>
      </p:sp>
    </p:spTree>
    <p:extLst>
      <p:ext uri="{BB962C8B-B14F-4D97-AF65-F5344CB8AC3E}">
        <p14:creationId xmlns:p14="http://schemas.microsoft.com/office/powerpoint/2010/main" val="3780168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6C9B2EB6-F61F-F6A1-644C-FE89FEE7A1CE}"/>
              </a:ext>
            </a:extLst>
          </p:cNvPr>
          <p:cNvSpPr>
            <a:spLocks noGrp="1"/>
          </p:cNvSpPr>
          <p:nvPr>
            <p:ph type="title" idx="4294967295"/>
          </p:nvPr>
        </p:nvSpPr>
        <p:spPr>
          <a:xfrm>
            <a:off x="2756903"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ea typeface="+mn-ea"/>
                <a:cs typeface="Arial" panose="020B0604020202020204" pitchFamily="34" charset="0"/>
              </a:rPr>
              <a:t>Comprehension Questions Part 1</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7666E81B-83EE-F78D-5D9F-D8FEB6D31FC7}"/>
              </a:ext>
            </a:extLst>
          </p:cNvPr>
          <p:cNvSpPr>
            <a:spLocks noGrp="1"/>
          </p:cNvSpPr>
          <p:nvPr>
            <p:ph type="sldNum" sz="quarter" idx="12"/>
          </p:nvPr>
        </p:nvSpPr>
        <p:spPr/>
        <p:txBody>
          <a:bodyPr>
            <a:noAutofit/>
          </a:bodyPr>
          <a:lstStyle/>
          <a:p>
            <a:fld id="{D329465C-2FAC-6745-BF34-06294513BB59}" type="slidenum">
              <a:rPr lang="en-US" smtClean="0"/>
              <a:t>10</a:t>
            </a:fld>
            <a:endParaRPr lang="en-US"/>
          </a:p>
        </p:txBody>
      </p:sp>
      <p:sp>
        <p:nvSpPr>
          <p:cNvPr id="3" name="Content Placeholder 2">
            <a:extLst>
              <a:ext uri="{FF2B5EF4-FFF2-40B4-BE49-F238E27FC236}">
                <a16:creationId xmlns:a16="http://schemas.microsoft.com/office/drawing/2014/main" id="{97CB3D5A-517B-2940-0EC1-A279FFCF12AE}"/>
              </a:ext>
            </a:extLst>
          </p:cNvPr>
          <p:cNvSpPr>
            <a:spLocks noGrp="1"/>
          </p:cNvSpPr>
          <p:nvPr>
            <p:ph idx="1"/>
          </p:nvPr>
        </p:nvSpPr>
        <p:spPr>
          <a:xfrm>
            <a:off x="685800" y="1065904"/>
            <a:ext cx="10668000" cy="5175869"/>
          </a:xfrm>
        </p:spPr>
        <p:txBody>
          <a:bodyPr>
            <a:noAutofit/>
          </a:bodyPr>
          <a:lstStyle/>
          <a:p>
            <a:pPr marL="0" indent="0">
              <a:buNone/>
            </a:pPr>
            <a:r>
              <a:rPr lang="en-US" b="1" dirty="0"/>
              <a:t>Who is the main character in the folktale?</a:t>
            </a:r>
            <a:endParaRPr lang="en-US" b="1" dirty="0">
              <a:effectLst/>
            </a:endParaRPr>
          </a:p>
          <a:p>
            <a:pPr marL="0" indent="0">
              <a:buNone/>
            </a:pPr>
            <a:r>
              <a:rPr lang="en-US" dirty="0">
                <a:effectLst/>
              </a:rPr>
              <a:t>	</a:t>
            </a:r>
            <a:r>
              <a:rPr lang="en-US" dirty="0"/>
              <a:t>The main character is </a:t>
            </a:r>
            <a:r>
              <a:rPr lang="en-US" sz="2200" dirty="0">
                <a:latin typeface="Arial" panose="020B0604020202020204" pitchFamily="34" charset="0"/>
                <a:cs typeface="Arial" panose="020B0604020202020204" pitchFamily="34" charset="0"/>
              </a:rPr>
              <a:t>________________</a:t>
            </a:r>
            <a:r>
              <a:rPr lang="en-US" dirty="0">
                <a:effectLst/>
              </a:rPr>
              <a:t>.</a:t>
            </a:r>
          </a:p>
          <a:p>
            <a:pPr marL="0" indent="0">
              <a:buNone/>
            </a:pPr>
            <a:r>
              <a:rPr lang="en-US" b="1" dirty="0"/>
              <a:t>When and where does this folktale take place?</a:t>
            </a:r>
            <a:endParaRPr lang="en-US" b="1" dirty="0">
              <a:effectLst/>
            </a:endParaRPr>
          </a:p>
          <a:p>
            <a:pPr marL="0" indent="0">
              <a:buNone/>
            </a:pPr>
            <a:r>
              <a:rPr lang="en-US" dirty="0">
                <a:effectLst/>
              </a:rPr>
              <a:t>	</a:t>
            </a:r>
            <a:r>
              <a:rPr lang="en-US" dirty="0"/>
              <a:t>This folktale takes place </a:t>
            </a:r>
            <a:r>
              <a:rPr lang="en-US" sz="2200" dirty="0">
                <a:latin typeface="Arial" panose="020B0604020202020204" pitchFamily="34" charset="0"/>
                <a:cs typeface="Arial" panose="020B0604020202020204" pitchFamily="34" charset="0"/>
              </a:rPr>
              <a:t>________________</a:t>
            </a:r>
            <a:r>
              <a:rPr lang="en-US" dirty="0">
                <a:effectLst/>
              </a:rPr>
              <a:t>.</a:t>
            </a:r>
          </a:p>
          <a:p>
            <a:pPr marL="0" indent="0">
              <a:buNone/>
            </a:pPr>
            <a:r>
              <a:rPr lang="en-US" b="1" dirty="0"/>
              <a:t>What problem did the man have?</a:t>
            </a:r>
          </a:p>
          <a:p>
            <a:pPr marL="0" indent="0">
              <a:buNone/>
            </a:pPr>
            <a:r>
              <a:rPr lang="en-US" dirty="0">
                <a:effectLst/>
              </a:rPr>
              <a:t>	</a:t>
            </a:r>
            <a:r>
              <a:rPr lang="en-US" dirty="0"/>
              <a:t>His problem was that he ________________.</a:t>
            </a:r>
          </a:p>
          <a:p>
            <a:pPr marL="0" indent="0">
              <a:buNone/>
            </a:pPr>
            <a:endParaRPr lang="en-US" dirty="0">
              <a:effectLst/>
            </a:endParaRPr>
          </a:p>
        </p:txBody>
      </p:sp>
    </p:spTree>
    <p:extLst>
      <p:ext uri="{BB962C8B-B14F-4D97-AF65-F5344CB8AC3E}">
        <p14:creationId xmlns:p14="http://schemas.microsoft.com/office/powerpoint/2010/main" val="3067657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F1EF82D3-72F2-6B4A-C188-E024FE59509D}"/>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lvl="0">
              <a:lnSpc>
                <a:spcPts val="2100"/>
              </a:lnSpc>
              <a:spcBef>
                <a:spcPts val="0"/>
              </a:spcBef>
              <a:defRPr/>
            </a:pPr>
            <a:r>
              <a:rPr lang="en-US" dirty="0">
                <a:latin typeface="Arial" panose="020B0604020202020204" pitchFamily="34" charset="0"/>
                <a:cs typeface="Arial" panose="020B0604020202020204" pitchFamily="34" charset="0"/>
              </a:rPr>
              <a:t>Decodable Narrative Text</a:t>
            </a: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(Part 2)</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89F8ACBB-F699-811B-DACA-578EFE8EFB69}"/>
              </a:ext>
            </a:extLst>
          </p:cNvPr>
          <p:cNvSpPr>
            <a:spLocks noGrp="1"/>
          </p:cNvSpPr>
          <p:nvPr>
            <p:ph type="sldNum" sz="quarter" idx="12"/>
          </p:nvPr>
        </p:nvSpPr>
        <p:spPr/>
        <p:txBody>
          <a:bodyPr>
            <a:noAutofit/>
          </a:bodyPr>
          <a:lstStyle/>
          <a:p>
            <a:fld id="{D329465C-2FAC-6745-BF34-06294513BB59}" type="slidenum">
              <a:rPr lang="en-US" smtClean="0"/>
              <a:pPr/>
              <a:t>11</a:t>
            </a:fld>
            <a:endParaRPr lang="en-US" dirty="0"/>
          </a:p>
        </p:txBody>
      </p:sp>
      <p:sp>
        <p:nvSpPr>
          <p:cNvPr id="5" name="Content Placeholder 4">
            <a:extLst>
              <a:ext uri="{FF2B5EF4-FFF2-40B4-BE49-F238E27FC236}">
                <a16:creationId xmlns:a16="http://schemas.microsoft.com/office/drawing/2014/main" id="{A8DA77EB-753B-3713-0B7E-E9C980F4C07B}"/>
              </a:ext>
            </a:extLst>
          </p:cNvPr>
          <p:cNvSpPr>
            <a:spLocks noGrp="1"/>
          </p:cNvSpPr>
          <p:nvPr>
            <p:ph sz="quarter" idx="15"/>
          </p:nvPr>
        </p:nvSpPr>
        <p:spPr>
          <a:xfrm>
            <a:off x="3158940" y="1281429"/>
            <a:ext cx="6528546" cy="288955"/>
          </a:xfrm>
        </p:spPr>
        <p:txBody>
          <a:bodyPr>
            <a:noAutofit/>
          </a:bodyPr>
          <a:lstStyle/>
          <a:p>
            <a:r>
              <a:rPr lang="en-US" b="1" dirty="0">
                <a:effectLst/>
                <a:latin typeface="Arial" panose="020B0604020202020204" pitchFamily="34" charset="0"/>
              </a:rPr>
              <a:t>Part 2</a:t>
            </a:r>
            <a:endParaRPr lang="en-US" dirty="0">
              <a:effectLst/>
              <a:latin typeface="Arial" panose="020B0604020202020204" pitchFamily="34" charset="0"/>
            </a:endParaRPr>
          </a:p>
          <a:p>
            <a:endParaRPr lang="en-US" dirty="0"/>
          </a:p>
        </p:txBody>
      </p:sp>
      <p:sp>
        <p:nvSpPr>
          <p:cNvPr id="6" name="Content Placeholder 5">
            <a:extLst>
              <a:ext uri="{FF2B5EF4-FFF2-40B4-BE49-F238E27FC236}">
                <a16:creationId xmlns:a16="http://schemas.microsoft.com/office/drawing/2014/main" id="{E7A2F509-F7C0-BD73-F5E9-F42A27A18E14}"/>
              </a:ext>
            </a:extLst>
          </p:cNvPr>
          <p:cNvSpPr>
            <a:spLocks noGrp="1"/>
          </p:cNvSpPr>
          <p:nvPr>
            <p:ph idx="1"/>
          </p:nvPr>
        </p:nvSpPr>
        <p:spPr>
          <a:xfrm>
            <a:off x="3158940" y="1664744"/>
            <a:ext cx="6871807" cy="851407"/>
          </a:xfrm>
        </p:spPr>
        <p:txBody>
          <a:bodyPr>
            <a:noAutofit/>
          </a:bodyPr>
          <a:lstStyle/>
          <a:p>
            <a:pPr marL="0" indent="0">
              <a:lnSpc>
                <a:spcPct val="100000"/>
              </a:lnSpc>
              <a:spcBef>
                <a:spcPts val="0"/>
              </a:spcBef>
              <a:buNone/>
            </a:pPr>
            <a:r>
              <a:rPr lang="en-US" sz="1600" b="1" dirty="0"/>
              <a:t>Teacher Reads</a:t>
            </a:r>
            <a:r>
              <a:rPr lang="en-US" sz="1600" dirty="0"/>
              <a:t> A wise man or a wise woman is a common character in</a:t>
            </a:r>
          </a:p>
          <a:p>
            <a:pPr marL="0" indent="0">
              <a:lnSpc>
                <a:spcPct val="100000"/>
              </a:lnSpc>
              <a:spcBef>
                <a:spcPts val="0"/>
              </a:spcBef>
              <a:buNone/>
            </a:pPr>
            <a:r>
              <a:rPr lang="en-US" sz="1600" dirty="0"/>
              <a:t>folktales. This character is respected for having wisdom, experience, and</a:t>
            </a:r>
          </a:p>
          <a:p>
            <a:pPr marL="0" indent="0">
              <a:lnSpc>
                <a:spcPct val="100000"/>
              </a:lnSpc>
              <a:spcBef>
                <a:spcPts val="0"/>
              </a:spcBef>
              <a:buNone/>
            </a:pPr>
            <a:r>
              <a:rPr lang="en-US" sz="1600" dirty="0"/>
              <a:t>good judgment. Read on to find out what advice, or helpful suggestions,</a:t>
            </a:r>
          </a:p>
          <a:p>
            <a:pPr marL="0" indent="0">
              <a:lnSpc>
                <a:spcPct val="100000"/>
              </a:lnSpc>
              <a:spcBef>
                <a:spcPts val="0"/>
              </a:spcBef>
              <a:buNone/>
            </a:pPr>
            <a:r>
              <a:rPr lang="en-US" sz="1600" dirty="0"/>
              <a:t>the wise man in this story had for the man who gossips.</a:t>
            </a:r>
          </a:p>
        </p:txBody>
      </p:sp>
      <p:sp>
        <p:nvSpPr>
          <p:cNvPr id="7" name="Content Placeholder 6">
            <a:extLst>
              <a:ext uri="{FF2B5EF4-FFF2-40B4-BE49-F238E27FC236}">
                <a16:creationId xmlns:a16="http://schemas.microsoft.com/office/drawing/2014/main" id="{5118BD0C-F96E-6E6D-3CD8-6A587D71492A}"/>
              </a:ext>
            </a:extLst>
          </p:cNvPr>
          <p:cNvSpPr>
            <a:spLocks noGrp="1"/>
          </p:cNvSpPr>
          <p:nvPr>
            <p:ph idx="16"/>
          </p:nvPr>
        </p:nvSpPr>
        <p:spPr>
          <a:xfrm>
            <a:off x="3158940" y="2926058"/>
            <a:ext cx="6528547" cy="3312901"/>
          </a:xfrm>
        </p:spPr>
        <p:txBody>
          <a:bodyPr>
            <a:noAutofit/>
          </a:bodyPr>
          <a:lstStyle/>
          <a:p>
            <a:pPr marL="0" indent="457200">
              <a:lnSpc>
                <a:spcPts val="2600"/>
              </a:lnSpc>
              <a:spcBef>
                <a:spcPts val="0"/>
              </a:spcBef>
              <a:buNone/>
            </a:pPr>
            <a:r>
              <a:rPr lang="en-US" sz="1800" dirty="0"/>
              <a:t>The man told the wise man, “I regret very much my gossiping. I had not meant to cause harm. Can you help me make things right again?” The wise man told the man to </a:t>
            </a:r>
            <a:br>
              <a:rPr lang="en-US" sz="1800" dirty="0"/>
            </a:br>
            <a:r>
              <a:rPr lang="en-US" sz="1800" dirty="0"/>
              <a:t>go home and bring back a pillow filled with feathers in the </a:t>
            </a:r>
            <a:br>
              <a:rPr lang="en-US" sz="1800" dirty="0"/>
            </a:br>
            <a:r>
              <a:rPr lang="en-US" sz="1800" dirty="0"/>
              <a:t>morning. The man was not sure how a feather pillow could </a:t>
            </a:r>
            <a:br>
              <a:rPr lang="en-US" sz="1800" dirty="0"/>
            </a:br>
            <a:r>
              <a:rPr lang="en-US" sz="1800" dirty="0"/>
              <a:t>solve his problem, but he agreed to do as the wise man asked.</a:t>
            </a:r>
          </a:p>
          <a:p>
            <a:pPr marL="0" indent="457200">
              <a:lnSpc>
                <a:spcPts val="2600"/>
              </a:lnSpc>
              <a:spcBef>
                <a:spcPts val="0"/>
              </a:spcBef>
              <a:buNone/>
            </a:pPr>
            <a:r>
              <a:rPr lang="en-US" sz="1800" dirty="0"/>
              <a:t>That night, the man lay in his bed. He was wide awake all night. He thought again and again about what the wise man requested him to do, but he could make no sense of it.</a:t>
            </a:r>
          </a:p>
          <a:p>
            <a:pPr marL="0" indent="457200">
              <a:lnSpc>
                <a:spcPts val="2600"/>
              </a:lnSpc>
              <a:spcBef>
                <a:spcPts val="0"/>
              </a:spcBef>
              <a:buNone/>
            </a:pPr>
            <a:endParaRPr lang="en-US" sz="1800" dirty="0"/>
          </a:p>
        </p:txBody>
      </p:sp>
      <p:sp>
        <p:nvSpPr>
          <p:cNvPr id="8" name="Content Placeholder 7">
            <a:extLst>
              <a:ext uri="{FF2B5EF4-FFF2-40B4-BE49-F238E27FC236}">
                <a16:creationId xmlns:a16="http://schemas.microsoft.com/office/drawing/2014/main" id="{B47AE371-FBCB-1ABC-53EA-9B9F75655914}"/>
              </a:ext>
              <a:ext uri="{C183D7F6-B498-43B3-948B-1728B52AA6E4}">
                <adec:decorative xmlns:adec="http://schemas.microsoft.com/office/drawing/2017/decorative" val="1"/>
              </a:ext>
            </a:extLst>
          </p:cNvPr>
          <p:cNvSpPr>
            <a:spLocks noGrp="1"/>
          </p:cNvSpPr>
          <p:nvPr>
            <p:ph sz="quarter" idx="17"/>
          </p:nvPr>
        </p:nvSpPr>
        <p:spPr>
          <a:xfrm>
            <a:off x="2447362" y="2957157"/>
            <a:ext cx="598579" cy="3275921"/>
          </a:xfrm>
        </p:spPr>
        <p:txBody>
          <a:bodyPr>
            <a:noAutofit/>
          </a:bodyPr>
          <a:lstStyle/>
          <a:p>
            <a:r>
              <a:rPr lang="en-US" dirty="0"/>
              <a:t>130</a:t>
            </a:r>
          </a:p>
          <a:p>
            <a:r>
              <a:rPr lang="en-US" dirty="0"/>
              <a:t>141</a:t>
            </a:r>
          </a:p>
          <a:p>
            <a:r>
              <a:rPr lang="en-US" dirty="0"/>
              <a:t>153</a:t>
            </a:r>
          </a:p>
          <a:p>
            <a:r>
              <a:rPr lang="en-US" dirty="0"/>
              <a:t>164</a:t>
            </a:r>
          </a:p>
          <a:p>
            <a:r>
              <a:rPr lang="en-US" dirty="0"/>
              <a:t>176</a:t>
            </a:r>
          </a:p>
          <a:p>
            <a:r>
              <a:rPr lang="en-US" dirty="0"/>
              <a:t>187</a:t>
            </a:r>
          </a:p>
          <a:p>
            <a:r>
              <a:rPr lang="en-US" dirty="0"/>
              <a:t>200</a:t>
            </a:r>
          </a:p>
          <a:p>
            <a:r>
              <a:rPr lang="en-US" dirty="0"/>
              <a:t>213</a:t>
            </a:r>
          </a:p>
          <a:p>
            <a:r>
              <a:rPr lang="en-US" dirty="0"/>
              <a:t>224</a:t>
            </a:r>
          </a:p>
        </p:txBody>
      </p:sp>
    </p:spTree>
    <p:extLst>
      <p:ext uri="{BB962C8B-B14F-4D97-AF65-F5344CB8AC3E}">
        <p14:creationId xmlns:p14="http://schemas.microsoft.com/office/powerpoint/2010/main" val="29197509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F1EF82D3-72F2-6B4A-C188-E024FE59509D}"/>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lvl="0">
              <a:lnSpc>
                <a:spcPts val="2100"/>
              </a:lnSpc>
              <a:spcBef>
                <a:spcPts val="0"/>
              </a:spcBef>
              <a:defRPr/>
            </a:pPr>
            <a:r>
              <a:rPr lang="en-US" dirty="0">
                <a:latin typeface="Arial" panose="020B0604020202020204" pitchFamily="34" charset="0"/>
                <a:cs typeface="Arial" panose="020B0604020202020204" pitchFamily="34" charset="0"/>
              </a:rPr>
              <a:t>Decodable Narrative Text</a:t>
            </a: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(Part 2) </a:t>
            </a:r>
            <a:r>
              <a:rPr lang="en-US" dirty="0">
                <a:latin typeface="Arial" panose="020B0604020202020204" pitchFamily="34" charset="0"/>
                <a:cs typeface="Arial" panose="020B0604020202020204" pitchFamily="34" charset="0"/>
              </a:rPr>
              <a:t>— cont’d</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89F8ACBB-F699-811B-DACA-578EFE8EFB69}"/>
              </a:ext>
            </a:extLst>
          </p:cNvPr>
          <p:cNvSpPr>
            <a:spLocks noGrp="1"/>
          </p:cNvSpPr>
          <p:nvPr>
            <p:ph type="sldNum" sz="quarter" idx="12"/>
          </p:nvPr>
        </p:nvSpPr>
        <p:spPr/>
        <p:txBody>
          <a:bodyPr>
            <a:noAutofit/>
          </a:bodyPr>
          <a:lstStyle/>
          <a:p>
            <a:fld id="{D329465C-2FAC-6745-BF34-06294513BB59}" type="slidenum">
              <a:rPr lang="en-US" smtClean="0"/>
              <a:pPr/>
              <a:t>12</a:t>
            </a:fld>
            <a:endParaRPr lang="en-US" dirty="0"/>
          </a:p>
        </p:txBody>
      </p:sp>
      <p:sp>
        <p:nvSpPr>
          <p:cNvPr id="5" name="Content Placeholder 4">
            <a:extLst>
              <a:ext uri="{FF2B5EF4-FFF2-40B4-BE49-F238E27FC236}">
                <a16:creationId xmlns:a16="http://schemas.microsoft.com/office/drawing/2014/main" id="{A8DA77EB-753B-3713-0B7E-E9C980F4C07B}"/>
              </a:ext>
            </a:extLst>
          </p:cNvPr>
          <p:cNvSpPr>
            <a:spLocks noGrp="1"/>
          </p:cNvSpPr>
          <p:nvPr>
            <p:ph sz="quarter" idx="15"/>
          </p:nvPr>
        </p:nvSpPr>
        <p:spPr>
          <a:xfrm>
            <a:off x="3216090" y="957579"/>
            <a:ext cx="6528546" cy="288955"/>
          </a:xfrm>
        </p:spPr>
        <p:txBody>
          <a:bodyPr>
            <a:noAutofit/>
          </a:bodyPr>
          <a:lstStyle/>
          <a:p>
            <a:r>
              <a:rPr lang="en-US" b="1" dirty="0">
                <a:effectLst/>
                <a:latin typeface="Arial" panose="020B0604020202020204" pitchFamily="34" charset="0"/>
              </a:rPr>
              <a:t>Part 2 </a:t>
            </a:r>
            <a:r>
              <a:rPr lang="en-US" b="1" dirty="0"/>
              <a:t>continued</a:t>
            </a:r>
            <a:endParaRPr lang="en-US" dirty="0"/>
          </a:p>
          <a:p>
            <a:endParaRPr lang="en-US" dirty="0">
              <a:effectLst/>
              <a:latin typeface="Arial" panose="020B0604020202020204" pitchFamily="34" charset="0"/>
            </a:endParaRPr>
          </a:p>
          <a:p>
            <a:endParaRPr lang="en-US" dirty="0"/>
          </a:p>
        </p:txBody>
      </p:sp>
      <p:sp>
        <p:nvSpPr>
          <p:cNvPr id="7" name="Content Placeholder 6">
            <a:extLst>
              <a:ext uri="{FF2B5EF4-FFF2-40B4-BE49-F238E27FC236}">
                <a16:creationId xmlns:a16="http://schemas.microsoft.com/office/drawing/2014/main" id="{5118BD0C-F96E-6E6D-3CD8-6A587D71492A}"/>
              </a:ext>
            </a:extLst>
          </p:cNvPr>
          <p:cNvSpPr>
            <a:spLocks noGrp="1"/>
          </p:cNvSpPr>
          <p:nvPr>
            <p:ph idx="16"/>
          </p:nvPr>
        </p:nvSpPr>
        <p:spPr>
          <a:xfrm>
            <a:off x="3216090" y="1350032"/>
            <a:ext cx="6528547" cy="3666993"/>
          </a:xfrm>
        </p:spPr>
        <p:txBody>
          <a:bodyPr>
            <a:noAutofit/>
          </a:bodyPr>
          <a:lstStyle/>
          <a:p>
            <a:pPr marL="0" indent="457200">
              <a:lnSpc>
                <a:spcPts val="2600"/>
              </a:lnSpc>
              <a:spcBef>
                <a:spcPts val="0"/>
              </a:spcBef>
              <a:buNone/>
            </a:pPr>
            <a:r>
              <a:rPr lang="en-US" sz="1800" dirty="0"/>
              <a:t>The next morning, the man took a feather pillow to the </a:t>
            </a:r>
            <a:br>
              <a:rPr lang="en-US" sz="1800" dirty="0"/>
            </a:br>
            <a:r>
              <a:rPr lang="en-US" sz="1800" dirty="0"/>
              <a:t>wise man’s house. The wise man told him, “Cut the pillow </a:t>
            </a:r>
            <a:br>
              <a:rPr lang="en-US" sz="1800" dirty="0"/>
            </a:br>
            <a:r>
              <a:rPr lang="en-US" sz="1800" dirty="0"/>
              <a:t>and scatter the feathers.” The man did as he was asked, and </a:t>
            </a:r>
            <a:br>
              <a:rPr lang="en-US" sz="1800" dirty="0"/>
            </a:br>
            <a:r>
              <a:rPr lang="en-US" sz="1800" dirty="0"/>
              <a:t>off flew the feathers every which way with the wind. “Was </a:t>
            </a:r>
            <a:br>
              <a:rPr lang="en-US" sz="1800" dirty="0"/>
            </a:br>
            <a:r>
              <a:rPr lang="en-US" sz="1800" dirty="0"/>
              <a:t>that it?” thought the man. “Is that all I have to do?”</a:t>
            </a:r>
          </a:p>
        </p:txBody>
      </p:sp>
      <p:sp>
        <p:nvSpPr>
          <p:cNvPr id="8" name="Content Placeholder 7">
            <a:extLst>
              <a:ext uri="{FF2B5EF4-FFF2-40B4-BE49-F238E27FC236}">
                <a16:creationId xmlns:a16="http://schemas.microsoft.com/office/drawing/2014/main" id="{B47AE371-FBCB-1ABC-53EA-9B9F75655914}"/>
              </a:ext>
              <a:ext uri="{C183D7F6-B498-43B3-948B-1728B52AA6E4}">
                <adec:decorative xmlns:adec="http://schemas.microsoft.com/office/drawing/2017/decorative" val="1"/>
              </a:ext>
            </a:extLst>
          </p:cNvPr>
          <p:cNvSpPr>
            <a:spLocks noGrp="1"/>
          </p:cNvSpPr>
          <p:nvPr>
            <p:ph sz="quarter" idx="17"/>
          </p:nvPr>
        </p:nvSpPr>
        <p:spPr>
          <a:xfrm>
            <a:off x="2447362" y="1381131"/>
            <a:ext cx="598579" cy="3626061"/>
          </a:xfrm>
        </p:spPr>
        <p:txBody>
          <a:bodyPr>
            <a:noAutofit/>
          </a:bodyPr>
          <a:lstStyle/>
          <a:p>
            <a:r>
              <a:rPr lang="en-US" dirty="0"/>
              <a:t>236</a:t>
            </a:r>
          </a:p>
          <a:p>
            <a:r>
              <a:rPr lang="en-US" dirty="0"/>
              <a:t>247</a:t>
            </a:r>
          </a:p>
          <a:p>
            <a:r>
              <a:rPr lang="en-US" dirty="0"/>
              <a:t>258</a:t>
            </a:r>
          </a:p>
          <a:p>
            <a:r>
              <a:rPr lang="en-US" dirty="0"/>
              <a:t>270</a:t>
            </a:r>
          </a:p>
          <a:p>
            <a:r>
              <a:rPr lang="en-US" dirty="0"/>
              <a:t>281</a:t>
            </a:r>
          </a:p>
        </p:txBody>
      </p:sp>
    </p:spTree>
    <p:extLst>
      <p:ext uri="{BB962C8B-B14F-4D97-AF65-F5344CB8AC3E}">
        <p14:creationId xmlns:p14="http://schemas.microsoft.com/office/powerpoint/2010/main" val="3235803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6C9B2EB6-F61F-F6A1-644C-FE89FEE7A1CE}"/>
              </a:ext>
            </a:extLst>
          </p:cNvPr>
          <p:cNvSpPr>
            <a:spLocks noGrp="1"/>
          </p:cNvSpPr>
          <p:nvPr>
            <p:ph type="title" idx="4294967295"/>
          </p:nvPr>
        </p:nvSpPr>
        <p:spPr>
          <a:xfrm>
            <a:off x="2756903"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ea typeface="+mn-ea"/>
                <a:cs typeface="Arial" panose="020B0604020202020204" pitchFamily="34" charset="0"/>
              </a:rPr>
              <a:t>Comprehension Questions Part 2</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7666E81B-83EE-F78D-5D9F-D8FEB6D31FC7}"/>
              </a:ext>
            </a:extLst>
          </p:cNvPr>
          <p:cNvSpPr>
            <a:spLocks noGrp="1"/>
          </p:cNvSpPr>
          <p:nvPr>
            <p:ph type="sldNum" sz="quarter" idx="12"/>
          </p:nvPr>
        </p:nvSpPr>
        <p:spPr/>
        <p:txBody>
          <a:bodyPr>
            <a:noAutofit/>
          </a:bodyPr>
          <a:lstStyle/>
          <a:p>
            <a:fld id="{D329465C-2FAC-6745-BF34-06294513BB59}" type="slidenum">
              <a:rPr lang="en-US" smtClean="0"/>
              <a:t>13</a:t>
            </a:fld>
            <a:endParaRPr lang="en-US"/>
          </a:p>
        </p:txBody>
      </p:sp>
      <p:sp>
        <p:nvSpPr>
          <p:cNvPr id="3" name="Content Placeholder 2">
            <a:extLst>
              <a:ext uri="{FF2B5EF4-FFF2-40B4-BE49-F238E27FC236}">
                <a16:creationId xmlns:a16="http://schemas.microsoft.com/office/drawing/2014/main" id="{97CB3D5A-517B-2940-0EC1-A279FFCF12AE}"/>
              </a:ext>
            </a:extLst>
          </p:cNvPr>
          <p:cNvSpPr>
            <a:spLocks noGrp="1"/>
          </p:cNvSpPr>
          <p:nvPr>
            <p:ph idx="1"/>
          </p:nvPr>
        </p:nvSpPr>
        <p:spPr>
          <a:xfrm>
            <a:off x="685800" y="1065904"/>
            <a:ext cx="10668000" cy="5175869"/>
          </a:xfrm>
        </p:spPr>
        <p:txBody>
          <a:bodyPr>
            <a:noAutofit/>
          </a:bodyPr>
          <a:lstStyle/>
          <a:p>
            <a:pPr marL="0" indent="0">
              <a:buNone/>
            </a:pPr>
            <a:r>
              <a:rPr lang="en-US" b="1" dirty="0"/>
              <a:t>What did the man do to try to solve his problem?</a:t>
            </a:r>
            <a:endParaRPr lang="en-US" b="1" dirty="0">
              <a:effectLst/>
            </a:endParaRPr>
          </a:p>
          <a:p>
            <a:pPr marL="0" indent="0">
              <a:buNone/>
            </a:pPr>
            <a:r>
              <a:rPr lang="en-US" dirty="0">
                <a:effectLst/>
              </a:rPr>
              <a:t>	</a:t>
            </a:r>
            <a:r>
              <a:rPr lang="en-US" dirty="0"/>
              <a:t>The man tried to solve his problem by </a:t>
            </a:r>
            <a:r>
              <a:rPr lang="en-US" sz="2200" dirty="0">
                <a:latin typeface="Arial" panose="020B0604020202020204" pitchFamily="34" charset="0"/>
                <a:cs typeface="Arial" panose="020B0604020202020204" pitchFamily="34" charset="0"/>
              </a:rPr>
              <a:t>________________</a:t>
            </a:r>
            <a:r>
              <a:rPr lang="en-US" dirty="0">
                <a:effectLst/>
              </a:rPr>
              <a:t>.</a:t>
            </a:r>
          </a:p>
          <a:p>
            <a:pPr marL="0" indent="0">
              <a:buNone/>
            </a:pPr>
            <a:r>
              <a:rPr lang="en-US" b="1" dirty="0"/>
              <a:t>What did the wise man tell the man to do with the feather pillow?</a:t>
            </a:r>
            <a:endParaRPr lang="en-US" b="1" dirty="0">
              <a:effectLst/>
            </a:endParaRPr>
          </a:p>
          <a:p>
            <a:pPr marL="0" indent="0">
              <a:buNone/>
            </a:pPr>
            <a:r>
              <a:rPr lang="en-US" dirty="0">
                <a:effectLst/>
              </a:rPr>
              <a:t>	</a:t>
            </a:r>
            <a:r>
              <a:rPr lang="en-US" dirty="0"/>
              <a:t>The wise man told the man to </a:t>
            </a:r>
            <a:r>
              <a:rPr lang="en-US" sz="2200" dirty="0">
                <a:latin typeface="Arial" panose="020B0604020202020204" pitchFamily="34" charset="0"/>
                <a:cs typeface="Arial" panose="020B0604020202020204" pitchFamily="34" charset="0"/>
              </a:rPr>
              <a:t>________________</a:t>
            </a:r>
            <a:r>
              <a:rPr lang="en-US" dirty="0">
                <a:effectLst/>
              </a:rPr>
              <a:t>.</a:t>
            </a:r>
          </a:p>
          <a:p>
            <a:pPr marL="0" indent="0">
              <a:buNone/>
            </a:pPr>
            <a:endParaRPr lang="en-US" dirty="0">
              <a:effectLst/>
            </a:endParaRPr>
          </a:p>
        </p:txBody>
      </p:sp>
    </p:spTree>
    <p:extLst>
      <p:ext uri="{BB962C8B-B14F-4D97-AF65-F5344CB8AC3E}">
        <p14:creationId xmlns:p14="http://schemas.microsoft.com/office/powerpoint/2010/main" val="8960471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F1EF82D3-72F2-6B4A-C188-E024FE59509D}"/>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lvl="0">
              <a:lnSpc>
                <a:spcPts val="2100"/>
              </a:lnSpc>
              <a:spcBef>
                <a:spcPts val="0"/>
              </a:spcBef>
              <a:defRPr/>
            </a:pPr>
            <a:r>
              <a:rPr lang="en-US" dirty="0">
                <a:latin typeface="Arial" panose="020B0604020202020204" pitchFamily="34" charset="0"/>
                <a:cs typeface="Arial" panose="020B0604020202020204" pitchFamily="34" charset="0"/>
              </a:rPr>
              <a:t>Decodable Narrative Text</a:t>
            </a: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(Part 3)</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89F8ACBB-F699-811B-DACA-578EFE8EFB69}"/>
              </a:ext>
            </a:extLst>
          </p:cNvPr>
          <p:cNvSpPr>
            <a:spLocks noGrp="1"/>
          </p:cNvSpPr>
          <p:nvPr>
            <p:ph type="sldNum" sz="quarter" idx="12"/>
          </p:nvPr>
        </p:nvSpPr>
        <p:spPr/>
        <p:txBody>
          <a:bodyPr>
            <a:noAutofit/>
          </a:bodyPr>
          <a:lstStyle/>
          <a:p>
            <a:fld id="{D329465C-2FAC-6745-BF34-06294513BB59}" type="slidenum">
              <a:rPr lang="en-US" smtClean="0"/>
              <a:pPr/>
              <a:t>14</a:t>
            </a:fld>
            <a:endParaRPr lang="en-US" dirty="0"/>
          </a:p>
        </p:txBody>
      </p:sp>
      <p:sp>
        <p:nvSpPr>
          <p:cNvPr id="5" name="Content Placeholder 4">
            <a:extLst>
              <a:ext uri="{FF2B5EF4-FFF2-40B4-BE49-F238E27FC236}">
                <a16:creationId xmlns:a16="http://schemas.microsoft.com/office/drawing/2014/main" id="{A8DA77EB-753B-3713-0B7E-E9C980F4C07B}"/>
              </a:ext>
            </a:extLst>
          </p:cNvPr>
          <p:cNvSpPr>
            <a:spLocks noGrp="1"/>
          </p:cNvSpPr>
          <p:nvPr>
            <p:ph sz="quarter" idx="15"/>
          </p:nvPr>
        </p:nvSpPr>
        <p:spPr>
          <a:xfrm>
            <a:off x="3216090" y="1264172"/>
            <a:ext cx="6528546" cy="288955"/>
          </a:xfrm>
        </p:spPr>
        <p:txBody>
          <a:bodyPr>
            <a:noAutofit/>
          </a:bodyPr>
          <a:lstStyle/>
          <a:p>
            <a:r>
              <a:rPr lang="en-US" b="1" dirty="0">
                <a:effectLst/>
                <a:latin typeface="Arial" panose="020B0604020202020204" pitchFamily="34" charset="0"/>
              </a:rPr>
              <a:t>Part 3</a:t>
            </a:r>
            <a:endParaRPr lang="en-US" dirty="0">
              <a:effectLst/>
              <a:latin typeface="Arial" panose="020B0604020202020204" pitchFamily="34" charset="0"/>
            </a:endParaRPr>
          </a:p>
          <a:p>
            <a:endParaRPr lang="en-US" dirty="0"/>
          </a:p>
        </p:txBody>
      </p:sp>
      <p:sp>
        <p:nvSpPr>
          <p:cNvPr id="6" name="Content Placeholder 5">
            <a:extLst>
              <a:ext uri="{FF2B5EF4-FFF2-40B4-BE49-F238E27FC236}">
                <a16:creationId xmlns:a16="http://schemas.microsoft.com/office/drawing/2014/main" id="{E7A2F509-F7C0-BD73-F5E9-F42A27A18E14}"/>
              </a:ext>
            </a:extLst>
          </p:cNvPr>
          <p:cNvSpPr>
            <a:spLocks noGrp="1"/>
          </p:cNvSpPr>
          <p:nvPr>
            <p:ph idx="1"/>
          </p:nvPr>
        </p:nvSpPr>
        <p:spPr>
          <a:xfrm>
            <a:off x="3216090" y="1609388"/>
            <a:ext cx="6842309" cy="818824"/>
          </a:xfrm>
        </p:spPr>
        <p:txBody>
          <a:bodyPr>
            <a:noAutofit/>
          </a:bodyPr>
          <a:lstStyle/>
          <a:p>
            <a:pPr marL="0" indent="0">
              <a:lnSpc>
                <a:spcPct val="100000"/>
              </a:lnSpc>
              <a:spcBef>
                <a:spcPts val="0"/>
              </a:spcBef>
              <a:buNone/>
            </a:pPr>
            <a:r>
              <a:rPr lang="en-US" sz="1600" b="1" dirty="0"/>
              <a:t>Teacher Reads</a:t>
            </a:r>
            <a:r>
              <a:rPr lang="en-US" sz="1600" dirty="0"/>
              <a:t> Read on to see if the wise man is truly wise, and if a</a:t>
            </a:r>
          </a:p>
          <a:p>
            <a:pPr marL="0" indent="0">
              <a:lnSpc>
                <a:spcPct val="100000"/>
              </a:lnSpc>
              <a:spcBef>
                <a:spcPts val="0"/>
              </a:spcBef>
              <a:buNone/>
            </a:pPr>
            <a:r>
              <a:rPr lang="en-US" sz="1600" dirty="0"/>
              <a:t>feather pillow can really be the answer to the man’s troubles.</a:t>
            </a:r>
          </a:p>
        </p:txBody>
      </p:sp>
      <p:sp>
        <p:nvSpPr>
          <p:cNvPr id="7" name="Content Placeholder 6">
            <a:extLst>
              <a:ext uri="{FF2B5EF4-FFF2-40B4-BE49-F238E27FC236}">
                <a16:creationId xmlns:a16="http://schemas.microsoft.com/office/drawing/2014/main" id="{5118BD0C-F96E-6E6D-3CD8-6A587D71492A}"/>
              </a:ext>
            </a:extLst>
          </p:cNvPr>
          <p:cNvSpPr>
            <a:spLocks noGrp="1"/>
          </p:cNvSpPr>
          <p:nvPr>
            <p:ph idx="16"/>
          </p:nvPr>
        </p:nvSpPr>
        <p:spPr>
          <a:xfrm>
            <a:off x="3216090" y="2282886"/>
            <a:ext cx="6528547" cy="3478644"/>
          </a:xfrm>
        </p:spPr>
        <p:txBody>
          <a:bodyPr>
            <a:noAutofit/>
          </a:bodyPr>
          <a:lstStyle/>
          <a:p>
            <a:pPr marL="0" indent="457200">
              <a:lnSpc>
                <a:spcPts val="2600"/>
              </a:lnSpc>
              <a:spcBef>
                <a:spcPts val="0"/>
              </a:spcBef>
              <a:buNone/>
            </a:pPr>
            <a:r>
              <a:rPr lang="en-US" sz="1800" dirty="0"/>
              <a:t>The man thought that his problem had been dealt with </a:t>
            </a:r>
            <a:br>
              <a:rPr lang="en-US" sz="1800" dirty="0"/>
            </a:br>
            <a:r>
              <a:rPr lang="en-US" sz="1800" dirty="0"/>
              <a:t>in an easy way. But then the wise man said, “Now gather </a:t>
            </a:r>
            <a:br>
              <a:rPr lang="en-US" sz="1800" dirty="0"/>
            </a:br>
            <a:r>
              <a:rPr lang="en-US" sz="1800" dirty="0"/>
              <a:t>up all the feathers.” The man looked back at him in shock. </a:t>
            </a:r>
            <a:br>
              <a:rPr lang="en-US" sz="1800" dirty="0"/>
            </a:br>
            <a:r>
              <a:rPr lang="en-US" sz="1800" dirty="0"/>
              <a:t>The wind had spread the feathers to every corner of the </a:t>
            </a:r>
            <a:br>
              <a:rPr lang="en-US" sz="1800" dirty="0"/>
            </a:br>
            <a:r>
              <a:rPr lang="en-US" sz="1800" dirty="0"/>
              <a:t>town and beyond. With each gust of wind, the feathers flew farther and farther away. What the wise man had just asked </a:t>
            </a:r>
            <a:br>
              <a:rPr lang="en-US" sz="1800" dirty="0"/>
            </a:br>
            <a:r>
              <a:rPr lang="en-US" sz="1800" dirty="0"/>
              <a:t>for was not possible. The wise man said, “Gossip spreads </a:t>
            </a:r>
            <a:br>
              <a:rPr lang="en-US" sz="1800" dirty="0"/>
            </a:br>
            <a:r>
              <a:rPr lang="en-US" sz="1800" dirty="0"/>
              <a:t>like feathers in the wind. When you speak about others in </a:t>
            </a:r>
            <a:br>
              <a:rPr lang="en-US" sz="1800" dirty="0"/>
            </a:br>
            <a:r>
              <a:rPr lang="en-US" sz="1800" dirty="0"/>
              <a:t>unkind ways, you can’t get back what you said.”</a:t>
            </a:r>
          </a:p>
        </p:txBody>
      </p:sp>
      <p:sp>
        <p:nvSpPr>
          <p:cNvPr id="8" name="Content Placeholder 7">
            <a:extLst>
              <a:ext uri="{FF2B5EF4-FFF2-40B4-BE49-F238E27FC236}">
                <a16:creationId xmlns:a16="http://schemas.microsoft.com/office/drawing/2014/main" id="{B47AE371-FBCB-1ABC-53EA-9B9F75655914}"/>
              </a:ext>
              <a:ext uri="{C183D7F6-B498-43B3-948B-1728B52AA6E4}">
                <adec:decorative xmlns:adec="http://schemas.microsoft.com/office/drawing/2017/decorative" val="1"/>
              </a:ext>
            </a:extLst>
          </p:cNvPr>
          <p:cNvSpPr>
            <a:spLocks noGrp="1"/>
          </p:cNvSpPr>
          <p:nvPr>
            <p:ph sz="quarter" idx="17"/>
          </p:nvPr>
        </p:nvSpPr>
        <p:spPr>
          <a:xfrm>
            <a:off x="2447362" y="2276299"/>
            <a:ext cx="598579" cy="3682297"/>
          </a:xfrm>
        </p:spPr>
        <p:txBody>
          <a:bodyPr>
            <a:noAutofit/>
          </a:bodyPr>
          <a:lstStyle/>
          <a:p>
            <a:r>
              <a:rPr lang="en-US" dirty="0"/>
              <a:t>293</a:t>
            </a:r>
          </a:p>
          <a:p>
            <a:r>
              <a:rPr lang="en-US" dirty="0"/>
              <a:t>303</a:t>
            </a:r>
          </a:p>
          <a:p>
            <a:r>
              <a:rPr lang="en-US" dirty="0"/>
              <a:t>315</a:t>
            </a:r>
          </a:p>
          <a:p>
            <a:r>
              <a:rPr lang="en-US" dirty="0"/>
              <a:t>327</a:t>
            </a:r>
          </a:p>
          <a:p>
            <a:r>
              <a:rPr lang="en-US" dirty="0"/>
              <a:t>338</a:t>
            </a:r>
          </a:p>
          <a:p>
            <a:r>
              <a:rPr lang="en-US" dirty="0"/>
              <a:t>349</a:t>
            </a:r>
          </a:p>
          <a:p>
            <a:r>
              <a:rPr lang="en-US" dirty="0"/>
              <a:t>360</a:t>
            </a:r>
          </a:p>
          <a:p>
            <a:r>
              <a:rPr lang="en-US" dirty="0"/>
              <a:t>370</a:t>
            </a:r>
          </a:p>
          <a:p>
            <a:r>
              <a:rPr lang="en-US" dirty="0"/>
              <a:t>381</a:t>
            </a:r>
          </a:p>
        </p:txBody>
      </p:sp>
    </p:spTree>
    <p:extLst>
      <p:ext uri="{BB962C8B-B14F-4D97-AF65-F5344CB8AC3E}">
        <p14:creationId xmlns:p14="http://schemas.microsoft.com/office/powerpoint/2010/main" val="37167579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F1EF82D3-72F2-6B4A-C188-E024FE59509D}"/>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lvl="0">
              <a:lnSpc>
                <a:spcPts val="2100"/>
              </a:lnSpc>
              <a:spcBef>
                <a:spcPts val="0"/>
              </a:spcBef>
              <a:defRPr/>
            </a:pPr>
            <a:r>
              <a:rPr lang="en-US" dirty="0">
                <a:latin typeface="Arial" panose="020B0604020202020204" pitchFamily="34" charset="0"/>
                <a:cs typeface="Arial" panose="020B0604020202020204" pitchFamily="34" charset="0"/>
              </a:rPr>
              <a:t>Decodable Narrative Text</a:t>
            </a: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(Part 3) </a:t>
            </a:r>
            <a:r>
              <a:rPr lang="en-US" dirty="0">
                <a:latin typeface="Arial" panose="020B0604020202020204" pitchFamily="34" charset="0"/>
                <a:cs typeface="Arial" panose="020B0604020202020204" pitchFamily="34" charset="0"/>
              </a:rPr>
              <a:t>— cont’d</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89F8ACBB-F699-811B-DACA-578EFE8EFB69}"/>
              </a:ext>
            </a:extLst>
          </p:cNvPr>
          <p:cNvSpPr>
            <a:spLocks noGrp="1"/>
          </p:cNvSpPr>
          <p:nvPr>
            <p:ph type="sldNum" sz="quarter" idx="12"/>
          </p:nvPr>
        </p:nvSpPr>
        <p:spPr/>
        <p:txBody>
          <a:bodyPr>
            <a:noAutofit/>
          </a:bodyPr>
          <a:lstStyle/>
          <a:p>
            <a:fld id="{D329465C-2FAC-6745-BF34-06294513BB59}" type="slidenum">
              <a:rPr lang="en-US" smtClean="0"/>
              <a:pPr/>
              <a:t>15</a:t>
            </a:fld>
            <a:endParaRPr lang="en-US" dirty="0"/>
          </a:p>
        </p:txBody>
      </p:sp>
      <p:sp>
        <p:nvSpPr>
          <p:cNvPr id="5" name="Content Placeholder 4">
            <a:extLst>
              <a:ext uri="{FF2B5EF4-FFF2-40B4-BE49-F238E27FC236}">
                <a16:creationId xmlns:a16="http://schemas.microsoft.com/office/drawing/2014/main" id="{A8DA77EB-753B-3713-0B7E-E9C980F4C07B}"/>
              </a:ext>
            </a:extLst>
          </p:cNvPr>
          <p:cNvSpPr>
            <a:spLocks noGrp="1"/>
          </p:cNvSpPr>
          <p:nvPr>
            <p:ph sz="quarter" idx="15"/>
          </p:nvPr>
        </p:nvSpPr>
        <p:spPr>
          <a:xfrm>
            <a:off x="3216090" y="965574"/>
            <a:ext cx="6528546" cy="288955"/>
          </a:xfrm>
        </p:spPr>
        <p:txBody>
          <a:bodyPr>
            <a:noAutofit/>
          </a:bodyPr>
          <a:lstStyle/>
          <a:p>
            <a:r>
              <a:rPr lang="en-US" b="1" dirty="0">
                <a:effectLst/>
                <a:latin typeface="Arial" panose="020B0604020202020204" pitchFamily="34" charset="0"/>
              </a:rPr>
              <a:t>Part 3 </a:t>
            </a:r>
            <a:r>
              <a:rPr lang="en-US" b="1" dirty="0"/>
              <a:t>continued</a:t>
            </a:r>
            <a:endParaRPr lang="en-US" dirty="0"/>
          </a:p>
          <a:p>
            <a:endParaRPr lang="en-US" dirty="0">
              <a:effectLst/>
              <a:latin typeface="Arial" panose="020B0604020202020204" pitchFamily="34" charset="0"/>
            </a:endParaRPr>
          </a:p>
          <a:p>
            <a:endParaRPr lang="en-US" dirty="0"/>
          </a:p>
        </p:txBody>
      </p:sp>
      <p:sp>
        <p:nvSpPr>
          <p:cNvPr id="7" name="Content Placeholder 6">
            <a:extLst>
              <a:ext uri="{FF2B5EF4-FFF2-40B4-BE49-F238E27FC236}">
                <a16:creationId xmlns:a16="http://schemas.microsoft.com/office/drawing/2014/main" id="{5118BD0C-F96E-6E6D-3CD8-6A587D71492A}"/>
              </a:ext>
            </a:extLst>
          </p:cNvPr>
          <p:cNvSpPr>
            <a:spLocks noGrp="1"/>
          </p:cNvSpPr>
          <p:nvPr>
            <p:ph idx="16"/>
          </p:nvPr>
        </p:nvSpPr>
        <p:spPr>
          <a:xfrm>
            <a:off x="3216090" y="1351579"/>
            <a:ext cx="6528547" cy="4017269"/>
          </a:xfrm>
        </p:spPr>
        <p:txBody>
          <a:bodyPr>
            <a:noAutofit/>
          </a:bodyPr>
          <a:lstStyle/>
          <a:p>
            <a:pPr marL="0" indent="457200">
              <a:lnSpc>
                <a:spcPts val="2600"/>
              </a:lnSpc>
              <a:spcBef>
                <a:spcPts val="0"/>
              </a:spcBef>
              <a:buNone/>
            </a:pPr>
            <a:r>
              <a:rPr lang="en-US" sz="1800" dirty="0"/>
              <a:t>“The man nodded his head in agreement with what the </a:t>
            </a:r>
            <a:br>
              <a:rPr lang="en-US" sz="1800" dirty="0"/>
            </a:br>
            <a:r>
              <a:rPr lang="en-US" sz="1800" dirty="0"/>
              <a:t>wise man had said. Then the man grabbed one stray feather with his hand and held on tight. He knew he would never</a:t>
            </a:r>
            <a:br>
              <a:rPr lang="en-US" sz="1800" dirty="0"/>
            </a:br>
            <a:r>
              <a:rPr lang="en-US" sz="1800" dirty="0"/>
              <a:t>gossip again.</a:t>
            </a:r>
          </a:p>
        </p:txBody>
      </p:sp>
      <p:sp>
        <p:nvSpPr>
          <p:cNvPr id="8" name="Content Placeholder 7">
            <a:extLst>
              <a:ext uri="{FF2B5EF4-FFF2-40B4-BE49-F238E27FC236}">
                <a16:creationId xmlns:a16="http://schemas.microsoft.com/office/drawing/2014/main" id="{B47AE371-FBCB-1ABC-53EA-9B9F75655914}"/>
              </a:ext>
              <a:ext uri="{C183D7F6-B498-43B3-948B-1728B52AA6E4}">
                <adec:decorative xmlns:adec="http://schemas.microsoft.com/office/drawing/2017/decorative" val="1"/>
              </a:ext>
            </a:extLst>
          </p:cNvPr>
          <p:cNvSpPr>
            <a:spLocks noGrp="1"/>
          </p:cNvSpPr>
          <p:nvPr>
            <p:ph sz="quarter" idx="17"/>
          </p:nvPr>
        </p:nvSpPr>
        <p:spPr>
          <a:xfrm>
            <a:off x="2447362" y="1344993"/>
            <a:ext cx="598579" cy="4252455"/>
          </a:xfrm>
        </p:spPr>
        <p:txBody>
          <a:bodyPr>
            <a:noAutofit/>
          </a:bodyPr>
          <a:lstStyle/>
          <a:p>
            <a:r>
              <a:rPr lang="en-US" dirty="0"/>
              <a:t>390</a:t>
            </a:r>
          </a:p>
          <a:p>
            <a:r>
              <a:rPr lang="en-US" dirty="0"/>
              <a:t>400</a:t>
            </a:r>
          </a:p>
          <a:p>
            <a:r>
              <a:rPr lang="en-US" dirty="0"/>
              <a:t>411</a:t>
            </a:r>
          </a:p>
          <a:p>
            <a:r>
              <a:rPr lang="en-US" dirty="0"/>
              <a:t>423</a:t>
            </a:r>
          </a:p>
          <a:p>
            <a:r>
              <a:rPr lang="en-US" dirty="0"/>
              <a:t>425</a:t>
            </a:r>
          </a:p>
        </p:txBody>
      </p:sp>
    </p:spTree>
    <p:extLst>
      <p:ext uri="{BB962C8B-B14F-4D97-AF65-F5344CB8AC3E}">
        <p14:creationId xmlns:p14="http://schemas.microsoft.com/office/powerpoint/2010/main" val="5964103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6C9B2EB6-F61F-F6A1-644C-FE89FEE7A1CE}"/>
              </a:ext>
            </a:extLst>
          </p:cNvPr>
          <p:cNvSpPr>
            <a:spLocks noGrp="1"/>
          </p:cNvSpPr>
          <p:nvPr>
            <p:ph type="title" idx="4294967295"/>
          </p:nvPr>
        </p:nvSpPr>
        <p:spPr>
          <a:xfrm>
            <a:off x="2756903"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ea typeface="+mn-ea"/>
                <a:cs typeface="Arial" panose="020B0604020202020204" pitchFamily="34" charset="0"/>
              </a:rPr>
              <a:t>Comprehension Questions Part 3</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7666E81B-83EE-F78D-5D9F-D8FEB6D31FC7}"/>
              </a:ext>
            </a:extLst>
          </p:cNvPr>
          <p:cNvSpPr>
            <a:spLocks noGrp="1"/>
          </p:cNvSpPr>
          <p:nvPr>
            <p:ph type="sldNum" sz="quarter" idx="12"/>
          </p:nvPr>
        </p:nvSpPr>
        <p:spPr/>
        <p:txBody>
          <a:bodyPr>
            <a:noAutofit/>
          </a:bodyPr>
          <a:lstStyle/>
          <a:p>
            <a:fld id="{D329465C-2FAC-6745-BF34-06294513BB59}" type="slidenum">
              <a:rPr lang="en-US" smtClean="0"/>
              <a:t>16</a:t>
            </a:fld>
            <a:endParaRPr lang="en-US"/>
          </a:p>
        </p:txBody>
      </p:sp>
      <p:sp>
        <p:nvSpPr>
          <p:cNvPr id="3" name="Content Placeholder 2">
            <a:extLst>
              <a:ext uri="{FF2B5EF4-FFF2-40B4-BE49-F238E27FC236}">
                <a16:creationId xmlns:a16="http://schemas.microsoft.com/office/drawing/2014/main" id="{97CB3D5A-517B-2940-0EC1-A279FFCF12AE}"/>
              </a:ext>
            </a:extLst>
          </p:cNvPr>
          <p:cNvSpPr>
            <a:spLocks noGrp="1"/>
          </p:cNvSpPr>
          <p:nvPr>
            <p:ph idx="1"/>
          </p:nvPr>
        </p:nvSpPr>
        <p:spPr>
          <a:xfrm>
            <a:off x="685800" y="1065904"/>
            <a:ext cx="10668000" cy="5175869"/>
          </a:xfrm>
        </p:spPr>
        <p:txBody>
          <a:bodyPr>
            <a:noAutofit/>
          </a:bodyPr>
          <a:lstStyle/>
          <a:p>
            <a:pPr marL="0" indent="0">
              <a:buNone/>
            </a:pPr>
            <a:r>
              <a:rPr lang="en-US" b="1" dirty="0"/>
              <a:t>Why did the man not gather up the scattered feathers?</a:t>
            </a:r>
            <a:endParaRPr lang="en-US" b="1" dirty="0">
              <a:effectLst/>
            </a:endParaRPr>
          </a:p>
          <a:p>
            <a:pPr marL="0" indent="0">
              <a:buNone/>
            </a:pPr>
            <a:r>
              <a:rPr lang="en-US" dirty="0">
                <a:effectLst/>
              </a:rPr>
              <a:t>	</a:t>
            </a:r>
            <a:r>
              <a:rPr lang="en-US" dirty="0"/>
              <a:t>The man did not gather up the scattered feathers because 	 	 	 	 </a:t>
            </a:r>
            <a:r>
              <a:rPr lang="en-US" sz="2200" dirty="0">
                <a:latin typeface="Arial" panose="020B0604020202020204" pitchFamily="34" charset="0"/>
                <a:cs typeface="Arial" panose="020B0604020202020204" pitchFamily="34" charset="0"/>
              </a:rPr>
              <a:t>________________</a:t>
            </a:r>
            <a:r>
              <a:rPr lang="en-US" dirty="0">
                <a:effectLst/>
              </a:rPr>
              <a:t>.</a:t>
            </a:r>
          </a:p>
          <a:p>
            <a:pPr marL="0" indent="0">
              <a:buNone/>
            </a:pPr>
            <a:r>
              <a:rPr lang="en-US" b="1" dirty="0"/>
              <a:t>What did the wise man say about gossip and the feathers?</a:t>
            </a:r>
            <a:endParaRPr lang="en-US" b="1" dirty="0">
              <a:effectLst/>
            </a:endParaRPr>
          </a:p>
          <a:p>
            <a:pPr marL="0" indent="0">
              <a:buNone/>
            </a:pPr>
            <a:r>
              <a:rPr lang="en-US" dirty="0">
                <a:effectLst/>
              </a:rPr>
              <a:t>	</a:t>
            </a:r>
            <a:r>
              <a:rPr lang="en-US" dirty="0"/>
              <a:t>The wise man said that </a:t>
            </a:r>
            <a:r>
              <a:rPr lang="en-US" sz="2200" dirty="0">
                <a:latin typeface="Arial" panose="020B0604020202020204" pitchFamily="34" charset="0"/>
                <a:cs typeface="Arial" panose="020B0604020202020204" pitchFamily="34" charset="0"/>
              </a:rPr>
              <a:t>________________</a:t>
            </a:r>
            <a:r>
              <a:rPr lang="en-US" dirty="0">
                <a:effectLst/>
              </a:rPr>
              <a:t>.</a:t>
            </a:r>
          </a:p>
          <a:p>
            <a:pPr marL="0" indent="0">
              <a:buNone/>
            </a:pPr>
            <a:r>
              <a:rPr lang="en-US" b="1" dirty="0"/>
              <a:t>What happened at the end of the tale?</a:t>
            </a:r>
          </a:p>
          <a:p>
            <a:pPr marL="0" indent="0">
              <a:buNone/>
            </a:pPr>
            <a:r>
              <a:rPr lang="en-US" dirty="0"/>
              <a:t>	At the end of the tale, the man ________________.</a:t>
            </a:r>
          </a:p>
          <a:p>
            <a:pPr marL="0" indent="0">
              <a:buNone/>
            </a:pPr>
            <a:endParaRPr lang="en-US" dirty="0">
              <a:effectLst/>
            </a:endParaRPr>
          </a:p>
        </p:txBody>
      </p:sp>
    </p:spTree>
    <p:extLst>
      <p:ext uri="{BB962C8B-B14F-4D97-AF65-F5344CB8AC3E}">
        <p14:creationId xmlns:p14="http://schemas.microsoft.com/office/powerpoint/2010/main" val="28703580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2">
            <a:extLst>
              <a:ext uri="{FF2B5EF4-FFF2-40B4-BE49-F238E27FC236}">
                <a16:creationId xmlns:a16="http://schemas.microsoft.com/office/drawing/2014/main" id="{74DEB105-4F56-5710-1635-7604A4E35176}"/>
              </a:ext>
            </a:extLst>
          </p:cNvPr>
          <p:cNvSpPr txBox="1">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gn="l" defTabSz="914400" rtl="0" eaLnBrk="1" latinLnBrk="0" hangingPunct="1">
              <a:lnSpc>
                <a:spcPts val="2100"/>
              </a:lnSpc>
              <a:spcBef>
                <a:spcPts val="0"/>
              </a:spcBef>
              <a:buFont typeface="+mj-lt"/>
              <a:buNone/>
              <a:defRPr sz="1800" kern="1200">
                <a:solidFill>
                  <a:schemeClr val="tx1"/>
                </a:solidFill>
                <a:latin typeface="Arial" panose="020B0604020202020204" pitchFamily="34" charset="0"/>
                <a:ea typeface="+mn-ea"/>
                <a:cs typeface="Arial" panose="020B0604020202020204" pitchFamily="34" charset="0"/>
              </a:defRPr>
            </a:lvl1pPr>
            <a:lvl2pPr marL="914400" indent="-457200" algn="l" defTabSz="914400" rtl="0" eaLnBrk="1" latinLnBrk="0" hangingPunct="1">
              <a:lnSpc>
                <a:spcPts val="3400"/>
              </a:lnSpc>
              <a:spcBef>
                <a:spcPts val="500"/>
              </a:spcBef>
              <a:buFont typeface="+mj-lt"/>
              <a:buAutoNum type="arabicPeriod"/>
              <a:defRPr sz="2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defRPr/>
            </a:pPr>
            <a:r>
              <a:rPr lang="en-US" dirty="0"/>
              <a:t>Picture Match</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7666E81B-83EE-F78D-5D9F-D8FEB6D31FC7}"/>
              </a:ext>
            </a:extLst>
          </p:cNvPr>
          <p:cNvSpPr>
            <a:spLocks noGrp="1"/>
          </p:cNvSpPr>
          <p:nvPr>
            <p:ph type="sldNum" sz="quarter" idx="12"/>
          </p:nvPr>
        </p:nvSpPr>
        <p:spPr/>
        <p:txBody>
          <a:bodyPr>
            <a:noAutofit/>
          </a:bodyPr>
          <a:lstStyle/>
          <a:p>
            <a:fld id="{D329465C-2FAC-6745-BF34-06294513BB59}" type="slidenum">
              <a:rPr lang="en-US" smtClean="0"/>
              <a:t>17</a:t>
            </a:fld>
            <a:endParaRPr lang="en-US"/>
          </a:p>
        </p:txBody>
      </p:sp>
      <p:pic>
        <p:nvPicPr>
          <p:cNvPr id="13" name="Picture 2" descr="A man is lying on the bed thinking at night.">
            <a:extLst>
              <a:ext uri="{FF2B5EF4-FFF2-40B4-BE49-F238E27FC236}">
                <a16:creationId xmlns:a16="http://schemas.microsoft.com/office/drawing/2014/main" id="{421C636F-1B78-104F-B093-CF2C263408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2377" y="2735795"/>
            <a:ext cx="2781300" cy="2619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TextBox 17">
            <a:extLst>
              <a:ext uri="{FF2B5EF4-FFF2-40B4-BE49-F238E27FC236}">
                <a16:creationId xmlns:a16="http://schemas.microsoft.com/office/drawing/2014/main" id="{FC6B19D1-AEA1-63A6-6632-D73C1D5B4D57}"/>
              </a:ext>
            </a:extLst>
          </p:cNvPr>
          <p:cNvSpPr txBox="1"/>
          <p:nvPr/>
        </p:nvSpPr>
        <p:spPr>
          <a:xfrm>
            <a:off x="566652" y="5553765"/>
            <a:ext cx="3181351" cy="430887"/>
          </a:xfrm>
          <a:prstGeom prst="rect">
            <a:avLst/>
          </a:prstGeom>
          <a:noFill/>
        </p:spPr>
        <p:txBody>
          <a:bodyPr wrap="square" rtlCol="0">
            <a:spAutoFit/>
          </a:bodyPr>
          <a:lstStyle/>
          <a:p>
            <a:pPr algn="ctr"/>
            <a:r>
              <a:rPr lang="en-US" sz="2200" dirty="0">
                <a:latin typeface="Arial" panose="020B0604020202020204" pitchFamily="34" charset="0"/>
                <a:cs typeface="Arial" panose="020B0604020202020204" pitchFamily="34" charset="0"/>
              </a:rPr>
              <a:t>Part ______</a:t>
            </a:r>
          </a:p>
        </p:txBody>
      </p:sp>
      <p:pic>
        <p:nvPicPr>
          <p:cNvPr id="15" name="Picture 3" descr="The man is speaking to an old man. The man is carrying a feather pillow. Feathers are coming out of the pillow and flying everywhere.">
            <a:extLst>
              <a:ext uri="{FF2B5EF4-FFF2-40B4-BE49-F238E27FC236}">
                <a16:creationId xmlns:a16="http://schemas.microsoft.com/office/drawing/2014/main" id="{37CD8467-D767-394C-8489-E1F5C295732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37544" y="2735795"/>
            <a:ext cx="2686050" cy="274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TextBox 18">
            <a:extLst>
              <a:ext uri="{FF2B5EF4-FFF2-40B4-BE49-F238E27FC236}">
                <a16:creationId xmlns:a16="http://schemas.microsoft.com/office/drawing/2014/main" id="{24935AB3-1300-5B2E-26AD-D9BF5C3BF37B}"/>
              </a:ext>
            </a:extLst>
          </p:cNvPr>
          <p:cNvSpPr txBox="1"/>
          <p:nvPr/>
        </p:nvSpPr>
        <p:spPr>
          <a:xfrm>
            <a:off x="4119714" y="5548593"/>
            <a:ext cx="3065206" cy="430887"/>
          </a:xfrm>
          <a:prstGeom prst="rect">
            <a:avLst/>
          </a:prstGeom>
          <a:noFill/>
        </p:spPr>
        <p:txBody>
          <a:bodyPr wrap="square" rtlCol="0">
            <a:spAutoFit/>
          </a:bodyPr>
          <a:lstStyle/>
          <a:p>
            <a:pPr algn="ctr"/>
            <a:r>
              <a:rPr lang="en-US" sz="2200" dirty="0">
                <a:latin typeface="Arial" panose="020B0604020202020204" pitchFamily="34" charset="0"/>
                <a:cs typeface="Arial" panose="020B0604020202020204" pitchFamily="34" charset="0"/>
              </a:rPr>
              <a:t>Part ______</a:t>
            </a:r>
          </a:p>
        </p:txBody>
      </p:sp>
      <p:pic>
        <p:nvPicPr>
          <p:cNvPr id="17" name="Picture 4" descr="The man is speaking to a woman in front of a house. The woman has a suprised look on her face.">
            <a:extLst>
              <a:ext uri="{FF2B5EF4-FFF2-40B4-BE49-F238E27FC236}">
                <a16:creationId xmlns:a16="http://schemas.microsoft.com/office/drawing/2014/main" id="{05B31D90-E2A9-B84E-B1AD-B375F4DDC5C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02020" y="2735795"/>
            <a:ext cx="2762250" cy="27077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TextBox 19">
            <a:extLst>
              <a:ext uri="{FF2B5EF4-FFF2-40B4-BE49-F238E27FC236}">
                <a16:creationId xmlns:a16="http://schemas.microsoft.com/office/drawing/2014/main" id="{F7827D7F-6DEE-C6CA-29AA-D67FEA9DCF28}"/>
              </a:ext>
            </a:extLst>
          </p:cNvPr>
          <p:cNvSpPr txBox="1"/>
          <p:nvPr/>
        </p:nvSpPr>
        <p:spPr>
          <a:xfrm>
            <a:off x="7535333" y="5544116"/>
            <a:ext cx="3162300" cy="430887"/>
          </a:xfrm>
          <a:prstGeom prst="rect">
            <a:avLst/>
          </a:prstGeom>
          <a:noFill/>
        </p:spPr>
        <p:txBody>
          <a:bodyPr wrap="square" rtlCol="0">
            <a:spAutoFit/>
          </a:bodyPr>
          <a:lstStyle/>
          <a:p>
            <a:pPr algn="ctr"/>
            <a:r>
              <a:rPr lang="en-US" sz="2200" dirty="0">
                <a:latin typeface="Arial" panose="020B0604020202020204" pitchFamily="34" charset="0"/>
                <a:cs typeface="Arial" panose="020B0604020202020204" pitchFamily="34" charset="0"/>
              </a:rPr>
              <a:t>Part ______</a:t>
            </a:r>
          </a:p>
        </p:txBody>
      </p:sp>
    </p:spTree>
    <p:extLst>
      <p:ext uri="{BB962C8B-B14F-4D97-AF65-F5344CB8AC3E}">
        <p14:creationId xmlns:p14="http://schemas.microsoft.com/office/powerpoint/2010/main" val="2222925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C78B80FA-2172-7615-3B97-CB817C5CC3C4}"/>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cs typeface="Arial" panose="020B0604020202020204" pitchFamily="34" charset="0"/>
              </a:rPr>
              <a:t>Independent Practice (K) Part 1</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55DACD33-9672-1BB0-567C-A710B2A74440}"/>
              </a:ext>
            </a:extLst>
          </p:cNvPr>
          <p:cNvSpPr>
            <a:spLocks noGrp="1"/>
          </p:cNvSpPr>
          <p:nvPr>
            <p:ph type="sldNum" sz="quarter" idx="12"/>
          </p:nvPr>
        </p:nvSpPr>
        <p:spPr/>
        <p:txBody>
          <a:bodyPr>
            <a:noAutofit/>
          </a:bodyPr>
          <a:lstStyle/>
          <a:p>
            <a:fld id="{D329465C-2FAC-6745-BF34-06294513BB59}" type="slidenum">
              <a:rPr lang="en-US" smtClean="0"/>
              <a:pPr/>
              <a:t>18</a:t>
            </a:fld>
            <a:endParaRPr lang="en-US" dirty="0"/>
          </a:p>
        </p:txBody>
      </p:sp>
      <p:sp>
        <p:nvSpPr>
          <p:cNvPr id="15" name="Rounded Rectangle 14">
            <a:extLst>
              <a:ext uri="{FF2B5EF4-FFF2-40B4-BE49-F238E27FC236}">
                <a16:creationId xmlns:a16="http://schemas.microsoft.com/office/drawing/2014/main" id="{5291989A-394A-B150-436F-E809AC2D904E}"/>
              </a:ext>
              <a:ext uri="{C183D7F6-B498-43B3-948B-1728B52AA6E4}">
                <adec:decorative xmlns:adec="http://schemas.microsoft.com/office/drawing/2017/decorative" val="1"/>
              </a:ext>
            </a:extLst>
          </p:cNvPr>
          <p:cNvSpPr/>
          <p:nvPr/>
        </p:nvSpPr>
        <p:spPr>
          <a:xfrm>
            <a:off x="773266" y="1180953"/>
            <a:ext cx="3017520" cy="430887"/>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6" name="TextBox 15">
            <a:extLst>
              <a:ext uri="{FF2B5EF4-FFF2-40B4-BE49-F238E27FC236}">
                <a16:creationId xmlns:a16="http://schemas.microsoft.com/office/drawing/2014/main" id="{A8332E2A-854C-DAEC-4246-9D95CB7DBD2A}"/>
              </a:ext>
            </a:extLst>
          </p:cNvPr>
          <p:cNvSpPr txBox="1">
            <a:spLocks/>
          </p:cNvSpPr>
          <p:nvPr/>
        </p:nvSpPr>
        <p:spPr>
          <a:xfrm>
            <a:off x="773263" y="1180953"/>
            <a:ext cx="3017523" cy="446616"/>
          </a:xfrm>
          <a:prstGeom prst="rect">
            <a:avLst/>
          </a:prstGeom>
          <a:noFill/>
        </p:spPr>
        <p:txBody>
          <a:bodyPr wrap="square" rtlCol="0">
            <a:noAutofit/>
          </a:bodyPr>
          <a:lstStyle/>
          <a:p>
            <a:pPr lvl="0">
              <a:defRPr/>
            </a:pPr>
            <a:r>
              <a:rPr lang="en-US" sz="2200" b="1" dirty="0">
                <a:solidFill>
                  <a:schemeClr val="bg1"/>
                </a:solidFill>
                <a:latin typeface="Arial" panose="020B0604020202020204" pitchFamily="34" charset="0"/>
                <a:cs typeface="Arial" panose="020B0604020202020204" pitchFamily="34" charset="0"/>
              </a:rPr>
              <a:t>Independent Practice</a:t>
            </a:r>
            <a:endParaRPr kumimoji="0" lang="en-US" sz="2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p:txBody>
      </p:sp>
      <p:sp>
        <p:nvSpPr>
          <p:cNvPr id="14" name="Content Placeholder 1">
            <a:extLst>
              <a:ext uri="{FF2B5EF4-FFF2-40B4-BE49-F238E27FC236}">
                <a16:creationId xmlns:a16="http://schemas.microsoft.com/office/drawing/2014/main" id="{DCBF04B7-EB74-5EB8-E3FB-523F95644125}"/>
              </a:ext>
            </a:extLst>
          </p:cNvPr>
          <p:cNvSpPr>
            <a:spLocks noGrp="1"/>
          </p:cNvSpPr>
          <p:nvPr>
            <p:ph idx="1"/>
          </p:nvPr>
        </p:nvSpPr>
        <p:spPr>
          <a:xfrm>
            <a:off x="685798" y="1789805"/>
            <a:ext cx="10191751" cy="1012767"/>
          </a:xfrm>
        </p:spPr>
        <p:txBody>
          <a:bodyPr>
            <a:noAutofit/>
          </a:bodyPr>
          <a:lstStyle/>
          <a:p>
            <a:pPr>
              <a:buFont typeface="+mj-lt"/>
              <a:buAutoNum type="alphaUcPeriod" startAt="11"/>
            </a:pPr>
            <a:r>
              <a:rPr lang="en-US" b="1" dirty="0"/>
              <a:t>Text Comprehension </a:t>
            </a:r>
            <a:r>
              <a:rPr lang="en-US" dirty="0"/>
              <a:t>Read each question. Think of the answer or look back </a:t>
            </a:r>
            <a:br>
              <a:rPr lang="en-US" dirty="0"/>
            </a:br>
            <a:r>
              <a:rPr lang="en-US" dirty="0"/>
              <a:t>at the text. Fill in the blank. Be sure the sentence makes sense.</a:t>
            </a:r>
          </a:p>
        </p:txBody>
      </p:sp>
      <p:sp>
        <p:nvSpPr>
          <p:cNvPr id="7" name="Triangle 8">
            <a:extLst>
              <a:ext uri="{FF2B5EF4-FFF2-40B4-BE49-F238E27FC236}">
                <a16:creationId xmlns:a16="http://schemas.microsoft.com/office/drawing/2014/main" id="{868C1527-7519-29DC-2113-3C8233AE6EF0}"/>
              </a:ext>
              <a:ext uri="{C183D7F6-B498-43B3-948B-1728B52AA6E4}">
                <adec:decorative xmlns:adec="http://schemas.microsoft.com/office/drawing/2017/decorative" val="1"/>
              </a:ext>
            </a:extLst>
          </p:cNvPr>
          <p:cNvSpPr/>
          <p:nvPr/>
        </p:nvSpPr>
        <p:spPr>
          <a:xfrm rot="5400000">
            <a:off x="408730" y="2795517"/>
            <a:ext cx="265392" cy="228786"/>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66FB8406-8864-6C3F-0D1F-3C57D776F9E6}"/>
              </a:ext>
            </a:extLst>
          </p:cNvPr>
          <p:cNvSpPr txBox="1"/>
          <p:nvPr/>
        </p:nvSpPr>
        <p:spPr>
          <a:xfrm>
            <a:off x="762000" y="2666167"/>
            <a:ext cx="1244010" cy="369332"/>
          </a:xfrm>
          <a:prstGeom prst="rect">
            <a:avLst/>
          </a:prstGeom>
          <a:noFill/>
        </p:spPr>
        <p:txBody>
          <a:bodyPr wrap="none" lIns="0" rIns="0" rtlCol="0">
            <a:noAutofit/>
          </a:bodyPr>
          <a:lstStyle/>
          <a:p>
            <a:r>
              <a:rPr lang="en-US" sz="2200" b="1" dirty="0">
                <a:solidFill>
                  <a:schemeClr val="accent6"/>
                </a:solidFill>
                <a:latin typeface="Arial" panose="020B0604020202020204" pitchFamily="34" charset="0"/>
                <a:cs typeface="Arial" panose="020B0604020202020204" pitchFamily="34" charset="0"/>
              </a:rPr>
              <a:t>Part 1</a:t>
            </a:r>
          </a:p>
        </p:txBody>
      </p:sp>
      <p:sp>
        <p:nvSpPr>
          <p:cNvPr id="9" name="TextBox 8">
            <a:extLst>
              <a:ext uri="{FF2B5EF4-FFF2-40B4-BE49-F238E27FC236}">
                <a16:creationId xmlns:a16="http://schemas.microsoft.com/office/drawing/2014/main" id="{09B3B8E3-ED8F-D6F9-ABD6-39E8F0C55458}"/>
              </a:ext>
            </a:extLst>
          </p:cNvPr>
          <p:cNvSpPr txBox="1"/>
          <p:nvPr/>
        </p:nvSpPr>
        <p:spPr>
          <a:xfrm>
            <a:off x="762000" y="3008609"/>
            <a:ext cx="10363200" cy="3320499"/>
          </a:xfrm>
          <a:prstGeom prst="rect">
            <a:avLst/>
          </a:prstGeom>
          <a:noFill/>
        </p:spPr>
        <p:txBody>
          <a:bodyPr wrap="square" lIns="0" rIns="0">
            <a:noAutofit/>
          </a:bodyPr>
          <a:lstStyle/>
          <a:p>
            <a:pPr marL="0" lvl="1">
              <a:lnSpc>
                <a:spcPct val="150000"/>
              </a:lnSpc>
            </a:pPr>
            <a:r>
              <a:rPr lang="en-US" sz="2200" b="1" dirty="0">
                <a:latin typeface="Arial" panose="020B0604020202020204" pitchFamily="34" charset="0"/>
                <a:cs typeface="Arial" panose="020B0604020202020204" pitchFamily="34" charset="0"/>
              </a:rPr>
              <a:t>1. WHO </a:t>
            </a:r>
            <a:r>
              <a:rPr lang="en-US" sz="2200" dirty="0">
                <a:latin typeface="Arial" panose="020B0604020202020204" pitchFamily="34" charset="0"/>
                <a:cs typeface="Arial" panose="020B0604020202020204" pitchFamily="34" charset="0"/>
              </a:rPr>
              <a:t>is this tale about?</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This tale is about ____________________________________________.</a:t>
            </a:r>
          </a:p>
          <a:p>
            <a:pPr marL="0" lvl="1">
              <a:lnSpc>
                <a:spcPct val="150000"/>
              </a:lnSpc>
            </a:pPr>
            <a:r>
              <a:rPr lang="en-US" sz="2200" b="1" dirty="0">
                <a:latin typeface="Arial" panose="020B0604020202020204" pitchFamily="34" charset="0"/>
                <a:cs typeface="Arial" panose="020B0604020202020204" pitchFamily="34" charset="0"/>
              </a:rPr>
              <a:t>2. WHEN and </a:t>
            </a:r>
            <a:r>
              <a:rPr lang="en-US" sz="2200" dirty="0">
                <a:latin typeface="Arial" panose="020B0604020202020204" pitchFamily="34" charset="0"/>
                <a:cs typeface="Arial" panose="020B0604020202020204" pitchFamily="34" charset="0"/>
              </a:rPr>
              <a:t>where does this tale take place?</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This tale takes place _________________________________________</a:t>
            </a:r>
            <a:br>
              <a:rPr lang="en-US" sz="2200" dirty="0">
                <a:latin typeface="Arial" panose="020B0604020202020204" pitchFamily="34" charset="0"/>
                <a:cs typeface="Arial" panose="020B0604020202020204" pitchFamily="34" charset="0"/>
              </a:rPr>
            </a:br>
            <a:endParaRPr lang="en-US"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082471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Content Placeholder 22">
            <a:extLst>
              <a:ext uri="{FF2B5EF4-FFF2-40B4-BE49-F238E27FC236}">
                <a16:creationId xmlns:a16="http://schemas.microsoft.com/office/drawing/2014/main" id="{B1BAEC69-BFE6-9D3B-175C-647DCF6C1EA2}"/>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lvl="0">
              <a:lnSpc>
                <a:spcPts val="2100"/>
              </a:lnSpc>
              <a:spcBef>
                <a:spcPts val="0"/>
              </a:spcBef>
              <a:defRPr/>
            </a:pPr>
            <a:r>
              <a:rPr lang="en-US" dirty="0">
                <a:latin typeface="Arial" panose="020B0604020202020204" pitchFamily="34" charset="0"/>
                <a:ea typeface="+mn-ea"/>
                <a:cs typeface="Arial" panose="020B0604020202020204" pitchFamily="34" charset="0"/>
              </a:rPr>
              <a:t>Independent Practice (K) Part 1— cont’d</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7666E81B-83EE-F78D-5D9F-D8FEB6D31FC7}"/>
              </a:ext>
            </a:extLst>
          </p:cNvPr>
          <p:cNvSpPr>
            <a:spLocks noGrp="1"/>
          </p:cNvSpPr>
          <p:nvPr>
            <p:ph type="sldNum" sz="quarter" idx="12"/>
          </p:nvPr>
        </p:nvSpPr>
        <p:spPr/>
        <p:txBody>
          <a:bodyPr>
            <a:noAutofit/>
          </a:bodyPr>
          <a:lstStyle/>
          <a:p>
            <a:fld id="{D329465C-2FAC-6745-BF34-06294513BB59}" type="slidenum">
              <a:rPr lang="en-US" smtClean="0"/>
              <a:t>19</a:t>
            </a:fld>
            <a:endParaRPr lang="en-US"/>
          </a:p>
        </p:txBody>
      </p:sp>
      <p:sp>
        <p:nvSpPr>
          <p:cNvPr id="3" name="Content Placeholder 2">
            <a:extLst>
              <a:ext uri="{FF2B5EF4-FFF2-40B4-BE49-F238E27FC236}">
                <a16:creationId xmlns:a16="http://schemas.microsoft.com/office/drawing/2014/main" id="{97CB3D5A-517B-2940-0EC1-A279FFCF12AE}"/>
              </a:ext>
            </a:extLst>
          </p:cNvPr>
          <p:cNvSpPr>
            <a:spLocks noGrp="1"/>
          </p:cNvSpPr>
          <p:nvPr>
            <p:ph idx="1"/>
          </p:nvPr>
        </p:nvSpPr>
        <p:spPr>
          <a:xfrm>
            <a:off x="685800" y="1065904"/>
            <a:ext cx="10668000" cy="5175869"/>
          </a:xfrm>
        </p:spPr>
        <p:txBody>
          <a:bodyPr>
            <a:noAutofit/>
          </a:bodyPr>
          <a:lstStyle/>
          <a:p>
            <a:pPr marL="0" indent="0">
              <a:buNone/>
            </a:pPr>
            <a:r>
              <a:rPr lang="en-US" b="1" dirty="0"/>
              <a:t>3. WHAT </a:t>
            </a:r>
            <a:r>
              <a:rPr lang="en-US" dirty="0"/>
              <a:t>problem did the man have?</a:t>
            </a:r>
          </a:p>
          <a:p>
            <a:pPr marL="0" indent="0">
              <a:buNone/>
            </a:pPr>
            <a:r>
              <a:rPr lang="en-US" dirty="0"/>
              <a:t>    The man’s problem was that he _________________________________</a:t>
            </a:r>
            <a:br>
              <a:rPr lang="en-US" dirty="0"/>
            </a:br>
            <a:r>
              <a:rPr lang="en-US" dirty="0"/>
              <a:t>     __________________________________________________________</a:t>
            </a:r>
            <a:br>
              <a:rPr lang="en-US" dirty="0"/>
            </a:br>
            <a:r>
              <a:rPr lang="en-US" dirty="0"/>
              <a:t>     __________________________________________________________.</a:t>
            </a:r>
          </a:p>
        </p:txBody>
      </p:sp>
    </p:spTree>
    <p:extLst>
      <p:ext uri="{BB962C8B-B14F-4D97-AF65-F5344CB8AC3E}">
        <p14:creationId xmlns:p14="http://schemas.microsoft.com/office/powerpoint/2010/main" val="3209629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4F5441D-ECA2-D249-D0DC-C252C60120C5}"/>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ts val="2100"/>
              </a:lnSpc>
              <a:spcBef>
                <a:spcPts val="0"/>
              </a:spcBef>
              <a:spcAft>
                <a:spcPts val="0"/>
              </a:spcAft>
              <a:buClrTx/>
              <a:buSzTx/>
              <a:buFont typeface="+mj-lt"/>
              <a:buNone/>
              <a:tabLst/>
              <a:defRPr/>
            </a:pP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Read Words (B)</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A89FC38A-AF24-760D-AC21-74C16F921498}"/>
              </a:ext>
            </a:extLst>
          </p:cNvPr>
          <p:cNvSpPr>
            <a:spLocks noGrp="1"/>
          </p:cNvSpPr>
          <p:nvPr>
            <p:ph type="sldNum" sz="quarter" idx="12"/>
          </p:nvPr>
        </p:nvSpPr>
        <p:spPr/>
        <p:txBody>
          <a:bodyPr>
            <a:noAutofit/>
          </a:bodyPr>
          <a:lstStyle/>
          <a:p>
            <a:fld id="{D329465C-2FAC-6745-BF34-06294513BB59}" type="slidenum">
              <a:rPr lang="en-US" smtClean="0"/>
              <a:pPr/>
              <a:t>2</a:t>
            </a:fld>
            <a:endParaRPr lang="en-US" dirty="0"/>
          </a:p>
        </p:txBody>
      </p:sp>
      <p:sp>
        <p:nvSpPr>
          <p:cNvPr id="6" name="Rounded Rectangle 5">
            <a:extLst>
              <a:ext uri="{FF2B5EF4-FFF2-40B4-BE49-F238E27FC236}">
                <a16:creationId xmlns:a16="http://schemas.microsoft.com/office/drawing/2014/main" id="{2B4D2D30-831D-7DF2-5863-4C4C000048A3}"/>
              </a:ext>
              <a:ext uri="{C183D7F6-B498-43B3-948B-1728B52AA6E4}">
                <adec:decorative xmlns:adec="http://schemas.microsoft.com/office/drawing/2017/decorative" val="1"/>
              </a:ext>
            </a:extLst>
          </p:cNvPr>
          <p:cNvSpPr/>
          <p:nvPr/>
        </p:nvSpPr>
        <p:spPr>
          <a:xfrm>
            <a:off x="773265" y="1180953"/>
            <a:ext cx="1868556" cy="430887"/>
          </a:xfrm>
          <a:prstGeom prst="round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7" name="TextBox 6">
            <a:extLst>
              <a:ext uri="{FF2B5EF4-FFF2-40B4-BE49-F238E27FC236}">
                <a16:creationId xmlns:a16="http://schemas.microsoft.com/office/drawing/2014/main" id="{FF70309D-44E8-3332-5283-F1CD4E27A03E}"/>
              </a:ext>
            </a:extLst>
          </p:cNvPr>
          <p:cNvSpPr txBox="1">
            <a:spLocks/>
          </p:cNvSpPr>
          <p:nvPr/>
        </p:nvSpPr>
        <p:spPr>
          <a:xfrm>
            <a:off x="773264" y="1180953"/>
            <a:ext cx="1868557" cy="446616"/>
          </a:xfrm>
          <a:prstGeom prst="rect">
            <a:avLst/>
          </a:prstGeom>
          <a:noFill/>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Read Words</a:t>
            </a:r>
          </a:p>
        </p:txBody>
      </p:sp>
      <p:sp>
        <p:nvSpPr>
          <p:cNvPr id="2" name="Content Placeholder 1">
            <a:extLst>
              <a:ext uri="{FF2B5EF4-FFF2-40B4-BE49-F238E27FC236}">
                <a16:creationId xmlns:a16="http://schemas.microsoft.com/office/drawing/2014/main" id="{86730726-6869-F03A-F029-8BA0B7B82364}"/>
              </a:ext>
            </a:extLst>
          </p:cNvPr>
          <p:cNvSpPr>
            <a:spLocks noGrp="1"/>
          </p:cNvSpPr>
          <p:nvPr>
            <p:ph idx="1"/>
          </p:nvPr>
        </p:nvSpPr>
        <p:spPr>
          <a:xfrm>
            <a:off x="685800" y="1809454"/>
            <a:ext cx="10668000" cy="3470337"/>
          </a:xfrm>
        </p:spPr>
        <p:txBody>
          <a:bodyPr>
            <a:noAutofit/>
          </a:bodyPr>
          <a:lstStyle/>
          <a:p>
            <a:pPr>
              <a:buFont typeface="+mj-lt"/>
              <a:buAutoNum type="alphaUcPeriod" startAt="2"/>
            </a:pPr>
            <a:r>
              <a:rPr lang="en-US" b="1" dirty="0"/>
              <a:t>New Words </a:t>
            </a:r>
            <a:r>
              <a:rPr lang="en-US" dirty="0"/>
              <a:t>Say the usual sound. Read the word. If it isn’t a real word, </a:t>
            </a:r>
            <a:br>
              <a:rPr lang="en-US" dirty="0"/>
            </a:br>
            <a:r>
              <a:rPr lang="en-US" dirty="0"/>
              <a:t>try the other sound.</a:t>
            </a:r>
          </a:p>
          <a:p>
            <a:pPr lvl="1" defTabSz="457200"/>
            <a:r>
              <a:rPr lang="en-US" dirty="0"/>
              <a:t>h</a:t>
            </a:r>
            <a:r>
              <a:rPr lang="en-US" u="sng" dirty="0"/>
              <a:t>ea</a:t>
            </a:r>
            <a:r>
              <a:rPr lang="en-US" dirty="0"/>
              <a:t>d		t</a:t>
            </a:r>
            <a:r>
              <a:rPr lang="en-US" u="sng" dirty="0"/>
              <a:t>ea</a:t>
            </a:r>
            <a:r>
              <a:rPr lang="en-US" dirty="0"/>
              <a:t>ch		pr</a:t>
            </a:r>
            <a:r>
              <a:rPr lang="en-US" u="sng" dirty="0"/>
              <a:t>ea</a:t>
            </a:r>
            <a:r>
              <a:rPr lang="en-US" dirty="0"/>
              <a:t>ch</a:t>
            </a:r>
          </a:p>
          <a:p>
            <a:pPr lvl="1" defTabSz="457200"/>
            <a:r>
              <a:rPr lang="en-US" dirty="0"/>
              <a:t>wh</a:t>
            </a:r>
            <a:r>
              <a:rPr lang="en-US" u="sng" dirty="0"/>
              <a:t>ea</a:t>
            </a:r>
            <a:r>
              <a:rPr lang="en-US" dirty="0"/>
              <a:t>t		dr</a:t>
            </a:r>
            <a:r>
              <a:rPr lang="en-US" u="sng" dirty="0"/>
              <a:t>ea</a:t>
            </a:r>
            <a:r>
              <a:rPr lang="en-US" dirty="0"/>
              <a:t>d		st</a:t>
            </a:r>
            <a:r>
              <a:rPr lang="en-US" u="sng" dirty="0"/>
              <a:t>ea</a:t>
            </a:r>
            <a:r>
              <a:rPr lang="en-US" dirty="0"/>
              <a:t>m</a:t>
            </a:r>
            <a:endParaRPr lang="en-US" u="sng" dirty="0"/>
          </a:p>
          <a:p>
            <a:pPr lvl="1" defTabSz="457200"/>
            <a:r>
              <a:rPr lang="en-US" dirty="0"/>
              <a:t>breath		cheap		meat</a:t>
            </a:r>
          </a:p>
          <a:p>
            <a:pPr lvl="1" defTabSz="457200"/>
            <a:r>
              <a:rPr lang="en-US" dirty="0"/>
              <a:t>beach		dealt		team</a:t>
            </a:r>
          </a:p>
          <a:p>
            <a:pPr lvl="1" defTabSz="457200"/>
            <a:endParaRPr lang="en-US" dirty="0"/>
          </a:p>
        </p:txBody>
      </p:sp>
    </p:spTree>
    <p:extLst>
      <p:ext uri="{BB962C8B-B14F-4D97-AF65-F5344CB8AC3E}">
        <p14:creationId xmlns:p14="http://schemas.microsoft.com/office/powerpoint/2010/main" val="29427371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C78B80FA-2172-7615-3B97-CB817C5CC3C4}"/>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cs typeface="Arial" panose="020B0604020202020204" pitchFamily="34" charset="0"/>
              </a:rPr>
              <a:t>Independent Practice (K) Part 2</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55DACD33-9672-1BB0-567C-A710B2A74440}"/>
              </a:ext>
            </a:extLst>
          </p:cNvPr>
          <p:cNvSpPr>
            <a:spLocks noGrp="1"/>
          </p:cNvSpPr>
          <p:nvPr>
            <p:ph type="sldNum" sz="quarter" idx="12"/>
          </p:nvPr>
        </p:nvSpPr>
        <p:spPr/>
        <p:txBody>
          <a:bodyPr>
            <a:noAutofit/>
          </a:bodyPr>
          <a:lstStyle/>
          <a:p>
            <a:fld id="{D329465C-2FAC-6745-BF34-06294513BB59}" type="slidenum">
              <a:rPr lang="en-US" smtClean="0"/>
              <a:pPr/>
              <a:t>20</a:t>
            </a:fld>
            <a:endParaRPr lang="en-US" dirty="0"/>
          </a:p>
        </p:txBody>
      </p:sp>
      <p:sp>
        <p:nvSpPr>
          <p:cNvPr id="12" name="Triangle 8">
            <a:extLst>
              <a:ext uri="{FF2B5EF4-FFF2-40B4-BE49-F238E27FC236}">
                <a16:creationId xmlns:a16="http://schemas.microsoft.com/office/drawing/2014/main" id="{868C1527-7519-29DC-2113-3C8233AE6EF0}"/>
              </a:ext>
              <a:ext uri="{C183D7F6-B498-43B3-948B-1728B52AA6E4}">
                <adec:decorative xmlns:adec="http://schemas.microsoft.com/office/drawing/2017/decorative" val="1"/>
              </a:ext>
            </a:extLst>
          </p:cNvPr>
          <p:cNvSpPr/>
          <p:nvPr/>
        </p:nvSpPr>
        <p:spPr>
          <a:xfrm rot="5400000">
            <a:off x="408730" y="1244155"/>
            <a:ext cx="265392" cy="228786"/>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66FB8406-8864-6C3F-0D1F-3C57D776F9E6}"/>
              </a:ext>
            </a:extLst>
          </p:cNvPr>
          <p:cNvSpPr txBox="1"/>
          <p:nvPr/>
        </p:nvSpPr>
        <p:spPr>
          <a:xfrm>
            <a:off x="762000" y="1116647"/>
            <a:ext cx="1244010" cy="369332"/>
          </a:xfrm>
          <a:prstGeom prst="rect">
            <a:avLst/>
          </a:prstGeom>
          <a:noFill/>
        </p:spPr>
        <p:txBody>
          <a:bodyPr wrap="none" lIns="0" rIns="0" rtlCol="0">
            <a:noAutofit/>
          </a:bodyPr>
          <a:lstStyle/>
          <a:p>
            <a:r>
              <a:rPr lang="en-US" sz="2200" b="1" dirty="0">
                <a:solidFill>
                  <a:schemeClr val="accent6"/>
                </a:solidFill>
                <a:latin typeface="Arial" panose="020B0604020202020204" pitchFamily="34" charset="0"/>
                <a:cs typeface="Arial" panose="020B0604020202020204" pitchFamily="34" charset="0"/>
              </a:rPr>
              <a:t>Part 2</a:t>
            </a:r>
          </a:p>
        </p:txBody>
      </p:sp>
      <p:sp>
        <p:nvSpPr>
          <p:cNvPr id="14" name="TextBox 13">
            <a:extLst>
              <a:ext uri="{FF2B5EF4-FFF2-40B4-BE49-F238E27FC236}">
                <a16:creationId xmlns:a16="http://schemas.microsoft.com/office/drawing/2014/main" id="{09B3B8E3-ED8F-D6F9-ABD6-39E8F0C55458}"/>
              </a:ext>
            </a:extLst>
          </p:cNvPr>
          <p:cNvSpPr txBox="1"/>
          <p:nvPr/>
        </p:nvSpPr>
        <p:spPr>
          <a:xfrm>
            <a:off x="762000" y="1459089"/>
            <a:ext cx="10363200" cy="4570236"/>
          </a:xfrm>
          <a:prstGeom prst="rect">
            <a:avLst/>
          </a:prstGeom>
          <a:noFill/>
        </p:spPr>
        <p:txBody>
          <a:bodyPr wrap="square" lIns="0" rIns="0">
            <a:noAutofit/>
          </a:bodyPr>
          <a:lstStyle/>
          <a:p>
            <a:pPr marL="0" lvl="1">
              <a:lnSpc>
                <a:spcPct val="150000"/>
              </a:lnSpc>
              <a:spcAft>
                <a:spcPts val="1200"/>
              </a:spcAft>
            </a:pPr>
            <a:r>
              <a:rPr lang="en-US" sz="2200" b="1" dirty="0">
                <a:latin typeface="Arial" panose="020B0604020202020204" pitchFamily="34" charset="0"/>
                <a:cs typeface="Arial" panose="020B0604020202020204" pitchFamily="34" charset="0"/>
              </a:rPr>
              <a:t>3. WHAT </a:t>
            </a:r>
            <a:r>
              <a:rPr lang="en-US" sz="2200" dirty="0">
                <a:latin typeface="Arial" panose="020B0604020202020204" pitchFamily="34" charset="0"/>
                <a:cs typeface="Arial" panose="020B0604020202020204" pitchFamily="34" charset="0"/>
              </a:rPr>
              <a:t>did the man do to try to solve his problem?</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To try to solve his problem, the man ______________________________.</a:t>
            </a:r>
          </a:p>
          <a:p>
            <a:pPr marL="0" lvl="1">
              <a:lnSpc>
                <a:spcPct val="150000"/>
              </a:lnSpc>
              <a:spcAft>
                <a:spcPts val="1200"/>
              </a:spcAft>
            </a:pPr>
            <a:r>
              <a:rPr lang="en-US" sz="2200" b="1" dirty="0">
                <a:latin typeface="Arial" panose="020B0604020202020204" pitchFamily="34" charset="0"/>
                <a:cs typeface="Arial" panose="020B0604020202020204" pitchFamily="34" charset="0"/>
              </a:rPr>
              <a:t>4. WHAT </a:t>
            </a:r>
            <a:r>
              <a:rPr lang="en-US" sz="2200" dirty="0">
                <a:latin typeface="Arial" panose="020B0604020202020204" pitchFamily="34" charset="0"/>
                <a:cs typeface="Arial" panose="020B0604020202020204" pitchFamily="34" charset="0"/>
              </a:rPr>
              <a:t>did the wise man tell the man to do with the feather pillow?</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The wise man told the man to ___________________________________.</a:t>
            </a:r>
          </a:p>
          <a:p>
            <a:pPr marL="0" lvl="1">
              <a:lnSpc>
                <a:spcPct val="150000"/>
              </a:lnSpc>
              <a:spcAft>
                <a:spcPts val="1200"/>
              </a:spcAft>
            </a:pPr>
            <a:endParaRPr lang="en-US"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93793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C78B80FA-2172-7615-3B97-CB817C5CC3C4}"/>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cs typeface="Arial" panose="020B0604020202020204" pitchFamily="34" charset="0"/>
              </a:rPr>
              <a:t>Independent Practice (K) Part 3</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55DACD33-9672-1BB0-567C-A710B2A74440}"/>
              </a:ext>
            </a:extLst>
          </p:cNvPr>
          <p:cNvSpPr>
            <a:spLocks noGrp="1"/>
          </p:cNvSpPr>
          <p:nvPr>
            <p:ph type="sldNum" sz="quarter" idx="12"/>
          </p:nvPr>
        </p:nvSpPr>
        <p:spPr/>
        <p:txBody>
          <a:bodyPr>
            <a:noAutofit/>
          </a:bodyPr>
          <a:lstStyle/>
          <a:p>
            <a:fld id="{D329465C-2FAC-6745-BF34-06294513BB59}" type="slidenum">
              <a:rPr lang="en-US" smtClean="0"/>
              <a:pPr/>
              <a:t>21</a:t>
            </a:fld>
            <a:endParaRPr lang="en-US" dirty="0"/>
          </a:p>
        </p:txBody>
      </p:sp>
      <p:sp>
        <p:nvSpPr>
          <p:cNvPr id="12" name="Triangle 8">
            <a:extLst>
              <a:ext uri="{FF2B5EF4-FFF2-40B4-BE49-F238E27FC236}">
                <a16:creationId xmlns:a16="http://schemas.microsoft.com/office/drawing/2014/main" id="{868C1527-7519-29DC-2113-3C8233AE6EF0}"/>
              </a:ext>
              <a:ext uri="{C183D7F6-B498-43B3-948B-1728B52AA6E4}">
                <adec:decorative xmlns:adec="http://schemas.microsoft.com/office/drawing/2017/decorative" val="1"/>
              </a:ext>
            </a:extLst>
          </p:cNvPr>
          <p:cNvSpPr/>
          <p:nvPr/>
        </p:nvSpPr>
        <p:spPr>
          <a:xfrm rot="5400000">
            <a:off x="408730" y="1244155"/>
            <a:ext cx="265392" cy="228786"/>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66FB8406-8864-6C3F-0D1F-3C57D776F9E6}"/>
              </a:ext>
            </a:extLst>
          </p:cNvPr>
          <p:cNvSpPr txBox="1"/>
          <p:nvPr/>
        </p:nvSpPr>
        <p:spPr>
          <a:xfrm>
            <a:off x="762000" y="1116647"/>
            <a:ext cx="1244010" cy="369332"/>
          </a:xfrm>
          <a:prstGeom prst="rect">
            <a:avLst/>
          </a:prstGeom>
          <a:noFill/>
        </p:spPr>
        <p:txBody>
          <a:bodyPr wrap="none" lIns="0" rIns="0" rtlCol="0">
            <a:noAutofit/>
          </a:bodyPr>
          <a:lstStyle/>
          <a:p>
            <a:r>
              <a:rPr lang="en-US" sz="2200" b="1" dirty="0">
                <a:solidFill>
                  <a:schemeClr val="accent6"/>
                </a:solidFill>
                <a:latin typeface="Arial" panose="020B0604020202020204" pitchFamily="34" charset="0"/>
                <a:cs typeface="Arial" panose="020B0604020202020204" pitchFamily="34" charset="0"/>
              </a:rPr>
              <a:t>Part 3</a:t>
            </a:r>
          </a:p>
        </p:txBody>
      </p:sp>
      <p:sp>
        <p:nvSpPr>
          <p:cNvPr id="14" name="TextBox 13">
            <a:extLst>
              <a:ext uri="{FF2B5EF4-FFF2-40B4-BE49-F238E27FC236}">
                <a16:creationId xmlns:a16="http://schemas.microsoft.com/office/drawing/2014/main" id="{09B3B8E3-ED8F-D6F9-ABD6-39E8F0C55458}"/>
              </a:ext>
            </a:extLst>
          </p:cNvPr>
          <p:cNvSpPr txBox="1"/>
          <p:nvPr/>
        </p:nvSpPr>
        <p:spPr>
          <a:xfrm>
            <a:off x="762000" y="1459089"/>
            <a:ext cx="10363200" cy="4617861"/>
          </a:xfrm>
          <a:prstGeom prst="rect">
            <a:avLst/>
          </a:prstGeom>
          <a:noFill/>
        </p:spPr>
        <p:txBody>
          <a:bodyPr wrap="square" lIns="0" rIns="0">
            <a:noAutofit/>
          </a:bodyPr>
          <a:lstStyle/>
          <a:p>
            <a:pPr marL="0" lvl="1">
              <a:lnSpc>
                <a:spcPct val="150000"/>
              </a:lnSpc>
              <a:spcAft>
                <a:spcPts val="1200"/>
              </a:spcAft>
            </a:pPr>
            <a:r>
              <a:rPr lang="en-US" sz="2200" b="1" dirty="0">
                <a:latin typeface="Arial" panose="020B0604020202020204" pitchFamily="34" charset="0"/>
                <a:cs typeface="Arial" panose="020B0604020202020204" pitchFamily="34" charset="0"/>
              </a:rPr>
              <a:t>6. WHY </a:t>
            </a:r>
            <a:r>
              <a:rPr lang="en-US" sz="2200" dirty="0">
                <a:latin typeface="Arial" panose="020B0604020202020204" pitchFamily="34" charset="0"/>
                <a:cs typeface="Arial" panose="020B0604020202020204" pitchFamily="34" charset="0"/>
              </a:rPr>
              <a:t>did the man not gather up the scattered feathers?</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The man did not gather the feathers because _________________________.</a:t>
            </a:r>
          </a:p>
          <a:p>
            <a:pPr marL="0" lvl="1">
              <a:lnSpc>
                <a:spcPct val="150000"/>
              </a:lnSpc>
              <a:spcAft>
                <a:spcPts val="1200"/>
              </a:spcAft>
            </a:pPr>
            <a:r>
              <a:rPr lang="en-US" sz="2200" b="1" dirty="0">
                <a:latin typeface="Arial" panose="020B0604020202020204" pitchFamily="34" charset="0"/>
                <a:cs typeface="Arial" panose="020B0604020202020204" pitchFamily="34" charset="0"/>
              </a:rPr>
              <a:t>7. WHAT </a:t>
            </a:r>
            <a:r>
              <a:rPr lang="en-US" sz="2200" dirty="0">
                <a:latin typeface="Arial" panose="020B0604020202020204" pitchFamily="34" charset="0"/>
                <a:cs typeface="Arial" panose="020B0604020202020204" pitchFamily="34" charset="0"/>
              </a:rPr>
              <a:t>did the wise man say about gossip and the feathers?</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The wise man said that ___________________________________________</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______________________________________________________________</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______________________________________________________________.</a:t>
            </a:r>
          </a:p>
          <a:p>
            <a:pPr marL="0" lvl="1">
              <a:lnSpc>
                <a:spcPct val="150000"/>
              </a:lnSpc>
              <a:spcAft>
                <a:spcPts val="1200"/>
              </a:spcAft>
            </a:pPr>
            <a:r>
              <a:rPr lang="en-US" sz="2200" b="1" dirty="0">
                <a:latin typeface="Arial" panose="020B0604020202020204" pitchFamily="34" charset="0"/>
                <a:cs typeface="Arial" panose="020B0604020202020204" pitchFamily="34" charset="0"/>
              </a:rPr>
              <a:t>8. WHAT </a:t>
            </a:r>
            <a:r>
              <a:rPr lang="en-US" sz="2200" dirty="0">
                <a:latin typeface="Arial" panose="020B0604020202020204" pitchFamily="34" charset="0"/>
                <a:cs typeface="Arial" panose="020B0604020202020204" pitchFamily="34" charset="0"/>
              </a:rPr>
              <a:t>happened at the end of the tale?</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At the end of the tale, the man _____________________________________. </a:t>
            </a:r>
          </a:p>
        </p:txBody>
      </p:sp>
    </p:spTree>
    <p:extLst>
      <p:ext uri="{BB962C8B-B14F-4D97-AF65-F5344CB8AC3E}">
        <p14:creationId xmlns:p14="http://schemas.microsoft.com/office/powerpoint/2010/main" val="20836820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BCAA1E0A-D212-1DC5-03B4-FAA1CCE7932C}"/>
              </a:ext>
            </a:extLst>
          </p:cNvPr>
          <p:cNvSpPr>
            <a:spLocks noGrp="1"/>
          </p:cNvSpPr>
          <p:nvPr>
            <p:ph type="title" idx="4294967295"/>
          </p:nvPr>
        </p:nvSpPr>
        <p:spPr>
          <a:xfrm>
            <a:off x="2756903"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ea typeface="+mn-ea"/>
                <a:cs typeface="Arial" panose="020B0604020202020204" pitchFamily="34" charset="0"/>
              </a:rPr>
              <a:t>Independent Practice (L)</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55DACD33-9672-1BB0-567C-A710B2A74440}"/>
              </a:ext>
            </a:extLst>
          </p:cNvPr>
          <p:cNvSpPr>
            <a:spLocks noGrp="1"/>
          </p:cNvSpPr>
          <p:nvPr>
            <p:ph type="sldNum" sz="quarter" idx="12"/>
          </p:nvPr>
        </p:nvSpPr>
        <p:spPr/>
        <p:txBody>
          <a:bodyPr>
            <a:noAutofit/>
          </a:bodyPr>
          <a:lstStyle/>
          <a:p>
            <a:fld id="{D329465C-2FAC-6745-BF34-06294513BB59}" type="slidenum">
              <a:rPr lang="en-US" smtClean="0"/>
              <a:pPr/>
              <a:t>22</a:t>
            </a:fld>
            <a:endParaRPr lang="en-US" dirty="0"/>
          </a:p>
        </p:txBody>
      </p:sp>
      <p:sp>
        <p:nvSpPr>
          <p:cNvPr id="2" name="Content Placeholder 1">
            <a:extLst>
              <a:ext uri="{FF2B5EF4-FFF2-40B4-BE49-F238E27FC236}">
                <a16:creationId xmlns:a16="http://schemas.microsoft.com/office/drawing/2014/main" id="{DCBF04B7-EB74-5EB8-E3FB-523F95644125}"/>
              </a:ext>
            </a:extLst>
          </p:cNvPr>
          <p:cNvSpPr>
            <a:spLocks noGrp="1"/>
          </p:cNvSpPr>
          <p:nvPr>
            <p:ph idx="1"/>
          </p:nvPr>
        </p:nvSpPr>
        <p:spPr>
          <a:xfrm>
            <a:off x="665479" y="810567"/>
            <a:ext cx="10068039" cy="1089353"/>
          </a:xfrm>
        </p:spPr>
        <p:txBody>
          <a:bodyPr>
            <a:noAutofit/>
          </a:bodyPr>
          <a:lstStyle/>
          <a:p>
            <a:pPr>
              <a:buFont typeface="+mj-lt"/>
              <a:buAutoNum type="alphaUcPeriod" startAt="12"/>
            </a:pPr>
            <a:r>
              <a:rPr lang="en-US" b="1" dirty="0"/>
              <a:t>More Practice • Activity 1 </a:t>
            </a:r>
            <a:r>
              <a:rPr lang="en-US" dirty="0">
                <a:effectLst/>
              </a:rPr>
              <a:t>Read each question. Underline the best words</a:t>
            </a:r>
            <a:br>
              <a:rPr lang="en-US" dirty="0">
                <a:effectLst/>
              </a:rPr>
            </a:br>
            <a:r>
              <a:rPr lang="en-US" dirty="0">
                <a:effectLst/>
              </a:rPr>
              <a:t>for each question.</a:t>
            </a:r>
          </a:p>
          <a:p>
            <a:pPr>
              <a:buFont typeface="+mj-lt"/>
              <a:buAutoNum type="alphaUcPeriod" startAt="12"/>
            </a:pPr>
            <a:endParaRPr lang="en-US" dirty="0"/>
          </a:p>
        </p:txBody>
      </p:sp>
      <p:sp>
        <p:nvSpPr>
          <p:cNvPr id="10" name="TextBox 9">
            <a:extLst>
              <a:ext uri="{FF2B5EF4-FFF2-40B4-BE49-F238E27FC236}">
                <a16:creationId xmlns:a16="http://schemas.microsoft.com/office/drawing/2014/main" id="{09B3B8E3-ED8F-D6F9-ABD6-39E8F0C55458}"/>
              </a:ext>
            </a:extLst>
          </p:cNvPr>
          <p:cNvSpPr txBox="1"/>
          <p:nvPr/>
        </p:nvSpPr>
        <p:spPr>
          <a:xfrm>
            <a:off x="761999" y="1767812"/>
            <a:ext cx="4322749" cy="1503841"/>
          </a:xfrm>
          <a:prstGeom prst="rect">
            <a:avLst/>
          </a:prstGeom>
          <a:noFill/>
        </p:spPr>
        <p:txBody>
          <a:bodyPr wrap="square" lIns="0" rIns="0">
            <a:noAutofit/>
          </a:bodyPr>
          <a:lstStyle/>
          <a:p>
            <a:pPr marL="0" lvl="1"/>
            <a:r>
              <a:rPr lang="en-US" sz="2200" b="1" dirty="0">
                <a:latin typeface="Arial" panose="020B0604020202020204" pitchFamily="34" charset="0"/>
                <a:cs typeface="Arial" panose="020B0604020202020204" pitchFamily="34" charset="0"/>
              </a:rPr>
              <a:t>1. </a:t>
            </a:r>
            <a:r>
              <a:rPr lang="en-US" sz="2200" dirty="0">
                <a:latin typeface="Arial" panose="020B0604020202020204" pitchFamily="34" charset="0"/>
                <a:cs typeface="Arial" panose="020B0604020202020204" pitchFamily="34" charset="0"/>
              </a:rPr>
              <a:t>Which words name people?</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teacher 	woman</a:t>
            </a:r>
          </a:p>
          <a:p>
            <a:pPr marL="0" lvl="1"/>
            <a:r>
              <a:rPr lang="en-US" sz="2200" dirty="0">
                <a:latin typeface="Arial" panose="020B0604020202020204" pitchFamily="34" charset="0"/>
                <a:cs typeface="Arial" panose="020B0604020202020204" pitchFamily="34" charset="0"/>
              </a:rPr>
              <a:t>	author 		pleasant</a:t>
            </a:r>
          </a:p>
          <a:p>
            <a:pPr marL="0" lvl="1"/>
            <a:r>
              <a:rPr lang="en-US" sz="2200" dirty="0">
                <a:latin typeface="Arial" panose="020B0604020202020204" pitchFamily="34" charset="0"/>
                <a:cs typeface="Arial" panose="020B0604020202020204" pitchFamily="34" charset="0"/>
              </a:rPr>
              <a:t>	bookkeeper     homeowner </a:t>
            </a:r>
          </a:p>
        </p:txBody>
      </p:sp>
      <p:sp>
        <p:nvSpPr>
          <p:cNvPr id="13" name="TextBox 12">
            <a:extLst>
              <a:ext uri="{FF2B5EF4-FFF2-40B4-BE49-F238E27FC236}">
                <a16:creationId xmlns:a16="http://schemas.microsoft.com/office/drawing/2014/main" id="{EA9315CD-ED35-B601-D019-AED5BA12872C}"/>
              </a:ext>
            </a:extLst>
          </p:cNvPr>
          <p:cNvSpPr txBox="1"/>
          <p:nvPr/>
        </p:nvSpPr>
        <p:spPr>
          <a:xfrm>
            <a:off x="762000" y="3408652"/>
            <a:ext cx="4165593" cy="1503841"/>
          </a:xfrm>
          <a:prstGeom prst="rect">
            <a:avLst/>
          </a:prstGeom>
          <a:noFill/>
        </p:spPr>
        <p:txBody>
          <a:bodyPr wrap="square" lIns="0" rIns="0">
            <a:noAutofit/>
          </a:bodyPr>
          <a:lstStyle/>
          <a:p>
            <a:pPr marL="0" lvl="1"/>
            <a:r>
              <a:rPr lang="en-US" sz="2200" b="1" dirty="0">
                <a:latin typeface="Arial" panose="020B0604020202020204" pitchFamily="34" charset="0"/>
                <a:cs typeface="Arial" panose="020B0604020202020204" pitchFamily="34" charset="0"/>
              </a:rPr>
              <a:t>2. </a:t>
            </a:r>
            <a:r>
              <a:rPr lang="en-US" sz="2200" dirty="0">
                <a:latin typeface="Arial" panose="020B0604020202020204" pitchFamily="34" charset="0"/>
                <a:cs typeface="Arial" panose="020B0604020202020204" pitchFamily="34" charset="0"/>
              </a:rPr>
              <a:t>Which words name things?</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feather		teacher</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weapon	leather</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toothbrush	headlight</a:t>
            </a:r>
          </a:p>
        </p:txBody>
      </p:sp>
      <p:sp>
        <p:nvSpPr>
          <p:cNvPr id="15" name="TextBox 14">
            <a:extLst>
              <a:ext uri="{FF2B5EF4-FFF2-40B4-BE49-F238E27FC236}">
                <a16:creationId xmlns:a16="http://schemas.microsoft.com/office/drawing/2014/main" id="{03526564-1BD3-CA0B-36D4-3F4733F37818}"/>
              </a:ext>
            </a:extLst>
          </p:cNvPr>
          <p:cNvSpPr txBox="1"/>
          <p:nvPr/>
        </p:nvSpPr>
        <p:spPr>
          <a:xfrm>
            <a:off x="761998" y="5049492"/>
            <a:ext cx="4165593" cy="1503841"/>
          </a:xfrm>
          <a:prstGeom prst="rect">
            <a:avLst/>
          </a:prstGeom>
          <a:noFill/>
        </p:spPr>
        <p:txBody>
          <a:bodyPr wrap="square" lIns="0" rIns="0">
            <a:noAutofit/>
          </a:bodyPr>
          <a:lstStyle/>
          <a:p>
            <a:pPr marL="0" lvl="1"/>
            <a:r>
              <a:rPr lang="en-US" sz="2200" b="1" dirty="0">
                <a:latin typeface="Arial" panose="020B0604020202020204" pitchFamily="34" charset="0"/>
                <a:cs typeface="Arial" panose="020B0604020202020204" pitchFamily="34" charset="0"/>
              </a:rPr>
              <a:t>3. </a:t>
            </a:r>
            <a:r>
              <a:rPr lang="en-US" sz="2200" dirty="0">
                <a:latin typeface="Arial" panose="020B0604020202020204" pitchFamily="34" charset="0"/>
                <a:cs typeface="Arial" panose="020B0604020202020204" pitchFamily="34" charset="0"/>
              </a:rPr>
              <a:t>Which words tell about meals?</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mealtime	breakfast</a:t>
            </a:r>
          </a:p>
          <a:p>
            <a:pPr marL="0" lvl="1"/>
            <a:r>
              <a:rPr lang="en-US" sz="2200" dirty="0">
                <a:latin typeface="Arial" panose="020B0604020202020204" pitchFamily="34" charset="0"/>
                <a:cs typeface="Arial" panose="020B0604020202020204" pitchFamily="34" charset="0"/>
              </a:rPr>
              <a:t>	lunch 		astronaut</a:t>
            </a:r>
          </a:p>
          <a:p>
            <a:pPr marL="0" lvl="1"/>
            <a:r>
              <a:rPr lang="en-US" sz="2200" dirty="0">
                <a:latin typeface="Arial" panose="020B0604020202020204" pitchFamily="34" charset="0"/>
                <a:cs typeface="Arial" panose="020B0604020202020204" pitchFamily="34" charset="0"/>
              </a:rPr>
              <a:t>	picnic 		dinner</a:t>
            </a:r>
          </a:p>
        </p:txBody>
      </p:sp>
      <p:sp>
        <p:nvSpPr>
          <p:cNvPr id="17" name="TextBox 16">
            <a:extLst>
              <a:ext uri="{FF2B5EF4-FFF2-40B4-BE49-F238E27FC236}">
                <a16:creationId xmlns:a16="http://schemas.microsoft.com/office/drawing/2014/main" id="{707EF8D7-EF27-5171-CAD7-91A447793025}"/>
              </a:ext>
            </a:extLst>
          </p:cNvPr>
          <p:cNvSpPr txBox="1"/>
          <p:nvPr/>
        </p:nvSpPr>
        <p:spPr>
          <a:xfrm>
            <a:off x="5709919" y="1767812"/>
            <a:ext cx="4681767" cy="1503841"/>
          </a:xfrm>
          <a:prstGeom prst="rect">
            <a:avLst/>
          </a:prstGeom>
          <a:noFill/>
        </p:spPr>
        <p:txBody>
          <a:bodyPr wrap="square" lIns="0" rIns="0">
            <a:noAutofit/>
          </a:bodyPr>
          <a:lstStyle/>
          <a:p>
            <a:pPr marL="0" lvl="1"/>
            <a:r>
              <a:rPr lang="en-US" sz="2200" b="1" dirty="0">
                <a:latin typeface="Arial" panose="020B0604020202020204" pitchFamily="34" charset="0"/>
                <a:cs typeface="Arial" panose="020B0604020202020204" pitchFamily="34" charset="0"/>
              </a:rPr>
              <a:t>4. </a:t>
            </a:r>
            <a:r>
              <a:rPr lang="en-US" sz="2200" dirty="0">
                <a:latin typeface="Arial" panose="020B0604020202020204" pitchFamily="34" charset="0"/>
                <a:cs typeface="Arial" panose="020B0604020202020204" pitchFamily="34" charset="0"/>
              </a:rPr>
              <a:t>Which words name things to eat?</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peanut 	marshmallow</a:t>
            </a:r>
          </a:p>
          <a:p>
            <a:pPr marL="0" lvl="1"/>
            <a:r>
              <a:rPr lang="en-US" sz="2200" dirty="0">
                <a:latin typeface="Arial" panose="020B0604020202020204" pitchFamily="34" charset="0"/>
                <a:cs typeface="Arial" panose="020B0604020202020204" pitchFamily="34" charset="0"/>
              </a:rPr>
              <a:t>	leather 	toothbrush</a:t>
            </a:r>
          </a:p>
          <a:p>
            <a:pPr marL="0" lvl="1"/>
            <a:r>
              <a:rPr lang="en-US" sz="2200" dirty="0">
                <a:latin typeface="Arial" panose="020B0604020202020204" pitchFamily="34" charset="0"/>
                <a:cs typeface="Arial" panose="020B0604020202020204" pitchFamily="34" charset="0"/>
              </a:rPr>
              <a:t>	ice cream 	chowder</a:t>
            </a:r>
          </a:p>
        </p:txBody>
      </p:sp>
      <p:sp>
        <p:nvSpPr>
          <p:cNvPr id="18" name="TextBox 17">
            <a:extLst>
              <a:ext uri="{FF2B5EF4-FFF2-40B4-BE49-F238E27FC236}">
                <a16:creationId xmlns:a16="http://schemas.microsoft.com/office/drawing/2014/main" id="{5AE7A8A6-71DE-CB90-C66A-C381F0BC0215}"/>
              </a:ext>
            </a:extLst>
          </p:cNvPr>
          <p:cNvSpPr txBox="1"/>
          <p:nvPr/>
        </p:nvSpPr>
        <p:spPr>
          <a:xfrm>
            <a:off x="5709920" y="3408652"/>
            <a:ext cx="5023598" cy="1503841"/>
          </a:xfrm>
          <a:prstGeom prst="rect">
            <a:avLst/>
          </a:prstGeom>
          <a:noFill/>
        </p:spPr>
        <p:txBody>
          <a:bodyPr wrap="square" lIns="0" rIns="0">
            <a:noAutofit/>
          </a:bodyPr>
          <a:lstStyle/>
          <a:p>
            <a:pPr marL="0" lvl="1"/>
            <a:r>
              <a:rPr lang="en-US" sz="2200" b="1" dirty="0">
                <a:latin typeface="Arial" panose="020B0604020202020204" pitchFamily="34" charset="0"/>
                <a:cs typeface="Arial" panose="020B0604020202020204" pitchFamily="34" charset="0"/>
              </a:rPr>
              <a:t>5.</a:t>
            </a:r>
            <a:r>
              <a:rPr lang="en-US" sz="2200" dirty="0">
                <a:latin typeface="Arial" panose="020B0604020202020204" pitchFamily="34" charset="0"/>
                <a:cs typeface="Arial" panose="020B0604020202020204" pitchFamily="34" charset="0"/>
              </a:rPr>
              <a:t> Which words tell how you may feel?</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pleasant 	woodshed</a:t>
            </a:r>
          </a:p>
          <a:p>
            <a:pPr marL="0" lvl="1"/>
            <a:r>
              <a:rPr lang="en-US" sz="2200" dirty="0">
                <a:latin typeface="Arial" panose="020B0604020202020204" pitchFamily="34" charset="0"/>
                <a:cs typeface="Arial" panose="020B0604020202020204" pitchFamily="34" charset="0"/>
              </a:rPr>
              <a:t>	unhappy	mealtime</a:t>
            </a:r>
          </a:p>
          <a:p>
            <a:pPr marL="0" lvl="1"/>
            <a:r>
              <a:rPr lang="en-US" sz="2200" dirty="0">
                <a:latin typeface="Arial" panose="020B0604020202020204" pitchFamily="34" charset="0"/>
                <a:cs typeface="Arial" panose="020B0604020202020204" pitchFamily="34" charset="0"/>
              </a:rPr>
              <a:t>	happy		terrific</a:t>
            </a:r>
          </a:p>
        </p:txBody>
      </p:sp>
      <p:sp>
        <p:nvSpPr>
          <p:cNvPr id="19" name="TextBox 18">
            <a:extLst>
              <a:ext uri="{FF2B5EF4-FFF2-40B4-BE49-F238E27FC236}">
                <a16:creationId xmlns:a16="http://schemas.microsoft.com/office/drawing/2014/main" id="{5CB00AE9-45B5-156C-7246-07A35B61C2DF}"/>
              </a:ext>
            </a:extLst>
          </p:cNvPr>
          <p:cNvSpPr txBox="1"/>
          <p:nvPr/>
        </p:nvSpPr>
        <p:spPr>
          <a:xfrm>
            <a:off x="5709918" y="5049492"/>
            <a:ext cx="4767226" cy="1503841"/>
          </a:xfrm>
          <a:prstGeom prst="rect">
            <a:avLst/>
          </a:prstGeom>
          <a:noFill/>
        </p:spPr>
        <p:txBody>
          <a:bodyPr wrap="square" lIns="0" rIns="0">
            <a:noAutofit/>
          </a:bodyPr>
          <a:lstStyle/>
          <a:p>
            <a:pPr marL="0" lvl="1"/>
            <a:r>
              <a:rPr lang="en-US" sz="2200" b="1" dirty="0">
                <a:latin typeface="Arial" panose="020B0604020202020204" pitchFamily="34" charset="0"/>
                <a:cs typeface="Arial" panose="020B0604020202020204" pitchFamily="34" charset="0"/>
              </a:rPr>
              <a:t>6. </a:t>
            </a:r>
            <a:r>
              <a:rPr lang="en-US" sz="2200" dirty="0">
                <a:latin typeface="Arial" panose="020B0604020202020204" pitchFamily="34" charset="0"/>
                <a:cs typeface="Arial" panose="020B0604020202020204" pitchFamily="34" charset="0"/>
              </a:rPr>
              <a:t>Which words tell about weather?</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lightning 	headlights</a:t>
            </a:r>
          </a:p>
          <a:p>
            <a:pPr marL="0" lvl="1"/>
            <a:r>
              <a:rPr lang="en-US" sz="2200" dirty="0">
                <a:latin typeface="Arial" panose="020B0604020202020204" pitchFamily="34" charset="0"/>
                <a:cs typeface="Arial" panose="020B0604020202020204" pitchFamily="34" charset="0"/>
              </a:rPr>
              <a:t>	outgrown	thunder</a:t>
            </a:r>
          </a:p>
          <a:p>
            <a:pPr marL="0" lvl="1"/>
            <a:r>
              <a:rPr lang="en-US" sz="2200" dirty="0">
                <a:latin typeface="Arial" panose="020B0604020202020204" pitchFamily="34" charset="0"/>
                <a:cs typeface="Arial" panose="020B0604020202020204" pitchFamily="34" charset="0"/>
              </a:rPr>
              <a:t>	sunshine	peanuts</a:t>
            </a:r>
          </a:p>
        </p:txBody>
      </p:sp>
      <p:cxnSp>
        <p:nvCxnSpPr>
          <p:cNvPr id="16" name="Straight Connector 15">
            <a:extLst>
              <a:ext uri="{FF2B5EF4-FFF2-40B4-BE49-F238E27FC236}">
                <a16:creationId xmlns:a16="http://schemas.microsoft.com/office/drawing/2014/main" id="{607EF043-723D-3667-154D-F37C180D946E}"/>
              </a:ext>
              <a:ext uri="{C183D7F6-B498-43B3-948B-1728B52AA6E4}">
                <adec:decorative xmlns:adec="http://schemas.microsoft.com/office/drawing/2017/decorative" val="1"/>
              </a:ext>
            </a:extLst>
          </p:cNvPr>
          <p:cNvCxnSpPr/>
          <p:nvPr/>
        </p:nvCxnSpPr>
        <p:spPr>
          <a:xfrm>
            <a:off x="5242560" y="1899920"/>
            <a:ext cx="0" cy="4550209"/>
          </a:xfrm>
          <a:prstGeom prst="line">
            <a:avLst/>
          </a:prstGeom>
          <a:ln w="127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90643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F2AB760C-299D-D57C-B2D5-5E4D1970F2E7}"/>
              </a:ext>
            </a:extLst>
          </p:cNvPr>
          <p:cNvSpPr>
            <a:spLocks noGrp="1"/>
          </p:cNvSpPr>
          <p:nvPr>
            <p:ph type="title" idx="4294967295"/>
          </p:nvPr>
        </p:nvSpPr>
        <p:spPr>
          <a:xfrm>
            <a:off x="2756903"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cs typeface="Arial" panose="020B0604020202020204" pitchFamily="34" charset="0"/>
              </a:rPr>
              <a:t>Independent Practice (M)</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55DACD33-9672-1BB0-567C-A710B2A74440}"/>
              </a:ext>
            </a:extLst>
          </p:cNvPr>
          <p:cNvSpPr>
            <a:spLocks noGrp="1"/>
          </p:cNvSpPr>
          <p:nvPr>
            <p:ph type="sldNum" sz="quarter" idx="12"/>
          </p:nvPr>
        </p:nvSpPr>
        <p:spPr/>
        <p:txBody>
          <a:bodyPr>
            <a:noAutofit/>
          </a:bodyPr>
          <a:lstStyle/>
          <a:p>
            <a:fld id="{D329465C-2FAC-6745-BF34-06294513BB59}" type="slidenum">
              <a:rPr lang="en-US" smtClean="0"/>
              <a:pPr/>
              <a:t>23</a:t>
            </a:fld>
            <a:endParaRPr lang="en-US" dirty="0"/>
          </a:p>
        </p:txBody>
      </p:sp>
      <p:sp>
        <p:nvSpPr>
          <p:cNvPr id="2" name="Content Placeholder 1">
            <a:extLst>
              <a:ext uri="{FF2B5EF4-FFF2-40B4-BE49-F238E27FC236}">
                <a16:creationId xmlns:a16="http://schemas.microsoft.com/office/drawing/2014/main" id="{DCBF04B7-EB74-5EB8-E3FB-523F95644125}"/>
              </a:ext>
            </a:extLst>
          </p:cNvPr>
          <p:cNvSpPr>
            <a:spLocks noGrp="1"/>
          </p:cNvSpPr>
          <p:nvPr>
            <p:ph idx="1"/>
          </p:nvPr>
        </p:nvSpPr>
        <p:spPr>
          <a:xfrm>
            <a:off x="685799" y="1065905"/>
            <a:ext cx="8837342" cy="551139"/>
          </a:xfrm>
        </p:spPr>
        <p:txBody>
          <a:bodyPr>
            <a:noAutofit/>
          </a:bodyPr>
          <a:lstStyle/>
          <a:p>
            <a:pPr>
              <a:buFont typeface="+mj-lt"/>
              <a:buAutoNum type="alphaUcPeriod" startAt="13"/>
            </a:pPr>
            <a:r>
              <a:rPr lang="en-US" b="1" dirty="0"/>
              <a:t>More Practice • Activity 2 </a:t>
            </a:r>
            <a:r>
              <a:rPr lang="en-US" dirty="0"/>
              <a:t>Fill in each blank with the best word. </a:t>
            </a:r>
            <a:endParaRPr lang="en-US" dirty="0">
              <a:effectLst/>
            </a:endParaRPr>
          </a:p>
          <a:p>
            <a:pPr>
              <a:buFont typeface="+mj-lt"/>
              <a:buAutoNum type="alphaUcPeriod" startAt="13"/>
            </a:pPr>
            <a:endParaRPr lang="en-US" dirty="0"/>
          </a:p>
        </p:txBody>
      </p:sp>
      <p:sp>
        <p:nvSpPr>
          <p:cNvPr id="7" name="TextBox 6">
            <a:extLst>
              <a:ext uri="{FF2B5EF4-FFF2-40B4-BE49-F238E27FC236}">
                <a16:creationId xmlns:a16="http://schemas.microsoft.com/office/drawing/2014/main" id="{80BE3BC5-1AEB-4B99-E28A-7D379D4E697E}"/>
              </a:ext>
            </a:extLst>
          </p:cNvPr>
          <p:cNvSpPr txBox="1"/>
          <p:nvPr/>
        </p:nvSpPr>
        <p:spPr>
          <a:xfrm>
            <a:off x="762000" y="1924469"/>
            <a:ext cx="8954568" cy="646331"/>
          </a:xfrm>
          <a:prstGeom prst="rect">
            <a:avLst/>
          </a:prstGeom>
          <a:noFill/>
        </p:spPr>
        <p:txBody>
          <a:bodyPr wrap="square" lIns="0" tIns="0" rIns="0" bIns="0" rtlCol="0">
            <a:noAutofit/>
          </a:bodyPr>
          <a:lstStyle/>
          <a:p>
            <a:r>
              <a:rPr lang="en-US" sz="2200" dirty="0">
                <a:latin typeface="Arial" panose="020B0604020202020204" pitchFamily="34" charset="0"/>
                <a:cs typeface="Arial" panose="020B0604020202020204" pitchFamily="34" charset="0"/>
              </a:rPr>
              <a:t>1. The ______________ of gems did not have any flaws. The collection</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was ______________.</a:t>
            </a:r>
            <a:endParaRPr lang="en-US" dirty="0"/>
          </a:p>
        </p:txBody>
      </p:sp>
      <p:sp>
        <p:nvSpPr>
          <p:cNvPr id="18" name="Content Placeholder 3">
            <a:extLst>
              <a:ext uri="{FF2B5EF4-FFF2-40B4-BE49-F238E27FC236}">
                <a16:creationId xmlns:a16="http://schemas.microsoft.com/office/drawing/2014/main" id="{0C8F452A-0B1C-D32D-6A94-5797DCD29608}"/>
              </a:ext>
            </a:extLst>
          </p:cNvPr>
          <p:cNvSpPr txBox="1">
            <a:spLocks/>
          </p:cNvSpPr>
          <p:nvPr/>
        </p:nvSpPr>
        <p:spPr>
          <a:xfrm>
            <a:off x="10189694" y="1900643"/>
            <a:ext cx="1859348" cy="1045522"/>
          </a:xfrm>
          <a:prstGeom prst="rect">
            <a:avLst/>
          </a:prstGeom>
        </p:spPr>
        <p:txBody>
          <a:bodyPr vert="horz" lIns="0" tIns="0" rIns="0" bIns="0" rtlCol="0">
            <a:noAutofit/>
          </a:bodyPr>
          <a:lstStyle>
            <a:lvl1pPr marL="457200" indent="-457200" algn="l" defTabSz="914400" rtl="0" eaLnBrk="1" latinLnBrk="0" hangingPunct="1">
              <a:lnSpc>
                <a:spcPts val="3400"/>
              </a:lnSpc>
              <a:spcBef>
                <a:spcPts val="2200"/>
              </a:spcBef>
              <a:buFont typeface="+mj-lt"/>
              <a:buAutoNum type="alphaUcPeriod"/>
              <a:defRPr sz="2200" kern="1200">
                <a:solidFill>
                  <a:schemeClr val="tx1"/>
                </a:solidFill>
                <a:latin typeface="Arial" panose="020B0604020202020204" pitchFamily="34" charset="0"/>
                <a:ea typeface="+mn-ea"/>
                <a:cs typeface="Arial" panose="020B0604020202020204" pitchFamily="34" charset="0"/>
              </a:defRPr>
            </a:lvl1pPr>
            <a:lvl2pPr marL="0" indent="0" algn="l" defTabSz="182880" rtl="0" eaLnBrk="1" latinLnBrk="0" hangingPunct="1">
              <a:lnSpc>
                <a:spcPts val="3000"/>
              </a:lnSpc>
              <a:spcBef>
                <a:spcPts val="500"/>
              </a:spcBef>
              <a:buFont typeface="+mj-lt"/>
              <a:buNone/>
              <a:defRPr sz="2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000"/>
              </a:lnSpc>
              <a:spcBef>
                <a:spcPts val="500"/>
              </a:spcBef>
              <a:buNone/>
            </a:pPr>
            <a:r>
              <a:rPr lang="en-US" dirty="0"/>
              <a:t>flawless</a:t>
            </a:r>
          </a:p>
          <a:p>
            <a:pPr marL="0" indent="0">
              <a:lnSpc>
                <a:spcPts val="3000"/>
              </a:lnSpc>
              <a:spcBef>
                <a:spcPts val="500"/>
              </a:spcBef>
              <a:buNone/>
            </a:pPr>
            <a:r>
              <a:rPr lang="en-US" dirty="0"/>
              <a:t>collection</a:t>
            </a:r>
          </a:p>
        </p:txBody>
      </p:sp>
      <p:sp>
        <p:nvSpPr>
          <p:cNvPr id="10" name="TextBox 9">
            <a:extLst>
              <a:ext uri="{FF2B5EF4-FFF2-40B4-BE49-F238E27FC236}">
                <a16:creationId xmlns:a16="http://schemas.microsoft.com/office/drawing/2014/main" id="{2620644A-220F-5A65-C41A-5B7E3B8770C7}"/>
              </a:ext>
            </a:extLst>
          </p:cNvPr>
          <p:cNvSpPr txBox="1"/>
          <p:nvPr/>
        </p:nvSpPr>
        <p:spPr>
          <a:xfrm>
            <a:off x="761999" y="3389967"/>
            <a:ext cx="9087395" cy="646331"/>
          </a:xfrm>
          <a:prstGeom prst="rect">
            <a:avLst/>
          </a:prstGeom>
          <a:noFill/>
        </p:spPr>
        <p:txBody>
          <a:bodyPr wrap="square" lIns="0" tIns="0" rIns="0" bIns="0" rtlCol="0">
            <a:noAutofit/>
          </a:bodyPr>
          <a:lstStyle/>
          <a:p>
            <a:pPr indent="-457200"/>
            <a:r>
              <a:rPr lang="en-US" sz="2200" dirty="0">
                <a:latin typeface="Arial" panose="020B0604020202020204" pitchFamily="34" charset="0"/>
                <a:cs typeface="Arial" panose="020B0604020202020204" pitchFamily="34" charset="0"/>
              </a:rPr>
              <a:t>2. Seat belts need to be  ______________. To operate _____________,</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they must be tight.</a:t>
            </a:r>
          </a:p>
        </p:txBody>
      </p:sp>
      <p:sp>
        <p:nvSpPr>
          <p:cNvPr id="6" name="Content Placeholder 3">
            <a:extLst>
              <a:ext uri="{FF2B5EF4-FFF2-40B4-BE49-F238E27FC236}">
                <a16:creationId xmlns:a16="http://schemas.microsoft.com/office/drawing/2014/main" id="{98BD07E7-DC18-E3DB-C62F-B5FB06701679}"/>
              </a:ext>
            </a:extLst>
          </p:cNvPr>
          <p:cNvSpPr txBox="1">
            <a:spLocks/>
          </p:cNvSpPr>
          <p:nvPr/>
        </p:nvSpPr>
        <p:spPr>
          <a:xfrm>
            <a:off x="10189694" y="3292061"/>
            <a:ext cx="1859348" cy="1045522"/>
          </a:xfrm>
          <a:prstGeom prst="rect">
            <a:avLst/>
          </a:prstGeom>
        </p:spPr>
        <p:txBody>
          <a:bodyPr vert="horz" lIns="0" tIns="0" rIns="0" bIns="0" rtlCol="0">
            <a:noAutofit/>
          </a:bodyPr>
          <a:lstStyle>
            <a:lvl1pPr marL="457200" indent="-457200" algn="l" defTabSz="914400" rtl="0" eaLnBrk="1" latinLnBrk="0" hangingPunct="1">
              <a:lnSpc>
                <a:spcPts val="3400"/>
              </a:lnSpc>
              <a:spcBef>
                <a:spcPts val="2200"/>
              </a:spcBef>
              <a:buFont typeface="+mj-lt"/>
              <a:buAutoNum type="alphaUcPeriod"/>
              <a:defRPr sz="2200" kern="1200">
                <a:solidFill>
                  <a:schemeClr val="tx1"/>
                </a:solidFill>
                <a:latin typeface="Arial" panose="020B0604020202020204" pitchFamily="34" charset="0"/>
                <a:ea typeface="+mn-ea"/>
                <a:cs typeface="Arial" panose="020B0604020202020204" pitchFamily="34" charset="0"/>
              </a:defRPr>
            </a:lvl1pPr>
            <a:lvl2pPr marL="0" indent="0" algn="l" defTabSz="182880" rtl="0" eaLnBrk="1" latinLnBrk="0" hangingPunct="1">
              <a:lnSpc>
                <a:spcPts val="3000"/>
              </a:lnSpc>
              <a:spcBef>
                <a:spcPts val="500"/>
              </a:spcBef>
              <a:buFont typeface="+mj-lt"/>
              <a:buNone/>
              <a:defRPr sz="2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000"/>
              </a:lnSpc>
              <a:spcBef>
                <a:spcPts val="500"/>
              </a:spcBef>
              <a:buNone/>
            </a:pPr>
            <a:r>
              <a:rPr lang="en-US" dirty="0"/>
              <a:t>adjustable</a:t>
            </a:r>
          </a:p>
          <a:p>
            <a:pPr marL="0" indent="0">
              <a:lnSpc>
                <a:spcPts val="3000"/>
              </a:lnSpc>
              <a:spcBef>
                <a:spcPts val="500"/>
              </a:spcBef>
              <a:buNone/>
            </a:pPr>
            <a:r>
              <a:rPr lang="en-US" dirty="0"/>
              <a:t>safely</a:t>
            </a:r>
          </a:p>
        </p:txBody>
      </p:sp>
      <p:sp>
        <p:nvSpPr>
          <p:cNvPr id="13" name="TextBox 12">
            <a:extLst>
              <a:ext uri="{FF2B5EF4-FFF2-40B4-BE49-F238E27FC236}">
                <a16:creationId xmlns:a16="http://schemas.microsoft.com/office/drawing/2014/main" id="{08327667-C81E-044A-B358-5355189E5B75}"/>
              </a:ext>
            </a:extLst>
          </p:cNvPr>
          <p:cNvSpPr txBox="1"/>
          <p:nvPr/>
        </p:nvSpPr>
        <p:spPr>
          <a:xfrm>
            <a:off x="762000" y="4793650"/>
            <a:ext cx="8695509" cy="646331"/>
          </a:xfrm>
          <a:prstGeom prst="rect">
            <a:avLst/>
          </a:prstGeom>
          <a:noFill/>
        </p:spPr>
        <p:txBody>
          <a:bodyPr wrap="square" lIns="0" tIns="0" rIns="0" bIns="0" rtlCol="0">
            <a:noAutofit/>
          </a:bodyPr>
          <a:lstStyle/>
          <a:p>
            <a:pPr marL="0" lvl="1"/>
            <a:r>
              <a:rPr lang="en-US" sz="2200" dirty="0">
                <a:latin typeface="Arial" panose="020B0604020202020204" pitchFamily="34" charset="0"/>
                <a:cs typeface="Arial" panose="020B0604020202020204" pitchFamily="34" charset="0"/>
              </a:rPr>
              <a:t>3. A ____________________ was placed in front of the school. It is a</a:t>
            </a:r>
          </a:p>
          <a:p>
            <a:pPr marL="0" lvl="1"/>
            <a:r>
              <a:rPr lang="en-US" sz="2200" dirty="0">
                <a:latin typeface="Arial" panose="020B0604020202020204" pitchFamily="34" charset="0"/>
                <a:cs typeface="Arial" panose="020B0604020202020204" pitchFamily="34" charset="0"/>
              </a:rPr>
              <a:t>    monument to good ___________________.</a:t>
            </a:r>
          </a:p>
        </p:txBody>
      </p:sp>
      <p:sp>
        <p:nvSpPr>
          <p:cNvPr id="9" name="Content Placeholder 3">
            <a:extLst>
              <a:ext uri="{FF2B5EF4-FFF2-40B4-BE49-F238E27FC236}">
                <a16:creationId xmlns:a16="http://schemas.microsoft.com/office/drawing/2014/main" id="{FC41A090-B492-FA8F-77B9-A38979D6D769}"/>
              </a:ext>
            </a:extLst>
          </p:cNvPr>
          <p:cNvSpPr txBox="1">
            <a:spLocks/>
          </p:cNvSpPr>
          <p:nvPr/>
        </p:nvSpPr>
        <p:spPr>
          <a:xfrm>
            <a:off x="10189694" y="4733294"/>
            <a:ext cx="1859348" cy="880691"/>
          </a:xfrm>
          <a:prstGeom prst="rect">
            <a:avLst/>
          </a:prstGeom>
        </p:spPr>
        <p:txBody>
          <a:bodyPr vert="horz" lIns="0" tIns="0" rIns="0" bIns="0" rtlCol="0">
            <a:noAutofit/>
          </a:bodyPr>
          <a:lstStyle>
            <a:lvl1pPr marL="457200" indent="-457200" algn="l" defTabSz="914400" rtl="0" eaLnBrk="1" latinLnBrk="0" hangingPunct="1">
              <a:lnSpc>
                <a:spcPts val="3400"/>
              </a:lnSpc>
              <a:spcBef>
                <a:spcPts val="2200"/>
              </a:spcBef>
              <a:buFont typeface="+mj-lt"/>
              <a:buAutoNum type="alphaUcPeriod"/>
              <a:defRPr sz="2200" kern="1200">
                <a:solidFill>
                  <a:schemeClr val="tx1"/>
                </a:solidFill>
                <a:latin typeface="Arial" panose="020B0604020202020204" pitchFamily="34" charset="0"/>
                <a:ea typeface="+mn-ea"/>
                <a:cs typeface="Arial" panose="020B0604020202020204" pitchFamily="34" charset="0"/>
              </a:defRPr>
            </a:lvl1pPr>
            <a:lvl2pPr marL="0" indent="0" algn="l" defTabSz="182880" rtl="0" eaLnBrk="1" latinLnBrk="0" hangingPunct="1">
              <a:lnSpc>
                <a:spcPts val="3000"/>
              </a:lnSpc>
              <a:spcBef>
                <a:spcPts val="500"/>
              </a:spcBef>
              <a:buFont typeface="+mj-lt"/>
              <a:buNone/>
              <a:defRPr sz="2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000"/>
              </a:lnSpc>
              <a:spcBef>
                <a:spcPts val="500"/>
              </a:spcBef>
              <a:buNone/>
            </a:pPr>
            <a:r>
              <a:rPr lang="en-US" dirty="0"/>
              <a:t>monument</a:t>
            </a:r>
          </a:p>
          <a:p>
            <a:pPr marL="0" indent="0">
              <a:lnSpc>
                <a:spcPts val="3000"/>
              </a:lnSpc>
              <a:spcBef>
                <a:spcPts val="500"/>
              </a:spcBef>
              <a:buNone/>
            </a:pPr>
            <a:r>
              <a:rPr lang="en-US" dirty="0"/>
              <a:t>education</a:t>
            </a:r>
          </a:p>
        </p:txBody>
      </p:sp>
    </p:spTree>
    <p:extLst>
      <p:ext uri="{BB962C8B-B14F-4D97-AF65-F5344CB8AC3E}">
        <p14:creationId xmlns:p14="http://schemas.microsoft.com/office/powerpoint/2010/main" val="22526441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F2AB760C-299D-D57C-B2D5-5E4D1970F2E7}"/>
              </a:ext>
            </a:extLst>
          </p:cNvPr>
          <p:cNvSpPr>
            <a:spLocks noGrp="1"/>
          </p:cNvSpPr>
          <p:nvPr>
            <p:ph type="title" idx="4294967295"/>
          </p:nvPr>
        </p:nvSpPr>
        <p:spPr>
          <a:xfrm>
            <a:off x="2756903"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cs typeface="Arial" panose="020B0604020202020204" pitchFamily="34" charset="0"/>
              </a:rPr>
              <a:t>Independent Practice (M) — cont’d</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55DACD33-9672-1BB0-567C-A710B2A74440}"/>
              </a:ext>
            </a:extLst>
          </p:cNvPr>
          <p:cNvSpPr>
            <a:spLocks noGrp="1"/>
          </p:cNvSpPr>
          <p:nvPr>
            <p:ph type="sldNum" sz="quarter" idx="12"/>
          </p:nvPr>
        </p:nvSpPr>
        <p:spPr/>
        <p:txBody>
          <a:bodyPr>
            <a:noAutofit/>
          </a:bodyPr>
          <a:lstStyle/>
          <a:p>
            <a:fld id="{D329465C-2FAC-6745-BF34-06294513BB59}" type="slidenum">
              <a:rPr lang="en-US" smtClean="0"/>
              <a:pPr/>
              <a:t>24</a:t>
            </a:fld>
            <a:endParaRPr lang="en-US" dirty="0"/>
          </a:p>
        </p:txBody>
      </p:sp>
      <p:sp>
        <p:nvSpPr>
          <p:cNvPr id="7" name="TextBox 6">
            <a:extLst>
              <a:ext uri="{FF2B5EF4-FFF2-40B4-BE49-F238E27FC236}">
                <a16:creationId xmlns:a16="http://schemas.microsoft.com/office/drawing/2014/main" id="{80BE3BC5-1AEB-4B99-E28A-7D379D4E697E}"/>
              </a:ext>
            </a:extLst>
          </p:cNvPr>
          <p:cNvSpPr txBox="1"/>
          <p:nvPr/>
        </p:nvSpPr>
        <p:spPr>
          <a:xfrm>
            <a:off x="762000" y="1307755"/>
            <a:ext cx="8134172" cy="646331"/>
          </a:xfrm>
          <a:prstGeom prst="rect">
            <a:avLst/>
          </a:prstGeom>
          <a:noFill/>
        </p:spPr>
        <p:txBody>
          <a:bodyPr wrap="square" lIns="0" tIns="0" rIns="0" bIns="0" rtlCol="0">
            <a:noAutofit/>
          </a:bodyPr>
          <a:lstStyle/>
          <a:p>
            <a:r>
              <a:rPr lang="en-US" sz="2200" dirty="0">
                <a:latin typeface="Arial" panose="020B0604020202020204" pitchFamily="34" charset="0"/>
                <a:cs typeface="Arial" panose="020B0604020202020204" pitchFamily="34" charset="0"/>
              </a:rPr>
              <a:t>4. When </a:t>
            </a:r>
            <a:r>
              <a:rPr lang="en-US" sz="2200" dirty="0" err="1">
                <a:latin typeface="Arial" panose="020B0604020202020204" pitchFamily="34" charset="0"/>
                <a:cs typeface="Arial" panose="020B0604020202020204" pitchFamily="34" charset="0"/>
              </a:rPr>
              <a:t>Shayla</a:t>
            </a:r>
            <a:r>
              <a:rPr lang="en-US" sz="2200" dirty="0">
                <a:latin typeface="Arial" panose="020B0604020202020204" pitchFamily="34" charset="0"/>
                <a:cs typeface="Arial" panose="020B0604020202020204" pitchFamily="34" charset="0"/>
              </a:rPr>
              <a:t> went to______ in the speech contest, she was</a:t>
            </a:r>
          </a:p>
          <a:p>
            <a:r>
              <a:rPr lang="en-US" dirty="0">
                <a:latin typeface="Arial" panose="020B0604020202020204" pitchFamily="34" charset="0"/>
                <a:cs typeface="Arial" panose="020B0604020202020204" pitchFamily="34" charset="0"/>
              </a:rPr>
              <a:t>     </a:t>
            </a:r>
            <a:r>
              <a:rPr lang="en-US" sz="2200" dirty="0">
                <a:latin typeface="Arial" panose="020B0604020202020204" pitchFamily="34" charset="0"/>
                <a:cs typeface="Arial" panose="020B0604020202020204" pitchFamily="34" charset="0"/>
              </a:rPr>
              <a:t>____________________ from nerves.</a:t>
            </a:r>
          </a:p>
        </p:txBody>
      </p:sp>
      <p:sp>
        <p:nvSpPr>
          <p:cNvPr id="18" name="Content Placeholder 3">
            <a:extLst>
              <a:ext uri="{FF2B5EF4-FFF2-40B4-BE49-F238E27FC236}">
                <a16:creationId xmlns:a16="http://schemas.microsoft.com/office/drawing/2014/main" id="{0C8F452A-0B1C-D32D-6A94-5797DCD29608}"/>
              </a:ext>
            </a:extLst>
          </p:cNvPr>
          <p:cNvSpPr txBox="1">
            <a:spLocks/>
          </p:cNvSpPr>
          <p:nvPr/>
        </p:nvSpPr>
        <p:spPr>
          <a:xfrm>
            <a:off x="9413311" y="1283929"/>
            <a:ext cx="2490073" cy="1045522"/>
          </a:xfrm>
          <a:prstGeom prst="rect">
            <a:avLst/>
          </a:prstGeom>
        </p:spPr>
        <p:txBody>
          <a:bodyPr vert="horz" lIns="0" tIns="0" rIns="0" bIns="0" rtlCol="0">
            <a:noAutofit/>
          </a:bodyPr>
          <a:lstStyle>
            <a:lvl1pPr marL="457200" indent="-457200" algn="l" defTabSz="914400" rtl="0" eaLnBrk="1" latinLnBrk="0" hangingPunct="1">
              <a:lnSpc>
                <a:spcPts val="3400"/>
              </a:lnSpc>
              <a:spcBef>
                <a:spcPts val="2200"/>
              </a:spcBef>
              <a:buFont typeface="+mj-lt"/>
              <a:buAutoNum type="alphaUcPeriod"/>
              <a:defRPr sz="2200" kern="1200">
                <a:solidFill>
                  <a:schemeClr val="tx1"/>
                </a:solidFill>
                <a:latin typeface="Arial" panose="020B0604020202020204" pitchFamily="34" charset="0"/>
                <a:ea typeface="+mn-ea"/>
                <a:cs typeface="Arial" panose="020B0604020202020204" pitchFamily="34" charset="0"/>
              </a:defRPr>
            </a:lvl1pPr>
            <a:lvl2pPr marL="0" indent="0" algn="l" defTabSz="182880" rtl="0" eaLnBrk="1" latinLnBrk="0" hangingPunct="1">
              <a:lnSpc>
                <a:spcPts val="3000"/>
              </a:lnSpc>
              <a:spcBef>
                <a:spcPts val="500"/>
              </a:spcBef>
              <a:buFont typeface="+mj-lt"/>
              <a:buNone/>
              <a:defRPr sz="2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000"/>
              </a:lnSpc>
              <a:spcBef>
                <a:spcPts val="500"/>
              </a:spcBef>
              <a:buNone/>
            </a:pPr>
            <a:r>
              <a:rPr lang="en-US" dirty="0"/>
              <a:t>speechless</a:t>
            </a:r>
          </a:p>
          <a:p>
            <a:pPr marL="0" indent="0">
              <a:lnSpc>
                <a:spcPts val="3000"/>
              </a:lnSpc>
              <a:spcBef>
                <a:spcPts val="500"/>
              </a:spcBef>
              <a:buNone/>
            </a:pPr>
            <a:r>
              <a:rPr lang="en-US" dirty="0"/>
              <a:t>compete</a:t>
            </a:r>
          </a:p>
        </p:txBody>
      </p:sp>
      <p:sp>
        <p:nvSpPr>
          <p:cNvPr id="10" name="TextBox 9">
            <a:extLst>
              <a:ext uri="{FF2B5EF4-FFF2-40B4-BE49-F238E27FC236}">
                <a16:creationId xmlns:a16="http://schemas.microsoft.com/office/drawing/2014/main" id="{2620644A-220F-5A65-C41A-5B7E3B8770C7}"/>
              </a:ext>
            </a:extLst>
          </p:cNvPr>
          <p:cNvSpPr txBox="1"/>
          <p:nvPr/>
        </p:nvSpPr>
        <p:spPr>
          <a:xfrm>
            <a:off x="761999" y="2773253"/>
            <a:ext cx="8561463" cy="646331"/>
          </a:xfrm>
          <a:prstGeom prst="rect">
            <a:avLst/>
          </a:prstGeom>
          <a:noFill/>
        </p:spPr>
        <p:txBody>
          <a:bodyPr wrap="square" lIns="0" tIns="0" rIns="0" bIns="0" rtlCol="0">
            <a:noAutofit/>
          </a:bodyPr>
          <a:lstStyle/>
          <a:p>
            <a:pPr indent="-457200"/>
            <a:r>
              <a:rPr lang="en-US" sz="2200" dirty="0">
                <a:latin typeface="Arial" panose="020B0604020202020204" pitchFamily="34" charset="0"/>
                <a:cs typeface="Arial" panose="020B0604020202020204" pitchFamily="34" charset="0"/>
              </a:rPr>
              <a:t>5. Ms. Archer ____________ to work on an ____________ train.</a:t>
            </a:r>
          </a:p>
          <a:p>
            <a:pPr indent="-457200"/>
            <a:r>
              <a:rPr lang="en-US" sz="2200" dirty="0">
                <a:latin typeface="Arial" panose="020B0604020202020204" pitchFamily="34" charset="0"/>
                <a:cs typeface="Arial" panose="020B0604020202020204" pitchFamily="34" charset="0"/>
              </a:rPr>
              <a:t>    This train only stops twice.</a:t>
            </a:r>
          </a:p>
        </p:txBody>
      </p:sp>
      <p:sp>
        <p:nvSpPr>
          <p:cNvPr id="6" name="Content Placeholder 3">
            <a:extLst>
              <a:ext uri="{FF2B5EF4-FFF2-40B4-BE49-F238E27FC236}">
                <a16:creationId xmlns:a16="http://schemas.microsoft.com/office/drawing/2014/main" id="{98BD07E7-DC18-E3DB-C62F-B5FB06701679}"/>
              </a:ext>
            </a:extLst>
          </p:cNvPr>
          <p:cNvSpPr txBox="1">
            <a:spLocks/>
          </p:cNvSpPr>
          <p:nvPr/>
        </p:nvSpPr>
        <p:spPr>
          <a:xfrm>
            <a:off x="9413311" y="2675347"/>
            <a:ext cx="2490073" cy="1045522"/>
          </a:xfrm>
          <a:prstGeom prst="rect">
            <a:avLst/>
          </a:prstGeom>
        </p:spPr>
        <p:txBody>
          <a:bodyPr vert="horz" lIns="0" tIns="0" rIns="0" bIns="0" rtlCol="0">
            <a:noAutofit/>
          </a:bodyPr>
          <a:lstStyle>
            <a:lvl1pPr marL="457200" indent="-457200" algn="l" defTabSz="914400" rtl="0" eaLnBrk="1" latinLnBrk="0" hangingPunct="1">
              <a:lnSpc>
                <a:spcPts val="3400"/>
              </a:lnSpc>
              <a:spcBef>
                <a:spcPts val="2200"/>
              </a:spcBef>
              <a:buFont typeface="+mj-lt"/>
              <a:buAutoNum type="alphaUcPeriod"/>
              <a:defRPr sz="2200" kern="1200">
                <a:solidFill>
                  <a:schemeClr val="tx1"/>
                </a:solidFill>
                <a:latin typeface="Arial" panose="020B0604020202020204" pitchFamily="34" charset="0"/>
                <a:ea typeface="+mn-ea"/>
                <a:cs typeface="Arial" panose="020B0604020202020204" pitchFamily="34" charset="0"/>
              </a:defRPr>
            </a:lvl1pPr>
            <a:lvl2pPr marL="0" indent="0" algn="l" defTabSz="182880" rtl="0" eaLnBrk="1" latinLnBrk="0" hangingPunct="1">
              <a:lnSpc>
                <a:spcPts val="3000"/>
              </a:lnSpc>
              <a:spcBef>
                <a:spcPts val="500"/>
              </a:spcBef>
              <a:buFont typeface="+mj-lt"/>
              <a:buNone/>
              <a:defRPr sz="2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000"/>
              </a:lnSpc>
              <a:spcBef>
                <a:spcPts val="500"/>
              </a:spcBef>
              <a:buNone/>
            </a:pPr>
            <a:r>
              <a:rPr lang="en-US" dirty="0"/>
              <a:t>commutes</a:t>
            </a:r>
          </a:p>
          <a:p>
            <a:pPr marL="0" indent="0">
              <a:lnSpc>
                <a:spcPts val="3000"/>
              </a:lnSpc>
              <a:spcBef>
                <a:spcPts val="500"/>
              </a:spcBef>
              <a:buNone/>
            </a:pPr>
            <a:r>
              <a:rPr lang="en-US" dirty="0"/>
              <a:t>express</a:t>
            </a:r>
          </a:p>
        </p:txBody>
      </p:sp>
    </p:spTree>
    <p:extLst>
      <p:ext uri="{BB962C8B-B14F-4D97-AF65-F5344CB8AC3E}">
        <p14:creationId xmlns:p14="http://schemas.microsoft.com/office/powerpoint/2010/main" val="1145459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7C498C97-6632-36ED-B79E-16D28FEA0C85}"/>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ts val="2100"/>
              </a:lnSpc>
              <a:spcBef>
                <a:spcPts val="0"/>
              </a:spcBef>
              <a:spcAft>
                <a:spcPts val="0"/>
              </a:spcAft>
              <a:buClrTx/>
              <a:buSzTx/>
              <a:buFont typeface="+mj-lt"/>
              <a:buNone/>
              <a:tabLst/>
              <a:defRPr/>
            </a:pP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Read Words (C)</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AA20ECA2-8A52-B700-3E3E-9045E5EF8C06}"/>
              </a:ext>
            </a:extLst>
          </p:cNvPr>
          <p:cNvSpPr>
            <a:spLocks noGrp="1"/>
          </p:cNvSpPr>
          <p:nvPr>
            <p:ph type="sldNum" sz="quarter" idx="12"/>
          </p:nvPr>
        </p:nvSpPr>
        <p:spPr>
          <a:xfrm>
            <a:off x="8610600" y="365125"/>
            <a:ext cx="2743200" cy="365125"/>
          </a:xfrm>
        </p:spPr>
        <p:txBody>
          <a:bodyPr>
            <a:noAutofit/>
          </a:bodyPr>
          <a:lstStyle/>
          <a:p>
            <a:fld id="{D329465C-2FAC-6745-BF34-06294513BB59}" type="slidenum">
              <a:rPr lang="en-US" smtClean="0"/>
              <a:pPr/>
              <a:t>3</a:t>
            </a:fld>
            <a:endParaRPr lang="en-US" dirty="0"/>
          </a:p>
        </p:txBody>
      </p:sp>
      <p:sp>
        <p:nvSpPr>
          <p:cNvPr id="22" name="Content Placeholder 2">
            <a:extLst>
              <a:ext uri="{FF2B5EF4-FFF2-40B4-BE49-F238E27FC236}">
                <a16:creationId xmlns:a16="http://schemas.microsoft.com/office/drawing/2014/main" id="{1262B841-BCC5-27FE-F4C2-3B5281AF8138}"/>
              </a:ext>
            </a:extLst>
          </p:cNvPr>
          <p:cNvSpPr>
            <a:spLocks noGrp="1"/>
          </p:cNvSpPr>
          <p:nvPr>
            <p:ph idx="1"/>
          </p:nvPr>
        </p:nvSpPr>
        <p:spPr>
          <a:xfrm>
            <a:off x="685800" y="1088136"/>
            <a:ext cx="10668000" cy="669110"/>
          </a:xfrm>
        </p:spPr>
        <p:txBody>
          <a:bodyPr>
            <a:noAutofit/>
          </a:bodyPr>
          <a:lstStyle>
            <a:lvl1pPr>
              <a:buAutoNum type="alphaUcPeriod"/>
              <a:defRPr/>
            </a:lvl1pPr>
            <a:lvl2pPr marL="457200" indent="0">
              <a:buNone/>
              <a:defRPr/>
            </a:lvl2pPr>
          </a:lstStyle>
          <a:p>
            <a:pPr>
              <a:buFont typeface="+mj-lt"/>
              <a:buAutoNum type="alphaUcPeriod" startAt="3"/>
            </a:pPr>
            <a:r>
              <a:rPr lang="en-US" b="1" dirty="0">
                <a:effectLst/>
              </a:rPr>
              <a:t>Word Families</a:t>
            </a:r>
            <a:r>
              <a:rPr lang="en-US" b="1" dirty="0"/>
              <a:t> </a:t>
            </a:r>
            <a:r>
              <a:rPr lang="en-US" dirty="0"/>
              <a:t>Read down. Read rapidly.</a:t>
            </a:r>
            <a:endParaRPr lang="en-US" dirty="0">
              <a:effectLst/>
            </a:endParaRPr>
          </a:p>
        </p:txBody>
      </p:sp>
      <p:sp>
        <p:nvSpPr>
          <p:cNvPr id="34" name="Text Placeholder 33">
            <a:extLst>
              <a:ext uri="{FF2B5EF4-FFF2-40B4-BE49-F238E27FC236}">
                <a16:creationId xmlns:a16="http://schemas.microsoft.com/office/drawing/2014/main" id="{51760B50-4EC1-0552-121A-4A0CC6197EB5}"/>
              </a:ext>
            </a:extLst>
          </p:cNvPr>
          <p:cNvSpPr>
            <a:spLocks noGrp="1"/>
          </p:cNvSpPr>
          <p:nvPr>
            <p:ph type="body" sz="half" idx="2"/>
          </p:nvPr>
        </p:nvSpPr>
        <p:spPr>
          <a:xfrm>
            <a:off x="754743" y="1990580"/>
            <a:ext cx="2126343" cy="2969623"/>
          </a:xfrm>
        </p:spPr>
        <p:txBody>
          <a:bodyPr>
            <a:noAutofit/>
          </a:bodyPr>
          <a:lstStyle/>
          <a:p>
            <a:r>
              <a:rPr lang="en-US" b="1" dirty="0"/>
              <a:t>dead</a:t>
            </a:r>
          </a:p>
          <a:p>
            <a:r>
              <a:rPr lang="en-US" dirty="0"/>
              <a:t>head</a:t>
            </a:r>
          </a:p>
          <a:p>
            <a:r>
              <a:rPr lang="en-US" dirty="0"/>
              <a:t>tread</a:t>
            </a:r>
          </a:p>
          <a:p>
            <a:r>
              <a:rPr lang="en-US" dirty="0"/>
              <a:t>bread</a:t>
            </a:r>
          </a:p>
          <a:p>
            <a:r>
              <a:rPr lang="en-US" dirty="0"/>
              <a:t>thread</a:t>
            </a:r>
          </a:p>
        </p:txBody>
      </p:sp>
      <p:sp>
        <p:nvSpPr>
          <p:cNvPr id="35" name="Text Placeholder 26">
            <a:extLst>
              <a:ext uri="{FF2B5EF4-FFF2-40B4-BE49-F238E27FC236}">
                <a16:creationId xmlns:a16="http://schemas.microsoft.com/office/drawing/2014/main" id="{F26E453C-FBE8-821E-A68F-79C89CE9D588}"/>
              </a:ext>
            </a:extLst>
          </p:cNvPr>
          <p:cNvSpPr txBox="1">
            <a:spLocks/>
          </p:cNvSpPr>
          <p:nvPr/>
        </p:nvSpPr>
        <p:spPr>
          <a:xfrm>
            <a:off x="3394527" y="2007564"/>
            <a:ext cx="2126343" cy="2969623"/>
          </a:xfrm>
          <a:prstGeom prst="rect">
            <a:avLst/>
          </a:prstGeom>
        </p:spPr>
        <p:txBody>
          <a:bodyPr vert="horz" wrap="none" lIns="137160" tIns="91440" rIns="137160" bIns="45720" rtlCol="0">
            <a:noAutofit/>
          </a:bodyPr>
          <a:lstStyle>
            <a:lvl1pPr marL="0" indent="0" algn="l" defTabSz="914400" rtl="0" eaLnBrk="1" latinLnBrk="0" hangingPunct="1">
              <a:lnSpc>
                <a:spcPts val="4200"/>
              </a:lnSpc>
              <a:spcBef>
                <a:spcPts val="0"/>
              </a:spcBef>
              <a:buFont typeface="+mj-lt"/>
              <a:buNone/>
              <a:defRPr sz="2200"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ts val="3400"/>
              </a:lnSpc>
              <a:spcBef>
                <a:spcPts val="500"/>
              </a:spcBef>
              <a:buFont typeface="+mj-lt"/>
              <a:buNone/>
              <a:defRPr sz="1400"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ts val="3400"/>
              </a:lnSpc>
              <a:spcBef>
                <a:spcPts val="500"/>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ts val="3400"/>
              </a:lnSpc>
              <a:spcBef>
                <a:spcPts val="500"/>
              </a:spcBef>
              <a:buFont typeface="Arial" panose="020B0604020202020204" pitchFamily="34" charset="0"/>
              <a:buNone/>
              <a:defRPr sz="1000"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ts val="3400"/>
              </a:lnSpc>
              <a:spcBef>
                <a:spcPts val="500"/>
              </a:spcBef>
              <a:buFont typeface="Arial" panose="020B0604020202020204" pitchFamily="34" charset="0"/>
              <a:buNone/>
              <a:defRPr sz="1000" kern="1200">
                <a:solidFill>
                  <a:schemeClr val="tx1"/>
                </a:solidFill>
                <a:latin typeface="Arial" panose="020B0604020202020204" pitchFamily="34" charset="0"/>
                <a:ea typeface="+mn-ea"/>
                <a:cs typeface="Arial" panose="020B0604020202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en-US" b="1" dirty="0"/>
              <a:t>teach</a:t>
            </a:r>
          </a:p>
          <a:p>
            <a:r>
              <a:rPr lang="en-US" dirty="0"/>
              <a:t>peach</a:t>
            </a:r>
          </a:p>
          <a:p>
            <a:r>
              <a:rPr lang="en-US" dirty="0"/>
              <a:t>beach</a:t>
            </a:r>
          </a:p>
          <a:p>
            <a:r>
              <a:rPr lang="en-US" dirty="0"/>
              <a:t>reach</a:t>
            </a:r>
          </a:p>
          <a:p>
            <a:r>
              <a:rPr lang="en-US" dirty="0"/>
              <a:t>bleach</a:t>
            </a:r>
          </a:p>
        </p:txBody>
      </p:sp>
      <p:sp>
        <p:nvSpPr>
          <p:cNvPr id="29" name="Text Placeholder 28">
            <a:extLst>
              <a:ext uri="{FF2B5EF4-FFF2-40B4-BE49-F238E27FC236}">
                <a16:creationId xmlns:a16="http://schemas.microsoft.com/office/drawing/2014/main" id="{5F00A9C6-ED01-66C5-23EA-7A3FFFEA2E3B}"/>
              </a:ext>
            </a:extLst>
          </p:cNvPr>
          <p:cNvSpPr>
            <a:spLocks noGrp="1"/>
          </p:cNvSpPr>
          <p:nvPr>
            <p:ph type="body" sz="half" idx="14"/>
          </p:nvPr>
        </p:nvSpPr>
        <p:spPr>
          <a:xfrm>
            <a:off x="6052456" y="1990579"/>
            <a:ext cx="2126343" cy="2969623"/>
          </a:xfrm>
        </p:spPr>
        <p:txBody>
          <a:bodyPr>
            <a:noAutofit/>
          </a:bodyPr>
          <a:lstStyle/>
          <a:p>
            <a:r>
              <a:rPr lang="en-US" b="1" dirty="0"/>
              <a:t>real</a:t>
            </a:r>
          </a:p>
          <a:p>
            <a:r>
              <a:rPr lang="en-US" dirty="0"/>
              <a:t>meal</a:t>
            </a:r>
          </a:p>
          <a:p>
            <a:r>
              <a:rPr lang="en-US" dirty="0"/>
              <a:t>seal</a:t>
            </a:r>
          </a:p>
          <a:p>
            <a:r>
              <a:rPr lang="en-US" dirty="0"/>
              <a:t>steal</a:t>
            </a:r>
          </a:p>
          <a:p>
            <a:r>
              <a:rPr lang="en-US" dirty="0"/>
              <a:t>squeal</a:t>
            </a:r>
          </a:p>
        </p:txBody>
      </p:sp>
      <p:sp>
        <p:nvSpPr>
          <p:cNvPr id="15" name="TextBox 14">
            <a:extLst>
              <a:ext uri="{FF2B5EF4-FFF2-40B4-BE49-F238E27FC236}">
                <a16:creationId xmlns:a16="http://schemas.microsoft.com/office/drawing/2014/main" id="{420EDDB1-7A29-7E1C-11EA-B4E305FF906E}"/>
              </a:ext>
            </a:extLst>
          </p:cNvPr>
          <p:cNvSpPr txBox="1"/>
          <p:nvPr/>
        </p:nvSpPr>
        <p:spPr>
          <a:xfrm>
            <a:off x="8417860" y="3530476"/>
            <a:ext cx="2955366" cy="369332"/>
          </a:xfrm>
          <a:prstGeom prst="rect">
            <a:avLst/>
          </a:prstGeom>
          <a:noFill/>
        </p:spPr>
        <p:txBody>
          <a:bodyPr wrap="square" rtlCol="0">
            <a:noAutofit/>
          </a:bodyPr>
          <a:lstStyle/>
          <a:p>
            <a:pPr algn="ctr"/>
            <a:r>
              <a:rPr lang="en-US" b="1" dirty="0">
                <a:latin typeface="Arial" panose="020B0604020202020204" pitchFamily="34" charset="0"/>
                <a:cs typeface="Arial" panose="020B0604020202020204" pitchFamily="34" charset="0"/>
              </a:rPr>
              <a:t>10 Second Challenge</a:t>
            </a:r>
          </a:p>
        </p:txBody>
      </p:sp>
      <p:sp>
        <p:nvSpPr>
          <p:cNvPr id="16" name="TextBox 15">
            <a:extLst>
              <a:ext uri="{FF2B5EF4-FFF2-40B4-BE49-F238E27FC236}">
                <a16:creationId xmlns:a16="http://schemas.microsoft.com/office/drawing/2014/main" id="{AA7B3B88-7296-5C30-4621-F7A2AD141D2C}"/>
              </a:ext>
            </a:extLst>
          </p:cNvPr>
          <p:cNvSpPr txBox="1"/>
          <p:nvPr/>
        </p:nvSpPr>
        <p:spPr>
          <a:xfrm>
            <a:off x="8417859" y="3942012"/>
            <a:ext cx="2955366" cy="892552"/>
          </a:xfrm>
          <a:prstGeom prst="rect">
            <a:avLst/>
          </a:prstGeom>
          <a:noFill/>
        </p:spPr>
        <p:txBody>
          <a:bodyPr wrap="square">
            <a:noAutofit/>
          </a:bodyPr>
          <a:lstStyle/>
          <a:p>
            <a:pPr defTabSz="457200">
              <a:spcAft>
                <a:spcPts val="600"/>
              </a:spcAft>
            </a:pPr>
            <a:r>
              <a:rPr lang="en-US" sz="1400" dirty="0">
                <a:effectLst/>
                <a:latin typeface="Arial" panose="020B0604020202020204" pitchFamily="34" charset="0"/>
              </a:rPr>
              <a:t>Cold Timing	</a:t>
            </a:r>
            <a:r>
              <a:rPr lang="en-US" sz="1400" u="sng" dirty="0">
                <a:effectLst/>
                <a:latin typeface="Arial" panose="020B0604020202020204" pitchFamily="34" charset="0"/>
              </a:rPr>
              <a:t>         </a:t>
            </a:r>
            <a:r>
              <a:rPr lang="en-US" sz="1400" dirty="0">
                <a:effectLst/>
                <a:latin typeface="Arial" panose="020B0604020202020204" pitchFamily="34" charset="0"/>
              </a:rPr>
              <a:t> words read</a:t>
            </a:r>
          </a:p>
          <a:p>
            <a:pPr defTabSz="457200">
              <a:spcAft>
                <a:spcPts val="600"/>
              </a:spcAft>
            </a:pPr>
            <a:r>
              <a:rPr lang="en-US" sz="1400" dirty="0">
                <a:effectLst/>
                <a:latin typeface="Arial" panose="020B0604020202020204" pitchFamily="34" charset="0"/>
              </a:rPr>
              <a:t>Practice		</a:t>
            </a:r>
            <a:r>
              <a:rPr lang="en-US" sz="1400" u="sng" dirty="0">
                <a:effectLst/>
                <a:latin typeface="Arial" panose="020B0604020202020204" pitchFamily="34" charset="0"/>
              </a:rPr>
              <a:t>         </a:t>
            </a:r>
            <a:r>
              <a:rPr lang="en-US" sz="1400" dirty="0">
                <a:effectLst/>
                <a:latin typeface="Arial" panose="020B0604020202020204" pitchFamily="34" charset="0"/>
              </a:rPr>
              <a:t> words read</a:t>
            </a:r>
          </a:p>
          <a:p>
            <a:pPr defTabSz="457200">
              <a:spcAft>
                <a:spcPts val="600"/>
              </a:spcAft>
            </a:pPr>
            <a:r>
              <a:rPr lang="en-US" sz="1400" dirty="0">
                <a:effectLst/>
                <a:latin typeface="Arial" panose="020B0604020202020204" pitchFamily="34" charset="0"/>
              </a:rPr>
              <a:t>Hot Timing		</a:t>
            </a:r>
            <a:r>
              <a:rPr lang="en-US" sz="1400" u="sng" dirty="0">
                <a:effectLst/>
                <a:latin typeface="Arial" panose="020B0604020202020204" pitchFamily="34" charset="0"/>
              </a:rPr>
              <a:t>         </a:t>
            </a:r>
            <a:r>
              <a:rPr lang="en-US" sz="1400" dirty="0">
                <a:effectLst/>
                <a:latin typeface="Arial" panose="020B0604020202020204" pitchFamily="34" charset="0"/>
              </a:rPr>
              <a:t> words read</a:t>
            </a:r>
          </a:p>
        </p:txBody>
      </p:sp>
      <p:sp>
        <p:nvSpPr>
          <p:cNvPr id="30" name="Rectangle 29">
            <a:extLst>
              <a:ext uri="{FF2B5EF4-FFF2-40B4-BE49-F238E27FC236}">
                <a16:creationId xmlns:a16="http://schemas.microsoft.com/office/drawing/2014/main" id="{AEBAF246-5E98-6FFD-E97E-38462FFFFC2E}"/>
              </a:ext>
              <a:ext uri="{C183D7F6-B498-43B3-948B-1728B52AA6E4}">
                <adec:decorative xmlns:adec="http://schemas.microsoft.com/office/drawing/2017/decorative" val="1"/>
              </a:ext>
            </a:extLst>
          </p:cNvPr>
          <p:cNvSpPr/>
          <p:nvPr/>
        </p:nvSpPr>
        <p:spPr>
          <a:xfrm>
            <a:off x="754743" y="1990583"/>
            <a:ext cx="2126343" cy="2969620"/>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31" name="Rectangle 30">
            <a:extLst>
              <a:ext uri="{FF2B5EF4-FFF2-40B4-BE49-F238E27FC236}">
                <a16:creationId xmlns:a16="http://schemas.microsoft.com/office/drawing/2014/main" id="{EF9A83D5-A653-0990-28D7-53684854CA7C}"/>
              </a:ext>
              <a:ext uri="{C183D7F6-B498-43B3-948B-1728B52AA6E4}">
                <adec:decorative xmlns:adec="http://schemas.microsoft.com/office/drawing/2017/decorative" val="1"/>
              </a:ext>
            </a:extLst>
          </p:cNvPr>
          <p:cNvSpPr/>
          <p:nvPr/>
        </p:nvSpPr>
        <p:spPr>
          <a:xfrm>
            <a:off x="3403600" y="1990582"/>
            <a:ext cx="2126343" cy="2969620"/>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32" name="Rectangle 31">
            <a:extLst>
              <a:ext uri="{FF2B5EF4-FFF2-40B4-BE49-F238E27FC236}">
                <a16:creationId xmlns:a16="http://schemas.microsoft.com/office/drawing/2014/main" id="{0C85DA66-176E-8415-DA6F-A563BB20E6CE}"/>
              </a:ext>
              <a:ext uri="{C183D7F6-B498-43B3-948B-1728B52AA6E4}">
                <adec:decorative xmlns:adec="http://schemas.microsoft.com/office/drawing/2017/decorative" val="1"/>
              </a:ext>
            </a:extLst>
          </p:cNvPr>
          <p:cNvSpPr/>
          <p:nvPr/>
        </p:nvSpPr>
        <p:spPr>
          <a:xfrm>
            <a:off x="6052457" y="1990581"/>
            <a:ext cx="2126343" cy="296962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4" name="Rounded Rectangle 13">
            <a:extLst>
              <a:ext uri="{FF2B5EF4-FFF2-40B4-BE49-F238E27FC236}">
                <a16:creationId xmlns:a16="http://schemas.microsoft.com/office/drawing/2014/main" id="{740381BB-ADDA-0105-04C6-942A5228D3D0}"/>
              </a:ext>
              <a:ext uri="{C183D7F6-B498-43B3-948B-1728B52AA6E4}">
                <adec:decorative xmlns:adec="http://schemas.microsoft.com/office/drawing/2017/decorative" val="1"/>
              </a:ext>
            </a:extLst>
          </p:cNvPr>
          <p:cNvSpPr/>
          <p:nvPr/>
        </p:nvSpPr>
        <p:spPr>
          <a:xfrm>
            <a:off x="8417860" y="3403476"/>
            <a:ext cx="2955366" cy="1556726"/>
          </a:xfrm>
          <a:prstGeom prst="round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Tree>
    <p:extLst>
      <p:ext uri="{BB962C8B-B14F-4D97-AF65-F5344CB8AC3E}">
        <p14:creationId xmlns:p14="http://schemas.microsoft.com/office/powerpoint/2010/main" val="334760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2">
            <a:extLst>
              <a:ext uri="{FF2B5EF4-FFF2-40B4-BE49-F238E27FC236}">
                <a16:creationId xmlns:a16="http://schemas.microsoft.com/office/drawing/2014/main" id="{DA93FA91-A0F9-0D51-1811-BF97C85FEB6C}"/>
              </a:ext>
            </a:extLst>
          </p:cNvPr>
          <p:cNvSpPr>
            <a:spLocks noGrp="1"/>
          </p:cNvSpPr>
          <p:nvPr>
            <p:ph type="title" idx="4294967295"/>
          </p:nvPr>
        </p:nvSpPr>
        <p:spPr>
          <a:xfrm>
            <a:off x="2757600" y="424800"/>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cs typeface="Arial" panose="020B0604020202020204" pitchFamily="34" charset="0"/>
              </a:rPr>
              <a:t>Read Words (D–E)</a:t>
            </a:r>
          </a:p>
        </p:txBody>
      </p:sp>
      <p:sp>
        <p:nvSpPr>
          <p:cNvPr id="3" name="Slide Number Placeholder 2">
            <a:extLst>
              <a:ext uri="{FF2B5EF4-FFF2-40B4-BE49-F238E27FC236}">
                <a16:creationId xmlns:a16="http://schemas.microsoft.com/office/drawing/2014/main" id="{A89FC38A-AF24-760D-AC21-74C16F921498}"/>
              </a:ext>
            </a:extLst>
          </p:cNvPr>
          <p:cNvSpPr>
            <a:spLocks noGrp="1"/>
          </p:cNvSpPr>
          <p:nvPr>
            <p:ph type="sldNum" sz="quarter" idx="12"/>
          </p:nvPr>
        </p:nvSpPr>
        <p:spPr/>
        <p:txBody>
          <a:bodyPr>
            <a:noAutofit/>
          </a:bodyPr>
          <a:lstStyle/>
          <a:p>
            <a:fld id="{D329465C-2FAC-6745-BF34-06294513BB59}" type="slidenum">
              <a:rPr lang="en-US" smtClean="0"/>
              <a:pPr/>
              <a:t>4</a:t>
            </a:fld>
            <a:endParaRPr lang="en-US" dirty="0"/>
          </a:p>
        </p:txBody>
      </p:sp>
      <p:sp>
        <p:nvSpPr>
          <p:cNvPr id="2" name="Content Placeholder 1">
            <a:extLst>
              <a:ext uri="{FF2B5EF4-FFF2-40B4-BE49-F238E27FC236}">
                <a16:creationId xmlns:a16="http://schemas.microsoft.com/office/drawing/2014/main" id="{86730726-6869-F03A-F029-8BA0B7B82364}"/>
              </a:ext>
            </a:extLst>
          </p:cNvPr>
          <p:cNvSpPr>
            <a:spLocks noGrp="1"/>
          </p:cNvSpPr>
          <p:nvPr>
            <p:ph idx="1"/>
          </p:nvPr>
        </p:nvSpPr>
        <p:spPr>
          <a:xfrm>
            <a:off x="685800" y="1089788"/>
            <a:ext cx="10668000" cy="5342791"/>
          </a:xfrm>
        </p:spPr>
        <p:txBody>
          <a:bodyPr>
            <a:noAutofit/>
          </a:bodyPr>
          <a:lstStyle/>
          <a:p>
            <a:pPr>
              <a:buFont typeface="+mj-lt"/>
              <a:buAutoNum type="alphaUcPeriod" startAt="4"/>
            </a:pPr>
            <a:r>
              <a:rPr lang="en-US" b="1" dirty="0"/>
              <a:t>Multisyllabic Challenge Words </a:t>
            </a:r>
            <a:r>
              <a:rPr lang="en-US" dirty="0"/>
              <a:t>Sound out the syllables. Read the whole word.</a:t>
            </a:r>
          </a:p>
          <a:p>
            <a:pPr lvl="1" defTabSz="457200">
              <a:spcBef>
                <a:spcPts val="0"/>
              </a:spcBef>
            </a:pPr>
            <a:r>
              <a:rPr lang="en-US" dirty="0"/>
              <a:t>feather			leather			instead			meadow		pleasant</a:t>
            </a:r>
          </a:p>
          <a:p>
            <a:pPr lvl="1" defTabSz="457200">
              <a:spcBef>
                <a:spcPts val="2000"/>
              </a:spcBef>
            </a:pPr>
            <a:r>
              <a:rPr lang="en-US" dirty="0"/>
              <a:t>weapon		increase		cheaper		meantime		teacher</a:t>
            </a:r>
          </a:p>
          <a:p>
            <a:pPr marL="457200" lvl="1" indent="0" defTabSz="457200">
              <a:lnSpc>
                <a:spcPts val="5600"/>
              </a:lnSpc>
              <a:spcBef>
                <a:spcPts val="0"/>
              </a:spcBef>
              <a:buNone/>
            </a:pPr>
            <a:endParaRPr lang="en-US" dirty="0"/>
          </a:p>
          <a:p>
            <a:pPr>
              <a:buFont typeface="+mj-lt"/>
              <a:buAutoNum type="alphaUcPeriod" startAt="4"/>
            </a:pPr>
            <a:r>
              <a:rPr lang="en-US" b="1" dirty="0"/>
              <a:t>Prefixes and Suffixes </a:t>
            </a:r>
            <a:r>
              <a:rPr lang="en-US" dirty="0"/>
              <a:t>Say the prefix or suffix.</a:t>
            </a:r>
            <a:br>
              <a:rPr lang="en-US" dirty="0"/>
            </a:br>
            <a:endParaRPr lang="en-US" dirty="0"/>
          </a:p>
        </p:txBody>
      </p:sp>
      <p:sp>
        <p:nvSpPr>
          <p:cNvPr id="6" name="Freeform 5">
            <a:extLst>
              <a:ext uri="{FF2B5EF4-FFF2-40B4-BE49-F238E27FC236}">
                <a16:creationId xmlns:a16="http://schemas.microsoft.com/office/drawing/2014/main" id="{E2AB135B-B937-F02B-B7CD-266A69B07EEF}"/>
              </a:ext>
              <a:ext uri="{C183D7F6-B498-43B3-948B-1728B52AA6E4}">
                <adec:decorative xmlns:adec="http://schemas.microsoft.com/office/drawing/2017/decorative" val="1"/>
              </a:ext>
            </a:extLst>
          </p:cNvPr>
          <p:cNvSpPr/>
          <p:nvPr/>
        </p:nvSpPr>
        <p:spPr>
          <a:xfrm>
            <a:off x="1676400" y="1970807"/>
            <a:ext cx="638175" cy="225462"/>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7" name="Freeform 6">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2314576" y="1972893"/>
            <a:ext cx="228599"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8" name="Freeform 7">
            <a:extLst>
              <a:ext uri="{FF2B5EF4-FFF2-40B4-BE49-F238E27FC236}">
                <a16:creationId xmlns:a16="http://schemas.microsoft.com/office/drawing/2014/main" id="{E2AB135B-B937-F02B-B7CD-266A69B07EEF}"/>
              </a:ext>
              <a:ext uri="{C183D7F6-B498-43B3-948B-1728B52AA6E4}">
                <adec:decorative xmlns:adec="http://schemas.microsoft.com/office/drawing/2017/decorative" val="1"/>
              </a:ext>
            </a:extLst>
          </p:cNvPr>
          <p:cNvSpPr/>
          <p:nvPr/>
        </p:nvSpPr>
        <p:spPr>
          <a:xfrm>
            <a:off x="3519489" y="1980639"/>
            <a:ext cx="614362" cy="225462"/>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9" name="Freeform 8">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4133850" y="1987488"/>
            <a:ext cx="235744"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0" name="Freeform 9">
            <a:extLst>
              <a:ext uri="{FF2B5EF4-FFF2-40B4-BE49-F238E27FC236}">
                <a16:creationId xmlns:a16="http://schemas.microsoft.com/office/drawing/2014/main" id="{E2AB135B-B937-F02B-B7CD-266A69B07EEF}"/>
              </a:ext>
              <a:ext uri="{C183D7F6-B498-43B3-948B-1728B52AA6E4}">
                <adec:decorative xmlns:adec="http://schemas.microsoft.com/office/drawing/2017/decorative" val="1"/>
              </a:ext>
            </a:extLst>
          </p:cNvPr>
          <p:cNvSpPr/>
          <p:nvPr/>
        </p:nvSpPr>
        <p:spPr>
          <a:xfrm>
            <a:off x="5334589" y="1980639"/>
            <a:ext cx="250236" cy="225462"/>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1" name="Freeform 10">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5584825" y="1985900"/>
            <a:ext cx="666750"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2" name="Freeform 11">
            <a:extLst>
              <a:ext uri="{FF2B5EF4-FFF2-40B4-BE49-F238E27FC236}">
                <a16:creationId xmlns:a16="http://schemas.microsoft.com/office/drawing/2014/main" id="{E2AB135B-B937-F02B-B7CD-266A69B07EEF}"/>
              </a:ext>
              <a:ext uri="{C183D7F6-B498-43B3-948B-1728B52AA6E4}">
                <adec:decorative xmlns:adec="http://schemas.microsoft.com/office/drawing/2017/decorative" val="1"/>
              </a:ext>
            </a:extLst>
          </p:cNvPr>
          <p:cNvSpPr/>
          <p:nvPr/>
        </p:nvSpPr>
        <p:spPr>
          <a:xfrm>
            <a:off x="7175498" y="1980639"/>
            <a:ext cx="690461" cy="225462"/>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3" name="Freeform 12">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7865959" y="1982725"/>
            <a:ext cx="342209"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US" dirty="0"/>
              <a:t> </a:t>
            </a:r>
          </a:p>
        </p:txBody>
      </p:sp>
      <p:sp>
        <p:nvSpPr>
          <p:cNvPr id="15" name="Freeform 14">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8983703" y="1992491"/>
            <a:ext cx="692745"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6" name="Freeform 15">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9676449" y="2001282"/>
            <a:ext cx="429576"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8" name="Freeform 14">
            <a:extLst>
              <a:ext uri="{FF2B5EF4-FFF2-40B4-BE49-F238E27FC236}">
                <a16:creationId xmlns:a16="http://schemas.microsoft.com/office/drawing/2014/main" id="{E2AB135B-B937-F02B-B7CD-266A69B07EEF}"/>
              </a:ext>
              <a:ext uri="{C183D7F6-B498-43B3-948B-1728B52AA6E4}">
                <adec:decorative xmlns:adec="http://schemas.microsoft.com/office/drawing/2017/decorative" val="1"/>
              </a:ext>
            </a:extLst>
          </p:cNvPr>
          <p:cNvSpPr/>
          <p:nvPr/>
        </p:nvSpPr>
        <p:spPr>
          <a:xfrm>
            <a:off x="1676400" y="2678606"/>
            <a:ext cx="693420" cy="225462"/>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9" name="Freeform 15">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2369821" y="2683400"/>
            <a:ext cx="358140"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0" name="Freeform 15">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3538537" y="2673746"/>
            <a:ext cx="187643"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1" name="Freeform 16">
            <a:extLst>
              <a:ext uri="{FF2B5EF4-FFF2-40B4-BE49-F238E27FC236}">
                <a16:creationId xmlns:a16="http://schemas.microsoft.com/office/drawing/2014/main" id="{E2AB135B-B937-F02B-B7CD-266A69B07EEF}"/>
              </a:ext>
              <a:ext uri="{C183D7F6-B498-43B3-948B-1728B52AA6E4}">
                <adec:decorative xmlns:adec="http://schemas.microsoft.com/office/drawing/2017/decorative" val="1"/>
              </a:ext>
            </a:extLst>
          </p:cNvPr>
          <p:cNvSpPr/>
          <p:nvPr/>
        </p:nvSpPr>
        <p:spPr>
          <a:xfrm>
            <a:off x="3726180" y="2680481"/>
            <a:ext cx="868680" cy="225462"/>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2" name="Freeform 21">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5359401" y="2696871"/>
            <a:ext cx="744219"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3" name="Freeform 21">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6103621" y="2704858"/>
            <a:ext cx="259080"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4" name="Freeform 19">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7175498" y="2710408"/>
            <a:ext cx="706336"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5" name="Freeform 21">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7885008" y="2720682"/>
            <a:ext cx="481325"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7" name="Freeform 19">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8983701" y="2717040"/>
            <a:ext cx="725449"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8" name="Freeform 21">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9709150" y="2727314"/>
            <a:ext cx="182087"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graphicFrame>
        <p:nvGraphicFramePr>
          <p:cNvPr id="34" name="Table 33"/>
          <p:cNvGraphicFramePr>
            <a:graphicFrameLocks noGrp="1"/>
          </p:cNvGraphicFramePr>
          <p:nvPr>
            <p:extLst>
              <p:ext uri="{D42A27DB-BD31-4B8C-83A1-F6EECF244321}">
                <p14:modId xmlns:p14="http://schemas.microsoft.com/office/powerpoint/2010/main" val="4071253896"/>
              </p:ext>
            </p:extLst>
          </p:nvPr>
        </p:nvGraphicFramePr>
        <p:xfrm>
          <a:off x="1275505" y="4199910"/>
          <a:ext cx="8128000" cy="8534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a:txBody>
                    <a:bodyPr/>
                    <a:lstStyle/>
                    <a:p>
                      <a:r>
                        <a:rPr lang="en-US" sz="2200" dirty="0">
                          <a:solidFill>
                            <a:schemeClr val="tx1"/>
                          </a:solidFill>
                          <a:latin typeface="Arial" pitchFamily="34" charset="0"/>
                          <a:cs typeface="Arial" pitchFamily="34" charset="0"/>
                        </a:rPr>
                        <a:t>PREFIXES</a:t>
                      </a:r>
                      <a:endParaRPr lang="en-IN" sz="2200" dirty="0">
                        <a:solidFill>
                          <a:schemeClr val="tx1"/>
                        </a:solidFill>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dirty="0">
                          <a:solidFill>
                            <a:schemeClr val="tx1"/>
                          </a:solidFill>
                          <a:latin typeface="Arial" pitchFamily="34" charset="0"/>
                          <a:cs typeface="Arial" pitchFamily="34" charset="0"/>
                        </a:rPr>
                        <a:t>SUFFIXES</a:t>
                      </a:r>
                      <a:endParaRPr lang="en-IN" sz="2200" dirty="0">
                        <a:solidFill>
                          <a:schemeClr val="tx1"/>
                        </a:solidFill>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40">
                <a:tc>
                  <a:txBody>
                    <a:bodyPr/>
                    <a:lstStyle/>
                    <a:p>
                      <a:r>
                        <a:rPr lang="en-US" sz="2200" u="none" dirty="0">
                          <a:solidFill>
                            <a:schemeClr val="tx1"/>
                          </a:solidFill>
                          <a:latin typeface="Arial" pitchFamily="34" charset="0"/>
                          <a:cs typeface="Arial" pitchFamily="34" charset="0"/>
                        </a:rPr>
                        <a:t>1. ex-    a-    in-    dis- </a:t>
                      </a:r>
                      <a:endParaRPr lang="en-IN" sz="2200" u="none" dirty="0">
                        <a:solidFill>
                          <a:schemeClr val="tx1"/>
                        </a:solidFill>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2200" dirty="0">
                          <a:solidFill>
                            <a:schemeClr val="tx1"/>
                          </a:solidFill>
                          <a:latin typeface="Arial" pitchFamily="34" charset="0"/>
                          <a:cs typeface="Arial" pitchFamily="34" charset="0"/>
                        </a:rPr>
                        <a:t>-</a:t>
                      </a:r>
                      <a:r>
                        <a:rPr lang="en-US" sz="2200" dirty="0" err="1">
                          <a:solidFill>
                            <a:schemeClr val="tx1"/>
                          </a:solidFill>
                          <a:latin typeface="Arial" pitchFamily="34" charset="0"/>
                          <a:cs typeface="Arial" pitchFamily="34" charset="0"/>
                        </a:rPr>
                        <a:t>tion</a:t>
                      </a:r>
                      <a:r>
                        <a:rPr lang="en-US" sz="2200" dirty="0">
                          <a:solidFill>
                            <a:schemeClr val="tx1"/>
                          </a:solidFill>
                          <a:latin typeface="Arial" pitchFamily="34" charset="0"/>
                          <a:cs typeface="Arial" pitchFamily="34" charset="0"/>
                        </a:rPr>
                        <a:t>    -</a:t>
                      </a:r>
                      <a:r>
                        <a:rPr lang="en-US" sz="2200" dirty="0" err="1">
                          <a:solidFill>
                            <a:schemeClr val="tx1"/>
                          </a:solidFill>
                          <a:latin typeface="Arial" pitchFamily="34" charset="0"/>
                          <a:cs typeface="Arial" pitchFamily="34" charset="0"/>
                        </a:rPr>
                        <a:t>sion</a:t>
                      </a:r>
                      <a:r>
                        <a:rPr lang="en-US" sz="2200" dirty="0">
                          <a:solidFill>
                            <a:schemeClr val="tx1"/>
                          </a:solidFill>
                          <a:latin typeface="Arial" pitchFamily="34" charset="0"/>
                          <a:cs typeface="Arial" pitchFamily="34" charset="0"/>
                        </a:rPr>
                        <a:t>    -</a:t>
                      </a:r>
                      <a:r>
                        <a:rPr lang="en-US" sz="2200" dirty="0" err="1">
                          <a:solidFill>
                            <a:schemeClr val="tx1"/>
                          </a:solidFill>
                          <a:latin typeface="Arial" pitchFamily="34" charset="0"/>
                          <a:cs typeface="Arial" pitchFamily="34" charset="0"/>
                        </a:rPr>
                        <a:t>ful</a:t>
                      </a:r>
                      <a:r>
                        <a:rPr lang="en-US" sz="2200" dirty="0">
                          <a:solidFill>
                            <a:schemeClr val="tx1"/>
                          </a:solidFill>
                          <a:latin typeface="Arial" pitchFamily="34" charset="0"/>
                          <a:cs typeface="Arial" pitchFamily="34" charset="0"/>
                        </a:rPr>
                        <a:t>    -</a:t>
                      </a:r>
                      <a:r>
                        <a:rPr lang="en-US" sz="2200" dirty="0" err="1">
                          <a:solidFill>
                            <a:schemeClr val="tx1"/>
                          </a:solidFill>
                          <a:latin typeface="Arial" pitchFamily="34" charset="0"/>
                          <a:cs typeface="Arial" pitchFamily="34" charset="0"/>
                        </a:rPr>
                        <a:t>ish</a:t>
                      </a:r>
                      <a:endParaRPr lang="en-IN" sz="2200" u="sng" dirty="0">
                        <a:solidFill>
                          <a:schemeClr val="tx1"/>
                        </a:solidFill>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113377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4F5441D-ECA2-D249-D0DC-C252C60120C5}"/>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ts val="2100"/>
              </a:lnSpc>
              <a:spcBef>
                <a:spcPts val="0"/>
              </a:spcBef>
              <a:spcAft>
                <a:spcPts val="0"/>
              </a:spcAft>
              <a:buClrTx/>
              <a:buSzTx/>
              <a:buFont typeface="+mj-lt"/>
              <a:buNone/>
              <a:tabLst/>
              <a:defRPr/>
            </a:pP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Read Words (F–G)</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A89FC38A-AF24-760D-AC21-74C16F921498}"/>
              </a:ext>
            </a:extLst>
          </p:cNvPr>
          <p:cNvSpPr>
            <a:spLocks noGrp="1"/>
          </p:cNvSpPr>
          <p:nvPr>
            <p:ph type="sldNum" sz="quarter" idx="12"/>
          </p:nvPr>
        </p:nvSpPr>
        <p:spPr/>
        <p:txBody>
          <a:bodyPr>
            <a:noAutofit/>
          </a:bodyPr>
          <a:lstStyle/>
          <a:p>
            <a:fld id="{D329465C-2FAC-6745-BF34-06294513BB59}" type="slidenum">
              <a:rPr lang="en-US" smtClean="0"/>
              <a:pPr/>
              <a:t>5</a:t>
            </a:fld>
            <a:endParaRPr lang="en-US" dirty="0"/>
          </a:p>
        </p:txBody>
      </p:sp>
      <p:sp>
        <p:nvSpPr>
          <p:cNvPr id="2" name="Content Placeholder 1">
            <a:extLst>
              <a:ext uri="{FF2B5EF4-FFF2-40B4-BE49-F238E27FC236}">
                <a16:creationId xmlns:a16="http://schemas.microsoft.com/office/drawing/2014/main" id="{86730726-6869-F03A-F029-8BA0B7B82364}"/>
              </a:ext>
            </a:extLst>
          </p:cNvPr>
          <p:cNvSpPr>
            <a:spLocks noGrp="1"/>
          </p:cNvSpPr>
          <p:nvPr>
            <p:ph idx="1"/>
          </p:nvPr>
        </p:nvSpPr>
        <p:spPr>
          <a:xfrm>
            <a:off x="685799" y="1089788"/>
            <a:ext cx="11122743" cy="5342791"/>
          </a:xfrm>
        </p:spPr>
        <p:txBody>
          <a:bodyPr>
            <a:noAutofit/>
          </a:bodyPr>
          <a:lstStyle/>
          <a:p>
            <a:pPr>
              <a:buFont typeface="+mj-lt"/>
              <a:buAutoNum type="alphaUcPeriod" startAt="6"/>
            </a:pPr>
            <a:r>
              <a:rPr lang="en-US" b="1" dirty="0"/>
              <a:t>Words with Prefixes and Suffixes </a:t>
            </a:r>
            <a:r>
              <a:rPr lang="en-US" dirty="0"/>
              <a:t>Say the underlined affix. Read the whole word.</a:t>
            </a:r>
          </a:p>
          <a:p>
            <a:pPr lvl="1" defTabSz="457200">
              <a:spcBef>
                <a:spcPts val="0"/>
              </a:spcBef>
            </a:pPr>
            <a:r>
              <a:rPr lang="en-US" u="sng" dirty="0"/>
              <a:t>in</a:t>
            </a:r>
            <a:r>
              <a:rPr lang="en-US" dirty="0"/>
              <a:t>dex				</a:t>
            </a:r>
            <a:r>
              <a:rPr lang="en-US" u="sng" dirty="0"/>
              <a:t>a</a:t>
            </a:r>
            <a:r>
              <a:rPr lang="en-US" dirty="0"/>
              <a:t>blaze			</a:t>
            </a:r>
            <a:r>
              <a:rPr lang="en-US" u="sng" dirty="0"/>
              <a:t>dis</a:t>
            </a:r>
            <a:r>
              <a:rPr lang="en-US" dirty="0"/>
              <a:t>tress		</a:t>
            </a:r>
            <a:r>
              <a:rPr lang="en-US" u="sng" dirty="0"/>
              <a:t>pro</a:t>
            </a:r>
            <a:r>
              <a:rPr lang="en-US" dirty="0"/>
              <a:t>voke</a:t>
            </a:r>
          </a:p>
          <a:p>
            <a:pPr lvl="1" defTabSz="457200">
              <a:spcBef>
                <a:spcPts val="0"/>
              </a:spcBef>
            </a:pPr>
            <a:r>
              <a:rPr lang="en-US" dirty="0"/>
              <a:t>tentat</a:t>
            </a:r>
            <a:r>
              <a:rPr lang="en-US" u="sng" dirty="0"/>
              <a:t>ive</a:t>
            </a:r>
            <a:r>
              <a:rPr lang="en-US" dirty="0"/>
              <a:t>			dread</a:t>
            </a:r>
            <a:r>
              <a:rPr lang="en-US" u="sng" dirty="0"/>
              <a:t>ful</a:t>
            </a:r>
            <a:r>
              <a:rPr lang="en-US" dirty="0"/>
              <a:t>		pardon</a:t>
            </a:r>
            <a:r>
              <a:rPr lang="en-US" u="sng" dirty="0"/>
              <a:t>able</a:t>
            </a:r>
            <a:r>
              <a:rPr lang="en-US" dirty="0"/>
              <a:t>	effect</a:t>
            </a:r>
            <a:r>
              <a:rPr lang="en-US" u="sng" dirty="0"/>
              <a:t>ive</a:t>
            </a:r>
          </a:p>
          <a:p>
            <a:pPr lvl="1" defTabSz="457200">
              <a:spcBef>
                <a:spcPts val="0"/>
              </a:spcBef>
            </a:pPr>
            <a:r>
              <a:rPr lang="en-US" u="sng" dirty="0"/>
              <a:t>com</a:t>
            </a:r>
            <a:r>
              <a:rPr lang="en-US" dirty="0"/>
              <a:t> </a:t>
            </a:r>
            <a:r>
              <a:rPr lang="en-US" u="sng" dirty="0" err="1"/>
              <a:t>pre</a:t>
            </a:r>
            <a:r>
              <a:rPr lang="en-US" dirty="0" err="1"/>
              <a:t>hens</a:t>
            </a:r>
            <a:r>
              <a:rPr lang="en-US" u="sng" dirty="0" err="1"/>
              <a:t>ive</a:t>
            </a:r>
            <a:r>
              <a:rPr lang="en-US" dirty="0"/>
              <a:t>	</a:t>
            </a:r>
            <a:r>
              <a:rPr lang="en-US" u="sng" dirty="0"/>
              <a:t>re</a:t>
            </a:r>
            <a:r>
              <a:rPr lang="en-US" dirty="0"/>
              <a:t>flect</a:t>
            </a:r>
            <a:r>
              <a:rPr lang="en-US" u="sng" dirty="0"/>
              <a:t>ive</a:t>
            </a:r>
            <a:r>
              <a:rPr lang="en-US" dirty="0"/>
              <a:t>		</a:t>
            </a:r>
            <a:r>
              <a:rPr lang="en-US" u="sng" dirty="0"/>
              <a:t>ex</a:t>
            </a:r>
            <a:r>
              <a:rPr lang="en-US" dirty="0"/>
              <a:t>haus</a:t>
            </a:r>
            <a:r>
              <a:rPr lang="en-US" u="sng" dirty="0"/>
              <a:t>tion	</a:t>
            </a:r>
            <a:r>
              <a:rPr lang="en-US" dirty="0"/>
              <a:t>	</a:t>
            </a:r>
            <a:r>
              <a:rPr lang="en-US" u="sng" dirty="0"/>
              <a:t>ex</a:t>
            </a:r>
            <a:r>
              <a:rPr lang="en-US" dirty="0"/>
              <a:t>pert</a:t>
            </a:r>
            <a:r>
              <a:rPr lang="en-US" u="sng" dirty="0"/>
              <a:t>ness</a:t>
            </a:r>
          </a:p>
          <a:p>
            <a:pPr lvl="1" defTabSz="457200">
              <a:spcBef>
                <a:spcPts val="0"/>
              </a:spcBef>
            </a:pPr>
            <a:r>
              <a:rPr lang="en-US" u="sng" dirty="0"/>
              <a:t>com</a:t>
            </a:r>
            <a:r>
              <a:rPr lang="en-US" dirty="0"/>
              <a:t>mand</a:t>
            </a:r>
            <a:r>
              <a:rPr lang="en-US" u="sng" dirty="0"/>
              <a:t>ment</a:t>
            </a:r>
            <a:r>
              <a:rPr lang="en-US" dirty="0"/>
              <a:t>	</a:t>
            </a:r>
            <a:r>
              <a:rPr lang="en-US" u="sng" dirty="0"/>
              <a:t>a</a:t>
            </a:r>
            <a:r>
              <a:rPr lang="en-US" dirty="0"/>
              <a:t>bras</a:t>
            </a:r>
            <a:r>
              <a:rPr lang="en-US" u="sng" dirty="0"/>
              <a:t>ive</a:t>
            </a:r>
            <a:r>
              <a:rPr lang="en-US" dirty="0"/>
              <a:t>		</a:t>
            </a:r>
            <a:r>
              <a:rPr lang="en-US" u="sng" dirty="0"/>
              <a:t>a</a:t>
            </a:r>
            <a:r>
              <a:rPr lang="en-US" dirty="0"/>
              <a:t>ccompl</a:t>
            </a:r>
            <a:r>
              <a:rPr lang="en-US" u="sng" dirty="0"/>
              <a:t>ish</a:t>
            </a:r>
            <a:r>
              <a:rPr lang="en-US" dirty="0"/>
              <a:t>	</a:t>
            </a:r>
            <a:r>
              <a:rPr lang="en-US" u="sng" dirty="0"/>
              <a:t>in</a:t>
            </a:r>
            <a:r>
              <a:rPr lang="en-US" dirty="0"/>
              <a:t>vent</a:t>
            </a:r>
            <a:r>
              <a:rPr lang="en-US" u="sng" dirty="0"/>
              <a:t>ive</a:t>
            </a:r>
            <a:r>
              <a:rPr lang="en-US" dirty="0"/>
              <a:t> </a:t>
            </a:r>
            <a:r>
              <a:rPr lang="en-US" u="sng" dirty="0"/>
              <a:t>ness</a:t>
            </a:r>
          </a:p>
          <a:p>
            <a:pPr>
              <a:buFont typeface="+mj-lt"/>
              <a:buAutoNum type="alphaUcPeriod" startAt="6"/>
            </a:pPr>
            <a:r>
              <a:rPr lang="en-US" b="1" dirty="0"/>
              <a:t>High-Frequency Words </a:t>
            </a:r>
            <a:r>
              <a:rPr lang="en-US" dirty="0"/>
              <a:t>Say. Spell. Read.</a:t>
            </a:r>
          </a:p>
          <a:p>
            <a:pPr lvl="1" defTabSz="457200">
              <a:spcBef>
                <a:spcPts val="0"/>
              </a:spcBef>
            </a:pPr>
            <a:r>
              <a:rPr lang="en-US" b="1" u="sng" dirty="0"/>
              <a:t>all (al)</a:t>
            </a:r>
            <a:r>
              <a:rPr lang="en-US" b="1" dirty="0"/>
              <a:t>		although		almost		always	also	already</a:t>
            </a:r>
          </a:p>
          <a:p>
            <a:pPr lvl="1" defTabSz="457200">
              <a:spcBef>
                <a:spcPts val="0"/>
              </a:spcBef>
            </a:pPr>
            <a:r>
              <a:rPr lang="en-US" dirty="0"/>
              <a:t>woman		over	don’t	warm	even	what	from	again</a:t>
            </a:r>
          </a:p>
          <a:p>
            <a:pPr lvl="1" defTabSz="457200">
              <a:spcBef>
                <a:spcPts val="0"/>
              </a:spcBef>
            </a:pPr>
            <a:endParaRPr lang="en-US" dirty="0"/>
          </a:p>
        </p:txBody>
      </p:sp>
    </p:spTree>
    <p:extLst>
      <p:ext uri="{BB962C8B-B14F-4D97-AF65-F5344CB8AC3E}">
        <p14:creationId xmlns:p14="http://schemas.microsoft.com/office/powerpoint/2010/main" val="252461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12">
            <a:extLst>
              <a:ext uri="{FF2B5EF4-FFF2-40B4-BE49-F238E27FC236}">
                <a16:creationId xmlns:a16="http://schemas.microsoft.com/office/drawing/2014/main" id="{0B2B0CB6-A886-A94B-153A-9E95D7AEC670}"/>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ea typeface="+mn-ea"/>
                <a:cs typeface="Arial" panose="020B0604020202020204" pitchFamily="34" charset="0"/>
              </a:rPr>
              <a:t>Read Sentences </a:t>
            </a:r>
            <a:r>
              <a:rPr lang="en-US" dirty="0">
                <a:latin typeface="Arial" panose="020B0604020202020204" pitchFamily="34" charset="0"/>
                <a:cs typeface="Arial" panose="020B0604020202020204" pitchFamily="34" charset="0"/>
              </a:rPr>
              <a:t> (H)</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A89FC38A-AF24-760D-AC21-74C16F921498}"/>
              </a:ext>
            </a:extLst>
          </p:cNvPr>
          <p:cNvSpPr>
            <a:spLocks noGrp="1"/>
          </p:cNvSpPr>
          <p:nvPr>
            <p:ph type="sldNum" sz="quarter" idx="12"/>
          </p:nvPr>
        </p:nvSpPr>
        <p:spPr/>
        <p:txBody>
          <a:bodyPr>
            <a:noAutofit/>
          </a:bodyPr>
          <a:lstStyle/>
          <a:p>
            <a:fld id="{D329465C-2FAC-6745-BF34-06294513BB59}" type="slidenum">
              <a:rPr lang="en-US" smtClean="0"/>
              <a:pPr/>
              <a:t>6</a:t>
            </a:fld>
            <a:endParaRPr lang="en-US" dirty="0"/>
          </a:p>
        </p:txBody>
      </p:sp>
      <p:sp>
        <p:nvSpPr>
          <p:cNvPr id="5" name="Rounded Rectangle 4">
            <a:extLst>
              <a:ext uri="{FF2B5EF4-FFF2-40B4-BE49-F238E27FC236}">
                <a16:creationId xmlns:a16="http://schemas.microsoft.com/office/drawing/2014/main" id="{5291989A-394A-B150-436F-E809AC2D904E}"/>
              </a:ext>
              <a:ext uri="{C183D7F6-B498-43B3-948B-1728B52AA6E4}">
                <adec:decorative xmlns:adec="http://schemas.microsoft.com/office/drawing/2017/decorative" val="1"/>
              </a:ext>
            </a:extLst>
          </p:cNvPr>
          <p:cNvSpPr/>
          <p:nvPr/>
        </p:nvSpPr>
        <p:spPr>
          <a:xfrm>
            <a:off x="773265" y="1180953"/>
            <a:ext cx="2375049" cy="430887"/>
          </a:xfrm>
          <a:prstGeom prst="round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6" name="TextBox 5">
            <a:extLst>
              <a:ext uri="{FF2B5EF4-FFF2-40B4-BE49-F238E27FC236}">
                <a16:creationId xmlns:a16="http://schemas.microsoft.com/office/drawing/2014/main" id="{A8332E2A-854C-DAEC-4246-9D95CB7DBD2A}"/>
              </a:ext>
            </a:extLst>
          </p:cNvPr>
          <p:cNvSpPr txBox="1">
            <a:spLocks/>
          </p:cNvSpPr>
          <p:nvPr/>
        </p:nvSpPr>
        <p:spPr>
          <a:xfrm>
            <a:off x="773264" y="1180953"/>
            <a:ext cx="2375050" cy="446616"/>
          </a:xfrm>
          <a:prstGeom prst="rect">
            <a:avLst/>
          </a:prstGeom>
          <a:noFill/>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Read Sentences</a:t>
            </a:r>
          </a:p>
        </p:txBody>
      </p:sp>
      <p:sp>
        <p:nvSpPr>
          <p:cNvPr id="2" name="Content Placeholder 1">
            <a:extLst>
              <a:ext uri="{FF2B5EF4-FFF2-40B4-BE49-F238E27FC236}">
                <a16:creationId xmlns:a16="http://schemas.microsoft.com/office/drawing/2014/main" id="{86730726-6869-F03A-F029-8BA0B7B82364}"/>
              </a:ext>
            </a:extLst>
          </p:cNvPr>
          <p:cNvSpPr>
            <a:spLocks noGrp="1"/>
          </p:cNvSpPr>
          <p:nvPr>
            <p:ph idx="1"/>
          </p:nvPr>
        </p:nvSpPr>
        <p:spPr>
          <a:xfrm>
            <a:off x="685800" y="1789043"/>
            <a:ext cx="10668000" cy="3793610"/>
          </a:xfrm>
        </p:spPr>
        <p:txBody>
          <a:bodyPr>
            <a:noAutofit/>
          </a:bodyPr>
          <a:lstStyle/>
          <a:p>
            <a:pPr>
              <a:buFont typeface="+mj-lt"/>
              <a:buAutoNum type="alphaUcPeriod" startAt="8"/>
            </a:pPr>
            <a:r>
              <a:rPr lang="en-US" b="1" dirty="0"/>
              <a:t>Sentences </a:t>
            </a:r>
            <a:r>
              <a:rPr lang="en-US" dirty="0"/>
              <a:t>Read the sentences with phrasing.</a:t>
            </a:r>
          </a:p>
          <a:p>
            <a:pPr lvl="1" defTabSz="457200"/>
            <a:r>
              <a:rPr lang="en-US" dirty="0"/>
              <a:t>The day was warm and pleasant, so we had a picnic in the park.</a:t>
            </a:r>
          </a:p>
          <a:p>
            <a:pPr lvl="1" defTabSz="457200"/>
            <a:r>
              <a:rPr lang="en-US" dirty="0"/>
              <a:t>Although the box is very heavy, I thought I could drag it over </a:t>
            </a:r>
            <a:br>
              <a:rPr lang="en-US" dirty="0"/>
            </a:br>
            <a:r>
              <a:rPr lang="en-US" dirty="0"/>
              <a:t>to the step.</a:t>
            </a:r>
          </a:p>
          <a:p>
            <a:pPr lvl="1" defTabSz="457200"/>
            <a:r>
              <a:rPr lang="en-US" dirty="0"/>
              <a:t>We dealt with another snowstorm, so the schools are </a:t>
            </a:r>
            <a:br>
              <a:rPr lang="en-US" dirty="0"/>
            </a:br>
            <a:r>
              <a:rPr lang="en-US" dirty="0"/>
              <a:t>closed again.</a:t>
            </a:r>
          </a:p>
          <a:p>
            <a:pPr lvl="1" defTabSz="457200"/>
            <a:r>
              <a:rPr lang="en-US" dirty="0"/>
              <a:t>When the crow flew over the meadow, a black feather floated </a:t>
            </a:r>
            <a:br>
              <a:rPr lang="en-US" dirty="0"/>
            </a:br>
            <a:r>
              <a:rPr lang="en-US" dirty="0"/>
              <a:t>to the ground.</a:t>
            </a:r>
          </a:p>
          <a:p>
            <a:pPr lvl="1" defTabSz="457200"/>
            <a:r>
              <a:rPr lang="en-US" dirty="0"/>
              <a:t>I always have a sense of dread when the phone rings again </a:t>
            </a:r>
            <a:br>
              <a:rPr lang="en-US" dirty="0"/>
            </a:br>
            <a:r>
              <a:rPr lang="en-US" dirty="0"/>
              <a:t>right after another call.</a:t>
            </a:r>
          </a:p>
        </p:txBody>
      </p:sp>
    </p:spTree>
    <p:extLst>
      <p:ext uri="{BB962C8B-B14F-4D97-AF65-F5344CB8AC3E}">
        <p14:creationId xmlns:p14="http://schemas.microsoft.com/office/powerpoint/2010/main" val="1835606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Content Placeholder 22">
            <a:extLst>
              <a:ext uri="{FF2B5EF4-FFF2-40B4-BE49-F238E27FC236}">
                <a16:creationId xmlns:a16="http://schemas.microsoft.com/office/drawing/2014/main" id="{B1BAEC69-BFE6-9D3B-175C-647DCF6C1EA2}"/>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ts val="2100"/>
              </a:lnSpc>
              <a:spcBef>
                <a:spcPts val="0"/>
              </a:spcBef>
              <a:spcAft>
                <a:spcPts val="0"/>
              </a:spcAft>
              <a:buClrTx/>
              <a:buSzTx/>
              <a:buFont typeface="+mj-lt"/>
              <a:buNone/>
              <a:tabLst/>
              <a:defRPr/>
            </a:pP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Spell Words (I)</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7666E81B-83EE-F78D-5D9F-D8FEB6D31FC7}"/>
              </a:ext>
            </a:extLst>
          </p:cNvPr>
          <p:cNvSpPr>
            <a:spLocks noGrp="1"/>
          </p:cNvSpPr>
          <p:nvPr>
            <p:ph type="sldNum" sz="quarter" idx="12"/>
          </p:nvPr>
        </p:nvSpPr>
        <p:spPr/>
        <p:txBody>
          <a:bodyPr>
            <a:noAutofit/>
          </a:bodyPr>
          <a:lstStyle/>
          <a:p>
            <a:fld id="{D329465C-2FAC-6745-BF34-06294513BB59}" type="slidenum">
              <a:rPr lang="en-US" smtClean="0"/>
              <a:t>7</a:t>
            </a:fld>
            <a:endParaRPr lang="en-US" dirty="0"/>
          </a:p>
        </p:txBody>
      </p:sp>
      <p:sp>
        <p:nvSpPr>
          <p:cNvPr id="22" name="Rounded Rectangle 21">
            <a:extLst>
              <a:ext uri="{FF2B5EF4-FFF2-40B4-BE49-F238E27FC236}">
                <a16:creationId xmlns:a16="http://schemas.microsoft.com/office/drawing/2014/main" id="{5291989A-394A-B150-436F-E809AC2D904E}"/>
              </a:ext>
              <a:ext uri="{C183D7F6-B498-43B3-948B-1728B52AA6E4}">
                <adec:decorative xmlns:adec="http://schemas.microsoft.com/office/drawing/2017/decorative" val="1"/>
              </a:ext>
            </a:extLst>
          </p:cNvPr>
          <p:cNvSpPr/>
          <p:nvPr/>
        </p:nvSpPr>
        <p:spPr>
          <a:xfrm>
            <a:off x="773265" y="1180953"/>
            <a:ext cx="1935211" cy="43088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4" name="TextBox 23">
            <a:extLst>
              <a:ext uri="{FF2B5EF4-FFF2-40B4-BE49-F238E27FC236}">
                <a16:creationId xmlns:a16="http://schemas.microsoft.com/office/drawing/2014/main" id="{A8332E2A-854C-DAEC-4246-9D95CB7DBD2A}"/>
              </a:ext>
            </a:extLst>
          </p:cNvPr>
          <p:cNvSpPr txBox="1">
            <a:spLocks/>
          </p:cNvSpPr>
          <p:nvPr/>
        </p:nvSpPr>
        <p:spPr>
          <a:xfrm>
            <a:off x="773264" y="1180953"/>
            <a:ext cx="1935212" cy="446616"/>
          </a:xfrm>
          <a:prstGeom prst="rect">
            <a:avLst/>
          </a:prstGeom>
          <a:noFill/>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Spell Words</a:t>
            </a:r>
          </a:p>
        </p:txBody>
      </p:sp>
      <p:sp>
        <p:nvSpPr>
          <p:cNvPr id="25" name="Content Placeholder 1">
            <a:extLst>
              <a:ext uri="{FF2B5EF4-FFF2-40B4-BE49-F238E27FC236}">
                <a16:creationId xmlns:a16="http://schemas.microsoft.com/office/drawing/2014/main" id="{86730726-6869-F03A-F029-8BA0B7B82364}"/>
              </a:ext>
            </a:extLst>
          </p:cNvPr>
          <p:cNvSpPr>
            <a:spLocks noGrp="1"/>
          </p:cNvSpPr>
          <p:nvPr>
            <p:ph idx="1"/>
          </p:nvPr>
        </p:nvSpPr>
        <p:spPr>
          <a:xfrm>
            <a:off x="685800" y="1789043"/>
            <a:ext cx="10668000" cy="3793610"/>
          </a:xfrm>
        </p:spPr>
        <p:txBody>
          <a:bodyPr>
            <a:noAutofit/>
          </a:bodyPr>
          <a:lstStyle/>
          <a:p>
            <a:pPr>
              <a:buFont typeface="+mj-lt"/>
              <a:buAutoNum type="alphaUcPeriod" startAt="9"/>
            </a:pPr>
            <a:r>
              <a:rPr lang="en-US" b="1" dirty="0"/>
              <a:t>Spelling Journal </a:t>
            </a:r>
            <a:r>
              <a:rPr lang="en-US" dirty="0"/>
              <a:t>Turn to the Spelling Journal on page 250.</a:t>
            </a:r>
          </a:p>
        </p:txBody>
      </p:sp>
    </p:spTree>
    <p:extLst>
      <p:ext uri="{BB962C8B-B14F-4D97-AF65-F5344CB8AC3E}">
        <p14:creationId xmlns:p14="http://schemas.microsoft.com/office/powerpoint/2010/main" val="915309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F1EF82D3-72F2-6B4A-C188-E024FE59509D}"/>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lvl="0">
              <a:lnSpc>
                <a:spcPts val="2100"/>
              </a:lnSpc>
              <a:spcBef>
                <a:spcPts val="0"/>
              </a:spcBef>
              <a:defRPr/>
            </a:pPr>
            <a:r>
              <a:rPr lang="en-US" dirty="0">
                <a:latin typeface="Arial" panose="020B0604020202020204" pitchFamily="34" charset="0"/>
                <a:ea typeface="+mn-ea"/>
                <a:cs typeface="Arial" panose="020B0604020202020204" pitchFamily="34" charset="0"/>
              </a:rPr>
              <a:t>Decodable Narrative Text </a:t>
            </a: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(Part 1)</a:t>
            </a:r>
          </a:p>
        </p:txBody>
      </p:sp>
      <p:sp>
        <p:nvSpPr>
          <p:cNvPr id="2" name="Slide Number Placeholder 1">
            <a:extLst>
              <a:ext uri="{FF2B5EF4-FFF2-40B4-BE49-F238E27FC236}">
                <a16:creationId xmlns:a16="http://schemas.microsoft.com/office/drawing/2014/main" id="{89F8ACBB-F699-811B-DACA-578EFE8EFB69}"/>
              </a:ext>
            </a:extLst>
          </p:cNvPr>
          <p:cNvSpPr>
            <a:spLocks noGrp="1"/>
          </p:cNvSpPr>
          <p:nvPr>
            <p:ph type="sldNum" sz="quarter" idx="12"/>
          </p:nvPr>
        </p:nvSpPr>
        <p:spPr/>
        <p:txBody>
          <a:bodyPr>
            <a:noAutofit/>
          </a:bodyPr>
          <a:lstStyle/>
          <a:p>
            <a:fld id="{D329465C-2FAC-6745-BF34-06294513BB59}" type="slidenum">
              <a:rPr lang="en-US" smtClean="0"/>
              <a:pPr/>
              <a:t>8</a:t>
            </a:fld>
            <a:endParaRPr lang="en-US" dirty="0"/>
          </a:p>
        </p:txBody>
      </p:sp>
      <p:sp>
        <p:nvSpPr>
          <p:cNvPr id="3" name="Content Placeholder 2">
            <a:extLst>
              <a:ext uri="{FF2B5EF4-FFF2-40B4-BE49-F238E27FC236}">
                <a16:creationId xmlns:a16="http://schemas.microsoft.com/office/drawing/2014/main" id="{D517CD2F-3921-908C-778D-421220B92F58}"/>
              </a:ext>
            </a:extLst>
          </p:cNvPr>
          <p:cNvSpPr>
            <a:spLocks noGrp="1"/>
          </p:cNvSpPr>
          <p:nvPr>
            <p:ph idx="13"/>
          </p:nvPr>
        </p:nvSpPr>
        <p:spPr>
          <a:xfrm>
            <a:off x="685800" y="861656"/>
            <a:ext cx="10668000" cy="873359"/>
          </a:xfrm>
        </p:spPr>
        <p:txBody>
          <a:bodyPr>
            <a:noAutofit/>
          </a:bodyPr>
          <a:lstStyle/>
          <a:p>
            <a:pPr>
              <a:buFont typeface="+mj-lt"/>
              <a:buAutoNum type="alphaUcPeriod" startAt="10"/>
            </a:pPr>
            <a:r>
              <a:rPr lang="en-US" b="1" dirty="0">
                <a:solidFill>
                  <a:prstClr val="black"/>
                </a:solidFill>
              </a:rPr>
              <a:t>Decodable Narrative Text</a:t>
            </a:r>
            <a:r>
              <a:rPr lang="en-US" b="1" dirty="0"/>
              <a:t> </a:t>
            </a:r>
            <a:r>
              <a:rPr lang="en-US" dirty="0"/>
              <a:t>Read each part. Answer your teacher’s </a:t>
            </a:r>
            <a:br>
              <a:rPr lang="en-US" dirty="0"/>
            </a:br>
            <a:r>
              <a:rPr lang="en-US" dirty="0"/>
              <a:t>questions and select the picture that goes with each part.</a:t>
            </a:r>
          </a:p>
        </p:txBody>
      </p:sp>
      <p:sp>
        <p:nvSpPr>
          <p:cNvPr id="5" name="Content Placeholder 3">
            <a:extLst>
              <a:ext uri="{FF2B5EF4-FFF2-40B4-BE49-F238E27FC236}">
                <a16:creationId xmlns:a16="http://schemas.microsoft.com/office/drawing/2014/main" id="{6A5EB56E-15A8-0ED5-56E0-458C86F93507}"/>
              </a:ext>
            </a:extLst>
          </p:cNvPr>
          <p:cNvSpPr>
            <a:spLocks noGrp="1"/>
          </p:cNvSpPr>
          <p:nvPr>
            <p:ph idx="14"/>
          </p:nvPr>
        </p:nvSpPr>
        <p:spPr>
          <a:xfrm>
            <a:off x="3216091" y="1942646"/>
            <a:ext cx="6528546" cy="613741"/>
          </a:xfrm>
        </p:spPr>
        <p:txBody>
          <a:bodyPr>
            <a:noAutofit/>
          </a:bodyPr>
          <a:lstStyle/>
          <a:p>
            <a:pPr marL="0" indent="0" algn="ctr">
              <a:lnSpc>
                <a:spcPct val="100000"/>
              </a:lnSpc>
              <a:spcBef>
                <a:spcPts val="0"/>
              </a:spcBef>
              <a:buNone/>
            </a:pPr>
            <a:r>
              <a:rPr lang="en-US" sz="3200" b="1" dirty="0"/>
              <a:t>Feathers in the Wind</a:t>
            </a:r>
          </a:p>
        </p:txBody>
      </p:sp>
      <p:sp>
        <p:nvSpPr>
          <p:cNvPr id="6" name="Content Placeholder 4">
            <a:extLst>
              <a:ext uri="{FF2B5EF4-FFF2-40B4-BE49-F238E27FC236}">
                <a16:creationId xmlns:a16="http://schemas.microsoft.com/office/drawing/2014/main" id="{A8DA77EB-753B-3713-0B7E-E9C980F4C07B}"/>
              </a:ext>
            </a:extLst>
          </p:cNvPr>
          <p:cNvSpPr>
            <a:spLocks noGrp="1"/>
          </p:cNvSpPr>
          <p:nvPr>
            <p:ph sz="quarter" idx="15"/>
          </p:nvPr>
        </p:nvSpPr>
        <p:spPr>
          <a:xfrm>
            <a:off x="3216090" y="2561601"/>
            <a:ext cx="6528546" cy="288955"/>
          </a:xfrm>
        </p:spPr>
        <p:txBody>
          <a:bodyPr>
            <a:noAutofit/>
          </a:bodyPr>
          <a:lstStyle/>
          <a:p>
            <a:r>
              <a:rPr lang="en-US" b="1" dirty="0">
                <a:effectLst/>
                <a:latin typeface="Arial" panose="020B0604020202020204" pitchFamily="34" charset="0"/>
              </a:rPr>
              <a:t>Part 1</a:t>
            </a:r>
            <a:endParaRPr lang="en-US" dirty="0">
              <a:effectLst/>
              <a:latin typeface="Arial" panose="020B0604020202020204" pitchFamily="34" charset="0"/>
            </a:endParaRPr>
          </a:p>
          <a:p>
            <a:endParaRPr lang="en-US" dirty="0"/>
          </a:p>
        </p:txBody>
      </p:sp>
      <p:sp>
        <p:nvSpPr>
          <p:cNvPr id="7" name="Content Placeholder 5">
            <a:extLst>
              <a:ext uri="{FF2B5EF4-FFF2-40B4-BE49-F238E27FC236}">
                <a16:creationId xmlns:a16="http://schemas.microsoft.com/office/drawing/2014/main" id="{E7A2F509-F7C0-BD73-F5E9-F42A27A18E14}"/>
              </a:ext>
            </a:extLst>
          </p:cNvPr>
          <p:cNvSpPr>
            <a:spLocks noGrp="1"/>
          </p:cNvSpPr>
          <p:nvPr>
            <p:ph idx="1"/>
          </p:nvPr>
        </p:nvSpPr>
        <p:spPr>
          <a:xfrm>
            <a:off x="3216090" y="2882536"/>
            <a:ext cx="6763651" cy="747100"/>
          </a:xfrm>
        </p:spPr>
        <p:txBody>
          <a:bodyPr>
            <a:noAutofit/>
          </a:bodyPr>
          <a:lstStyle/>
          <a:p>
            <a:pPr marL="0" indent="0">
              <a:lnSpc>
                <a:spcPct val="100000"/>
              </a:lnSpc>
              <a:spcBef>
                <a:spcPts val="0"/>
              </a:spcBef>
              <a:buNone/>
            </a:pPr>
            <a:r>
              <a:rPr lang="en-US" sz="1600" b="1" dirty="0"/>
              <a:t>Teacher Reads</a:t>
            </a:r>
            <a:r>
              <a:rPr lang="en-US" sz="1600" dirty="0"/>
              <a:t>  Folktales are stories that have been told and passed on</a:t>
            </a:r>
          </a:p>
          <a:p>
            <a:pPr marL="0" indent="0">
              <a:lnSpc>
                <a:spcPct val="100000"/>
              </a:lnSpc>
              <a:spcBef>
                <a:spcPts val="0"/>
              </a:spcBef>
              <a:buNone/>
            </a:pPr>
            <a:r>
              <a:rPr lang="en-US" sz="1600" dirty="0"/>
              <a:t>for a very long time. Many times, a folktale teaches a lesson. Let’s read a</a:t>
            </a:r>
          </a:p>
          <a:p>
            <a:pPr marL="0" indent="0">
              <a:lnSpc>
                <a:spcPct val="100000"/>
              </a:lnSpc>
              <a:spcBef>
                <a:spcPts val="0"/>
              </a:spcBef>
              <a:buNone/>
            </a:pPr>
            <a:r>
              <a:rPr lang="en-US" sz="1600" dirty="0"/>
              <a:t>folktale that teaches a valuable lesson about gossip.</a:t>
            </a:r>
          </a:p>
        </p:txBody>
      </p:sp>
      <p:sp>
        <p:nvSpPr>
          <p:cNvPr id="8" name="Content Placeholder 6">
            <a:extLst>
              <a:ext uri="{FF2B5EF4-FFF2-40B4-BE49-F238E27FC236}">
                <a16:creationId xmlns:a16="http://schemas.microsoft.com/office/drawing/2014/main" id="{5118BD0C-F96E-6E6D-3CD8-6A587D71492A}"/>
              </a:ext>
            </a:extLst>
          </p:cNvPr>
          <p:cNvSpPr>
            <a:spLocks noGrp="1"/>
          </p:cNvSpPr>
          <p:nvPr>
            <p:ph idx="16"/>
          </p:nvPr>
        </p:nvSpPr>
        <p:spPr>
          <a:xfrm>
            <a:off x="3216090" y="3818865"/>
            <a:ext cx="6682822" cy="2454115"/>
          </a:xfrm>
        </p:spPr>
        <p:txBody>
          <a:bodyPr>
            <a:noAutofit/>
          </a:bodyPr>
          <a:lstStyle/>
          <a:p>
            <a:pPr marL="0" indent="457200">
              <a:lnSpc>
                <a:spcPts val="2600"/>
              </a:lnSpc>
              <a:spcBef>
                <a:spcPts val="0"/>
              </a:spcBef>
              <a:buNone/>
            </a:pPr>
            <a:r>
              <a:rPr lang="en-US" sz="1800" dirty="0"/>
              <a:t>Many years ago, a man who lived in a small town </a:t>
            </a:r>
            <a:br>
              <a:rPr lang="en-US" sz="1800" dirty="0"/>
            </a:br>
            <a:r>
              <a:rPr lang="en-US" sz="1800" dirty="0"/>
              <a:t>spent all his time spreading gossip about the townspeople. </a:t>
            </a:r>
            <a:br>
              <a:rPr lang="en-US" sz="1800" dirty="0"/>
            </a:br>
            <a:r>
              <a:rPr lang="en-US" sz="1800" dirty="0"/>
              <a:t>He reported on what other people were doing without </a:t>
            </a:r>
            <a:br>
              <a:rPr lang="en-US" sz="1800" dirty="0"/>
            </a:br>
            <a:r>
              <a:rPr lang="en-US" sz="1800" dirty="0"/>
              <a:t>checking on the facts first. In fact, this man was gossiping. </a:t>
            </a:r>
            <a:br>
              <a:rPr lang="en-US" sz="1800" dirty="0"/>
            </a:br>
            <a:r>
              <a:rPr lang="en-US" sz="1800" dirty="0"/>
              <a:t>It had become his daily habit. He did not stop to think about</a:t>
            </a:r>
            <a:br>
              <a:rPr lang="en-US" sz="1800" dirty="0"/>
            </a:br>
            <a:endParaRPr lang="en-US" sz="1800" dirty="0"/>
          </a:p>
          <a:p>
            <a:pPr marL="0" indent="457200">
              <a:lnSpc>
                <a:spcPts val="2600"/>
              </a:lnSpc>
              <a:spcBef>
                <a:spcPts val="0"/>
              </a:spcBef>
              <a:buNone/>
            </a:pPr>
            <a:endParaRPr lang="en-US" sz="1800" dirty="0"/>
          </a:p>
          <a:p>
            <a:pPr marL="0" indent="457200">
              <a:lnSpc>
                <a:spcPts val="2600"/>
              </a:lnSpc>
              <a:spcBef>
                <a:spcPts val="0"/>
              </a:spcBef>
              <a:buNone/>
            </a:pPr>
            <a:br>
              <a:rPr lang="en-US" sz="1800" dirty="0"/>
            </a:br>
            <a:endParaRPr lang="en-US" sz="1800" dirty="0"/>
          </a:p>
          <a:p>
            <a:pPr marL="0" indent="457200">
              <a:lnSpc>
                <a:spcPts val="2600"/>
              </a:lnSpc>
              <a:spcBef>
                <a:spcPts val="0"/>
              </a:spcBef>
              <a:buNone/>
            </a:pPr>
            <a:endParaRPr lang="en-US" sz="1800" dirty="0"/>
          </a:p>
        </p:txBody>
      </p:sp>
      <p:sp>
        <p:nvSpPr>
          <p:cNvPr id="10" name="Content Placeholder 7">
            <a:extLst>
              <a:ext uri="{FF2B5EF4-FFF2-40B4-BE49-F238E27FC236}">
                <a16:creationId xmlns:a16="http://schemas.microsoft.com/office/drawing/2014/main" id="{B47AE371-FBCB-1ABC-53EA-9B9F75655914}"/>
              </a:ext>
              <a:ext uri="{C183D7F6-B498-43B3-948B-1728B52AA6E4}">
                <adec:decorative xmlns:adec="http://schemas.microsoft.com/office/drawing/2017/decorative" val="1"/>
              </a:ext>
            </a:extLst>
          </p:cNvPr>
          <p:cNvSpPr>
            <a:spLocks noGrp="1"/>
          </p:cNvSpPr>
          <p:nvPr>
            <p:ph sz="quarter" idx="17"/>
          </p:nvPr>
        </p:nvSpPr>
        <p:spPr>
          <a:xfrm>
            <a:off x="2447362" y="3858740"/>
            <a:ext cx="598579" cy="2367361"/>
          </a:xfrm>
        </p:spPr>
        <p:txBody>
          <a:bodyPr>
            <a:noAutofit/>
          </a:bodyPr>
          <a:lstStyle/>
          <a:p>
            <a:endParaRPr lang="en-US" dirty="0"/>
          </a:p>
          <a:p>
            <a:r>
              <a:rPr lang="en-US" dirty="0"/>
              <a:t>11</a:t>
            </a:r>
          </a:p>
          <a:p>
            <a:r>
              <a:rPr lang="en-US" dirty="0"/>
              <a:t>20</a:t>
            </a:r>
          </a:p>
          <a:p>
            <a:r>
              <a:rPr lang="en-US" dirty="0"/>
              <a:t>29</a:t>
            </a:r>
          </a:p>
          <a:p>
            <a:r>
              <a:rPr lang="en-US" dirty="0"/>
              <a:t>40</a:t>
            </a:r>
          </a:p>
        </p:txBody>
      </p:sp>
    </p:spTree>
    <p:extLst>
      <p:ext uri="{BB962C8B-B14F-4D97-AF65-F5344CB8AC3E}">
        <p14:creationId xmlns:p14="http://schemas.microsoft.com/office/powerpoint/2010/main" val="1462370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F1EF82D3-72F2-6B4A-C188-E024FE59509D}"/>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lvl="0">
              <a:lnSpc>
                <a:spcPts val="2100"/>
              </a:lnSpc>
              <a:spcBef>
                <a:spcPts val="0"/>
              </a:spcBef>
              <a:defRPr/>
            </a:pPr>
            <a:r>
              <a:rPr lang="en-US" dirty="0">
                <a:latin typeface="Arial" panose="020B0604020202020204" pitchFamily="34" charset="0"/>
                <a:cs typeface="Arial" panose="020B0604020202020204" pitchFamily="34" charset="0"/>
              </a:rPr>
              <a:t>Decodable Narrative Text</a:t>
            </a:r>
            <a:r>
              <a:rPr lang="en-US" dirty="0">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(Part 1)</a:t>
            </a:r>
            <a:r>
              <a:rPr lang="en-US" dirty="0">
                <a:latin typeface="Arial" panose="020B0604020202020204" pitchFamily="34" charset="0"/>
                <a:cs typeface="Arial" panose="020B0604020202020204" pitchFamily="34" charset="0"/>
              </a:rPr>
              <a:t> — cont’d</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89F8ACBB-F699-811B-DACA-578EFE8EFB69}"/>
              </a:ext>
            </a:extLst>
          </p:cNvPr>
          <p:cNvSpPr>
            <a:spLocks noGrp="1"/>
          </p:cNvSpPr>
          <p:nvPr>
            <p:ph type="sldNum" sz="quarter" idx="12"/>
          </p:nvPr>
        </p:nvSpPr>
        <p:spPr/>
        <p:txBody>
          <a:bodyPr>
            <a:noAutofit/>
          </a:bodyPr>
          <a:lstStyle/>
          <a:p>
            <a:fld id="{D329465C-2FAC-6745-BF34-06294513BB59}" type="slidenum">
              <a:rPr lang="en-US" smtClean="0"/>
              <a:pPr/>
              <a:t>9</a:t>
            </a:fld>
            <a:endParaRPr lang="en-US" dirty="0"/>
          </a:p>
        </p:txBody>
      </p:sp>
      <p:sp>
        <p:nvSpPr>
          <p:cNvPr id="6" name="Content Placeholder 4">
            <a:extLst>
              <a:ext uri="{FF2B5EF4-FFF2-40B4-BE49-F238E27FC236}">
                <a16:creationId xmlns:a16="http://schemas.microsoft.com/office/drawing/2014/main" id="{A8DA77EB-753B-3713-0B7E-E9C980F4C07B}"/>
              </a:ext>
            </a:extLst>
          </p:cNvPr>
          <p:cNvSpPr>
            <a:spLocks noGrp="1"/>
          </p:cNvSpPr>
          <p:nvPr>
            <p:ph sz="quarter" idx="15"/>
          </p:nvPr>
        </p:nvSpPr>
        <p:spPr>
          <a:xfrm>
            <a:off x="3216090" y="997091"/>
            <a:ext cx="6528546" cy="288955"/>
          </a:xfrm>
        </p:spPr>
        <p:txBody>
          <a:bodyPr>
            <a:noAutofit/>
          </a:bodyPr>
          <a:lstStyle/>
          <a:p>
            <a:r>
              <a:rPr lang="en-US" b="1" dirty="0">
                <a:effectLst/>
                <a:latin typeface="Arial" panose="020B0604020202020204" pitchFamily="34" charset="0"/>
              </a:rPr>
              <a:t>Part 1</a:t>
            </a:r>
            <a:r>
              <a:rPr lang="en-US" b="1" dirty="0"/>
              <a:t> continued</a:t>
            </a:r>
            <a:endParaRPr lang="en-US" dirty="0">
              <a:effectLst/>
              <a:latin typeface="Arial" panose="020B0604020202020204" pitchFamily="34" charset="0"/>
            </a:endParaRPr>
          </a:p>
          <a:p>
            <a:endParaRPr lang="en-US" dirty="0"/>
          </a:p>
        </p:txBody>
      </p:sp>
      <p:sp>
        <p:nvSpPr>
          <p:cNvPr id="8" name="Content Placeholder 6">
            <a:extLst>
              <a:ext uri="{FF2B5EF4-FFF2-40B4-BE49-F238E27FC236}">
                <a16:creationId xmlns:a16="http://schemas.microsoft.com/office/drawing/2014/main" id="{5118BD0C-F96E-6E6D-3CD8-6A587D71492A}"/>
              </a:ext>
            </a:extLst>
          </p:cNvPr>
          <p:cNvSpPr>
            <a:spLocks noGrp="1"/>
          </p:cNvSpPr>
          <p:nvPr>
            <p:ph idx="16"/>
          </p:nvPr>
        </p:nvSpPr>
        <p:spPr>
          <a:xfrm>
            <a:off x="3216090" y="1366950"/>
            <a:ext cx="6528547" cy="2675030"/>
          </a:xfrm>
        </p:spPr>
        <p:txBody>
          <a:bodyPr>
            <a:noAutofit/>
          </a:bodyPr>
          <a:lstStyle/>
          <a:p>
            <a:pPr marL="0" indent="0">
              <a:lnSpc>
                <a:spcPts val="2600"/>
              </a:lnSpc>
              <a:spcBef>
                <a:spcPts val="0"/>
              </a:spcBef>
              <a:buNone/>
            </a:pPr>
            <a:r>
              <a:rPr lang="en-US" sz="1800" dirty="0"/>
              <a:t>the harm he was causing. The townspeople thought the</a:t>
            </a:r>
          </a:p>
          <a:p>
            <a:pPr marL="0" indent="0">
              <a:lnSpc>
                <a:spcPts val="2600"/>
              </a:lnSpc>
              <a:spcBef>
                <a:spcPts val="0"/>
              </a:spcBef>
              <a:buNone/>
            </a:pPr>
            <a:r>
              <a:rPr lang="en-US" sz="1800" dirty="0"/>
              <a:t>man’s gossiping was dreadful. But they felt there was no way</a:t>
            </a:r>
          </a:p>
          <a:p>
            <a:pPr marL="0" indent="0">
              <a:lnSpc>
                <a:spcPts val="2600"/>
              </a:lnSpc>
              <a:spcBef>
                <a:spcPts val="0"/>
              </a:spcBef>
              <a:buNone/>
            </a:pPr>
            <a:r>
              <a:rPr lang="en-US" sz="1800" dirty="0"/>
              <a:t>to stop it.</a:t>
            </a:r>
          </a:p>
          <a:p>
            <a:pPr marL="0" indent="457200">
              <a:lnSpc>
                <a:spcPts val="2600"/>
              </a:lnSpc>
              <a:spcBef>
                <a:spcPts val="0"/>
              </a:spcBef>
              <a:buNone/>
            </a:pPr>
            <a:r>
              <a:rPr lang="en-US" sz="1800" dirty="0"/>
              <a:t>One day, the man found out that he had told a fake </a:t>
            </a:r>
            <a:br>
              <a:rPr lang="en-US" sz="1800" dirty="0"/>
            </a:br>
            <a:r>
              <a:rPr lang="en-US" sz="1800" dirty="0"/>
              <a:t>story about someone. The man felt awful about gossiping </a:t>
            </a:r>
            <a:br>
              <a:rPr lang="en-US" sz="1800" dirty="0"/>
            </a:br>
            <a:r>
              <a:rPr lang="en-US" sz="1800" dirty="0"/>
              <a:t>and wanted to make things right. But what could he do? </a:t>
            </a:r>
            <a:br>
              <a:rPr lang="en-US" sz="1800" dirty="0"/>
            </a:br>
            <a:r>
              <a:rPr lang="en-US" sz="1800" dirty="0"/>
              <a:t>He thought about it and decided that he would go to the </a:t>
            </a:r>
            <a:br>
              <a:rPr lang="en-US" sz="1800" dirty="0"/>
            </a:br>
            <a:r>
              <a:rPr lang="en-US" sz="1800" dirty="0"/>
              <a:t>wise man in the town and ask for his advice.</a:t>
            </a:r>
          </a:p>
        </p:txBody>
      </p:sp>
      <p:sp>
        <p:nvSpPr>
          <p:cNvPr id="10" name="Content Placeholder 7">
            <a:extLst>
              <a:ext uri="{FF2B5EF4-FFF2-40B4-BE49-F238E27FC236}">
                <a16:creationId xmlns:a16="http://schemas.microsoft.com/office/drawing/2014/main" id="{B47AE371-FBCB-1ABC-53EA-9B9F75655914}"/>
              </a:ext>
              <a:ext uri="{C183D7F6-B498-43B3-948B-1728B52AA6E4}">
                <adec:decorative xmlns:adec="http://schemas.microsoft.com/office/drawing/2017/decorative" val="1"/>
              </a:ext>
            </a:extLst>
          </p:cNvPr>
          <p:cNvSpPr>
            <a:spLocks noGrp="1"/>
          </p:cNvSpPr>
          <p:nvPr>
            <p:ph sz="quarter" idx="17"/>
          </p:nvPr>
        </p:nvSpPr>
        <p:spPr>
          <a:xfrm>
            <a:off x="2447362" y="1330625"/>
            <a:ext cx="598579" cy="2568479"/>
          </a:xfrm>
        </p:spPr>
        <p:txBody>
          <a:bodyPr>
            <a:noAutofit/>
          </a:bodyPr>
          <a:lstStyle/>
          <a:p>
            <a:r>
              <a:rPr lang="en-US" dirty="0"/>
              <a:t>53</a:t>
            </a:r>
          </a:p>
          <a:p>
            <a:r>
              <a:rPr lang="en-US" dirty="0"/>
              <a:t>62</a:t>
            </a:r>
          </a:p>
          <a:p>
            <a:r>
              <a:rPr lang="en-US" dirty="0"/>
              <a:t>73</a:t>
            </a:r>
          </a:p>
          <a:p>
            <a:r>
              <a:rPr lang="en-US" dirty="0"/>
              <a:t>76</a:t>
            </a:r>
          </a:p>
          <a:p>
            <a:r>
              <a:rPr lang="en-US" dirty="0"/>
              <a:t>88</a:t>
            </a:r>
          </a:p>
          <a:p>
            <a:r>
              <a:rPr lang="en-US" dirty="0"/>
              <a:t>97</a:t>
            </a:r>
          </a:p>
          <a:p>
            <a:r>
              <a:rPr lang="en-US" dirty="0"/>
              <a:t>108</a:t>
            </a:r>
          </a:p>
          <a:p>
            <a:r>
              <a:rPr lang="en-US" dirty="0"/>
              <a:t>120</a:t>
            </a:r>
          </a:p>
        </p:txBody>
      </p:sp>
    </p:spTree>
    <p:extLst>
      <p:ext uri="{BB962C8B-B14F-4D97-AF65-F5344CB8AC3E}">
        <p14:creationId xmlns:p14="http://schemas.microsoft.com/office/powerpoint/2010/main" val="7754369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0" tIns="0" rIns="0" bIns="0" rtlCol="0">
        <a:noAutofit/>
      </a:bodyPr>
      <a:lstStyle>
        <a:defPPr marL="0" indent="0" defTabSz="457200">
          <a:lnSpc>
            <a:spcPct val="100000"/>
          </a:lnSpc>
          <a:spcBef>
            <a:spcPts val="0"/>
          </a:spcBef>
          <a:buNone/>
          <a:defRPr dirty="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31d766f-b14e-4c0e-af7a-21ee3738300f" xsi:nil="true"/>
    <lcf76f155ced4ddcb4097134ff3c332f xmlns="7849a367-8f54-4d0d-a4b3-416402156675">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1691C2FCC19C844BDA0554F37FDE5B4" ma:contentTypeVersion="18" ma:contentTypeDescription="Create a new document." ma:contentTypeScope="" ma:versionID="58fe67b45e8f12787276d5d7eaacdf89">
  <xsd:schema xmlns:xsd="http://www.w3.org/2001/XMLSchema" xmlns:xs="http://www.w3.org/2001/XMLSchema" xmlns:p="http://schemas.microsoft.com/office/2006/metadata/properties" xmlns:ns2="031d766f-b14e-4c0e-af7a-21ee3738300f" xmlns:ns3="7849a367-8f54-4d0d-a4b3-416402156675" targetNamespace="http://schemas.microsoft.com/office/2006/metadata/properties" ma:root="true" ma:fieldsID="029048d22d635aca9c28d4686cd78c67" ns2:_="" ns3:_="">
    <xsd:import namespace="031d766f-b14e-4c0e-af7a-21ee3738300f"/>
    <xsd:import namespace="7849a367-8f54-4d0d-a4b3-41640215667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1d766f-b14e-4c0e-af7a-21ee3738300f"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259a07e1-635c-4dc3-af17-f8dfbdb3d077}" ma:internalName="TaxCatchAll" ma:showField="CatchAllData" ma:web="031d766f-b14e-4c0e-af7a-21ee3738300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849a367-8f54-4d0d-a4b3-416402156675"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ddc6715-9392-4c7b-b038-9c308e5b143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3618234-75DD-4058-9CA2-B53D2567534B}">
  <ds:schemaRefs>
    <ds:schemaRef ds:uri="http://schemas.microsoft.com/sharepoint/v3/contenttype/forms"/>
  </ds:schemaRefs>
</ds:datastoreItem>
</file>

<file path=customXml/itemProps2.xml><?xml version="1.0" encoding="utf-8"?>
<ds:datastoreItem xmlns:ds="http://schemas.openxmlformats.org/officeDocument/2006/customXml" ds:itemID="{AAD546A0-D67F-4D60-8691-AF0C7C031EE6}">
  <ds:schemaRefs>
    <ds:schemaRef ds:uri="031d766f-b14e-4c0e-af7a-21ee3738300f"/>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7849a367-8f54-4d0d-a4b3-416402156675"/>
    <ds:schemaRef ds:uri="http://www.w3.org/XML/1998/namespace"/>
    <ds:schemaRef ds:uri="http://purl.org/dc/dcmitype/"/>
  </ds:schemaRefs>
</ds:datastoreItem>
</file>

<file path=customXml/itemProps3.xml><?xml version="1.0" encoding="utf-8"?>
<ds:datastoreItem xmlns:ds="http://schemas.openxmlformats.org/officeDocument/2006/customXml" ds:itemID="{94A2CFB5-8DC4-4748-8F68-4C8A2D1E72CA}"/>
</file>

<file path=docProps/app.xml><?xml version="1.0" encoding="utf-8"?>
<Properties xmlns="http://schemas.openxmlformats.org/officeDocument/2006/extended-properties" xmlns:vt="http://schemas.openxmlformats.org/officeDocument/2006/docPropsVTypes">
  <TotalTime>67900</TotalTime>
  <Words>2003</Words>
  <Application>Microsoft Macintosh PowerPoint</Application>
  <PresentationFormat>Widescreen</PresentationFormat>
  <Paragraphs>270</Paragraphs>
  <Slides>24</Slides>
  <Notes>24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Arial Regular</vt:lpstr>
      <vt:lpstr>Calibri</vt:lpstr>
      <vt:lpstr>Calibri Light</vt:lpstr>
      <vt:lpstr>Office Theme</vt:lpstr>
      <vt:lpstr>Say Sounds (A)</vt:lpstr>
      <vt:lpstr>Read Words (B) </vt:lpstr>
      <vt:lpstr>Read Words (C) </vt:lpstr>
      <vt:lpstr>Read Words (D–E)</vt:lpstr>
      <vt:lpstr>Read Words (F–G) </vt:lpstr>
      <vt:lpstr>Read Sentences  (H)</vt:lpstr>
      <vt:lpstr>Spell Words (I) </vt:lpstr>
      <vt:lpstr>Decodable Narrative Text (Part 1)</vt:lpstr>
      <vt:lpstr>Decodable Narrative Text (Part 1) — cont’d</vt:lpstr>
      <vt:lpstr>Comprehension Questions Part 1</vt:lpstr>
      <vt:lpstr>Decodable Narrative Text (Part 2) </vt:lpstr>
      <vt:lpstr>Decodable Narrative Text (Part 2) — cont’d </vt:lpstr>
      <vt:lpstr>Comprehension Questions Part 2</vt:lpstr>
      <vt:lpstr>Decodable Narrative Text (Part 3) </vt:lpstr>
      <vt:lpstr>Decodable Narrative Text (Part 3) — cont’d </vt:lpstr>
      <vt:lpstr>Comprehension Questions Part 3</vt:lpstr>
      <vt:lpstr>Picture Match</vt:lpstr>
      <vt:lpstr>Independent Practice (K) Part 1</vt:lpstr>
      <vt:lpstr>Independent Practice (K) Part 1— cont’d </vt:lpstr>
      <vt:lpstr>Independent Practice (K) Part 2</vt:lpstr>
      <vt:lpstr>Independent Practice (K) Part 3</vt:lpstr>
      <vt:lpstr>Independent Practice (L)</vt:lpstr>
      <vt:lpstr>Independent Practice (M)</vt:lpstr>
      <vt:lpstr>Independent Practice (M) — cont’d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Megan Ellis</dc:creator>
  <cp:lastModifiedBy>Microsoft Office User</cp:lastModifiedBy>
  <cp:revision>3787</cp:revision>
  <dcterms:created xsi:type="dcterms:W3CDTF">2023-03-21T18:49:30Z</dcterms:created>
  <dcterms:modified xsi:type="dcterms:W3CDTF">2024-02-22T13:36:44Z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0x01010021691C2FCC19C844BDA0554F37FDE5B4</vt:lpwstr>
  </property>
</Properties>
</file>