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20" r:id="rId12"/>
    <p:sldId id="325" r:id="rId13"/>
    <p:sldId id="322" r:id="rId14"/>
    <p:sldId id="326" r:id="rId15"/>
    <p:sldId id="324" r:id="rId16"/>
    <p:sldId id="327" r:id="rId17"/>
    <p:sldId id="307" r:id="rId18"/>
    <p:sldId id="318" r:id="rId19"/>
    <p:sldId id="319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 autoAdjust="0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28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ck</a:t>
            </a:r>
            <a:r>
              <a:rPr lang="en-US" dirty="0"/>
              <a:t>		d		f		</a:t>
            </a:r>
            <a:r>
              <a:rPr lang="en-US" dirty="0" err="1"/>
              <a:t>i</a:t>
            </a:r>
            <a:r>
              <a:rPr lang="en-US" dirty="0"/>
              <a:t>		o</a:t>
            </a:r>
          </a:p>
          <a:p>
            <a:pPr lvl="1" defTabSz="457200"/>
            <a:r>
              <a:rPr lang="en-US" dirty="0" err="1"/>
              <a:t>ch</a:t>
            </a:r>
            <a:r>
              <a:rPr lang="en-US" dirty="0"/>
              <a:t>		b		p		</a:t>
            </a:r>
            <a:r>
              <a:rPr lang="en-US" dirty="0" err="1"/>
              <a:t>ck</a:t>
            </a:r>
            <a:r>
              <a:rPr lang="en-US" dirty="0"/>
              <a:t>		l</a:t>
            </a:r>
          </a:p>
          <a:p>
            <a:pPr lvl="1" defTabSz="457200"/>
            <a:r>
              <a:rPr lang="en-US" dirty="0"/>
              <a:t>e		</a:t>
            </a:r>
            <a:r>
              <a:rPr lang="en-US" dirty="0" err="1"/>
              <a:t>sh</a:t>
            </a:r>
            <a:r>
              <a:rPr lang="en-US" dirty="0"/>
              <a:t>		r		a		</a:t>
            </a:r>
            <a:r>
              <a:rPr lang="en-US" dirty="0" err="1"/>
              <a:t>ch</a:t>
            </a:r>
            <a:endParaRPr lang="en-US" dirty="0"/>
          </a:p>
          <a:p>
            <a:pPr lvl="1" defTabSz="457200"/>
            <a:r>
              <a:rPr lang="en-US" dirty="0"/>
              <a:t>t		w		n		u		c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twins become concerned about how the cat is </a:t>
            </a:r>
            <a:br>
              <a:rPr lang="en-US" sz="1600" dirty="0"/>
            </a:br>
            <a:r>
              <a:rPr lang="en-US" sz="1600" dirty="0"/>
              <a:t>transforming (changing), but Dad understands what is happening.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21678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twins got upset. Clem said to Dad, “Is it bad </a:t>
            </a:r>
            <a:br>
              <a:rPr lang="en-US" sz="1800" dirty="0"/>
            </a:br>
            <a:r>
              <a:rPr lang="en-US" sz="1800" dirty="0"/>
              <a:t>that Mittens is very big? Will she get stuck in that box? </a:t>
            </a:r>
            <a:br>
              <a:rPr lang="en-US" sz="1800" dirty="0"/>
            </a:br>
            <a:r>
              <a:rPr lang="en-US" sz="1800" dirty="0"/>
              <a:t>Will she think she is in a trap?”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had to grin. “Clem, the snacks are not bad for </a:t>
            </a:r>
            <a:br>
              <a:rPr lang="en-US" sz="1800" dirty="0"/>
            </a:br>
            <a:r>
              <a:rPr lang="en-US" sz="1800" dirty="0"/>
              <a:t>Mittens. You will see that she has a plan.”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71298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86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were the twins upset?</a:t>
            </a:r>
          </a:p>
          <a:p>
            <a:pPr marL="0" indent="0">
              <a:buNone/>
            </a:pPr>
            <a:r>
              <a:rPr lang="en-US" dirty="0"/>
              <a:t>	 The twins were upset because ________________.</a:t>
            </a:r>
          </a:p>
          <a:p>
            <a:pPr marL="0" indent="0">
              <a:buNone/>
            </a:pPr>
            <a:r>
              <a:rPr lang="en-US" b="1" dirty="0"/>
              <a:t>What did Dad tell Clem about the snacks for Mittens?</a:t>
            </a:r>
          </a:p>
          <a:p>
            <a:pPr marL="0" indent="0">
              <a:buNone/>
            </a:pPr>
            <a:r>
              <a:rPr lang="en-US" dirty="0"/>
              <a:t>	 Dad told Clem that the snacks for Mittens </a:t>
            </a:r>
            <a:r>
              <a:rPr lang="en-US" dirty="0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1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find out what happens with the cat.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65559"/>
            <a:ext cx="6528547" cy="36319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After that, Clem and Devin saw that Mittens was </a:t>
            </a:r>
            <a:br>
              <a:rPr lang="en-US" sz="1800" dirty="0"/>
            </a:br>
            <a:r>
              <a:rPr lang="en-US" sz="1800" dirty="0"/>
              <a:t>a mom cat! In the box, they saw Mittens plus six </a:t>
            </a:r>
            <a:br>
              <a:rPr lang="en-US" sz="1800" dirty="0"/>
            </a:br>
            <a:r>
              <a:rPr lang="en-US" sz="1800" dirty="0"/>
              <a:t>little kittens.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Dad said to the twins, “You can pick a kitten for </a:t>
            </a:r>
            <a:br>
              <a:rPr lang="en-US" sz="1800" dirty="0"/>
            </a:br>
            <a:r>
              <a:rPr lang="en-US" sz="1800" dirty="0"/>
              <a:t>a pet. We will have Mittens and some of her kittens. </a:t>
            </a:r>
            <a:br>
              <a:rPr lang="en-US" sz="1800" dirty="0"/>
            </a:br>
            <a:r>
              <a:rPr lang="en-US" sz="1800" dirty="0"/>
              <a:t>We will have a lot of work, but we will have fun.”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“And I think the rest of the kittens can be pets for </a:t>
            </a:r>
            <a:br>
              <a:rPr lang="en-US" sz="1800" dirty="0"/>
            </a:br>
            <a:r>
              <a:rPr lang="en-US" sz="1800" dirty="0"/>
              <a:t>some kids we play with,” Clem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“Yes,” said Dad. “The kids will be glad to pick </a:t>
            </a:r>
            <a:br>
              <a:rPr lang="en-US" sz="1800" dirty="0"/>
            </a:br>
            <a:r>
              <a:rPr lang="en-US" sz="1800" dirty="0"/>
              <a:t>kittens as pets. You and Devin and lots of kids can </a:t>
            </a:r>
            <a:br>
              <a:rPr lang="en-US" sz="1800" dirty="0"/>
            </a:br>
            <a:r>
              <a:rPr lang="en-US" sz="1800" dirty="0"/>
              <a:t>have pets.”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3659244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79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to Mittens?</a:t>
            </a:r>
          </a:p>
          <a:p>
            <a:pPr marL="0" indent="0">
              <a:buNone/>
            </a:pPr>
            <a:r>
              <a:rPr lang="en-US" dirty="0"/>
              <a:t>	 Mittens </a:t>
            </a:r>
            <a:r>
              <a:rPr lang="en-US" dirty="0" smtClean="0"/>
              <a:t>________________.</a:t>
            </a:r>
          </a:p>
          <a:p>
            <a:pPr marL="0" indent="0">
              <a:buNone/>
            </a:pPr>
            <a:r>
              <a:rPr lang="en-US" b="1" dirty="0"/>
              <a:t>What pets did Clem and Devin get to keep?</a:t>
            </a:r>
          </a:p>
          <a:p>
            <a:pPr marL="0" indent="0">
              <a:buNone/>
            </a:pPr>
            <a:r>
              <a:rPr lang="en-US" dirty="0"/>
              <a:t>	 The pets that Clem and Devin got to keep were </a:t>
            </a:r>
            <a:r>
              <a:rPr lang="en-US" dirty="0" smtClean="0"/>
              <a:t>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90973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Two boys look at their cat. She has kittens in the box with h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325" y="1561606"/>
            <a:ext cx="2724150" cy="347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3" name="Picture 3" descr="A boy and man are looking at a cat sleep. The man smil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606" y="1561606"/>
            <a:ext cx="2705100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5" name="Picture 4" descr="A boy gives a cat a bowl of food in her box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0583" y="1561606"/>
            <a:ext cx="2676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children wish to go on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stem	trip		traffic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Jeff dug in the sand to get a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stop	skip	crab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 was red from the sun.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skid	step	skin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Fred will ________ the sled up the hill.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bran	clam	drag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 ________ was on top of the school.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flap		flag		fled</a:t>
            </a:r>
          </a:p>
        </p:txBody>
      </p:sp>
    </p:spTree>
    <p:extLst>
      <p:ext uri="{BB962C8B-B14F-4D97-AF65-F5344CB8AC3E}">
        <p14:creationId xmlns:p14="http://schemas.microsoft.com/office/powerpoint/2010/main" val="282506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van will ________ in the slush.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skid	skin	stem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Ann and I got ________ in traffic.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stem	plot		stuck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Nan shut the ________ of her backpack.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fun		flap		flag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Tim and Pam will ________ a trip.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plan	skin	drag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I saw the children ________ down the path.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stem	trim	skip</a:t>
            </a:r>
          </a:p>
        </p:txBody>
      </p:sp>
    </p:spTree>
    <p:extLst>
      <p:ext uri="{BB962C8B-B14F-4D97-AF65-F5344CB8AC3E}">
        <p14:creationId xmlns:p14="http://schemas.microsoft.com/office/powerpoint/2010/main" val="334136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Jill will dig for crabs.</a:t>
            </a:r>
            <a:endParaRPr lang="en-US" dirty="0"/>
          </a:p>
        </p:txBody>
      </p:sp>
      <p:pic>
        <p:nvPicPr>
          <p:cNvPr id="16" name="Picture 2" descr="A woman sprays from a hose onto her garden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333" y="1690688"/>
            <a:ext cx="15049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Jill will water the crops.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van went into the traffic.</a:t>
            </a:r>
            <a:endParaRPr lang="en-US" dirty="0"/>
          </a:p>
        </p:txBody>
      </p:sp>
      <p:pic>
        <p:nvPicPr>
          <p:cNvPr id="18" name="Picture 3" descr="A vehicle drives into the road with other car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519" y="3149907"/>
            <a:ext cx="15525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ox drags the big box in the sun.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Jeff got some mud on his skin.</a:t>
            </a:r>
            <a:endParaRPr lang="en-US" dirty="0"/>
          </a:p>
        </p:txBody>
      </p:sp>
      <p:pic>
        <p:nvPicPr>
          <p:cNvPr id="19" name="Picture 4" descr="A man has dirt on him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068" y="4749590"/>
            <a:ext cx="117157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Jeff got some mud on the rug.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Kat steps on the bug.</a:t>
            </a:r>
            <a:endParaRPr lang="en-US" dirty="0"/>
          </a:p>
        </p:txBody>
      </p:sp>
      <p:pic>
        <p:nvPicPr>
          <p:cNvPr id="18" name="Picture 2" descr="A girl steps towards a doo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7698" y="1111898"/>
            <a:ext cx="1352550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steps on the mat.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Pat had a dish of clams.</a:t>
            </a:r>
            <a:endParaRPr lang="en-US" dirty="0"/>
          </a:p>
        </p:txBody>
      </p:sp>
      <p:pic>
        <p:nvPicPr>
          <p:cNvPr id="21" name="Picture 3" descr="A woman has a plate with foo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22" y="2534225"/>
            <a:ext cx="1181100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kitten sat on her lap.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Bill sits in a wagon.</a:t>
            </a:r>
            <a:endParaRPr lang="en-US" dirty="0"/>
          </a:p>
        </p:txBody>
      </p:sp>
      <p:pic>
        <p:nvPicPr>
          <p:cNvPr id="24" name="Picture 4" descr="A man uses a telescop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422" y="4322807"/>
            <a:ext cx="1219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Bill looks at the planets.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red cab sped into traffic.</a:t>
            </a:r>
            <a:endParaRPr lang="en-US" dirty="0"/>
          </a:p>
        </p:txBody>
      </p:sp>
      <p:pic>
        <p:nvPicPr>
          <p:cNvPr id="11" name="Picture 2" descr="A woman carries a basket of laundry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0398" y="868773"/>
            <a:ext cx="8382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Kit drops her red jacket.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Lin will snip off the stems.</a:t>
            </a:r>
            <a:endParaRPr lang="en-US" dirty="0"/>
          </a:p>
        </p:txBody>
      </p:sp>
      <p:pic>
        <p:nvPicPr>
          <p:cNvPr id="13" name="Picture 3" descr="A woman cuts the bottom of ros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223" y="2438054"/>
            <a:ext cx="135255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Lin will plan her trip.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marL="457200" lvl="1" indent="0" defTabSz="457200">
              <a:buNone/>
            </a:pPr>
            <a:r>
              <a:rPr lang="en-US" b="1" dirty="0"/>
              <a:t>	Fred	spot	sled	snap	step</a:t>
            </a:r>
          </a:p>
          <a:p>
            <a:pPr lvl="1" defTabSz="457200"/>
            <a:r>
              <a:rPr lang="en-US" dirty="0"/>
              <a:t>pl</a:t>
            </a:r>
            <a:r>
              <a:rPr lang="en-US" u="sng" dirty="0"/>
              <a:t>o</a:t>
            </a:r>
            <a:r>
              <a:rPr lang="en-US" dirty="0"/>
              <a:t>t			sk</a:t>
            </a:r>
            <a:r>
              <a:rPr lang="en-US" u="sng" dirty="0"/>
              <a:t>i</a:t>
            </a:r>
            <a:r>
              <a:rPr lang="en-US" dirty="0"/>
              <a:t>n			st</a:t>
            </a:r>
            <a:r>
              <a:rPr lang="en-US" u="sng" dirty="0"/>
              <a:t>e</a:t>
            </a:r>
            <a:r>
              <a:rPr lang="en-US" dirty="0"/>
              <a:t>p</a:t>
            </a:r>
          </a:p>
          <a:p>
            <a:pPr lvl="1" defTabSz="457200"/>
            <a:r>
              <a:rPr lang="en-US" dirty="0"/>
              <a:t>fl</a:t>
            </a:r>
            <a:r>
              <a:rPr lang="en-US" u="sng" dirty="0"/>
              <a:t>a</a:t>
            </a:r>
            <a:r>
              <a:rPr lang="en-US" dirty="0"/>
              <a:t>p			sk</a:t>
            </a:r>
            <a:r>
              <a:rPr lang="en-US" u="sng" dirty="0"/>
              <a:t>i</a:t>
            </a:r>
            <a:r>
              <a:rPr lang="en-US" dirty="0"/>
              <a:t>d			tr</a:t>
            </a:r>
            <a:r>
              <a:rPr lang="en-US" u="sng" dirty="0"/>
              <a:t>i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st</a:t>
            </a:r>
            <a:r>
              <a:rPr lang="en-US" u="sng" dirty="0"/>
              <a:t>o</a:t>
            </a:r>
            <a:r>
              <a:rPr lang="en-US" dirty="0"/>
              <a:t>p		sk</a:t>
            </a:r>
            <a:r>
              <a:rPr lang="en-US" u="sng" dirty="0"/>
              <a:t>i</a:t>
            </a:r>
            <a:r>
              <a:rPr lang="en-US" dirty="0"/>
              <a:t>p			cr</a:t>
            </a:r>
            <a:r>
              <a:rPr lang="en-US" u="sng" dirty="0"/>
              <a:t>a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flag			drag			stem</a:t>
            </a:r>
          </a:p>
          <a:p>
            <a:pPr lvl="1" defTabSz="457200"/>
            <a:r>
              <a:rPr lang="en-US" dirty="0"/>
              <a:t>plan		Stan			trip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trap</a:t>
            </a:r>
          </a:p>
          <a:p>
            <a:r>
              <a:rPr lang="en-US" dirty="0"/>
              <a:t>clap</a:t>
            </a:r>
          </a:p>
          <a:p>
            <a:r>
              <a:rPr lang="en-US" dirty="0"/>
              <a:t>flap</a:t>
            </a:r>
          </a:p>
          <a:p>
            <a:r>
              <a:rPr lang="en-US" dirty="0"/>
              <a:t>snap</a:t>
            </a:r>
          </a:p>
          <a:p>
            <a:r>
              <a:rPr lang="en-US" dirty="0"/>
              <a:t>strap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skip</a:t>
            </a:r>
          </a:p>
          <a:p>
            <a:r>
              <a:rPr lang="fr-FR" dirty="0"/>
              <a:t>trip</a:t>
            </a:r>
          </a:p>
          <a:p>
            <a:r>
              <a:rPr lang="fr-FR" dirty="0"/>
              <a:t>flip</a:t>
            </a:r>
          </a:p>
          <a:p>
            <a:r>
              <a:rPr lang="fr-FR" dirty="0" err="1"/>
              <a:t>snip</a:t>
            </a:r>
            <a:endParaRPr lang="fr-FR" dirty="0"/>
          </a:p>
          <a:p>
            <a:r>
              <a:rPr lang="fr-FR" dirty="0"/>
              <a:t>slip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stuck</a:t>
            </a:r>
          </a:p>
          <a:p>
            <a:r>
              <a:rPr lang="en-US" dirty="0"/>
              <a:t>truck</a:t>
            </a:r>
          </a:p>
          <a:p>
            <a:r>
              <a:rPr lang="en-US" dirty="0"/>
              <a:t>pluck</a:t>
            </a:r>
          </a:p>
          <a:p>
            <a:r>
              <a:rPr lang="en-US" dirty="0"/>
              <a:t>cluck</a:t>
            </a:r>
          </a:p>
          <a:p>
            <a:r>
              <a:rPr lang="en-US" dirty="0"/>
              <a:t>struck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this			twin		well		wish</a:t>
            </a:r>
          </a:p>
          <a:p>
            <a:pPr lvl="1" defTabSz="457200"/>
            <a:r>
              <a:rPr lang="en-US" dirty="0"/>
              <a:t>cash		flap			flag			crab</a:t>
            </a:r>
          </a:p>
          <a:p>
            <a:pPr lvl="1" defTabSz="457200"/>
            <a:r>
              <a:rPr lang="en-US" dirty="0"/>
              <a:t>clam		hum		drum		drop</a:t>
            </a:r>
          </a:p>
          <a:p>
            <a:pPr lvl="1" defTabSz="457200"/>
            <a:r>
              <a:rPr lang="en-US" dirty="0"/>
              <a:t>shack		snack		spin		hint</a:t>
            </a:r>
          </a:p>
          <a:p>
            <a:pPr defTabSz="1858963"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traffic	jacket	flapjack	planet	wagon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90780"/>
            <a:ext cx="41380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616075" y="5100551"/>
            <a:ext cx="2746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74131" y="5055246"/>
            <a:ext cx="55483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128964" y="5069342"/>
            <a:ext cx="25955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467225" y="5091582"/>
            <a:ext cx="4426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909875" y="5096026"/>
            <a:ext cx="54080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326981" y="5065543"/>
            <a:ext cx="5286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855620" y="5078607"/>
            <a:ext cx="2714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180387" y="5082705"/>
            <a:ext cx="52308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703468" y="5090780"/>
            <a:ext cx="3230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my			they		are			some		after</a:t>
            </a:r>
          </a:p>
          <a:p>
            <a:pPr marL="457200" lvl="1" indent="0" defTabSz="457200">
              <a:buNone/>
            </a:pPr>
            <a:r>
              <a:rPr lang="en-US" dirty="0"/>
              <a:t>long		for			from		of			have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There are six flags at the top of the hill.</a:t>
            </a:r>
          </a:p>
          <a:p>
            <a:pPr lvl="1"/>
            <a:r>
              <a:rPr lang="en-US" dirty="0"/>
              <a:t>Jen will plant some crops on that plot of land.</a:t>
            </a:r>
          </a:p>
          <a:p>
            <a:pPr lvl="1"/>
            <a:r>
              <a:rPr lang="en-US" dirty="0"/>
              <a:t>Val felt a chill on her skin from the wind.</a:t>
            </a:r>
          </a:p>
          <a:p>
            <a:pPr lvl="1"/>
            <a:r>
              <a:rPr lang="en-US" dirty="0"/>
              <a:t>Stan and </a:t>
            </a:r>
            <a:r>
              <a:rPr lang="en-US" dirty="0" err="1"/>
              <a:t>Mez</a:t>
            </a:r>
            <a:r>
              <a:rPr lang="en-US" dirty="0"/>
              <a:t> said they will plan for a trip in a van.</a:t>
            </a:r>
          </a:p>
          <a:p>
            <a:pPr lvl="1"/>
            <a:r>
              <a:rPr lang="en-US" dirty="0"/>
              <a:t>Chad said he was stuck in traffic after he left work.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Many Pets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50408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63874"/>
            <a:ext cx="6667380" cy="80906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the first half of this story, the boys found a lost cat 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brought her home as their pet. They named the cat Mittens. The story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continues here with how the twins get a big surprise.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25089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twins kept Mittens, the pet cat, in a box. They </a:t>
            </a:r>
            <a:br>
              <a:rPr lang="en-US" sz="1800" dirty="0"/>
            </a:br>
            <a:r>
              <a:rPr lang="en-US" sz="1800" dirty="0"/>
              <a:t>fed her and got her fresh water. The twins saw that </a:t>
            </a:r>
            <a:br>
              <a:rPr lang="en-US" sz="1800" dirty="0"/>
            </a:br>
            <a:r>
              <a:rPr lang="en-US" sz="1800" dirty="0"/>
              <a:t>mittens was not thin. In fact, Mittens was VERY big.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5072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67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the twins notice about Mittens?</a:t>
            </a:r>
          </a:p>
          <a:p>
            <a:pPr marL="0" indent="0">
              <a:buNone/>
            </a:pPr>
            <a:r>
              <a:rPr lang="en-US" dirty="0"/>
              <a:t>	 The twins noticed that Mittens was </a:t>
            </a:r>
            <a:r>
              <a:rPr lang="en-US" dirty="0" smtClean="0"/>
              <a:t>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23561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9648B4-7489-4F75-ACC2-98EFA395DBCF}"/>
</file>

<file path=docProps/app.xml><?xml version="1.0" encoding="utf-8"?>
<Properties xmlns="http://schemas.openxmlformats.org/officeDocument/2006/extended-properties" xmlns:vt="http://schemas.openxmlformats.org/officeDocument/2006/docPropsVTypes">
  <TotalTime>66672</TotalTime>
  <Words>503</Words>
  <Application>Microsoft Office PowerPoint</Application>
  <PresentationFormat>Custom</PresentationFormat>
  <Paragraphs>191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</vt:lpstr>
      <vt:lpstr>Comprehension Questions Part 1</vt:lpstr>
      <vt:lpstr>Decodable Text (Part 2) </vt:lpstr>
      <vt:lpstr>Comprehension Questions Part 2</vt:lpstr>
      <vt:lpstr>Decodable Text (Part 3) </vt:lpstr>
      <vt:lpstr>Comprehension Questions Part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2940</cp:revision>
  <dcterms:created xsi:type="dcterms:W3CDTF">2023-03-21T18:49:30Z</dcterms:created>
  <dcterms:modified xsi:type="dcterms:W3CDTF">2024-02-10T05:07:34Z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