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40" r:id="rId14"/>
    <p:sldId id="321" r:id="rId15"/>
    <p:sldId id="317" r:id="rId16"/>
    <p:sldId id="322" r:id="rId17"/>
    <p:sldId id="328" r:id="rId18"/>
    <p:sldId id="341" r:id="rId19"/>
    <p:sldId id="323" r:id="rId20"/>
    <p:sldId id="302" r:id="rId21"/>
    <p:sldId id="303" r:id="rId22"/>
    <p:sldId id="339" r:id="rId23"/>
    <p:sldId id="333" r:id="rId24"/>
    <p:sldId id="307" r:id="rId25"/>
    <p:sldId id="335" r:id="rId26"/>
    <p:sldId id="337" r:id="rId27"/>
    <p:sldId id="336" r:id="rId28"/>
    <p:sldId id="33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3D3291-0D12-2366-5B75-133AC5D57E99}" v="2" dt="2024-04-11T15:32:18.487"/>
    <p1510:client id="{72383847-69C8-2D4F-F9C6-F1AE36E6603A}" v="26" dt="2024-04-11T15:31:16.9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66" autoAdjust="0"/>
    <p:restoredTop sz="86383"/>
  </p:normalViewPr>
  <p:slideViewPr>
    <p:cSldViewPr snapToGrid="0">
      <p:cViewPr varScale="1">
        <p:scale>
          <a:sx n="146" d="100"/>
          <a:sy n="146" d="100"/>
        </p:scale>
        <p:origin x="1648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72383847-69C8-2D4F-F9C6-F1AE36E6603A}"/>
    <pc:docChg chg="modSld">
      <pc:chgData name="Sarah Zelinke" userId="S::szelinke@cainc.com::d5a61b94-e317-40d3-bef2-b59288a0210b" providerId="AD" clId="Web-{72383847-69C8-2D4F-F9C6-F1AE36E6603A}" dt="2024-04-11T15:31:16.961" v="25" actId="20577"/>
      <pc:docMkLst>
        <pc:docMk/>
      </pc:docMkLst>
      <pc:sldChg chg="modSp">
        <pc:chgData name="Sarah Zelinke" userId="S::szelinke@cainc.com::d5a61b94-e317-40d3-bef2-b59288a0210b" providerId="AD" clId="Web-{72383847-69C8-2D4F-F9C6-F1AE36E6603A}" dt="2024-04-11T15:31:16.961" v="25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72383847-69C8-2D4F-F9C6-F1AE36E6603A}" dt="2024-04-11T15:31:16.961" v="25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  <pc:docChgLst>
    <pc:chgData name="Sarah Zelinke" userId="S::szelinke@cainc.com::d5a61b94-e317-40d3-bef2-b59288a0210b" providerId="AD" clId="Web-{2C3D3291-0D12-2366-5B75-133AC5D57E99}"/>
    <pc:docChg chg="modSld">
      <pc:chgData name="Sarah Zelinke" userId="S::szelinke@cainc.com::d5a61b94-e317-40d3-bef2-b59288a0210b" providerId="AD" clId="Web-{2C3D3291-0D12-2366-5B75-133AC5D57E99}" dt="2024-04-11T15:32:18.487" v="1" actId="20577"/>
      <pc:docMkLst>
        <pc:docMk/>
      </pc:docMkLst>
      <pc:sldChg chg="modSp">
        <pc:chgData name="Sarah Zelinke" userId="S::szelinke@cainc.com::d5a61b94-e317-40d3-bef2-b59288a0210b" providerId="AD" clId="Web-{2C3D3291-0D12-2366-5B75-133AC5D57E99}" dt="2024-04-11T15:32:18.487" v="1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2C3D3291-0D12-2366-5B75-133AC5D57E99}" dt="2024-04-11T15:32:18.487" v="1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		ee		oo		</a:t>
            </a:r>
            <a:r>
              <a:rPr lang="pt-BR" b="1" dirty="0">
                <a:latin typeface="Arial"/>
                <a:cs typeface="Arial"/>
              </a:rPr>
              <a:t>o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oo		ai		</a:t>
            </a:r>
            <a:r>
              <a:rPr lang="pt-BR" b="1" dirty="0">
                <a:latin typeface="Arial"/>
                <a:cs typeface="Arial"/>
              </a:rPr>
              <a:t>i</a:t>
            </a:r>
            <a:r>
              <a:rPr lang="pt-BR" dirty="0">
                <a:latin typeface="Arial"/>
                <a:cs typeface="Arial"/>
              </a:rPr>
              <a:t>		oa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igh		</a:t>
            </a:r>
            <a:r>
              <a:rPr lang="pt-BR" b="1" dirty="0">
                <a:latin typeface="Arial"/>
                <a:cs typeface="Arial"/>
              </a:rPr>
              <a:t>u</a:t>
            </a:r>
            <a:r>
              <a:rPr lang="pt-BR" dirty="0">
                <a:latin typeface="Arial"/>
                <a:cs typeface="Arial"/>
              </a:rPr>
              <a:t>		oo		th</a:t>
            </a:r>
          </a:p>
          <a:p>
            <a:pPr lvl="1" defTabSz="457200"/>
            <a:r>
              <a:rPr lang="pt-BR" dirty="0"/>
              <a:t>ea		oo		ay		ow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901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22703"/>
            <a:ext cx="6528547" cy="392772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Herbivores eat lots of plants. A moose eats so </a:t>
            </a:r>
            <a:br>
              <a:rPr lang="en-US" sz="1800" dirty="0"/>
            </a:br>
            <a:r>
              <a:rPr lang="en-US" sz="1800" dirty="0"/>
              <a:t>many plants that its teeth get worn down. The teeth </a:t>
            </a:r>
            <a:br>
              <a:rPr lang="en-US" sz="1800" dirty="0"/>
            </a:br>
            <a:r>
              <a:rPr lang="en-US" sz="1800" dirty="0"/>
              <a:t>do not grow back. For some herbivores, such as </a:t>
            </a:r>
            <a:br>
              <a:rPr lang="en-US" sz="1800" dirty="0"/>
            </a:br>
            <a:r>
              <a:rPr lang="en-US" sz="1800" dirty="0"/>
              <a:t>beavers and sloths, a different thing happens. The </a:t>
            </a:r>
            <a:br>
              <a:rPr lang="en-US" sz="1800" dirty="0"/>
            </a:br>
            <a:r>
              <a:rPr lang="en-US" sz="1800" dirty="0"/>
              <a:t>front teeth have no roots, so the teeth do not stop </a:t>
            </a:r>
            <a:br>
              <a:rPr lang="en-US" sz="1800" dirty="0"/>
            </a:br>
            <a:r>
              <a:rPr lang="en-US" sz="1800" dirty="0"/>
              <a:t>growing like people’s teeth do. As the teeth get worn </a:t>
            </a:r>
            <a:br>
              <a:rPr lang="en-US" sz="1800" dirty="0"/>
            </a:br>
            <a:r>
              <a:rPr lang="en-US" sz="1800" dirty="0"/>
              <a:t>down, they will keep growing back for the rest of the </a:t>
            </a:r>
            <a:br>
              <a:rPr lang="en-US" sz="1800" dirty="0"/>
            </a:br>
            <a:r>
              <a:rPr lang="en-US" sz="1800" dirty="0"/>
              <a:t>animal’s life.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2578"/>
            <a:ext cx="598579" cy="4222145"/>
          </a:xfrm>
        </p:spPr>
        <p:txBody>
          <a:bodyPr>
            <a:noAutofit/>
          </a:bodyPr>
          <a:lstStyle/>
          <a:p>
            <a:r>
              <a:rPr lang="en-US" dirty="0"/>
              <a:t>108</a:t>
            </a:r>
          </a:p>
          <a:p>
            <a:r>
              <a:rPr lang="en-US" dirty="0"/>
              <a:t>117</a:t>
            </a:r>
          </a:p>
          <a:p>
            <a:r>
              <a:rPr lang="en-US" dirty="0"/>
              <a:t>127</a:t>
            </a:r>
          </a:p>
          <a:p>
            <a:r>
              <a:rPr lang="en-US" dirty="0"/>
              <a:t>136</a:t>
            </a:r>
          </a:p>
          <a:p>
            <a:r>
              <a:rPr lang="en-US" dirty="0"/>
              <a:t>144</a:t>
            </a:r>
          </a:p>
          <a:p>
            <a:r>
              <a:rPr lang="en-US" dirty="0"/>
              <a:t>155</a:t>
            </a:r>
          </a:p>
          <a:p>
            <a:r>
              <a:rPr lang="en-US" dirty="0"/>
              <a:t>165</a:t>
            </a:r>
          </a:p>
          <a:p>
            <a:r>
              <a:rPr lang="en-US" dirty="0"/>
              <a:t>176</a:t>
            </a:r>
          </a:p>
        </p:txBody>
      </p:sp>
    </p:spTree>
    <p:extLst>
      <p:ext uri="{BB962C8B-B14F-4D97-AF65-F5344CB8AC3E}">
        <p14:creationId xmlns:p14="http://schemas.microsoft.com/office/powerpoint/2010/main" val="2817911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do herbivores eat?</a:t>
            </a:r>
          </a:p>
          <a:p>
            <a:pPr marL="0" indent="0">
              <a:buNone/>
            </a:pPr>
            <a:r>
              <a:rPr lang="en-US" dirty="0"/>
              <a:t>	 Herbivores eat ________________.</a:t>
            </a:r>
          </a:p>
          <a:p>
            <a:pPr marL="0" indent="0">
              <a:buNone/>
            </a:pPr>
            <a:r>
              <a:rPr lang="en-US" b="1" dirty="0"/>
              <a:t>How do flat back teeth help herbivores?</a:t>
            </a:r>
          </a:p>
          <a:p>
            <a:pPr marL="0" indent="0">
              <a:buNone/>
            </a:pPr>
            <a:r>
              <a:rPr lang="en-US" dirty="0"/>
              <a:t>	 Flat back teeth help herbivores ________________.</a:t>
            </a:r>
          </a:p>
          <a:p>
            <a:pPr marL="0" indent="0">
              <a:buNone/>
            </a:pPr>
            <a:r>
              <a:rPr lang="en-US" b="1" dirty="0"/>
              <a:t>Why do some herbivores have front teeth with sharp tips?</a:t>
            </a:r>
          </a:p>
          <a:p>
            <a:pPr marL="0" indent="0">
              <a:buNone/>
            </a:pPr>
            <a:r>
              <a:rPr lang="en-US" dirty="0"/>
              <a:t>	 Some herbivores have front teeth with sharp tips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 Meat eaters, or carnivores, need sharp teeth to capture </a:t>
            </a:r>
            <a:br>
              <a:rPr lang="en-US" sz="1600" dirty="0"/>
            </a:br>
            <a:r>
              <a:rPr lang="en-US" sz="1600" dirty="0"/>
              <a:t>prey, the animals they hunt and eat. Read on to learn about carnivores.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2365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Animals that eat just meat are called carnivores. Snakes, </a:t>
            </a:r>
            <a:br>
              <a:rPr lang="en-US" sz="1800" dirty="0"/>
            </a:br>
            <a:r>
              <a:rPr lang="en-US" sz="1800" dirty="0"/>
              <a:t>seals, and some whales are carnivores.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carnivore’s teeth are unlike an herbivore’s teeth. </a:t>
            </a:r>
            <a:br>
              <a:rPr lang="en-US" sz="1800" dirty="0"/>
            </a:br>
            <a:r>
              <a:rPr lang="en-US" sz="1800" dirty="0"/>
              <a:t>A carnivore has long, sharp front teeth that are like blades. </a:t>
            </a:r>
            <a:br>
              <a:rPr lang="en-US" sz="1800" dirty="0"/>
            </a:br>
            <a:r>
              <a:rPr lang="en-US" sz="1800" dirty="0"/>
              <a:t>With teeth like this, a carnivore can stab and rip up what </a:t>
            </a:r>
            <a:br>
              <a:rPr lang="en-US" sz="1800" dirty="0"/>
            </a:br>
            <a:r>
              <a:rPr lang="en-US" sz="1800" dirty="0"/>
              <a:t>it eats. A carnivore’s back teeth are sharp, too. It can use its </a:t>
            </a:r>
            <a:br>
              <a:rPr lang="en-US" sz="1800" dirty="0"/>
            </a:br>
            <a:r>
              <a:rPr lang="en-US" sz="1800" dirty="0"/>
              <a:t>back teeth as cutting tools. It can slash meat into chunks.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snakes have long, sharp, hollow teeth. Those teeth </a:t>
            </a:r>
            <a:br>
              <a:rPr lang="en-US" sz="1800" dirty="0"/>
            </a:br>
            <a:r>
              <a:rPr lang="en-US" sz="1800" dirty="0"/>
              <a:t>are called fangs. When a snake bites into an animal, it shoots </a:t>
            </a:r>
            <a:br>
              <a:rPr lang="en-US" sz="1800" dirty="0"/>
            </a:br>
            <a:r>
              <a:rPr lang="en-US" sz="1800" b="1" dirty="0"/>
              <a:t>poison</a:t>
            </a:r>
            <a:r>
              <a:rPr lang="en-US" sz="1800" dirty="0"/>
              <a:t> through its fangs. The poison stuns or kills the </a:t>
            </a:r>
            <a:br>
              <a:rPr lang="en-US" sz="1800" dirty="0"/>
            </a:br>
            <a:r>
              <a:rPr lang="en-US" sz="1800" dirty="0"/>
              <a:t>animal before the snake eats it.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63464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178</a:t>
            </a:r>
          </a:p>
          <a:p>
            <a:r>
              <a:rPr lang="en-US" dirty="0"/>
              <a:t>187</a:t>
            </a:r>
          </a:p>
          <a:p>
            <a:r>
              <a:rPr lang="en-US" dirty="0"/>
              <a:t>193</a:t>
            </a:r>
          </a:p>
          <a:p>
            <a:r>
              <a:rPr lang="en-US" dirty="0"/>
              <a:t>201</a:t>
            </a:r>
          </a:p>
          <a:p>
            <a:r>
              <a:rPr lang="en-US" dirty="0"/>
              <a:t>212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237</a:t>
            </a:r>
          </a:p>
          <a:p>
            <a:r>
              <a:rPr lang="en-US" dirty="0"/>
              <a:t>248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269</a:t>
            </a:r>
          </a:p>
          <a:p>
            <a:r>
              <a:rPr lang="en-US" dirty="0"/>
              <a:t>279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do carnivores eat?</a:t>
            </a:r>
          </a:p>
          <a:p>
            <a:pPr marL="0" indent="0">
              <a:buNone/>
            </a:pPr>
            <a:r>
              <a:rPr lang="en-US" dirty="0"/>
              <a:t>	 Carnivores eat ________________.</a:t>
            </a:r>
          </a:p>
          <a:p>
            <a:pPr marL="0" indent="0">
              <a:buNone/>
            </a:pPr>
            <a:r>
              <a:rPr lang="en-US" b="1" dirty="0"/>
              <a:t>What are the front teeth of a carnivore like?</a:t>
            </a:r>
          </a:p>
          <a:p>
            <a:pPr marL="0" indent="0">
              <a:buNone/>
            </a:pPr>
            <a:r>
              <a:rPr lang="en-US" dirty="0"/>
              <a:t>	 A carnivore’s front teeth are like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0873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24612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prefix </a:t>
            </a:r>
            <a:r>
              <a:rPr lang="en-US" sz="1600" i="1" dirty="0" err="1"/>
              <a:t>omni</a:t>
            </a:r>
            <a:r>
              <a:rPr lang="en-US" sz="1600" i="1" dirty="0"/>
              <a:t>-</a:t>
            </a:r>
            <a:r>
              <a:rPr lang="en-US" sz="1600" dirty="0"/>
              <a:t> means “all.” It’s part of the word </a:t>
            </a:r>
            <a:br>
              <a:rPr lang="en-US" sz="1600" dirty="0"/>
            </a:br>
            <a:r>
              <a:rPr lang="en-US" sz="1600" i="1" dirty="0"/>
              <a:t>omnivore</a:t>
            </a:r>
            <a:r>
              <a:rPr lang="en-US" sz="1600" dirty="0"/>
              <a:t>. Omnivores eat both plants and meat. Keep reading to find out </a:t>
            </a:r>
            <a:br>
              <a:rPr lang="en-US" sz="1600" dirty="0"/>
            </a:br>
            <a:r>
              <a:rPr lang="en-US" sz="1600" dirty="0"/>
              <a:t>how teeth help omnivores eat their food.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75681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are animals that eat all sorts of food—plants and </a:t>
            </a:r>
            <a:br>
              <a:rPr lang="en-US" sz="1800" dirty="0"/>
            </a:br>
            <a:r>
              <a:rPr lang="en-US" sz="1800" dirty="0"/>
              <a:t>meat. They will eat whatever they can get. These animals </a:t>
            </a:r>
            <a:br>
              <a:rPr lang="en-US" sz="1800" dirty="0"/>
            </a:br>
            <a:r>
              <a:rPr lang="en-US" sz="1800" dirty="0"/>
              <a:t>are called omnivores. Chimps, pigs, and raccoons are all </a:t>
            </a:r>
            <a:br>
              <a:rPr lang="en-US" sz="1800" dirty="0"/>
            </a:br>
            <a:r>
              <a:rPr lang="en-US" sz="1800" i="1" dirty="0"/>
              <a:t>omnivores</a:t>
            </a:r>
            <a:r>
              <a:rPr lang="en-US" sz="1800" dirty="0"/>
              <a:t>. People are omnivores, too.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 omnivore has a mix of sharp teeth and flat teeth. </a:t>
            </a:r>
            <a:br>
              <a:rPr lang="en-US" sz="1800" dirty="0"/>
            </a:br>
            <a:r>
              <a:rPr lang="en-US" sz="1800" dirty="0"/>
              <a:t>The sharp teeth help omnivores rip and cut meat. The flat </a:t>
            </a:r>
            <a:br>
              <a:rPr lang="en-US" sz="1800" dirty="0"/>
            </a:br>
            <a:r>
              <a:rPr lang="en-US" sz="1800" dirty="0"/>
              <a:t>teeth help them crush food.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69096"/>
            <a:ext cx="598579" cy="3463110"/>
          </a:xfrm>
        </p:spPr>
        <p:txBody>
          <a:bodyPr>
            <a:noAutofit/>
          </a:bodyPr>
          <a:lstStyle/>
          <a:p>
            <a:r>
              <a:rPr lang="en-US" dirty="0"/>
              <a:t>285</a:t>
            </a:r>
          </a:p>
          <a:p>
            <a:r>
              <a:rPr lang="en-US" dirty="0"/>
              <a:t>296</a:t>
            </a:r>
          </a:p>
          <a:p>
            <a:r>
              <a:rPr lang="en-US" dirty="0"/>
              <a:t>306</a:t>
            </a:r>
          </a:p>
          <a:p>
            <a:r>
              <a:rPr lang="en-US" dirty="0"/>
              <a:t>315</a:t>
            </a:r>
          </a:p>
          <a:p>
            <a:r>
              <a:rPr lang="en-US" dirty="0"/>
              <a:t>320</a:t>
            </a:r>
          </a:p>
          <a:p>
            <a:r>
              <a:rPr lang="en-US" dirty="0"/>
              <a:t>331</a:t>
            </a:r>
          </a:p>
          <a:p>
            <a:r>
              <a:rPr lang="en-US" dirty="0"/>
              <a:t>342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901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22703"/>
            <a:ext cx="6528547" cy="392772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panda is an omnivore. It will sometimes eat fish or little </a:t>
            </a:r>
            <a:br>
              <a:rPr lang="en-US" sz="1800" dirty="0"/>
            </a:br>
            <a:r>
              <a:rPr lang="en-US" sz="1800" dirty="0"/>
              <a:t>animals. But its main food is bamboo. A panda uses its wide, </a:t>
            </a:r>
            <a:br>
              <a:rPr lang="en-US" sz="1800" dirty="0"/>
            </a:br>
            <a:r>
              <a:rPr lang="en-US" sz="1800" dirty="0"/>
              <a:t>flat teeth to crush and eat bamboo shoots, leaves, and stems.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Looking at an animal’s teeth can tell you a lot. The teeth </a:t>
            </a:r>
            <a:br>
              <a:rPr lang="en-US" sz="1800" dirty="0"/>
            </a:br>
            <a:r>
              <a:rPr lang="en-US" sz="1800" dirty="0"/>
              <a:t>will help you see if the animal is an herbivore, a carnivore, </a:t>
            </a:r>
            <a:br>
              <a:rPr lang="en-US" sz="1800" dirty="0"/>
            </a:br>
            <a:r>
              <a:rPr lang="en-US" sz="1800" dirty="0"/>
              <a:t>or an omnivore.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2578"/>
            <a:ext cx="598579" cy="4222145"/>
          </a:xfrm>
        </p:spPr>
        <p:txBody>
          <a:bodyPr>
            <a:noAutofit/>
          </a:bodyPr>
          <a:lstStyle/>
          <a:p>
            <a:r>
              <a:rPr lang="en-US" dirty="0"/>
              <a:t>347</a:t>
            </a:r>
          </a:p>
          <a:p>
            <a:r>
              <a:rPr lang="en-US" dirty="0"/>
              <a:t>359</a:t>
            </a:r>
          </a:p>
          <a:p>
            <a:r>
              <a:rPr lang="en-US" dirty="0"/>
              <a:t>371</a:t>
            </a:r>
          </a:p>
          <a:p>
            <a:r>
              <a:rPr lang="en-US" dirty="0"/>
              <a:t>382</a:t>
            </a:r>
          </a:p>
          <a:p>
            <a:r>
              <a:rPr lang="en-US" dirty="0"/>
              <a:t>394</a:t>
            </a:r>
          </a:p>
          <a:p>
            <a:r>
              <a:rPr lang="en-US" dirty="0"/>
              <a:t>406</a:t>
            </a:r>
          </a:p>
          <a:p>
            <a:r>
              <a:rPr lang="en-US" dirty="0"/>
              <a:t>409</a:t>
            </a:r>
          </a:p>
        </p:txBody>
      </p:sp>
    </p:spTree>
    <p:extLst>
      <p:ext uri="{BB962C8B-B14F-4D97-AF65-F5344CB8AC3E}">
        <p14:creationId xmlns:p14="http://schemas.microsoft.com/office/powerpoint/2010/main" val="1058222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do omnivores eat?</a:t>
            </a:r>
          </a:p>
          <a:p>
            <a:pPr marL="0" indent="0">
              <a:buNone/>
            </a:pPr>
            <a:r>
              <a:rPr lang="en-US" dirty="0"/>
              <a:t>	 Omnivores eat ________________.</a:t>
            </a:r>
          </a:p>
          <a:p>
            <a:pPr marL="0" indent="0">
              <a:buNone/>
            </a:pPr>
            <a:r>
              <a:rPr lang="en-US" b="1" dirty="0"/>
              <a:t>How do omnivores use the sharp teeth they have?</a:t>
            </a:r>
          </a:p>
          <a:p>
            <a:pPr marL="0" indent="0">
              <a:buNone/>
            </a:pPr>
            <a:r>
              <a:rPr lang="en-US" dirty="0"/>
              <a:t>	 Omnivores use their sharp teeth to ________________.</a:t>
            </a:r>
          </a:p>
          <a:p>
            <a:pPr marL="0" indent="0">
              <a:buNone/>
            </a:pPr>
            <a:r>
              <a:rPr lang="en-US" b="1" dirty="0"/>
              <a:t>What can you tell by looking at an animal’s teeth?</a:t>
            </a:r>
          </a:p>
          <a:p>
            <a:pPr marL="0" indent="0">
              <a:buNone/>
            </a:pPr>
            <a:r>
              <a:rPr lang="en-US" dirty="0"/>
              <a:t>	 By looking at an animal’s teeth, you can tell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2" descr="A large black and white animal eating a tall tropical plant that has hard hollow stem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39" y="2754845"/>
            <a:ext cx="26098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reptile with a very long thin body and no legs has its mouth wide open, showing its teeth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694" y="2764370"/>
            <a:ext cx="26098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 furry animal with a big flat tail and large teeth is standing in front of a chewed piece of a tree bol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508" y="2726270"/>
            <a:ext cx="264795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71962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 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B62A4EB2-B872-A74F-8FCD-A2127E561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70602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3B81A4-AB96-FB42-B459-45E370B790E6}"/>
              </a:ext>
            </a:extLst>
          </p:cNvPr>
          <p:cNvSpPr txBox="1"/>
          <p:nvPr/>
        </p:nvSpPr>
        <p:spPr>
          <a:xfrm>
            <a:off x="762000" y="266051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500"/>
              </a:spcBef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herbivores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Herbivores eat __________________________________________.</a:t>
            </a:r>
          </a:p>
          <a:p>
            <a:pPr marL="0" lvl="1">
              <a:lnSpc>
                <a:spcPct val="150000"/>
              </a:lnSpc>
              <a:spcBef>
                <a:spcPts val="1500"/>
              </a:spcBef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 flat back teeth help herbivores?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Flat back teeth help herbivores 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78651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500"/>
              </a:spcBef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some herbivores have front teeth with sharp tips?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herbivores have front teeth with sharp tips to _____________</a:t>
            </a:r>
          </a:p>
          <a:p>
            <a:pPr marL="0" lvl="1">
              <a:lnSpc>
                <a:spcPct val="150000"/>
              </a:lnSpc>
              <a:spcBef>
                <a:spcPts val="1500"/>
              </a:spcBef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15892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oo</a:t>
            </a:r>
            <a:r>
              <a:rPr lang="en-US" dirty="0"/>
              <a:t>n		c</a:t>
            </a:r>
            <a:r>
              <a:rPr lang="en-US" u="sng" dirty="0"/>
              <a:t>oo</a:t>
            </a:r>
            <a:r>
              <a:rPr lang="en-US" dirty="0"/>
              <a:t>l		sh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oo</a:t>
            </a:r>
            <a:r>
              <a:rPr lang="en-US" dirty="0"/>
              <a:t>n		sh</a:t>
            </a:r>
            <a:r>
              <a:rPr lang="en-US" u="sng" dirty="0"/>
              <a:t>ee</a:t>
            </a:r>
            <a:r>
              <a:rPr lang="en-US" dirty="0"/>
              <a:t>t		t</a:t>
            </a:r>
            <a:r>
              <a:rPr lang="en-US" u="sng" dirty="0"/>
              <a:t>oo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shoot		moose		boast</a:t>
            </a:r>
          </a:p>
          <a:p>
            <a:pPr lvl="1" defTabSz="457200"/>
            <a:r>
              <a:rPr lang="en-US" dirty="0"/>
              <a:t>boost		moan		snooze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2673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carnivores eat?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Carnivores eat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front teeth of a carnivore like?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carnivore’s front teeth are like 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omnivores eat?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Omnivores eat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omnivores use their sharp teeth?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Omnivores use their sharp teeth to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can you tell by looking at an animal’s teeth?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By looking at an animal’s teeth, you can tell 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46585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018241"/>
            <a:ext cx="6297562" cy="744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Max gave me a ________________ to get on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horse.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1994415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snooze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boost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3460226"/>
            <a:ext cx="6297563" cy="7479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After lunch, my teacher went back to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________________.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3436400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classroom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moonbeam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noontime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956435"/>
            <a:ext cx="6297562" cy="7462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Water spinning very fast in a drain can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form a ________________.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4932609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moose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whirlpool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moonlit</a:t>
            </a:r>
          </a:p>
        </p:txBody>
      </p:sp>
    </p:spTree>
    <p:extLst>
      <p:ext uri="{BB962C8B-B14F-4D97-AF65-F5344CB8AC3E}">
        <p14:creationId xmlns:p14="http://schemas.microsoft.com/office/powerpoint/2010/main" val="4092953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95685"/>
            <a:ext cx="6297562" cy="744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red ________________ crows each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morning.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971859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rooster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moonlit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homeroom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437670"/>
            <a:ext cx="6297563" cy="7479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At ________________,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Pilar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helped Dad clean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car.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2413844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cool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homeroom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noontime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933879"/>
            <a:ext cx="6297562" cy="7462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My cats like to ________________ in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afternoon.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3910053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boost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moon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snooze</a:t>
            </a:r>
          </a:p>
        </p:txBody>
      </p:sp>
    </p:spTree>
    <p:extLst>
      <p:ext uri="{BB962C8B-B14F-4D97-AF65-F5344CB8AC3E}">
        <p14:creationId xmlns:p14="http://schemas.microsoft.com/office/powerpoint/2010/main" val="3486485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77783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Dad is taking a nap, so please do not ________ him.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4490513" y="2458569"/>
            <a:ext cx="3659099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display		disturb		distrust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078830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Val will ________ her jacket when she gets inside.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1049679" y="3743179"/>
            <a:ext cx="4345772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  <a:tabLst>
                <a:tab pos="1347788" algn="l"/>
              </a:tabLst>
            </a:pPr>
            <a:r>
              <a:rPr lang="en-US" dirty="0"/>
              <a:t>unsnap	unreal	unchain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431557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socks had so many holes that they were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4490513" y="5095906"/>
            <a:ext cx="6157653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 err="1"/>
              <a:t>uncheckable</a:t>
            </a:r>
            <a:r>
              <a:rPr lang="en-US" dirty="0"/>
              <a:t>		</a:t>
            </a:r>
            <a:r>
              <a:rPr lang="en-US" dirty="0" err="1"/>
              <a:t>unmendable</a:t>
            </a:r>
            <a:r>
              <a:rPr lang="en-US" dirty="0"/>
              <a:t>		unsinkable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lock broke, but I think it is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949500" y="1431646"/>
            <a:ext cx="4832910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teachable		agreeable		fixable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1973251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Jade will ________ her paintings in the hall.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1280020" y="2637600"/>
            <a:ext cx="38327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distrust		display		dismiss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227658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box is on the top shelf, but I think it is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4850038" y="4004499"/>
            <a:ext cx="4549602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fixable		drinkable		reachable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cool</a:t>
            </a:r>
          </a:p>
          <a:p>
            <a:r>
              <a:rPr lang="en-US" dirty="0"/>
              <a:t>tool</a:t>
            </a:r>
          </a:p>
          <a:p>
            <a:r>
              <a:rPr lang="en-US" dirty="0"/>
              <a:t>fool</a:t>
            </a:r>
          </a:p>
          <a:p>
            <a:r>
              <a:rPr lang="en-US" dirty="0"/>
              <a:t>pool</a:t>
            </a:r>
          </a:p>
          <a:p>
            <a:r>
              <a:rPr lang="en-US" dirty="0"/>
              <a:t>spool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boot</a:t>
            </a:r>
          </a:p>
          <a:p>
            <a:r>
              <a:rPr lang="nl-NL" dirty="0"/>
              <a:t>toot</a:t>
            </a:r>
          </a:p>
          <a:p>
            <a:r>
              <a:rPr lang="nl-NL" dirty="0"/>
              <a:t>root</a:t>
            </a:r>
          </a:p>
          <a:p>
            <a:r>
              <a:rPr lang="nl-NL" dirty="0"/>
              <a:t>hoot</a:t>
            </a:r>
          </a:p>
          <a:p>
            <a:r>
              <a:rPr lang="nl-NL" dirty="0"/>
              <a:t>scoot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l-NL" b="1" dirty="0"/>
              <a:t>coop</a:t>
            </a:r>
          </a:p>
          <a:p>
            <a:r>
              <a:rPr lang="nl-NL" dirty="0"/>
              <a:t>loop</a:t>
            </a:r>
          </a:p>
          <a:p>
            <a:r>
              <a:rPr lang="nl-NL" dirty="0"/>
              <a:t>hoop</a:t>
            </a:r>
          </a:p>
          <a:p>
            <a:r>
              <a:rPr lang="nl-NL" dirty="0"/>
              <a:t>snoop</a:t>
            </a:r>
          </a:p>
          <a:p>
            <a:r>
              <a:rPr lang="nl-NL" dirty="0"/>
              <a:t>stoop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m</a:t>
            </a:r>
            <a:r>
              <a:rPr lang="en-US" u="sng" dirty="0"/>
              <a:t>oo</a:t>
            </a:r>
            <a:r>
              <a:rPr lang="en-US" dirty="0"/>
              <a:t>nl</a:t>
            </a:r>
            <a:r>
              <a:rPr lang="en-US" u="sng" dirty="0"/>
              <a:t>i</a:t>
            </a:r>
            <a:r>
              <a:rPr lang="en-US" dirty="0"/>
              <a:t>t			n</a:t>
            </a:r>
            <a:r>
              <a:rPr lang="en-US" u="sng" dirty="0"/>
              <a:t>oo</a:t>
            </a:r>
            <a:r>
              <a:rPr lang="en-US" dirty="0"/>
              <a:t>ntim</a:t>
            </a:r>
            <a:r>
              <a:rPr lang="en-US" u="sng" dirty="0"/>
              <a:t>e</a:t>
            </a:r>
            <a:r>
              <a:rPr lang="en-US" dirty="0"/>
              <a:t>		wh</a:t>
            </a:r>
            <a:r>
              <a:rPr lang="en-US" u="sng" dirty="0"/>
              <a:t>ir</a:t>
            </a:r>
            <a:r>
              <a:rPr lang="en-US" dirty="0"/>
              <a:t>lp</a:t>
            </a:r>
            <a:r>
              <a:rPr lang="en-US" u="sng" dirty="0"/>
              <a:t>oo</a:t>
            </a:r>
            <a:r>
              <a:rPr lang="en-US" dirty="0"/>
              <a:t>l		m</a:t>
            </a:r>
            <a:r>
              <a:rPr lang="en-US" u="sng" dirty="0"/>
              <a:t>oo</a:t>
            </a:r>
            <a:r>
              <a:rPr lang="en-US" dirty="0"/>
              <a:t>nb</a:t>
            </a:r>
            <a:r>
              <a:rPr lang="en-US" u="sng" dirty="0"/>
              <a:t>ea</a:t>
            </a:r>
            <a:r>
              <a:rPr lang="en-US" dirty="0"/>
              <a:t>m	h</a:t>
            </a:r>
            <a:r>
              <a:rPr lang="en-US" u="sng" dirty="0"/>
              <a:t>o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r</a:t>
            </a:r>
            <a:r>
              <a:rPr lang="en-US" u="sng" dirty="0"/>
              <a:t>oo</a:t>
            </a:r>
            <a:r>
              <a:rPr lang="en-US" dirty="0"/>
              <a:t>m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h</a:t>
            </a:r>
            <a:r>
              <a:rPr lang="en-US" u="sng" dirty="0"/>
              <a:t>ai</a:t>
            </a:r>
            <a:r>
              <a:rPr lang="en-US" dirty="0"/>
              <a:t>lst</a:t>
            </a:r>
            <a:r>
              <a:rPr lang="en-US" u="sng" dirty="0"/>
              <a:t>or</a:t>
            </a:r>
            <a:r>
              <a:rPr lang="en-US" dirty="0"/>
              <a:t>m		</a:t>
            </a:r>
            <a:r>
              <a:rPr lang="en-US" u="sng" dirty="0"/>
              <a:t>i</a:t>
            </a:r>
            <a:r>
              <a:rPr lang="en-US" dirty="0"/>
              <a:t>ncr</a:t>
            </a:r>
            <a:r>
              <a:rPr lang="en-US" u="sng" dirty="0"/>
              <a:t>ea</a:t>
            </a:r>
            <a:r>
              <a:rPr lang="en-US" dirty="0"/>
              <a:t>se		h</a:t>
            </a:r>
            <a:r>
              <a:rPr lang="en-US" u="sng" dirty="0"/>
              <a:t>er</a:t>
            </a:r>
            <a:r>
              <a:rPr lang="en-US" dirty="0"/>
              <a:t>b</a:t>
            </a:r>
            <a:r>
              <a:rPr lang="en-US" u="sng" dirty="0"/>
              <a:t>i</a:t>
            </a:r>
            <a:r>
              <a:rPr lang="en-US" dirty="0"/>
              <a:t>v</a:t>
            </a:r>
            <a:r>
              <a:rPr lang="en-US" u="sng" dirty="0"/>
              <a:t>or</a:t>
            </a:r>
            <a:r>
              <a:rPr lang="en-US" dirty="0"/>
              <a:t>e		c</a:t>
            </a:r>
            <a:r>
              <a:rPr lang="en-US" u="sng" dirty="0"/>
              <a:t>a</a:t>
            </a:r>
            <a:r>
              <a:rPr lang="en-US" dirty="0"/>
              <a:t>rn</a:t>
            </a:r>
            <a:r>
              <a:rPr lang="en-US" u="sng" dirty="0"/>
              <a:t>i</a:t>
            </a:r>
            <a:r>
              <a:rPr lang="en-US" dirty="0"/>
              <a:t>v</a:t>
            </a:r>
            <a:r>
              <a:rPr lang="en-US" u="sng" dirty="0"/>
              <a:t>or</a:t>
            </a:r>
            <a:r>
              <a:rPr lang="en-US" dirty="0"/>
              <a:t>e		</a:t>
            </a:r>
            <a:r>
              <a:rPr lang="en-US" u="sng" dirty="0"/>
              <a:t>o</a:t>
            </a:r>
            <a:r>
              <a:rPr lang="en-US" dirty="0"/>
              <a:t>mn</a:t>
            </a:r>
            <a:r>
              <a:rPr lang="en-US" u="sng" dirty="0"/>
              <a:t>i</a:t>
            </a:r>
            <a:r>
              <a:rPr lang="en-US" dirty="0"/>
              <a:t>v</a:t>
            </a:r>
            <a:r>
              <a:rPr lang="en-US" u="sng" dirty="0"/>
              <a:t>or</a:t>
            </a:r>
            <a:r>
              <a:rPr lang="en-US" dirty="0"/>
              <a:t>e</a:t>
            </a:r>
          </a:p>
          <a:p>
            <a:pPr marL="457200" lvl="1" indent="0" defTabSz="457200">
              <a:lnSpc>
                <a:spcPts val="56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8932" y="1970807"/>
            <a:ext cx="6879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1688" y="1972893"/>
            <a:ext cx="2375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2025" y="1980639"/>
            <a:ext cx="63542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42220" y="1987488"/>
            <a:ext cx="5934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7175" y="1980639"/>
            <a:ext cx="5932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33620" y="1985900"/>
            <a:ext cx="5467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500" y="1971113"/>
            <a:ext cx="69780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78070" y="1982725"/>
            <a:ext cx="7325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98943" y="1992491"/>
            <a:ext cx="7196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18633" y="2001282"/>
            <a:ext cx="6890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2113" y="2678606"/>
            <a:ext cx="4729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35063" y="2683400"/>
            <a:ext cx="7181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2025" y="2673746"/>
            <a:ext cx="2401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42220" y="2680481"/>
            <a:ext cx="8464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46701" y="2696871"/>
            <a:ext cx="54229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8999" y="2708027"/>
            <a:ext cx="12781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6814" y="2704858"/>
            <a:ext cx="5141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94551" y="2710408"/>
            <a:ext cx="3804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70237" y="2720682"/>
            <a:ext cx="2418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12096" y="2738785"/>
            <a:ext cx="5460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16" y="2712277"/>
            <a:ext cx="4308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20224" y="2727314"/>
            <a:ext cx="2095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29776" y="2737145"/>
            <a:ext cx="5915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919218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lock   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trust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teach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able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   hand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un-   dis-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859339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42829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like (not like),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interested (not interested),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agree (not agree).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dis</a:t>
            </a:r>
            <a:r>
              <a:rPr lang="en-US" dirty="0"/>
              <a:t>play		</a:t>
            </a:r>
            <a:r>
              <a:rPr lang="en-US" u="sng" dirty="0"/>
              <a:t>un</a:t>
            </a:r>
            <a:r>
              <a:rPr lang="en-US" dirty="0"/>
              <a:t>snap		</a:t>
            </a:r>
            <a:r>
              <a:rPr lang="en-US" u="sng" dirty="0"/>
              <a:t>un</a:t>
            </a:r>
            <a:r>
              <a:rPr lang="en-US" dirty="0"/>
              <a:t>rest		</a:t>
            </a:r>
            <a:r>
              <a:rPr lang="en-US" u="sng" dirty="0"/>
              <a:t>dis</a:t>
            </a:r>
            <a:r>
              <a:rPr lang="en-US" dirty="0"/>
              <a:t>turb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fix</a:t>
            </a:r>
            <a:r>
              <a:rPr lang="en-US" u="sng" dirty="0"/>
              <a:t>able</a:t>
            </a:r>
            <a:r>
              <a:rPr lang="en-US" dirty="0"/>
              <a:t>		pain</a:t>
            </a:r>
            <a:r>
              <a:rPr lang="en-US" u="sng" dirty="0"/>
              <a:t>ful</a:t>
            </a:r>
            <a:r>
              <a:rPr lang="en-US" dirty="0"/>
              <a:t>		reach</a:t>
            </a:r>
            <a:r>
              <a:rPr lang="en-US" u="sng" dirty="0"/>
              <a:t>able</a:t>
            </a:r>
            <a:r>
              <a:rPr lang="en-US" dirty="0"/>
              <a:t>		rest</a:t>
            </a:r>
            <a:r>
              <a:rPr lang="en-US" u="sng" dirty="0"/>
              <a:t>ful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dis</a:t>
            </a:r>
            <a:r>
              <a:rPr lang="en-US" dirty="0"/>
              <a:t>taste</a:t>
            </a:r>
            <a:r>
              <a:rPr lang="en-US" u="sng" dirty="0"/>
              <a:t>ful</a:t>
            </a:r>
            <a:r>
              <a:rPr lang="en-US" dirty="0"/>
              <a:t>		</a:t>
            </a:r>
            <a:r>
              <a:rPr lang="en-US" dirty="0" err="1"/>
              <a:t>unmend</a:t>
            </a:r>
            <a:r>
              <a:rPr lang="en-US" u="sng" dirty="0" err="1"/>
              <a:t>able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sink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skill</a:t>
            </a:r>
            <a:r>
              <a:rPr lang="en-US" u="sng" dirty="0"/>
              <a:t>ful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all</a:t>
            </a:r>
            <a:r>
              <a:rPr lang="en-US" b="1" dirty="0"/>
              <a:t>		tall		ball	fall		call	</a:t>
            </a:r>
            <a:r>
              <a:rPr lang="en-US" b="1" u="sng" dirty="0"/>
              <a:t>where</a:t>
            </a:r>
            <a:r>
              <a:rPr lang="en-US" b="1" dirty="0"/>
              <a:t>		there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b</a:t>
            </a:r>
            <a:r>
              <a:rPr lang="en-US" b="1" u="sng" dirty="0"/>
              <a:t>ee</a:t>
            </a:r>
            <a:r>
              <a:rPr lang="en-US" b="1" dirty="0"/>
              <a:t>n</a:t>
            </a:r>
            <a:r>
              <a:rPr lang="en-US" dirty="0"/>
              <a:t>		m</a:t>
            </a:r>
            <a:r>
              <a:rPr lang="en-US" u="sng" dirty="0"/>
              <a:t>a</a:t>
            </a:r>
            <a:r>
              <a:rPr lang="en-US" dirty="0"/>
              <a:t>ny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one		through		also		about		were		because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 will call the dentist now because my tooth hurts.</a:t>
            </a:r>
          </a:p>
          <a:p>
            <a:pPr lvl="1" defTabSz="457200"/>
            <a:r>
              <a:rPr lang="en-US" dirty="0"/>
              <a:t>There were no spoons next to the three bowls of oatmeal.</a:t>
            </a:r>
          </a:p>
          <a:p>
            <a:pPr lvl="1" defTabSz="457200"/>
            <a:r>
              <a:rPr lang="en-US" dirty="0"/>
              <a:t>How did Dustin’s soccer ball land on the roof of the shed?</a:t>
            </a:r>
          </a:p>
          <a:p>
            <a:pPr lvl="1" defTabSz="457200"/>
            <a:r>
              <a:rPr lang="en-US" dirty="0"/>
              <a:t>Where is it cool in the morning but hot in the afternoon?</a:t>
            </a:r>
          </a:p>
          <a:p>
            <a:pPr lvl="1" defTabSz="457200"/>
            <a:r>
              <a:rPr lang="en-US" dirty="0"/>
              <a:t>The wheel on your scooter is loose, and it is about to fall off.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239.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Animal Teeth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5"/>
            <a:ext cx="6763651" cy="126667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What animals eat, their diet, may include plants or meat </a:t>
            </a:r>
            <a:br>
              <a:rPr lang="en-US" sz="1600" dirty="0"/>
            </a:br>
            <a:r>
              <a:rPr lang="en-US" sz="1600" dirty="0"/>
              <a:t>or both. Animals can be sorted into categories (groups), depending </a:t>
            </a:r>
            <a:br>
              <a:rPr lang="en-US" sz="1600" dirty="0"/>
            </a:br>
            <a:r>
              <a:rPr lang="en-US" sz="1600" dirty="0"/>
              <a:t>on their diet: herbivores (plant eaters), carnivores (meat eaters), and </a:t>
            </a:r>
            <a:br>
              <a:rPr lang="en-US" sz="1600" dirty="0"/>
            </a:br>
            <a:r>
              <a:rPr lang="en-US" sz="1600" dirty="0"/>
              <a:t>omnivores (meat and plant eaters). The teeth of different animals have </a:t>
            </a:r>
            <a:br>
              <a:rPr lang="en-US" sz="1600" dirty="0"/>
            </a:br>
            <a:r>
              <a:rPr lang="en-US" sz="1600" dirty="0"/>
              <a:t>changed over time in ways that help them eat their food.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39971"/>
            <a:ext cx="6528547" cy="199200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Take a look at an animal’s teeth. The teeth can help </a:t>
            </a:r>
            <a:br>
              <a:rPr lang="en-US" sz="1800" dirty="0"/>
            </a:br>
            <a:r>
              <a:rPr lang="en-US" sz="1800" dirty="0"/>
              <a:t>you tell what sort of food the animal eats. If an animal eats </a:t>
            </a:r>
            <a:br>
              <a:rPr lang="en-US" sz="1800" dirty="0"/>
            </a:br>
            <a:r>
              <a:rPr lang="en-US" sz="1800" dirty="0"/>
              <a:t>just plants and no meat, it is called an </a:t>
            </a:r>
            <a:r>
              <a:rPr lang="en-US" sz="1800" b="1" dirty="0"/>
              <a:t>herbivore.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Horses, camels, sheep, and moose are all </a:t>
            </a:r>
            <a:br>
              <a:rPr lang="en-US" sz="1800" dirty="0"/>
            </a:br>
            <a:r>
              <a:rPr lang="en-US" sz="1800" dirty="0"/>
              <a:t>herbivores.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379846"/>
            <a:ext cx="598579" cy="1921585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901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22703"/>
            <a:ext cx="6528547" cy="380973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Herbivores have wide, flat back teeth. Those </a:t>
            </a:r>
            <a:br>
              <a:rPr lang="en-US" sz="1800" dirty="0"/>
            </a:br>
            <a:r>
              <a:rPr lang="en-US" sz="1800" dirty="0"/>
              <a:t>back teeth help herbivores crush and eat grass, </a:t>
            </a:r>
            <a:br>
              <a:rPr lang="en-US" sz="1800" dirty="0"/>
            </a:br>
            <a:r>
              <a:rPr lang="en-US" sz="1800" dirty="0"/>
              <a:t>leaves, seeds, and other sorts of plants.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herbivores have front teeth with sharp </a:t>
            </a:r>
            <a:br>
              <a:rPr lang="en-US" sz="1800" dirty="0"/>
            </a:br>
            <a:r>
              <a:rPr lang="en-US" sz="1800" dirty="0"/>
              <a:t>tips. Those teeth help them chomp through </a:t>
            </a:r>
            <a:br>
              <a:rPr lang="en-US" sz="1800" dirty="0"/>
            </a:br>
            <a:r>
              <a:rPr lang="en-US" sz="1800" dirty="0"/>
              <a:t>branches, twigs, and hard seeds. A beaver has sharp </a:t>
            </a:r>
            <a:br>
              <a:rPr lang="en-US" sz="1800" dirty="0"/>
            </a:br>
            <a:r>
              <a:rPr lang="en-US" sz="1800" dirty="0"/>
              <a:t>front teeth for cutting down trees. A beaver will </a:t>
            </a:r>
            <a:br>
              <a:rPr lang="en-US" sz="1800" dirty="0"/>
            </a:br>
            <a:r>
              <a:rPr lang="en-US" sz="1800" dirty="0"/>
              <a:t>eat the soft layer under the bark on tree trunks and </a:t>
            </a:r>
            <a:br>
              <a:rPr lang="en-US" sz="1800" dirty="0"/>
            </a:br>
            <a:r>
              <a:rPr lang="en-US" sz="1800" dirty="0"/>
              <a:t>branches.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2578"/>
            <a:ext cx="598579" cy="4015667"/>
          </a:xfrm>
        </p:spPr>
        <p:txBody>
          <a:bodyPr>
            <a:noAutofit/>
          </a:bodyPr>
          <a:lstStyle/>
          <a:p>
            <a:r>
              <a:rPr lang="en-US" dirty="0"/>
              <a:t>42</a:t>
            </a:r>
          </a:p>
          <a:p>
            <a:r>
              <a:rPr lang="en-US" dirty="0"/>
              <a:t>49</a:t>
            </a:r>
          </a:p>
          <a:p>
            <a:r>
              <a:rPr lang="en-US" dirty="0"/>
              <a:t>57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71</a:t>
            </a:r>
          </a:p>
          <a:p>
            <a:r>
              <a:rPr lang="en-US" dirty="0"/>
              <a:t>78</a:t>
            </a:r>
          </a:p>
          <a:p>
            <a:r>
              <a:rPr lang="en-US" dirty="0"/>
              <a:t>87</a:t>
            </a:r>
          </a:p>
          <a:p>
            <a:r>
              <a:rPr lang="en-US" dirty="0"/>
              <a:t>96</a:t>
            </a:r>
          </a:p>
          <a:p>
            <a:r>
              <a:rPr lang="en-US" dirty="0"/>
              <a:t>107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C053585-8C48-411F-A530-894DAB8EF6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67337</TotalTime>
  <Words>1943</Words>
  <Application>Microsoft Office PowerPoint</Application>
  <PresentationFormat>Widescreen</PresentationFormat>
  <Paragraphs>277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Decodable Informative Text (Part 1) — cont’d 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3971</cp:revision>
  <dcterms:created xsi:type="dcterms:W3CDTF">2023-03-21T18:49:30Z</dcterms:created>
  <dcterms:modified xsi:type="dcterms:W3CDTF">2024-04-11T15:32:24Z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