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09"/>
  </p:normalViewPr>
  <p:slideViewPr>
    <p:cSldViewPr snapToGrid="0">
      <p:cViewPr varScale="1">
        <p:scale>
          <a:sx n="183" d="100"/>
          <a:sy n="183" d="100"/>
        </p:scale>
        <p:origin x="2512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10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lvl="1" defTabSz="457200"/>
            <a:r>
              <a:rPr lang="pt-BR" dirty="0"/>
              <a:t>t		o		i		u		p</a:t>
            </a:r>
          </a:p>
          <a:p>
            <a:pPr lvl="1" defTabSz="457200"/>
            <a:r>
              <a:rPr lang="pt-BR" dirty="0"/>
              <a:t>i		n		c		a		r</a:t>
            </a:r>
          </a:p>
          <a:p>
            <a:pPr lvl="1" defTabSz="457200"/>
            <a:r>
              <a:rPr lang="pt-BR" dirty="0"/>
              <a:t>u		j		a		m		s</a:t>
            </a:r>
          </a:p>
          <a:p>
            <a:pPr lvl="1" defTabSz="457200"/>
            <a:r>
              <a:rPr lang="pt-BR" dirty="0"/>
              <a:t>h		u		g		o		b</a:t>
            </a:r>
          </a:p>
          <a:p>
            <a:pPr lvl="1" defTabSz="457200"/>
            <a:r>
              <a:rPr lang="pt-BR" dirty="0"/>
              <a:t>f		k		u		d		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1" y="2015620"/>
            <a:ext cx="3789803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cat ran after the bug.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6" name="Picture 2" descr="A cat chases a critter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001" y="1772571"/>
            <a:ext cx="180022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69065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cat ran into the hut.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52380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Kat has a jug of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075" name="Picture 3" descr="A girl carries a container of liquid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9351" y="2957606"/>
            <a:ext cx="771525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Kat has a sip of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bug sat in the sun.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4" descr="A critter inside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001" y="4646707"/>
            <a:ext cx="18192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bug is on the rug.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Nan and Tim can hug pups.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4" name="Picture 2" descr="A man and woman both hold small animals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205" y="794235"/>
            <a:ext cx="1314450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can hum and drum.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4" y="2758748"/>
            <a:ext cx="382790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tan pup tugs at the rug.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4099" name="Picture 3" descr="A puppy pulls a carpet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742" y="2531438"/>
            <a:ext cx="185737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tan pup sits on a rug.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Kat is at the summit.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6" name="Picture 4" descr="A water craf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741" y="4164984"/>
            <a:ext cx="1857375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58711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sub is in the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1999" y="1287875"/>
            <a:ext cx="3682181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Dad has a big top hat.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1" name="Picture 2" descr="A man wearing a tall ha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470" y="820889"/>
            <a:ext cx="11811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Jim has a little cap.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little tot sobs.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4" name="Picture 3" descr="A girl takes a drink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407" y="2204517"/>
            <a:ext cx="1419225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65378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little tot sips from a cup.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u</a:t>
            </a:r>
            <a:r>
              <a:rPr lang="en-US" dirty="0"/>
              <a:t>g	b</a:t>
            </a:r>
            <a:r>
              <a:rPr lang="en-US" u="sng" dirty="0"/>
              <a:t>i</a:t>
            </a:r>
            <a:r>
              <a:rPr lang="en-US" dirty="0"/>
              <a:t>g		b</a:t>
            </a:r>
            <a:r>
              <a:rPr lang="en-US" u="sng" dirty="0"/>
              <a:t>u</a:t>
            </a:r>
            <a:r>
              <a:rPr lang="en-US" dirty="0"/>
              <a:t>g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u</a:t>
            </a:r>
            <a:r>
              <a:rPr lang="en-US" dirty="0"/>
              <a:t>p	t</a:t>
            </a:r>
            <a:r>
              <a:rPr lang="en-US" u="sng" dirty="0"/>
              <a:t>u</a:t>
            </a:r>
            <a:r>
              <a:rPr lang="en-US" dirty="0"/>
              <a:t>g		t</a:t>
            </a:r>
            <a:r>
              <a:rPr lang="en-US" u="sng" dirty="0"/>
              <a:t>a</a:t>
            </a:r>
            <a:r>
              <a:rPr lang="en-US" dirty="0"/>
              <a:t>g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u</a:t>
            </a:r>
            <a:r>
              <a:rPr lang="en-US" dirty="0"/>
              <a:t>m	c</a:t>
            </a:r>
            <a:r>
              <a:rPr lang="en-US" u="sng" dirty="0"/>
              <a:t>u</a:t>
            </a:r>
            <a:r>
              <a:rPr lang="en-US" dirty="0"/>
              <a:t>t		h</a:t>
            </a:r>
            <a:r>
              <a:rPr lang="en-US" u="sng" dirty="0"/>
              <a:t>a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rut		bun	sub</a:t>
            </a:r>
          </a:p>
          <a:p>
            <a:pPr lvl="1" defTabSz="457200"/>
            <a:r>
              <a:rPr lang="en-US" dirty="0"/>
              <a:t>sob		jug		rot</a:t>
            </a:r>
          </a:p>
          <a:p>
            <a:pPr lvl="1" defTabSz="4572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cut</a:t>
            </a:r>
          </a:p>
          <a:p>
            <a:r>
              <a:rPr lang="en-US" dirty="0"/>
              <a:t>gut</a:t>
            </a:r>
          </a:p>
          <a:p>
            <a:r>
              <a:rPr lang="en-US" dirty="0"/>
              <a:t>but</a:t>
            </a:r>
          </a:p>
          <a:p>
            <a:r>
              <a:rPr lang="en-US" dirty="0"/>
              <a:t>nut</a:t>
            </a:r>
          </a:p>
          <a:p>
            <a:r>
              <a:rPr lang="en-US" dirty="0"/>
              <a:t>hut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tub</a:t>
            </a:r>
          </a:p>
          <a:p>
            <a:r>
              <a:rPr lang="en-US" dirty="0"/>
              <a:t>hub</a:t>
            </a:r>
          </a:p>
          <a:p>
            <a:r>
              <a:rPr lang="en-US" dirty="0"/>
              <a:t>cub</a:t>
            </a:r>
          </a:p>
          <a:p>
            <a:r>
              <a:rPr lang="en-US" dirty="0"/>
              <a:t>sub</a:t>
            </a:r>
          </a:p>
          <a:p>
            <a:r>
              <a:rPr lang="en-US" dirty="0"/>
              <a:t>rub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nn-NO" b="1" dirty="0"/>
              <a:t>dug</a:t>
            </a:r>
          </a:p>
          <a:p>
            <a:r>
              <a:rPr lang="nn-NO" dirty="0"/>
              <a:t>mug</a:t>
            </a:r>
          </a:p>
          <a:p>
            <a:r>
              <a:rPr lang="nn-NO" dirty="0"/>
              <a:t>jug</a:t>
            </a:r>
          </a:p>
          <a:p>
            <a:r>
              <a:rPr lang="nn-NO" dirty="0"/>
              <a:t>tug</a:t>
            </a:r>
          </a:p>
          <a:p>
            <a:r>
              <a:rPr lang="nn-NO" dirty="0"/>
              <a:t>bug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  <a:tabLst>
                <a:tab pos="1789113" algn="l"/>
                <a:tab pos="3224213" algn="l"/>
                <a:tab pos="4748213" algn="l"/>
                <a:tab pos="5830888" algn="l"/>
              </a:tabLst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  <a:br>
              <a:rPr lang="en-US" dirty="0"/>
            </a:br>
            <a:r>
              <a:rPr lang="fr-FR" dirty="0" err="1"/>
              <a:t>hubcap</a:t>
            </a:r>
            <a:r>
              <a:rPr lang="fr-FR" dirty="0"/>
              <a:t>	</a:t>
            </a:r>
            <a:r>
              <a:rPr lang="fr-FR" dirty="0" err="1"/>
              <a:t>submit</a:t>
            </a:r>
            <a:r>
              <a:rPr lang="fr-FR" dirty="0"/>
              <a:t>	</a:t>
            </a:r>
            <a:r>
              <a:rPr lang="fr-FR" dirty="0" err="1"/>
              <a:t>summit</a:t>
            </a:r>
            <a:r>
              <a:rPr lang="fr-FR" dirty="0"/>
              <a:t>	</a:t>
            </a:r>
            <a:r>
              <a:rPr lang="fr-FR" dirty="0" err="1"/>
              <a:t>vivid</a:t>
            </a:r>
            <a:r>
              <a:rPr lang="fr-FR" dirty="0"/>
              <a:t>	</a:t>
            </a:r>
            <a:r>
              <a:rPr lang="fr-FR" dirty="0" err="1"/>
              <a:t>comic</a:t>
            </a:r>
            <a:endParaRPr lang="en-US" dirty="0"/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into		after		some		from		very</a:t>
            </a:r>
          </a:p>
          <a:p>
            <a:pPr marL="457200" lvl="1" indent="0" defTabSz="457200">
              <a:buNone/>
            </a:pPr>
            <a:r>
              <a:rPr lang="en-US" dirty="0"/>
              <a:t>put			she			saw		went		they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31900" y="1924260"/>
            <a:ext cx="47783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9737" y="1931855"/>
            <a:ext cx="43021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0850" y="1929203"/>
            <a:ext cx="44323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14079" y="1928161"/>
            <a:ext cx="4127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23372" y="1919497"/>
            <a:ext cx="5146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8041" y="1927116"/>
            <a:ext cx="361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12915" y="1919497"/>
            <a:ext cx="31273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5655" y="1921583"/>
            <a:ext cx="2322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21780" y="1927117"/>
            <a:ext cx="52387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45655" y="1940381"/>
            <a:ext cx="2000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The pup had a habit.</a:t>
            </a:r>
            <a:br>
              <a:rPr lang="en-US" dirty="0"/>
            </a:br>
            <a:r>
              <a:rPr lang="en-US" dirty="0"/>
              <a:t>The little pup had a bad habit.</a:t>
            </a:r>
            <a:br>
              <a:rPr lang="en-US" dirty="0"/>
            </a:br>
            <a:r>
              <a:rPr lang="en-US" dirty="0"/>
              <a:t>The little pup had a very bad habit.</a:t>
            </a:r>
            <a:br>
              <a:rPr lang="en-US" dirty="0"/>
            </a:br>
            <a:r>
              <a:rPr lang="en-US" dirty="0"/>
              <a:t>. . . , the little pup had a very bad habit.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woman at the table with colorful wrappers on i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7236" y="3034837"/>
            <a:ext cx="2209800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Lin got gum.</a:t>
            </a:r>
            <a:br>
              <a:rPr lang="en-US" dirty="0"/>
            </a:br>
            <a:r>
              <a:rPr lang="en-US" dirty="0"/>
              <a:t>Lin got a lot of gum.</a:t>
            </a:r>
            <a:br>
              <a:rPr lang="en-US" dirty="0"/>
            </a:br>
            <a:r>
              <a:rPr lang="en-US" dirty="0"/>
              <a:t>Lin got a lot of gum from her dad.</a:t>
            </a:r>
            <a:br>
              <a:rPr lang="en-US" dirty="0"/>
            </a:br>
            <a:r>
              <a:rPr lang="en-US" dirty="0"/>
              <a:t>. . . , Lin got a lot of gum from her dad.	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Rob and Gus had a picnic.</a:t>
            </a:r>
            <a:br>
              <a:rPr lang="en-US" dirty="0"/>
            </a:br>
            <a:r>
              <a:rPr lang="en-US" dirty="0"/>
              <a:t>Rob and Gus had a picnic of ham and nuts.</a:t>
            </a:r>
            <a:br>
              <a:rPr lang="en-US" dirty="0"/>
            </a:br>
            <a:r>
              <a:rPr lang="en-US" dirty="0"/>
              <a:t>Rob and Gus had a picnic of ham, nuts, and</a:t>
            </a:r>
            <a:br>
              <a:rPr lang="en-US" dirty="0"/>
            </a:br>
            <a:r>
              <a:rPr lang="en-US" dirty="0"/>
              <a:t>a jug of water.</a:t>
            </a:r>
            <a:br>
              <a:rPr lang="en-US" dirty="0"/>
            </a:br>
            <a:r>
              <a:rPr lang="en-US" dirty="0"/>
              <a:t>. . . , Rob and Gus had a picnic of ham, nuts,</a:t>
            </a:r>
            <a:br>
              <a:rPr lang="en-US" dirty="0"/>
            </a:br>
            <a:r>
              <a:rPr lang="en-US" dirty="0"/>
              <a:t>and a jug of water.					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8" name="Picture 2" descr="Two men outside eat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1791" y="1124349"/>
            <a:ext cx="2247900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3" descr="A small animal chews a shoe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2753" y="4344782"/>
            <a:ext cx="20859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Nan has ham on a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bin			bun		bug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Nat ________ the fabric.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cat			bug		cut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man put the ________ on the rug.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pup		up			hum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________ got into the mug.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bus			rug			bug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Bob can ________ his dog.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jug			cat			hug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gum can ________ in the can.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fit			rat			lot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Nan can ________ and run.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him			hum		ham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pup ran from the ________.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big			dug		hut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Tom can ________ the pup.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mug		pat			rug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The cat and dog ________ the cap.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tug			mug		big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1413239-D5FC-4985-B4DE-D893CA9045C3}"/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65026</TotalTime>
  <Words>885</Words>
  <Application>Microsoft Macintosh PowerPoint</Application>
  <PresentationFormat>Widescreen</PresentationFormat>
  <Paragraphs>123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1004</cp:revision>
  <dcterms:created xsi:type="dcterms:W3CDTF">2023-03-21T18:49:30Z</dcterms:created>
  <dcterms:modified xsi:type="dcterms:W3CDTF">2024-01-23T08:03:52Z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