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375"/>
  </p:normalViewPr>
  <p:slideViewPr>
    <p:cSldViewPr snapToGrid="0">
      <p:cViewPr varScale="1">
        <p:scale>
          <a:sx n="182" d="100"/>
          <a:sy n="182" d="100"/>
        </p:scale>
        <p:origin x="2816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3 Lesson 8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marL="457200" lvl="1" indent="0" defTabSz="766763">
              <a:buNone/>
              <a:tabLst>
                <a:tab pos="2506663" algn="l"/>
              </a:tabLst>
            </a:pPr>
            <a:r>
              <a:rPr lang="da-DK" b="1" dirty="0"/>
              <a:t>	r</a:t>
            </a:r>
            <a:r>
              <a:rPr lang="da-DK" b="1" u="sng" dirty="0"/>
              <a:t>u</a:t>
            </a:r>
            <a:r>
              <a:rPr lang="da-DK" b="1" dirty="0"/>
              <a:t>g</a:t>
            </a:r>
          </a:p>
          <a:p>
            <a:pPr lvl="1" defTabSz="457200"/>
            <a:r>
              <a:rPr lang="pl-PL" dirty="0"/>
              <a:t>u		d		u		o		f</a:t>
            </a:r>
          </a:p>
          <a:p>
            <a:pPr lvl="1" defTabSz="457200"/>
            <a:r>
              <a:rPr lang="pl-PL" dirty="0"/>
              <a:t>k		u		s		a		m</a:t>
            </a:r>
          </a:p>
          <a:p>
            <a:pPr lvl="1" defTabSz="457200"/>
            <a:r>
              <a:rPr lang="pl-PL" dirty="0"/>
              <a:t>i		p		u		o		b</a:t>
            </a:r>
          </a:p>
          <a:p>
            <a:pPr lvl="1" defTabSz="457200"/>
            <a:r>
              <a:rPr lang="pl-PL" dirty="0"/>
              <a:t>a		u		l		g		i</a:t>
            </a:r>
          </a:p>
          <a:p>
            <a:pPr lvl="1" defTabSz="457200"/>
            <a:r>
              <a:rPr lang="pl-PL" dirty="0"/>
              <a:t>c		j		o		t		h</a:t>
            </a:r>
          </a:p>
          <a:p>
            <a:pPr lvl="1" defTabSz="457200"/>
            <a:endParaRPr lang="pt-B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Nan got a muffin.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6" name="Picture 2" descr="A woman puts a star on her shir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3757" y="1487627"/>
            <a:ext cx="1543050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Nan got a pin.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Nan and Nat sit on a rug.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3" descr="A man and woman sit on a tree trunk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314" y="3024860"/>
            <a:ext cx="13716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and Nat sit on a log.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tot can run after the cat.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0" name="Picture 4" descr="A boy chases a furry animal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086" y="4718145"/>
            <a:ext cx="152400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tot can rub the cat.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Bob can see the fan.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4" name="Picture 2" descr="A boy sits in a wheelchair in front of a tool blowing ai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726" y="818049"/>
            <a:ext cx="142875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Bob can see us.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He can mix in a can.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6" name="Picture 3" descr="A boy stirs his spoon in a cup with a handl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576" y="2302263"/>
            <a:ext cx="148590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He can mix in a mug.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Kim was in the mud.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7" name="Picture 4" descr="A girl is on the ground with dirt on he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952" y="4070655"/>
            <a:ext cx="123825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Kim was in the tub.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They have fun until sunup.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1" name="Picture 2" descr="Baked goods in a bowl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5260" y="908362"/>
            <a:ext cx="1533525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They have six muffins.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little cabin is rustic.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4" name="Picture 3" descr="A log house in the wood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3334" y="2303303"/>
            <a:ext cx="185737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sun is up.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u="sng" dirty="0"/>
              <a:t>u</a:t>
            </a:r>
            <a:r>
              <a:rPr lang="en-US" dirty="0"/>
              <a:t>p		</a:t>
            </a:r>
            <a:r>
              <a:rPr lang="en-US" u="sng" dirty="0"/>
              <a:t>u</a:t>
            </a:r>
            <a:r>
              <a:rPr lang="en-US" dirty="0"/>
              <a:t>s		r</a:t>
            </a:r>
            <a:r>
              <a:rPr lang="en-US" u="sng" dirty="0"/>
              <a:t>u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u</a:t>
            </a:r>
            <a:r>
              <a:rPr lang="en-US" dirty="0"/>
              <a:t>b		s</a:t>
            </a:r>
            <a:r>
              <a:rPr lang="en-US" u="sng" dirty="0"/>
              <a:t>o</a:t>
            </a:r>
            <a:r>
              <a:rPr lang="en-US" dirty="0"/>
              <a:t>d		m</a:t>
            </a:r>
            <a:r>
              <a:rPr lang="en-US" u="sng" dirty="0"/>
              <a:t>u</a:t>
            </a:r>
            <a:r>
              <a:rPr lang="en-US" dirty="0"/>
              <a:t>g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u</a:t>
            </a:r>
            <a:r>
              <a:rPr lang="en-US" dirty="0"/>
              <a:t>n		f</a:t>
            </a:r>
            <a:r>
              <a:rPr lang="en-US" u="sng" dirty="0"/>
              <a:t>a</a:t>
            </a:r>
            <a:r>
              <a:rPr lang="en-US" dirty="0"/>
              <a:t>n		s</a:t>
            </a:r>
            <a:r>
              <a:rPr lang="en-US" u="sng" dirty="0"/>
              <a:t>u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pin		mud	mad</a:t>
            </a:r>
          </a:p>
          <a:p>
            <a:pPr lvl="1" defTabSz="457200"/>
            <a:r>
              <a:rPr lang="en-US" dirty="0"/>
              <a:t>pun	rug		rig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it-IT" b="1" dirty="0"/>
              <a:t>sun</a:t>
            </a:r>
          </a:p>
          <a:p>
            <a:r>
              <a:rPr lang="it-IT" dirty="0"/>
              <a:t>run</a:t>
            </a:r>
          </a:p>
          <a:p>
            <a:r>
              <a:rPr lang="it-IT" dirty="0"/>
              <a:t>fun</a:t>
            </a:r>
          </a:p>
          <a:p>
            <a:r>
              <a:rPr lang="it-IT" dirty="0"/>
              <a:t>bun</a:t>
            </a:r>
          </a:p>
          <a:p>
            <a:r>
              <a:rPr lang="it-IT" dirty="0"/>
              <a:t>pun</a:t>
            </a:r>
            <a:endParaRPr lang="da-DK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rub</a:t>
            </a:r>
          </a:p>
          <a:p>
            <a:r>
              <a:rPr lang="en-US" dirty="0"/>
              <a:t>sub</a:t>
            </a:r>
          </a:p>
          <a:p>
            <a:r>
              <a:rPr lang="en-US" dirty="0"/>
              <a:t>tub</a:t>
            </a:r>
          </a:p>
          <a:p>
            <a:r>
              <a:rPr lang="en-US" dirty="0"/>
              <a:t>cub</a:t>
            </a:r>
          </a:p>
          <a:p>
            <a:r>
              <a:rPr lang="en-US" dirty="0"/>
              <a:t>hub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da-DK" b="1" dirty="0"/>
              <a:t>mug</a:t>
            </a:r>
          </a:p>
          <a:p>
            <a:r>
              <a:rPr lang="da-DK" dirty="0"/>
              <a:t>rug</a:t>
            </a:r>
          </a:p>
          <a:p>
            <a:r>
              <a:rPr lang="da-DK" dirty="0"/>
              <a:t>bug</a:t>
            </a:r>
          </a:p>
          <a:p>
            <a:r>
              <a:rPr lang="da-DK" dirty="0"/>
              <a:t>hug</a:t>
            </a:r>
          </a:p>
          <a:p>
            <a:r>
              <a:rPr lang="da-DK" dirty="0"/>
              <a:t>dug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 defTabSz="982663">
              <a:buFont typeface="+mj-lt"/>
              <a:buAutoNum type="alphaUcPeriod" startAt="5"/>
              <a:tabLst>
                <a:tab pos="1878013" algn="l"/>
                <a:tab pos="3589338" algn="l"/>
                <a:tab pos="5378450" algn="l"/>
                <a:tab pos="6902450" algn="l"/>
              </a:tabLst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pt-BR" dirty="0"/>
              <a:t>until	sunup	muffin	rustic	suntan</a:t>
            </a:r>
            <a:endParaRPr lang="en-US" dirty="0"/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they		very		put			have		after</a:t>
            </a:r>
          </a:p>
          <a:p>
            <a:pPr marL="457200" lvl="1" indent="0" defTabSz="457200">
              <a:buNone/>
            </a:pPr>
            <a:r>
              <a:rPr lang="en-US" dirty="0"/>
              <a:t>and		some		see			was		to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5616" y="1919497"/>
            <a:ext cx="2974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3051" y="1921583"/>
            <a:ext cx="2095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66689" y="1929203"/>
            <a:ext cx="44958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16269" y="1928161"/>
            <a:ext cx="2755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74833" y="1919497"/>
            <a:ext cx="46228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37113" y="1921583"/>
            <a:ext cx="2921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62060" y="1919497"/>
            <a:ext cx="38258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44650" y="1921583"/>
            <a:ext cx="27304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93342" y="1927117"/>
            <a:ext cx="44196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35302" y="1927117"/>
            <a:ext cx="3810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151.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when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Gil had a muffin.</a:t>
            </a:r>
            <a:br>
              <a:rPr lang="en-US" dirty="0"/>
            </a:br>
            <a:r>
              <a:rPr lang="en-US" dirty="0"/>
              <a:t>Gil had a muffin and a bun.</a:t>
            </a:r>
            <a:br>
              <a:rPr lang="en-US" dirty="0"/>
            </a:br>
            <a:r>
              <a:rPr lang="en-US" dirty="0"/>
              <a:t>Gil had a muffin, a bun, and jam.</a:t>
            </a:r>
            <a:br>
              <a:rPr lang="en-US" dirty="0"/>
            </a:br>
            <a:r>
              <a:rPr lang="en-US" dirty="0"/>
              <a:t>. . . , Gil had a muffin, a bun, and jam.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2" descr="A woman and boy play in the pool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796" y="3218424"/>
            <a:ext cx="2257425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Gil and his mom had fun.</a:t>
            </a:r>
            <a:br>
              <a:rPr lang="en-US" dirty="0"/>
            </a:br>
            <a:r>
              <a:rPr lang="en-US" dirty="0"/>
              <a:t>Gil and his mom had fun in the sun.</a:t>
            </a:r>
            <a:br>
              <a:rPr lang="en-US" dirty="0"/>
            </a:br>
            <a:r>
              <a:rPr lang="en-US" dirty="0"/>
              <a:t>Gil and his mom had fun in the sun</a:t>
            </a:r>
            <a:br>
              <a:rPr lang="en-US" dirty="0"/>
            </a:br>
            <a:r>
              <a:rPr lang="en-US" dirty="0"/>
              <a:t>and water.</a:t>
            </a:r>
            <a:br>
              <a:rPr lang="en-US" dirty="0"/>
            </a:br>
            <a:r>
              <a:rPr lang="en-US" dirty="0"/>
              <a:t>. . . , Gil and his mom had fun in the sun								_____</a:t>
            </a:r>
            <a:br>
              <a:rPr lang="en-US" dirty="0"/>
            </a:br>
            <a:r>
              <a:rPr lang="en-US" dirty="0"/>
              <a:t>and water.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People go to the cabin.</a:t>
            </a:r>
            <a:br>
              <a:rPr lang="en-US" dirty="0"/>
            </a:br>
            <a:r>
              <a:rPr lang="en-US" dirty="0"/>
              <a:t>People go to the rustic cabin.</a:t>
            </a:r>
            <a:br>
              <a:rPr lang="en-US" dirty="0"/>
            </a:br>
            <a:r>
              <a:rPr lang="en-US" dirty="0"/>
              <a:t>People go to the rustic cabin to picnic.</a:t>
            </a:r>
            <a:br>
              <a:rPr lang="en-US" dirty="0"/>
            </a:br>
            <a:r>
              <a:rPr lang="en-US" dirty="0"/>
              <a:t>. . . , people go to the rustic cabin to picnic.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8" name="Picture 2" descr="Three friends sit outside a house. They are eating at a tabl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624" y="1221781"/>
            <a:ext cx="2257425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 descr="A man is at the table eating. He is looking out the window at the bright sun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792" y="3930446"/>
            <a:ext cx="230505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My dog is in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pun		mud		up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Nan can run and have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fin			fan			fun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________ has a little mud on it.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not			rug			up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tot is very ________.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mad		mud		man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________ is very hot.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fun			sun			pun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Tim and his dog can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rib			mug		run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dog ran to 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up			us			cup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Bob put water in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mug		rod			rub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The fox hid in the ________.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lip			log			dog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The ________ has a lid.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pot			pat			put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C853BB2-D6DE-44D4-A547-3D0CA8663AD6}"/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64909</TotalTime>
  <Words>860</Words>
  <Application>Microsoft Macintosh PowerPoint</Application>
  <PresentationFormat>Widescreen</PresentationFormat>
  <Paragraphs>124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787</cp:revision>
  <dcterms:created xsi:type="dcterms:W3CDTF">2023-03-21T18:49:30Z</dcterms:created>
  <dcterms:modified xsi:type="dcterms:W3CDTF">2024-01-23T07:30:33Z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