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23" r:id="rId17"/>
    <p:sldId id="302" r:id="rId18"/>
    <p:sldId id="303" r:id="rId19"/>
    <p:sldId id="341" r:id="rId20"/>
    <p:sldId id="307" r:id="rId21"/>
    <p:sldId id="357" r:id="rId22"/>
    <p:sldId id="358" r:id="rId23"/>
    <p:sldId id="3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5" autoAdjust="0"/>
    <p:restoredTop sz="86359"/>
  </p:normalViewPr>
  <p:slideViewPr>
    <p:cSldViewPr snapToGrid="0">
      <p:cViewPr varScale="1">
        <p:scale>
          <a:sx n="155" d="100"/>
          <a:sy n="155" d="100"/>
        </p:scale>
        <p:origin x="1448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19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fr-FR" dirty="0"/>
              <a:t>			</a:t>
            </a:r>
            <a:r>
              <a:rPr lang="fr-FR" b="1" dirty="0"/>
              <a:t>ma</a:t>
            </a:r>
            <a:r>
              <a:rPr lang="fr-FR" b="1" u="sng" dirty="0"/>
              <a:t>tch</a:t>
            </a:r>
            <a:r>
              <a:rPr lang="fr-FR" b="1" dirty="0"/>
              <a:t>		bri</a:t>
            </a:r>
            <a:r>
              <a:rPr lang="fr-FR" b="1" u="sng" dirty="0"/>
              <a:t>dge</a:t>
            </a:r>
          </a:p>
          <a:p>
            <a:pPr lvl="1" defTabSz="457200"/>
            <a:r>
              <a:rPr lang="fr-FR" dirty="0" err="1"/>
              <a:t>tch</a:t>
            </a:r>
            <a:r>
              <a:rPr lang="fr-FR" dirty="0"/>
              <a:t>		</a:t>
            </a:r>
            <a:r>
              <a:rPr lang="fr-FR" dirty="0" err="1"/>
              <a:t>kn</a:t>
            </a:r>
            <a:r>
              <a:rPr lang="fr-FR" dirty="0"/>
              <a:t>		</a:t>
            </a:r>
            <a:r>
              <a:rPr lang="fr-FR" dirty="0" err="1"/>
              <a:t>dge</a:t>
            </a:r>
            <a:r>
              <a:rPr lang="fr-FR" dirty="0"/>
              <a:t>		ph</a:t>
            </a:r>
          </a:p>
          <a:p>
            <a:pPr lvl="1" defTabSz="457200"/>
            <a:r>
              <a:rPr lang="fr-FR" dirty="0"/>
              <a:t>au		</a:t>
            </a:r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tch</a:t>
            </a:r>
            <a:r>
              <a:rPr lang="fr-FR" dirty="0"/>
              <a:t>			</a:t>
            </a:r>
            <a:r>
              <a:rPr lang="fr-FR" dirty="0" err="1"/>
              <a:t>wr</a:t>
            </a:r>
            <a:endParaRPr lang="fr-FR" dirty="0"/>
          </a:p>
          <a:p>
            <a:pPr lvl="1" defTabSz="457200"/>
            <a:r>
              <a:rPr lang="fr-FR" dirty="0"/>
              <a:t>ph		</a:t>
            </a:r>
            <a:r>
              <a:rPr lang="fr-FR" dirty="0" err="1"/>
              <a:t>kn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	</a:t>
            </a:r>
            <a:r>
              <a:rPr lang="fr-FR" dirty="0" err="1"/>
              <a:t>dge</a:t>
            </a:r>
            <a:endParaRPr lang="fr-FR" dirty="0"/>
          </a:p>
          <a:p>
            <a:pPr lvl="1" defTabSz="457200"/>
            <a:r>
              <a:rPr lang="fr-FR" dirty="0" err="1"/>
              <a:t>oi</a:t>
            </a:r>
            <a:r>
              <a:rPr lang="fr-FR" dirty="0"/>
              <a:t>		</a:t>
            </a:r>
            <a:r>
              <a:rPr lang="fr-FR" dirty="0" err="1"/>
              <a:t>tch</a:t>
            </a:r>
            <a:r>
              <a:rPr lang="fr-FR" dirty="0"/>
              <a:t>		</a:t>
            </a:r>
            <a:r>
              <a:rPr lang="fr-FR" dirty="0" err="1"/>
              <a:t>dge</a:t>
            </a:r>
            <a:r>
              <a:rPr lang="fr-FR" dirty="0"/>
              <a:t>		</a:t>
            </a:r>
            <a:r>
              <a:rPr lang="fr-FR" dirty="0" err="1"/>
              <a:t>aw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8366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 There are many players on a baseball team. Let’s learn </a:t>
            </a:r>
            <a:br>
              <a:rPr lang="en-US" sz="1600" dirty="0"/>
            </a:br>
            <a:r>
              <a:rPr lang="en-US" sz="1600" dirty="0"/>
              <a:t>about two of the players: the pitcher and the catcher.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28121"/>
            <a:ext cx="6528547" cy="43584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a baseball game, there are two teams, each having nine </a:t>
            </a:r>
            <a:br>
              <a:rPr lang="en-US" sz="1800" dirty="0"/>
            </a:br>
            <a:r>
              <a:rPr lang="en-US" sz="1800" dirty="0"/>
              <a:t>players. One of the most important players on each team is </a:t>
            </a:r>
            <a:br>
              <a:rPr lang="en-US" sz="1800" dirty="0"/>
            </a:br>
            <a:r>
              <a:rPr lang="en-US" sz="1800" dirty="0"/>
              <a:t>the pitcher. The pitcher must throw the ball over home plate </a:t>
            </a:r>
            <a:br>
              <a:rPr lang="en-US" sz="1800" dirty="0"/>
            </a:br>
            <a:r>
              <a:rPr lang="en-US" sz="1800" dirty="0"/>
              <a:t>and try to get out a batter, a player on the other team. Some </a:t>
            </a:r>
            <a:br>
              <a:rPr lang="en-US" sz="1800" dirty="0"/>
            </a:br>
            <a:r>
              <a:rPr lang="en-US" sz="1800" dirty="0"/>
              <a:t>pitchers can throw a ball over one hundred miles per hour. </a:t>
            </a:r>
            <a:br>
              <a:rPr lang="en-US" sz="1800" dirty="0"/>
            </a:br>
            <a:r>
              <a:rPr lang="en-US" sz="1800" dirty="0"/>
              <a:t>The batter must judge when to try to hit the pitched ball. If </a:t>
            </a:r>
            <a:br>
              <a:rPr lang="en-US" sz="1800" dirty="0"/>
            </a:br>
            <a:r>
              <a:rPr lang="en-US" sz="1800" dirty="0"/>
              <a:t>the batter takes three swings at the ball and has three misses, </a:t>
            </a:r>
            <a:br>
              <a:rPr lang="en-US" sz="1800" dirty="0"/>
            </a:br>
            <a:r>
              <a:rPr lang="en-US" sz="1800" dirty="0"/>
              <a:t>the batter strikes “out.” A batter can also strike out if three </a:t>
            </a:r>
            <a:br>
              <a:rPr lang="en-US" sz="1800" dirty="0"/>
            </a:br>
            <a:r>
              <a:rPr lang="en-US" sz="1800" dirty="0"/>
              <a:t>pitches are strikes and the batter does not swing at them.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catcher crouches down in back of home plate. </a:t>
            </a:r>
            <a:br>
              <a:rPr lang="en-US" sz="1800" dirty="0"/>
            </a:br>
            <a:r>
              <a:rPr lang="en-US" sz="1800" dirty="0"/>
              <a:t>The catcher has to catch each pitch the batter does not hit. </a:t>
            </a:r>
            <a:br>
              <a:rPr lang="en-US" sz="1800" dirty="0"/>
            </a:br>
            <a:r>
              <a:rPr lang="en-US" sz="1800" dirty="0"/>
              <a:t>Pitches come in at fast speeds. To be safe, the catcher needs a </a:t>
            </a:r>
            <a:br>
              <a:rPr lang="en-US" sz="1800" dirty="0"/>
            </a:br>
            <a:r>
              <a:rPr lang="en-US" sz="1800" dirty="0"/>
              <a:t>thick chest pad, a helmet, and a mask for protection.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59222"/>
            <a:ext cx="598579" cy="4247210"/>
          </a:xfrm>
        </p:spPr>
        <p:txBody>
          <a:bodyPr>
            <a:noAutofit/>
          </a:bodyPr>
          <a:lstStyle/>
          <a:p>
            <a:r>
              <a:rPr lang="en-US" dirty="0"/>
              <a:t>84</a:t>
            </a:r>
          </a:p>
          <a:p>
            <a:r>
              <a:rPr lang="en-US" dirty="0"/>
              <a:t>95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117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179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199</a:t>
            </a:r>
          </a:p>
          <a:p>
            <a:r>
              <a:rPr lang="en-US" dirty="0"/>
              <a:t>211</a:t>
            </a:r>
          </a:p>
          <a:p>
            <a:r>
              <a:rPr lang="en-US" dirty="0"/>
              <a:t>224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topic of Part 2?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topic of Part 2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must a pitcher do in a baseball game?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pitcher must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must a batter do in a baseball game?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batter must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must a catcher do in a baseball game?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A catcher must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3"/>
            <a:ext cx="6842309" cy="56103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 We have learned about the pitcher and the catcher. </a:t>
            </a:r>
            <a:br>
              <a:rPr lang="en-US" sz="1600" dirty="0"/>
            </a:br>
            <a:r>
              <a:rPr lang="en-US" sz="1600" dirty="0"/>
              <a:t>Now let’s see how the game of baseball is played.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83789"/>
            <a:ext cx="6528547" cy="398838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Two teams compete against each other in a baseball </a:t>
            </a:r>
            <a:br>
              <a:rPr lang="en-US" sz="1800" dirty="0"/>
            </a:br>
            <a:r>
              <a:rPr lang="en-US" sz="1800" dirty="0"/>
              <a:t>game. Each team wants to score more runs, more points, </a:t>
            </a:r>
            <a:br>
              <a:rPr lang="en-US" sz="1800" dirty="0"/>
            </a:br>
            <a:r>
              <a:rPr lang="en-US" sz="1800" dirty="0"/>
              <a:t>than the other team to win. To score a run, the runner must </a:t>
            </a:r>
            <a:br>
              <a:rPr lang="en-US" sz="1800" dirty="0"/>
            </a:br>
            <a:r>
              <a:rPr lang="en-US" sz="1800" dirty="0"/>
              <a:t>step on each of the three bases in order—first base, second </a:t>
            </a:r>
            <a:br>
              <a:rPr lang="en-US" sz="1800" dirty="0"/>
            </a:br>
            <a:r>
              <a:rPr lang="en-US" sz="1800" dirty="0"/>
              <a:t>base, third base—and then step on home plate.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a batter hits the ball, the players on the other </a:t>
            </a:r>
            <a:br>
              <a:rPr lang="en-US" sz="1800" dirty="0"/>
            </a:br>
            <a:r>
              <a:rPr lang="en-US" sz="1800" dirty="0"/>
              <a:t>team try to catch the ball. If the batter hits the ball out of </a:t>
            </a:r>
            <a:br>
              <a:rPr lang="en-US" sz="1800" dirty="0"/>
            </a:br>
            <a:r>
              <a:rPr lang="en-US" sz="1800" dirty="0"/>
              <a:t>the ballpark, it is called a </a:t>
            </a:r>
            <a:r>
              <a:rPr lang="en-US" sz="1800" i="1" dirty="0"/>
              <a:t>home run</a:t>
            </a:r>
            <a:r>
              <a:rPr lang="en-US" sz="1800" dirty="0"/>
              <a:t>. If a ball hits the ground </a:t>
            </a:r>
            <a:br>
              <a:rPr lang="en-US" sz="1800" dirty="0"/>
            </a:br>
            <a:r>
              <a:rPr lang="en-US" sz="1800" dirty="0"/>
              <a:t>before a player can catch it, the batter runs to first base.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Baseball is fun to watch and fun to play. There are also </a:t>
            </a:r>
            <a:br>
              <a:rPr lang="en-US" sz="1800" dirty="0"/>
            </a:br>
            <a:r>
              <a:rPr lang="en-US" sz="1800" dirty="0"/>
              <a:t>other ways to enjoy baseball, as you will see.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77204"/>
            <a:ext cx="598579" cy="3908070"/>
          </a:xfrm>
        </p:spPr>
        <p:txBody>
          <a:bodyPr>
            <a:noAutofit/>
          </a:bodyPr>
          <a:lstStyle/>
          <a:p>
            <a:r>
              <a:rPr lang="en-US" dirty="0"/>
              <a:t>234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253</a:t>
            </a:r>
          </a:p>
          <a:p>
            <a:r>
              <a:rPr lang="en-US" dirty="0"/>
              <a:t>266</a:t>
            </a:r>
          </a:p>
          <a:p>
            <a:r>
              <a:rPr lang="en-US" dirty="0"/>
              <a:t>278</a:t>
            </a:r>
          </a:p>
          <a:p>
            <a:r>
              <a:rPr lang="en-US" dirty="0"/>
              <a:t>287</a:t>
            </a:r>
          </a:p>
          <a:p>
            <a:r>
              <a:rPr lang="en-US" dirty="0"/>
              <a:t>298</a:t>
            </a:r>
          </a:p>
          <a:p>
            <a:r>
              <a:rPr lang="en-US" dirty="0"/>
              <a:t>312</a:t>
            </a:r>
          </a:p>
          <a:p>
            <a:r>
              <a:rPr lang="en-US" dirty="0"/>
              <a:t>326</a:t>
            </a:r>
          </a:p>
          <a:p>
            <a:r>
              <a:rPr lang="en-US" dirty="0"/>
              <a:t>338</a:t>
            </a:r>
          </a:p>
          <a:p>
            <a:r>
              <a:rPr lang="en-US" dirty="0"/>
              <a:t>350</a:t>
            </a:r>
          </a:p>
          <a:p>
            <a:r>
              <a:rPr lang="en-US" dirty="0"/>
              <a:t>359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is the topic of Part 3?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topic of Part 3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can a team win a baseball game?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A team can win a baseball game by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happens when a batter hits the ball?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When a batter hits the ball,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How does a player score a run?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A player scores a run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A girl up to bat hitting a baseball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77" y="2821519"/>
            <a:ext cx="2609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baseball catcher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93" y="2816756"/>
            <a:ext cx="2638425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baseball player diving to catch a ball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8" y="2797706"/>
            <a:ext cx="260985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children start off playing baseball with T-ball?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Children start off with T-ball because 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pro baseball players?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Pro baseball players are 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a pitcher do in a baseball game?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pitcher must 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must a batter do in a baseball game?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batter must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must a catcher do in a baseball game?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catcher must 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 team win a baseball game?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team can win a baseball game by 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happens when a batter hits the ball?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a batter hits the ball, 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does a player score a run?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player scores a run  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261136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the story. Fill in each blank with the best word.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Mitch went to explore the marsh. As he trudged to the edge of the pond, a </a:t>
            </a:r>
            <a:br>
              <a:rPr lang="en-US" dirty="0"/>
            </a:br>
            <a:r>
              <a:rPr lang="en-US" dirty="0"/>
              <a:t>squeaking sound rose from the cattails. Without making a sound, Mitch knelt </a:t>
            </a:r>
            <a:br>
              <a:rPr lang="en-US" dirty="0"/>
            </a:br>
            <a:r>
              <a:rPr lang="en-US" dirty="0"/>
              <a:t>down on the moist ground. Slowly he crept through the cattails on his knees. </a:t>
            </a:r>
            <a:br>
              <a:rPr lang="en-US" dirty="0"/>
            </a:br>
            <a:r>
              <a:rPr lang="en-US" dirty="0"/>
              <a:t>On a patch of grass, he saw a nest. Inside there were four little wrens. Still on </a:t>
            </a:r>
            <a:br>
              <a:rPr lang="en-US" dirty="0"/>
            </a:br>
            <a:r>
              <a:rPr lang="en-US" dirty="0"/>
              <a:t>his knees, Mitch crawled away. He would make a sketch of the wrens at home.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75083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Mitch went to the marsh to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3290660" y="4431560"/>
            <a:ext cx="3757840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explore	squeak		creep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1" y="4939368"/>
            <a:ext cx="917555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 squeaking sound rose from the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4009910" y="5620098"/>
            <a:ext cx="3724390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ground		pond		cattails</a:t>
            </a:r>
          </a:p>
        </p:txBody>
      </p:sp>
    </p:spTree>
    <p:extLst>
      <p:ext uri="{BB962C8B-B14F-4D97-AF65-F5344CB8AC3E}">
        <p14:creationId xmlns:p14="http://schemas.microsoft.com/office/powerpoint/2010/main" val="3697368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Mitch crept through the cattails on his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4521139" y="1431646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wrist		arms		knees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2321587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Inside the nest were four little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3139746" y="2985936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wrongs		wrecks		wrens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777542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Mitch will make a ________ of the wrens at home.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563753" y="4554384"/>
            <a:ext cx="4171335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catch		sketch		pitch</a:t>
            </a:r>
          </a:p>
        </p:txBody>
      </p:sp>
    </p:spTree>
    <p:extLst>
      <p:ext uri="{BB962C8B-B14F-4D97-AF65-F5344CB8AC3E}">
        <p14:creationId xmlns:p14="http://schemas.microsoft.com/office/powerpoint/2010/main" val="2062597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do</a:t>
            </a:r>
            <a:r>
              <a:rPr lang="en-US" u="sng" dirty="0"/>
              <a:t>dge</a:t>
            </a:r>
            <a:r>
              <a:rPr lang="en-US" dirty="0"/>
              <a:t>		ca</a:t>
            </a:r>
            <a:r>
              <a:rPr lang="en-US" u="sng" dirty="0"/>
              <a:t>tch</a:t>
            </a:r>
            <a:r>
              <a:rPr lang="en-US" dirty="0"/>
              <a:t>		e</a:t>
            </a:r>
            <a:r>
              <a:rPr lang="en-US" u="sng" dirty="0"/>
              <a:t>dge</a:t>
            </a:r>
          </a:p>
          <a:p>
            <a:pPr lvl="1" defTabSz="457200"/>
            <a:r>
              <a:rPr lang="en-US" dirty="0"/>
              <a:t>ske</a:t>
            </a:r>
            <a:r>
              <a:rPr lang="en-US" u="sng" dirty="0"/>
              <a:t>tch</a:t>
            </a:r>
            <a:r>
              <a:rPr lang="en-US" dirty="0"/>
              <a:t>		ju</a:t>
            </a:r>
            <a:r>
              <a:rPr lang="en-US" u="sng" dirty="0"/>
              <a:t>dge</a:t>
            </a:r>
            <a:r>
              <a:rPr lang="en-US" dirty="0"/>
              <a:t>		sna</a:t>
            </a:r>
            <a:r>
              <a:rPr lang="en-US" u="sng" dirty="0"/>
              <a:t>tch</a:t>
            </a:r>
          </a:p>
          <a:p>
            <a:pPr lvl="1" defTabSz="457200"/>
            <a:r>
              <a:rPr lang="en-US" dirty="0"/>
              <a:t>pitch		chase		patch</a:t>
            </a:r>
          </a:p>
          <a:p>
            <a:pPr lvl="1" defTabSz="457200"/>
            <a:r>
              <a:rPr lang="en-US" dirty="0"/>
              <a:t>itch			lodge		lock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46830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615243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Miss Hernandez will hand out paper. She will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the paper.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611081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provide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protect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630350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 have two math problems to do. The second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problem is ________ than the first one.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62618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cheaper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harder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652210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Robin will tell us the details of the game. He will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the game.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64804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explain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explode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629312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red grapes are very sweet. They are the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grapes on the farm.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625149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sweetest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shortest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622604"/>
            <a:ext cx="7674078" cy="7560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Last night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Zora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unloaded the truck. The truck is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now ________.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5618442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empty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lucky</a:t>
            </a:r>
          </a:p>
        </p:txBody>
      </p:sp>
    </p:spTree>
    <p:extLst>
      <p:ext uri="{BB962C8B-B14F-4D97-AF65-F5344CB8AC3E}">
        <p14:creationId xmlns:p14="http://schemas.microsoft.com/office/powerpoint/2010/main" val="419597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match</a:t>
            </a:r>
          </a:p>
          <a:p>
            <a:r>
              <a:rPr lang="en-US" dirty="0"/>
              <a:t>batch</a:t>
            </a:r>
          </a:p>
          <a:p>
            <a:r>
              <a:rPr lang="en-US" dirty="0"/>
              <a:t>hatch</a:t>
            </a:r>
          </a:p>
          <a:p>
            <a:r>
              <a:rPr lang="en-US" dirty="0"/>
              <a:t>patch</a:t>
            </a:r>
          </a:p>
          <a:p>
            <a:r>
              <a:rPr lang="en-US" dirty="0"/>
              <a:t>snatch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itch</a:t>
            </a:r>
          </a:p>
          <a:p>
            <a:r>
              <a:rPr lang="en-US" dirty="0"/>
              <a:t>hitch</a:t>
            </a:r>
          </a:p>
          <a:p>
            <a:r>
              <a:rPr lang="en-US" dirty="0"/>
              <a:t>pitch</a:t>
            </a:r>
          </a:p>
          <a:p>
            <a:r>
              <a:rPr lang="en-US" dirty="0"/>
              <a:t>ditch</a:t>
            </a:r>
          </a:p>
          <a:p>
            <a:r>
              <a:rPr lang="en-US" dirty="0"/>
              <a:t>switch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judge</a:t>
            </a:r>
          </a:p>
          <a:p>
            <a:r>
              <a:rPr lang="en-US" dirty="0"/>
              <a:t>budge</a:t>
            </a:r>
          </a:p>
          <a:p>
            <a:r>
              <a:rPr lang="en-US" dirty="0"/>
              <a:t>fudge</a:t>
            </a:r>
          </a:p>
          <a:p>
            <a:r>
              <a:rPr lang="en-US" dirty="0"/>
              <a:t>smudge</a:t>
            </a:r>
          </a:p>
          <a:p>
            <a:r>
              <a:rPr lang="en-US" dirty="0"/>
              <a:t>grudge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catcher		hodgepodge		pitcher		outstretch		hatchet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hitchhike		patchwork		kitchen		underneath		referee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020" y="1970807"/>
            <a:ext cx="67282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6840" y="1982724"/>
            <a:ext cx="1914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2820" y="1980639"/>
            <a:ext cx="75658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9412" y="1987488"/>
            <a:ext cx="8283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5960" y="1980639"/>
            <a:ext cx="62366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2797" y="1985900"/>
            <a:ext cx="2494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2800" y="1980639"/>
            <a:ext cx="39398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56783" y="1982725"/>
            <a:ext cx="8480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8713" y="1992491"/>
            <a:ext cx="6865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5218" y="2001282"/>
            <a:ext cx="2736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4356" y="2678606"/>
            <a:ext cx="62365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8015" y="2683400"/>
            <a:ext cx="4812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5652" y="2673746"/>
            <a:ext cx="7100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95724" y="2680481"/>
            <a:ext cx="6000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0600" y="2696871"/>
            <a:ext cx="6054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06048" y="2704858"/>
            <a:ext cx="2937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7438" y="2710408"/>
            <a:ext cx="32779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5232" y="2720682"/>
            <a:ext cx="3981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93377" y="2737451"/>
            <a:ext cx="7209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1960" y="2717040"/>
            <a:ext cx="318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0052" y="2727314"/>
            <a:ext cx="2615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41556" y="2737452"/>
            <a:ext cx="33337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89640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vide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in-  com-  ex-  un-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  -y  -le  -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622943"/>
            <a:ext cx="8769635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604534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forward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pel (move forward),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vide (give forward),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gress (go forward).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pro</a:t>
            </a:r>
            <a:r>
              <a:rPr lang="en-US" dirty="0"/>
              <a:t>tect		</a:t>
            </a:r>
            <a:r>
              <a:rPr lang="en-US" u="sng" dirty="0"/>
              <a:t>com</a:t>
            </a:r>
            <a:r>
              <a:rPr lang="en-US" dirty="0"/>
              <a:t>pass		</a:t>
            </a:r>
            <a:r>
              <a:rPr lang="en-US" u="sng" dirty="0"/>
              <a:t>in</a:t>
            </a:r>
            <a:r>
              <a:rPr lang="en-US" dirty="0"/>
              <a:t>stant		</a:t>
            </a:r>
            <a:r>
              <a:rPr lang="en-US" u="sng" dirty="0"/>
              <a:t>ex</a:t>
            </a:r>
            <a:r>
              <a:rPr lang="en-US" dirty="0"/>
              <a:t>plain		</a:t>
            </a:r>
            <a:r>
              <a:rPr lang="en-US" u="sng" dirty="0"/>
              <a:t>con</a:t>
            </a:r>
            <a:r>
              <a:rPr lang="en-US" dirty="0"/>
              <a:t>trol		</a:t>
            </a:r>
            <a:r>
              <a:rPr lang="en-US" u="sng" dirty="0"/>
              <a:t>pro</a:t>
            </a:r>
            <a:r>
              <a:rPr lang="en-US" dirty="0"/>
              <a:t>mote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need</a:t>
            </a:r>
            <a:r>
              <a:rPr lang="en-US" u="sng" dirty="0"/>
              <a:t>le</a:t>
            </a:r>
            <a:r>
              <a:rPr lang="en-US" dirty="0"/>
              <a:t>		low</a:t>
            </a:r>
            <a:r>
              <a:rPr lang="en-US" u="sng" dirty="0"/>
              <a:t>est</a:t>
            </a:r>
            <a:r>
              <a:rPr lang="en-US" dirty="0"/>
              <a:t>		posi</a:t>
            </a:r>
            <a:r>
              <a:rPr lang="en-US" u="sng" dirty="0"/>
              <a:t>tion</a:t>
            </a:r>
            <a:r>
              <a:rPr lang="en-US" dirty="0"/>
              <a:t>		quick</a:t>
            </a:r>
            <a:r>
              <a:rPr lang="en-US" u="sng" dirty="0"/>
              <a:t>ly</a:t>
            </a:r>
            <a:r>
              <a:rPr lang="en-US" dirty="0"/>
              <a:t>		sweet</a:t>
            </a:r>
            <a:r>
              <a:rPr lang="en-US" u="sng" dirty="0"/>
              <a:t>er</a:t>
            </a:r>
            <a:r>
              <a:rPr lang="en-US" dirty="0"/>
              <a:t>		histor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cov</a:t>
            </a:r>
            <a:r>
              <a:rPr lang="en-US" u="sng" dirty="0"/>
              <a:t>er</a:t>
            </a:r>
            <a:r>
              <a:rPr lang="en-US" dirty="0"/>
              <a:t> </a:t>
            </a:r>
            <a:r>
              <a:rPr lang="en-US" u="sng" dirty="0"/>
              <a:t>y</a:t>
            </a:r>
            <a:r>
              <a:rPr lang="en-US" dirty="0"/>
              <a:t>		</a:t>
            </a:r>
            <a:r>
              <a:rPr lang="en-US" u="sng" dirty="0"/>
              <a:t>pro</a:t>
            </a:r>
            <a:r>
              <a:rPr lang="en-US" dirty="0"/>
              <a:t>tec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trap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pro</a:t>
            </a:r>
            <a:r>
              <a:rPr lang="en-US" dirty="0"/>
              <a:t>duc</a:t>
            </a:r>
            <a:r>
              <a:rPr lang="en-US" u="sng" dirty="0"/>
              <a:t>tion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would</a:t>
            </a:r>
            <a:r>
              <a:rPr lang="en-US" b="1" dirty="0"/>
              <a:t>		could		should		</a:t>
            </a:r>
            <a:r>
              <a:rPr lang="en-US" b="1" u="sng" dirty="0"/>
              <a:t>there</a:t>
            </a:r>
            <a:r>
              <a:rPr lang="en-US" b="1" dirty="0"/>
              <a:t>		where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f</a:t>
            </a:r>
            <a:r>
              <a:rPr lang="en-US" b="1" u="sng" dirty="0"/>
              <a:t>ou</a:t>
            </a:r>
            <a:r>
              <a:rPr lang="en-US" b="1" dirty="0"/>
              <a:t>r		m</a:t>
            </a:r>
            <a:r>
              <a:rPr lang="en-US" b="1" u="sng" dirty="0"/>
              <a:t>o</a:t>
            </a:r>
            <a:r>
              <a:rPr lang="en-US" b="1" dirty="0"/>
              <a:t>st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only		been		how		were		want		does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 deer were at the edge of the lake for a long time.</a:t>
            </a:r>
          </a:p>
          <a:p>
            <a:pPr lvl="1" defTabSz="457200"/>
            <a:r>
              <a:rPr lang="en-US" dirty="0"/>
              <a:t>The only way to get to the lodge is to walk back the way we came.</a:t>
            </a:r>
          </a:p>
          <a:p>
            <a:pPr lvl="1" defTabSz="457200"/>
            <a:r>
              <a:rPr lang="en-US" dirty="0"/>
              <a:t>Most hawks will swoop down to the ground to snatch a mouse.</a:t>
            </a:r>
          </a:p>
          <a:p>
            <a:pPr lvl="1" defTabSz="457200"/>
            <a:r>
              <a:rPr lang="en-US" dirty="0"/>
              <a:t>How does the coach judge if the pitcher should play another inning?</a:t>
            </a:r>
          </a:p>
          <a:p>
            <a:pPr lvl="1" defTabSz="457200"/>
            <a:r>
              <a:rPr lang="en-US" dirty="0"/>
              <a:t>If you want, Dan could chop some logs with the hatchet and </a:t>
            </a:r>
            <a:br>
              <a:rPr lang="en-US" dirty="0"/>
            </a:br>
            <a:r>
              <a:rPr lang="en-US" dirty="0"/>
              <a:t>put them under the porch.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8549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Game of Baseball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3394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4380"/>
            <a:ext cx="6763651" cy="10589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Baseball is often referred to as America’s National </a:t>
            </a:r>
            <a:br>
              <a:rPr lang="en-US" sz="1600" dirty="0"/>
            </a:br>
            <a:r>
              <a:rPr lang="en-US" sz="1600" dirty="0"/>
              <a:t>Pastime, because many people enjoy playing the sport and watching </a:t>
            </a:r>
            <a:br>
              <a:rPr lang="en-US" sz="1600" dirty="0"/>
            </a:br>
            <a:r>
              <a:rPr lang="en-US" sz="1600" dirty="0"/>
              <a:t>baseball games. We are going to learn more about baseball.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85436"/>
            <a:ext cx="6528547" cy="261536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sport of baseball is played at many levels. Children </a:t>
            </a:r>
            <a:br>
              <a:rPr lang="en-US" sz="1800" dirty="0"/>
            </a:br>
            <a:r>
              <a:rPr lang="en-US" sz="1800" dirty="0"/>
              <a:t>start off playing T-ball to learn how to play the game. There </a:t>
            </a:r>
            <a:br>
              <a:rPr lang="en-US" sz="1800" dirty="0"/>
            </a:br>
            <a:r>
              <a:rPr lang="en-US" sz="1800" dirty="0"/>
              <a:t>are baseball teams for children and beyond. And then there </a:t>
            </a:r>
            <a:br>
              <a:rPr lang="en-US" sz="1800" dirty="0"/>
            </a:br>
            <a:r>
              <a:rPr lang="en-US" sz="1800" dirty="0"/>
              <a:t>are teams for </a:t>
            </a:r>
            <a:r>
              <a:rPr lang="en-US" sz="1800" b="1" dirty="0"/>
              <a:t>pro</a:t>
            </a:r>
            <a:r>
              <a:rPr lang="en-US" sz="1800" dirty="0"/>
              <a:t> players. Pro players are the most skilled </a:t>
            </a:r>
            <a:br>
              <a:rPr lang="en-US" sz="1800" dirty="0"/>
            </a:br>
            <a:r>
              <a:rPr lang="en-US" sz="1800" dirty="0"/>
              <a:t>players of all. They get paid to play baseball. They play for </a:t>
            </a:r>
            <a:br>
              <a:rPr lang="en-US" sz="1800" dirty="0"/>
            </a:br>
            <a:r>
              <a:rPr lang="en-US" sz="1800" dirty="0"/>
              <a:t>teams like the Cubs, the Mets, and the Dodgers. People pay to </a:t>
            </a:r>
            <a:br>
              <a:rPr lang="en-US" sz="1800" dirty="0"/>
            </a:br>
            <a:r>
              <a:rPr lang="en-US" sz="1800" b="1" dirty="0"/>
              <a:t>watch</a:t>
            </a:r>
            <a:r>
              <a:rPr lang="en-US" sz="1800" dirty="0"/>
              <a:t> pro teams play at a ballpark. Or they watch the games </a:t>
            </a:r>
            <a:br>
              <a:rPr lang="en-US" sz="1800" dirty="0"/>
            </a:br>
            <a:r>
              <a:rPr lang="en-US" sz="1800" dirty="0"/>
              <a:t>on TV or online.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25311"/>
            <a:ext cx="598579" cy="2489764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33</a:t>
            </a:r>
          </a:p>
          <a:p>
            <a:r>
              <a:rPr lang="en-US" dirty="0"/>
              <a:t>44</a:t>
            </a:r>
          </a:p>
          <a:p>
            <a:r>
              <a:rPr lang="en-US" dirty="0"/>
              <a:t>56</a:t>
            </a:r>
          </a:p>
          <a:p>
            <a:r>
              <a:rPr lang="en-US" dirty="0"/>
              <a:t>68</a:t>
            </a:r>
          </a:p>
          <a:p>
            <a:r>
              <a:rPr lang="en-US" dirty="0"/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Part 1?</a:t>
            </a:r>
          </a:p>
          <a:p>
            <a:pPr marL="0" indent="0">
              <a:buNone/>
            </a:pPr>
            <a:r>
              <a:rPr lang="en-US" dirty="0"/>
              <a:t>	 The topic of Part 1 is ________________.</a:t>
            </a:r>
          </a:p>
          <a:p>
            <a:pPr marL="0" indent="0">
              <a:buNone/>
            </a:pPr>
            <a:r>
              <a:rPr lang="en-US" b="1" dirty="0"/>
              <a:t>Why do children start off playing baseball with T-ball?</a:t>
            </a:r>
          </a:p>
          <a:p>
            <a:pPr marL="0" indent="0">
              <a:buNone/>
            </a:pPr>
            <a:r>
              <a:rPr lang="en-US" dirty="0"/>
              <a:t>	 Children start off playing baseball with T-ball because ________________.</a:t>
            </a:r>
          </a:p>
          <a:p>
            <a:pPr marL="0" indent="0">
              <a:buNone/>
            </a:pPr>
            <a:r>
              <a:rPr lang="en-US" b="1" dirty="0"/>
              <a:t>What are pro baseball players?</a:t>
            </a:r>
          </a:p>
          <a:p>
            <a:pPr marL="0" indent="0">
              <a:buNone/>
            </a:pPr>
            <a:r>
              <a:rPr lang="en-US" dirty="0"/>
              <a:t>	 Pro baseball players are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2DF290E-551C-421D-9B3B-57300AAA25A5}"/>
</file>

<file path=docProps/app.xml><?xml version="1.0" encoding="utf-8"?>
<Properties xmlns="http://schemas.openxmlformats.org/officeDocument/2006/extended-properties" xmlns:vt="http://schemas.openxmlformats.org/officeDocument/2006/docPropsVTypes">
  <TotalTime>68692</TotalTime>
  <Words>1892</Words>
  <Application>Microsoft Macintosh PowerPoint</Application>
  <PresentationFormat>Widescreen</PresentationFormat>
  <Paragraphs>240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5778</cp:revision>
  <dcterms:created xsi:type="dcterms:W3CDTF">2023-03-21T18:49:30Z</dcterms:created>
  <dcterms:modified xsi:type="dcterms:W3CDTF">2024-02-22T12:21:28Z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