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36"/>
  </p:normalViewPr>
  <p:slideViewPr>
    <p:cSldViewPr snapToGrid="0">
      <p:cViewPr varScale="1">
        <p:scale>
          <a:sx n="182" d="100"/>
          <a:sy n="182" d="100"/>
        </p:scale>
        <p:origin x="2816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4 Lesson 11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marL="457200" lvl="1" indent="0" defTabSz="766763">
              <a:buNone/>
              <a:tabLst>
                <a:tab pos="2506663" algn="l"/>
              </a:tabLst>
            </a:pPr>
            <a:r>
              <a:rPr lang="da-DK" b="1" dirty="0"/>
              <a:t>	n</a:t>
            </a:r>
            <a:r>
              <a:rPr lang="da-DK" b="1" u="sng" dirty="0"/>
              <a:t>e</a:t>
            </a:r>
            <a:r>
              <a:rPr lang="da-DK" b="1" dirty="0"/>
              <a:t>t</a:t>
            </a:r>
          </a:p>
          <a:p>
            <a:pPr lvl="1" defTabSz="457200"/>
            <a:r>
              <a:rPr lang="pt-BR" dirty="0"/>
              <a:t>e		l		d		t		o</a:t>
            </a:r>
          </a:p>
          <a:p>
            <a:pPr lvl="1" defTabSz="457200"/>
            <a:r>
              <a:rPr lang="pt-BR" dirty="0"/>
              <a:t>b		n		e		a		i</a:t>
            </a:r>
          </a:p>
          <a:p>
            <a:pPr lvl="1" defTabSz="457200"/>
            <a:r>
              <a:rPr lang="pt-BR" dirty="0"/>
              <a:t>f		w		m		s		e</a:t>
            </a:r>
          </a:p>
          <a:p>
            <a:pPr lvl="1" defTabSz="457200"/>
            <a:r>
              <a:rPr lang="pt-BR" dirty="0"/>
              <a:t>c		r		a		g		e</a:t>
            </a:r>
          </a:p>
          <a:p>
            <a:pPr lvl="1" defTabSz="457200"/>
            <a:r>
              <a:rPr lang="pt-BR" dirty="0"/>
              <a:t>u		h		e		o		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Ed fed his dog.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5" name="Picture 2" descr="A man gives his pet foo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987" y="1534446"/>
            <a:ext cx="100012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Ed sat with his dog.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Pat met six people.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7" name="Picture 16" descr="A woman walks dog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850" y="2984243"/>
            <a:ext cx="11715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Pat led six pups.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Kim has a red bib.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9" name="Picture 4" descr="A girl wears a red cap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2787" y="4622893"/>
            <a:ext cx="113347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Kim has a red hat.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men sit down.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2" descr="A man sits on a contain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1130" y="822809"/>
            <a:ext cx="99060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Tim sits on a box.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Ed let Nat have the rod.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1" name="Picture 3" descr="A man hands another man a tool to fish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280" y="2336175"/>
            <a:ext cx="163830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Ed let Nat have the cap.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Tim met Kat in the lot.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7" name="Picture 4" descr="A boy and girl are standing next to a doo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566" y="3969721"/>
            <a:ext cx="173355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Tim met Kat at the exit.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A big bug is in the cobweb.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2" name="Picture 2" descr="Strings of thread with a critter in the middl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7145" y="839939"/>
            <a:ext cx="180975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tot had six bugs.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Nan looks at the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3" name="Picture 3" descr="A woman holds a big piece of pap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806" y="2240114"/>
            <a:ext cx="1114425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looks at a map.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u="sng" dirty="0"/>
              <a:t>E</a:t>
            </a:r>
            <a:r>
              <a:rPr lang="en-US" dirty="0"/>
              <a:t>d			f</a:t>
            </a:r>
            <a:r>
              <a:rPr lang="en-US" u="sng" dirty="0"/>
              <a:t>e</a:t>
            </a:r>
            <a:r>
              <a:rPr lang="en-US" dirty="0"/>
              <a:t>d			s</a:t>
            </a:r>
            <a:r>
              <a:rPr lang="en-US" u="sng" dirty="0"/>
              <a:t>e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s</a:t>
            </a:r>
            <a:r>
              <a:rPr lang="en-US" u="sng" dirty="0"/>
              <a:t>i</a:t>
            </a:r>
            <a:r>
              <a:rPr lang="en-US" dirty="0"/>
              <a:t>t			m</a:t>
            </a:r>
            <a:r>
              <a:rPr lang="en-US" u="sng" dirty="0"/>
              <a:t>e</a:t>
            </a:r>
            <a:r>
              <a:rPr lang="en-US" dirty="0"/>
              <a:t>n		r</a:t>
            </a:r>
            <a:r>
              <a:rPr lang="en-US" u="sng" dirty="0"/>
              <a:t>e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n</a:t>
            </a:r>
            <a:r>
              <a:rPr lang="en-US" u="sng" dirty="0"/>
              <a:t>o</a:t>
            </a:r>
            <a:r>
              <a:rPr lang="en-US" dirty="0"/>
              <a:t>t			l</a:t>
            </a:r>
            <a:r>
              <a:rPr lang="en-US" u="sng" dirty="0"/>
              <a:t>e</a:t>
            </a:r>
            <a:r>
              <a:rPr lang="en-US" dirty="0"/>
              <a:t>d			l</a:t>
            </a:r>
            <a:r>
              <a:rPr lang="en-US" u="sng" dirty="0"/>
              <a:t>a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web		met		lot</a:t>
            </a:r>
          </a:p>
          <a:p>
            <a:pPr lvl="1" defTabSz="457200"/>
            <a:r>
              <a:rPr lang="en-US" dirty="0"/>
              <a:t>let			get			rod</a:t>
            </a:r>
          </a:p>
          <a:p>
            <a:pPr lvl="1" defTabSz="457200"/>
            <a:endParaRPr lang="en-US" dirty="0"/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Ed</a:t>
            </a:r>
          </a:p>
          <a:p>
            <a:r>
              <a:rPr lang="en-US" dirty="0"/>
              <a:t>red</a:t>
            </a:r>
          </a:p>
          <a:p>
            <a:r>
              <a:rPr lang="en-US" dirty="0"/>
              <a:t>fed</a:t>
            </a:r>
          </a:p>
          <a:p>
            <a:r>
              <a:rPr lang="en-US" dirty="0"/>
              <a:t>led</a:t>
            </a:r>
          </a:p>
          <a:p>
            <a:r>
              <a:rPr lang="en-US" dirty="0"/>
              <a:t>bed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get</a:t>
            </a:r>
          </a:p>
          <a:p>
            <a:r>
              <a:rPr lang="en-US" dirty="0"/>
              <a:t>met</a:t>
            </a:r>
          </a:p>
          <a:p>
            <a:r>
              <a:rPr lang="en-US" dirty="0"/>
              <a:t>let</a:t>
            </a:r>
          </a:p>
          <a:p>
            <a:r>
              <a:rPr lang="en-US" dirty="0"/>
              <a:t>set</a:t>
            </a:r>
          </a:p>
          <a:p>
            <a:r>
              <a:rPr lang="en-US" dirty="0"/>
              <a:t>net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nn-NO" b="1" dirty="0"/>
              <a:t>men</a:t>
            </a:r>
          </a:p>
          <a:p>
            <a:r>
              <a:rPr lang="nn-NO" dirty="0"/>
              <a:t>ten</a:t>
            </a:r>
          </a:p>
          <a:p>
            <a:r>
              <a:rPr lang="nn-NO" dirty="0"/>
              <a:t>pen</a:t>
            </a:r>
          </a:p>
          <a:p>
            <a:r>
              <a:rPr lang="nn-NO" dirty="0"/>
              <a:t>hen</a:t>
            </a:r>
          </a:p>
          <a:p>
            <a:r>
              <a:rPr lang="nn-NO" dirty="0"/>
              <a:t>den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  <a:tabLst>
                <a:tab pos="1882775" algn="l"/>
                <a:tab pos="2955925" algn="l"/>
                <a:tab pos="4664075" algn="l"/>
                <a:tab pos="6188075" algn="l"/>
              </a:tabLst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upset	exit	cobweb	sadden	panel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look		down		from		some		into</a:t>
            </a:r>
          </a:p>
          <a:p>
            <a:pPr marL="457200" lvl="1" indent="0" defTabSz="457200">
              <a:buNone/>
            </a:pPr>
            <a:r>
              <a:rPr lang="en-US" dirty="0"/>
              <a:t>put			they		very		saw		went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1901" y="1924260"/>
            <a:ext cx="32543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57340" y="1940381"/>
            <a:ext cx="3905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86049" y="1929203"/>
            <a:ext cx="26134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52160" y="1928161"/>
            <a:ext cx="16251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28097" y="1919497"/>
            <a:ext cx="46766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95763" y="1927116"/>
            <a:ext cx="5238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34013" y="1919497"/>
            <a:ext cx="47260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06617" y="1921583"/>
            <a:ext cx="46084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21817" y="1936643"/>
            <a:ext cx="5238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5691" y="1949907"/>
            <a:ext cx="23622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where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Mel saw a bug.</a:t>
            </a:r>
            <a:br>
              <a:rPr lang="en-US" dirty="0"/>
            </a:br>
            <a:r>
              <a:rPr lang="en-US" dirty="0"/>
              <a:t>Mel saw a bug on a cobweb.</a:t>
            </a:r>
            <a:br>
              <a:rPr lang="en-US" dirty="0"/>
            </a:br>
            <a:r>
              <a:rPr lang="en-US" dirty="0"/>
              <a:t>Mel saw a bug on a cobweb and got it in her net.</a:t>
            </a:r>
            <a:br>
              <a:rPr lang="en-US" dirty="0"/>
            </a:br>
            <a:r>
              <a:rPr lang="en-US" dirty="0"/>
              <a:t>. . . , Mel saw a bug on a cobweb and got it in her net.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1026" name="Picture 2" descr="A woman and boy feed a farm anima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882437"/>
            <a:ext cx="24003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Ed fed his dog Red.</a:t>
            </a:r>
            <a:br>
              <a:rPr lang="en-US" dirty="0"/>
            </a:br>
            <a:r>
              <a:rPr lang="en-US" dirty="0"/>
              <a:t>Ed fed his dog Red from a can.</a:t>
            </a:r>
            <a:br>
              <a:rPr lang="en-US" dirty="0"/>
            </a:br>
            <a:r>
              <a:rPr lang="en-US" dirty="0"/>
              <a:t>Ed fed his dog Red from a can and</a:t>
            </a:r>
            <a:br>
              <a:rPr lang="en-US" dirty="0"/>
            </a:br>
            <a:r>
              <a:rPr lang="en-US" dirty="0"/>
              <a:t>got him some water.</a:t>
            </a:r>
            <a:br>
              <a:rPr lang="en-US" dirty="0"/>
            </a:br>
            <a:r>
              <a:rPr lang="en-US" dirty="0"/>
              <a:t>. . . , Ed fed his dog Red from a can and								_____</a:t>
            </a:r>
            <a:br>
              <a:rPr lang="en-US" dirty="0"/>
            </a:br>
            <a:r>
              <a:rPr lang="en-US" dirty="0"/>
              <a:t>got him some water.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Mom looks at the red hen.</a:t>
            </a:r>
            <a:br>
              <a:rPr lang="en-US" dirty="0"/>
            </a:br>
            <a:r>
              <a:rPr lang="en-US" dirty="0"/>
              <a:t>Mom and Ken look at the red hen.</a:t>
            </a:r>
            <a:br>
              <a:rPr lang="en-US" dirty="0"/>
            </a:br>
            <a:r>
              <a:rPr lang="en-US" dirty="0"/>
              <a:t>Mom and Ken look at the red hen as it is fed.</a:t>
            </a:r>
            <a:br>
              <a:rPr lang="en-US" dirty="0"/>
            </a:br>
            <a:r>
              <a:rPr lang="en-US" dirty="0"/>
              <a:t>. . . , Mom and Ken look at the red hen as it is fed.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girl holds a tool to capture a spid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878" y="1124349"/>
            <a:ext cx="222885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 descr="A man kneels next to his pet. He gives him foo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165" y="3697082"/>
            <a:ext cx="16383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box has a ________ tag.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red			fed			led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________ ran.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met		men		let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Ed can ________ a cab.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get			set			bet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Sam ________ the box down.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net			men		set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Nan sat on the ________.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bed		red			let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Jim ________ the cat.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bed		fed			web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Ed did not ________ go.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let			net			wet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Ted ________ Jed at the bus.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men		met		net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Look at the big bug in the ________.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get			red			web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Pam let Ned ________ the dog.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pet			vet			set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4C8B57-0B64-49CF-A6F6-8E5D955DB4F7}"/>
</file>

<file path=docProps/app.xml><?xml version="1.0" encoding="utf-8"?>
<Properties xmlns="http://schemas.openxmlformats.org/officeDocument/2006/extended-properties" xmlns:vt="http://schemas.openxmlformats.org/officeDocument/2006/docPropsVTypes">
  <TotalTime>65115</TotalTime>
  <Words>880</Words>
  <Application>Microsoft Macintosh PowerPoint</Application>
  <PresentationFormat>Widescreen</PresentationFormat>
  <Paragraphs>124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1112</cp:revision>
  <dcterms:created xsi:type="dcterms:W3CDTF">2023-03-21T18:49:30Z</dcterms:created>
  <dcterms:modified xsi:type="dcterms:W3CDTF">2024-01-23T08:06:36Z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