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8" r:id="rId12"/>
    <p:sldId id="322" r:id="rId13"/>
    <p:sldId id="319" r:id="rId14"/>
    <p:sldId id="313" r:id="rId15"/>
    <p:sldId id="320" r:id="rId16"/>
    <p:sldId id="314" r:id="rId17"/>
    <p:sldId id="321" r:id="rId18"/>
    <p:sldId id="307" r:id="rId19"/>
    <p:sldId id="315" r:id="rId20"/>
    <p:sldId id="316" r:id="rId21"/>
    <p:sldId id="317" r:id="rId22"/>
    <p:sldId id="302" r:id="rId23"/>
    <p:sldId id="301" r:id="rId24"/>
    <p:sldId id="3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09" d="100"/>
          <a:sy n="109" d="100"/>
        </p:scale>
        <p:origin x="216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39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51C5B18E-3EF7-D8DD-CEC7-F1F4BDF240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83088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17634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3190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6" r:id="rId15"/>
    <p:sldLayoutId id="2147483668" r:id="rId16"/>
    <p:sldLayoutId id="2147483669" r:id="rId17"/>
    <p:sldLayoutId id="2147483670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w		o		</a:t>
            </a:r>
            <a:r>
              <a:rPr lang="en-US" dirty="0" err="1"/>
              <a:t>ck</a:t>
            </a:r>
            <a:r>
              <a:rPr lang="en-US" dirty="0"/>
              <a:t>		r		f</a:t>
            </a:r>
          </a:p>
          <a:p>
            <a:pPr lvl="1" defTabSz="457200"/>
            <a:r>
              <a:rPr lang="en-US" dirty="0"/>
              <a:t>d		</a:t>
            </a:r>
            <a:r>
              <a:rPr lang="en-US" dirty="0" err="1"/>
              <a:t>ch</a:t>
            </a:r>
            <a:r>
              <a:rPr lang="en-US" dirty="0"/>
              <a:t>		l		a		n</a:t>
            </a:r>
          </a:p>
          <a:p>
            <a:pPr lvl="1" defTabSz="457200"/>
            <a:r>
              <a:rPr lang="en-US" dirty="0" err="1"/>
              <a:t>ck</a:t>
            </a:r>
            <a:r>
              <a:rPr lang="en-US" dirty="0"/>
              <a:t>		b		e		</a:t>
            </a:r>
            <a:r>
              <a:rPr lang="en-US" dirty="0" err="1"/>
              <a:t>ch</a:t>
            </a:r>
            <a:r>
              <a:rPr lang="en-US" dirty="0"/>
              <a:t>		u</a:t>
            </a:r>
          </a:p>
          <a:p>
            <a:pPr lvl="1" defTabSz="457200"/>
            <a:r>
              <a:rPr lang="en-US" dirty="0" err="1"/>
              <a:t>i</a:t>
            </a:r>
            <a:r>
              <a:rPr lang="en-US" dirty="0"/>
              <a:t>		p		</a:t>
            </a:r>
            <a:r>
              <a:rPr lang="en-US" dirty="0" err="1"/>
              <a:t>sh</a:t>
            </a:r>
            <a:r>
              <a:rPr lang="en-US" dirty="0"/>
              <a:t>		t		c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both boys want?</a:t>
            </a:r>
          </a:p>
          <a:p>
            <a:pPr marL="0" indent="0">
              <a:buNone/>
            </a:pPr>
            <a:r>
              <a:rPr lang="en-US" dirty="0"/>
              <a:t>	 Both boys wanted ________________.</a:t>
            </a:r>
          </a:p>
          <a:p>
            <a:pPr marL="0" indent="0">
              <a:buNone/>
            </a:pPr>
            <a:r>
              <a:rPr lang="en-US" b="1" dirty="0"/>
              <a:t>What did Dad say about the boys getting pets?</a:t>
            </a:r>
          </a:p>
          <a:p>
            <a:pPr marL="0" indent="0">
              <a:buNone/>
            </a:pPr>
            <a:r>
              <a:rPr lang="en-US" dirty="0"/>
              <a:t>	 Dad said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59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2CDFBC1-1CC1-7619-B837-862D4CA6C9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33888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Decodable Text (Part 2)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9573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392272"/>
            <a:ext cx="6667380" cy="118231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 Wild animals are not meant to be pets. Animals that can </a:t>
            </a:r>
            <a:br>
              <a:rPr lang="en-US" sz="1600" dirty="0"/>
            </a:br>
            <a:r>
              <a:rPr lang="en-US" sz="1600" dirty="0"/>
              <a:t>live in a home, such as dogs and cats, make good pets.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1163"/>
            <a:ext cx="6528547" cy="263784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the rabbit ran past, the twins saw a dog go </a:t>
            </a:r>
            <a:br>
              <a:rPr lang="en-US" sz="1800" dirty="0"/>
            </a:br>
            <a:r>
              <a:rPr lang="en-US" sz="1800" dirty="0"/>
              <a:t>down the path. “Look,” said Clem. “I wish that dog was </a:t>
            </a:r>
            <a:br>
              <a:rPr lang="en-US" sz="1800" dirty="0"/>
            </a:br>
            <a:r>
              <a:rPr lang="en-US" sz="1800" dirty="0"/>
              <a:t>my pet.”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“No, that is Ms. Drum’s dog,” said Devin. “We </a:t>
            </a:r>
            <a:br>
              <a:rPr lang="en-US" sz="1800" dirty="0"/>
            </a:br>
            <a:r>
              <a:rPr lang="en-US" sz="1800" dirty="0"/>
              <a:t>cannot get that dog as a pet.”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Devin saw a frog and a slug. Clem saw a robin and a </a:t>
            </a:r>
            <a:br>
              <a:rPr lang="en-US" sz="1800" dirty="0"/>
            </a:br>
            <a:r>
              <a:rPr lang="en-US" sz="1800" dirty="0"/>
              <a:t>chipmunk. “They cannot be pets,” Clem said.</a:t>
            </a:r>
          </a:p>
        </p:txBody>
      </p:sp>
    </p:spTree>
    <p:extLst>
      <p:ext uri="{BB962C8B-B14F-4D97-AF65-F5344CB8AC3E}">
        <p14:creationId xmlns:p14="http://schemas.microsoft.com/office/powerpoint/2010/main" val="568750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couldn’t Clem have the dog for his pet?</a:t>
            </a:r>
          </a:p>
          <a:p>
            <a:pPr marL="0" indent="0">
              <a:buNone/>
            </a:pPr>
            <a:r>
              <a:rPr lang="en-US" dirty="0"/>
              <a:t>	 Clem couldn’t have the dog because ________________.</a:t>
            </a:r>
          </a:p>
          <a:p>
            <a:pPr marL="0" indent="0">
              <a:buNone/>
            </a:pPr>
            <a:r>
              <a:rPr lang="en-US" b="1" dirty="0"/>
              <a:t>What other animals did Devin and Clem see that could not be pets?</a:t>
            </a:r>
          </a:p>
          <a:p>
            <a:pPr marL="0" indent="0">
              <a:buNone/>
            </a:pPr>
            <a:r>
              <a:rPr lang="en-US" dirty="0"/>
              <a:t>	 Devin and Clem saw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887521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2CDFBC1-1CC1-7619-B837-862D4CA6C9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33888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Decodable Text (Part 3)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9573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392272"/>
            <a:ext cx="6667380" cy="118231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people find a stray animal that could be a pet, it is </a:t>
            </a:r>
            <a:br>
              <a:rPr lang="en-US" sz="1600" dirty="0"/>
            </a:br>
            <a:r>
              <a:rPr lang="en-US" sz="1600" dirty="0"/>
              <a:t>best to be cautious (careful) and see what the animal may need.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95028"/>
            <a:ext cx="6528547" cy="298497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“Let’s go play on the hill in back,” Devin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the bottom of the hill, the twins saw a cat on top </a:t>
            </a:r>
            <a:br>
              <a:rPr lang="en-US" sz="1800" dirty="0"/>
            </a:br>
            <a:r>
              <a:rPr lang="en-US" sz="1800" dirty="0"/>
              <a:t>of a big rock. “That cat looks lost. She has no spot to </a:t>
            </a:r>
            <a:br>
              <a:rPr lang="en-US" sz="1800" dirty="0"/>
            </a:br>
            <a:r>
              <a:rPr lang="en-US" sz="1800" dirty="0"/>
              <a:t>rest. We can get Dad to help,” said Clem.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Dad saw the cat, he said, “Get a box and put </a:t>
            </a:r>
            <a:br>
              <a:rPr lang="en-US" sz="1800" dirty="0"/>
            </a:br>
            <a:r>
              <a:rPr lang="en-US" sz="1800" dirty="0"/>
              <a:t>a cloth in it. Then the cat can sit and rest.” The twins </a:t>
            </a:r>
            <a:br>
              <a:rPr lang="en-US" sz="1800" dirty="0"/>
            </a:br>
            <a:r>
              <a:rPr lang="en-US" sz="1800" dirty="0"/>
              <a:t>set up a box, and the cat went 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“Dad,” said Clem. “Can this cat be a pet for us?”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said, “Yes, she can, but we will have to work.”</a:t>
            </a:r>
          </a:p>
        </p:txBody>
      </p:sp>
    </p:spTree>
    <p:extLst>
      <p:ext uri="{BB962C8B-B14F-4D97-AF65-F5344CB8AC3E}">
        <p14:creationId xmlns:p14="http://schemas.microsoft.com/office/powerpoint/2010/main" val="1376499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stray animal did the boys find?</a:t>
            </a:r>
          </a:p>
          <a:p>
            <a:pPr marL="0" indent="0">
              <a:buNone/>
            </a:pPr>
            <a:r>
              <a:rPr lang="en-US" dirty="0"/>
              <a:t>	 The boys found ________________.</a:t>
            </a:r>
          </a:p>
          <a:p>
            <a:pPr marL="0" indent="0">
              <a:buNone/>
            </a:pPr>
            <a:r>
              <a:rPr lang="en-US" b="1" dirty="0"/>
              <a:t>What did Dad say when Clem asked if the cat can be their pet?</a:t>
            </a:r>
          </a:p>
          <a:p>
            <a:pPr marL="0" indent="0">
              <a:buNone/>
            </a:pPr>
            <a:r>
              <a:rPr lang="en-US" dirty="0"/>
              <a:t>	 Dad said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05958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Two boys are outside in a field. One of them points to an animal with long ears in the fiel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1580657"/>
            <a:ext cx="272415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4" name="Picture 3" descr="Two boys are inside. There is a pet with fur and pointy ears in a box with a blanket in front of them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556" y="1561607"/>
            <a:ext cx="2724150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6" name="Picture 4" descr="Two boys are outside in a field. One is looking at a frog in the grass. The other is looking at an animal in the tre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058" y="1609232"/>
            <a:ext cx="268605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2377805"/>
            <a:ext cx="10391791" cy="138986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Kit went to bed. She put her doll in a crib. But Kit did not nap.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She did not rest. She got up and went to Mom. Kit said, “Can I have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some water? I will not drop it.”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Mom said, “Yes, you can have some water, and we will have some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bran muffins.”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70" y="3946474"/>
            <a:ext cx="665779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Kit went to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414868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school		fled			bed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4663118"/>
            <a:ext cx="665779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Kit put her doll in a ________.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4877580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twig		sled		crib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5476061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Kit did not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57879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twin		nap		brim</a:t>
            </a:r>
          </a:p>
        </p:txBody>
      </p:sp>
    </p:spTree>
    <p:extLst>
      <p:ext uri="{BB962C8B-B14F-4D97-AF65-F5344CB8AC3E}">
        <p14:creationId xmlns:p14="http://schemas.microsoft.com/office/powerpoint/2010/main" val="88101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790651"/>
            <a:ext cx="680173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Kit will not ________ the water.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101894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drop		flat			nest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1685365"/>
            <a:ext cx="690333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Kit and Mom had ________ muffins.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191365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bran		snap		clam</a:t>
            </a:r>
          </a:p>
        </p:txBody>
      </p:sp>
    </p:spTree>
    <p:extLst>
      <p:ext uri="{BB962C8B-B14F-4D97-AF65-F5344CB8AC3E}">
        <p14:creationId xmlns:p14="http://schemas.microsoft.com/office/powerpoint/2010/main" val="3074131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Fred was on a red sled. Fred sped down the hill on the red sled.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 got to the bottom fast. Brad saw Fred win the contest! Brad has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snapshot of Fred on the red sled.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2618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Fred was on a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5" y="2490121"/>
            <a:ext cx="3880823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Sled		shed		crop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95783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Fred ________ down the hill.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186126"/>
            <a:ext cx="3880822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led			sped		drop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363452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Fred got to the ________ fast.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5" y="3862811"/>
            <a:ext cx="4086593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brim		restless	bottom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433728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Brad saw Fred win the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5" y="4539496"/>
            <a:ext cx="4016793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contest		clam		radish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505392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Brad has a ________ of Fred.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5" y="5268391"/>
            <a:ext cx="4016793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snapshot	flat			shipment</a:t>
            </a:r>
          </a:p>
        </p:txBody>
      </p:sp>
    </p:spTree>
    <p:extLst>
      <p:ext uri="{BB962C8B-B14F-4D97-AF65-F5344CB8AC3E}">
        <p14:creationId xmlns:p14="http://schemas.microsoft.com/office/powerpoint/2010/main" val="4175755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bobsled sped down the hill.</a:t>
            </a:r>
            <a:endParaRPr lang="en-US" dirty="0"/>
          </a:p>
        </p:txBody>
      </p:sp>
      <p:pic>
        <p:nvPicPr>
          <p:cNvPr id="15" name="Picture 2" descr="A bobsled moves down a trac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708" y="1714897"/>
            <a:ext cx="1600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bobsled hit a flat rock.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Tess and Bess will clap.</a:t>
            </a:r>
            <a:endParaRPr lang="en-US" dirty="0"/>
          </a:p>
        </p:txBody>
      </p:sp>
      <p:pic>
        <p:nvPicPr>
          <p:cNvPr id="17" name="Picture 3" descr="A woman and girl hold their hands up to each oth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795" y="3192770"/>
            <a:ext cx="96202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Tess led Bess down the path.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Fred will sit on the twigs.</a:t>
            </a:r>
            <a:endParaRPr lang="en-US" dirty="0"/>
          </a:p>
        </p:txBody>
      </p:sp>
      <p:pic>
        <p:nvPicPr>
          <p:cNvPr id="20" name="Picture 4" descr="A man gets sticks from the groun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408" y="4821028"/>
            <a:ext cx="11715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Fred will pick up the twigs.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marL="457200" lvl="1" indent="0" defTabSz="457200">
              <a:buNone/>
            </a:pPr>
            <a:r>
              <a:rPr lang="en-US" b="1" dirty="0"/>
              <a:t>clam	fled		bran	crop	drip</a:t>
            </a:r>
          </a:p>
          <a:p>
            <a:pPr lvl="1" defTabSz="457200"/>
            <a:r>
              <a:rPr lang="en-US" dirty="0"/>
              <a:t>sl</a:t>
            </a:r>
            <a:r>
              <a:rPr lang="en-US" u="sng" dirty="0"/>
              <a:t>e</a:t>
            </a:r>
            <a:r>
              <a:rPr lang="en-US" dirty="0"/>
              <a:t>d		fl</a:t>
            </a:r>
            <a:r>
              <a:rPr lang="en-US" u="sng" dirty="0"/>
              <a:t>e</a:t>
            </a:r>
            <a:r>
              <a:rPr lang="en-US" dirty="0"/>
              <a:t>d			br</a:t>
            </a:r>
            <a:r>
              <a:rPr lang="en-US" u="sng" dirty="0"/>
              <a:t>a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Fr</a:t>
            </a:r>
            <a:r>
              <a:rPr lang="en-US" u="sng" dirty="0"/>
              <a:t>e</a:t>
            </a:r>
            <a:r>
              <a:rPr lang="en-US" dirty="0"/>
              <a:t>d		cr</a:t>
            </a:r>
            <a:r>
              <a:rPr lang="en-US" u="sng" dirty="0"/>
              <a:t>i</a:t>
            </a:r>
            <a:r>
              <a:rPr lang="en-US" dirty="0"/>
              <a:t>b			sp</a:t>
            </a:r>
            <a:r>
              <a:rPr lang="en-US" u="sng" dirty="0"/>
              <a:t>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br</a:t>
            </a:r>
            <a:r>
              <a:rPr lang="en-US" u="sng" dirty="0"/>
              <a:t>i</a:t>
            </a:r>
            <a:r>
              <a:rPr lang="en-US" dirty="0"/>
              <a:t>m		cl</a:t>
            </a:r>
            <a:r>
              <a:rPr lang="en-US" u="sng" dirty="0"/>
              <a:t>a</a:t>
            </a:r>
            <a:r>
              <a:rPr lang="en-US" dirty="0"/>
              <a:t>m		fl</a:t>
            </a:r>
            <a:r>
              <a:rPr lang="en-US" u="sng" dirty="0"/>
              <a:t>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snap		snip		twig</a:t>
            </a:r>
          </a:p>
          <a:p>
            <a:pPr lvl="1" defTabSz="457200"/>
            <a:r>
              <a:rPr lang="en-US" dirty="0"/>
              <a:t>clap		crop		drop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van sped down the hill.</a:t>
            </a:r>
            <a:endParaRPr lang="en-US" dirty="0"/>
          </a:p>
        </p:txBody>
      </p:sp>
      <p:pic>
        <p:nvPicPr>
          <p:cNvPr id="26" name="Picture 2" descr="A van is outside the back of a stor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98" y="1183722"/>
            <a:ext cx="14287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van went to pick up the shipment.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Jim will have a nap.</a:t>
            </a:r>
            <a:endParaRPr lang="en-US" dirty="0"/>
          </a:p>
        </p:txBody>
      </p:sp>
      <p:pic>
        <p:nvPicPr>
          <p:cNvPr id="27" name="Picture 3" descr="A boy sleeps in a be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410" y="2641643"/>
            <a:ext cx="13811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Jim will have a bran muffin.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Kat will not drop the jug.</a:t>
            </a:r>
            <a:endParaRPr lang="en-US" dirty="0"/>
          </a:p>
        </p:txBody>
      </p:sp>
      <p:pic>
        <p:nvPicPr>
          <p:cNvPr id="28" name="Picture 4" descr="A girl holds a large contain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735" y="4246364"/>
            <a:ext cx="7905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robin will sit in a nest.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tot is in his crib.</a:t>
            </a:r>
            <a:endParaRPr lang="en-US" dirty="0"/>
          </a:p>
        </p:txBody>
      </p:sp>
      <p:pic>
        <p:nvPicPr>
          <p:cNvPr id="12" name="Picture 2" descr="A baby stands in his be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11" y="997361"/>
            <a:ext cx="13239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got up off the mat.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land has lots of hills.</a:t>
            </a:r>
            <a:endParaRPr lang="en-US" dirty="0"/>
          </a:p>
        </p:txBody>
      </p:sp>
      <p:pic>
        <p:nvPicPr>
          <p:cNvPr id="14" name="Picture 3" descr="A grassy land showing the horizo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449" y="2533650"/>
            <a:ext cx="15621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land is flat.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sled</a:t>
            </a:r>
          </a:p>
          <a:p>
            <a:r>
              <a:rPr lang="en-US" dirty="0"/>
              <a:t>fled</a:t>
            </a:r>
          </a:p>
          <a:p>
            <a:r>
              <a:rPr lang="en-US" dirty="0"/>
              <a:t>sped</a:t>
            </a:r>
          </a:p>
          <a:p>
            <a:r>
              <a:rPr lang="en-US" dirty="0"/>
              <a:t>bled</a:t>
            </a:r>
          </a:p>
          <a:p>
            <a:r>
              <a:rPr lang="en-US" dirty="0"/>
              <a:t>bred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err="1"/>
              <a:t>crop</a:t>
            </a:r>
            <a:endParaRPr lang="fr-FR" b="1" dirty="0"/>
          </a:p>
          <a:p>
            <a:r>
              <a:rPr lang="fr-FR" dirty="0"/>
              <a:t>clop</a:t>
            </a:r>
          </a:p>
          <a:p>
            <a:r>
              <a:rPr lang="fr-FR" dirty="0" err="1"/>
              <a:t>slop</a:t>
            </a:r>
            <a:endParaRPr lang="fr-FR" dirty="0"/>
          </a:p>
          <a:p>
            <a:r>
              <a:rPr lang="fr-FR" dirty="0"/>
              <a:t>flop</a:t>
            </a:r>
          </a:p>
          <a:p>
            <a:r>
              <a:rPr lang="fr-FR" dirty="0"/>
              <a:t>drop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clip</a:t>
            </a:r>
          </a:p>
          <a:p>
            <a:r>
              <a:rPr lang="en-US" dirty="0"/>
              <a:t>snip</a:t>
            </a:r>
          </a:p>
          <a:p>
            <a:r>
              <a:rPr lang="en-US" dirty="0"/>
              <a:t>flip</a:t>
            </a:r>
          </a:p>
          <a:p>
            <a:r>
              <a:rPr lang="en-US" dirty="0"/>
              <a:t>slip</a:t>
            </a:r>
          </a:p>
          <a:p>
            <a:r>
              <a:rPr lang="en-US" dirty="0"/>
              <a:t>drip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thin			chin		chess		send</a:t>
            </a:r>
          </a:p>
          <a:p>
            <a:pPr lvl="1" defTabSz="457200"/>
            <a:r>
              <a:rPr lang="en-US" dirty="0"/>
              <a:t>ship		dish		hid			shell</a:t>
            </a:r>
          </a:p>
          <a:p>
            <a:pPr lvl="1" defTabSz="457200"/>
            <a:r>
              <a:rPr lang="en-US" dirty="0"/>
              <a:t>chat		hat			hand		hush</a:t>
            </a:r>
          </a:p>
          <a:p>
            <a:pPr lvl="1" defTabSz="457200"/>
            <a:r>
              <a:rPr lang="en-US" dirty="0"/>
              <a:t>hen		when		went		mist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snapshot		bobsled	nostril		restless	bottom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90780"/>
            <a:ext cx="63447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6738" y="5100551"/>
            <a:ext cx="5127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818" y="5055246"/>
            <a:ext cx="4659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8749" y="5069342"/>
            <a:ext cx="5175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4000" y="5053478"/>
            <a:ext cx="4323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9508" y="5057922"/>
            <a:ext cx="3455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53275" y="5065543"/>
            <a:ext cx="4841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37453" y="5078607"/>
            <a:ext cx="49213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04300" y="5082705"/>
            <a:ext cx="38628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90588" y="5090780"/>
            <a:ext cx="4836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be			he			she			where		from</a:t>
            </a:r>
          </a:p>
          <a:p>
            <a:pPr marL="457200" lvl="1" indent="0" defTabSz="457200">
              <a:buNone/>
            </a:pPr>
            <a:r>
              <a:rPr lang="en-US" dirty="0"/>
              <a:t>play		you			school		long		down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Where is the sled that sped down the hill?</a:t>
            </a:r>
          </a:p>
          <a:p>
            <a:pPr lvl="1"/>
            <a:r>
              <a:rPr lang="en-US" dirty="0"/>
              <a:t>If you drop the eggs, they will crack.</a:t>
            </a:r>
          </a:p>
          <a:p>
            <a:pPr lvl="1"/>
            <a:r>
              <a:rPr lang="en-US" dirty="0"/>
              <a:t>A bit of fuzz fell from the brim of my hat.</a:t>
            </a:r>
          </a:p>
          <a:p>
            <a:pPr lvl="1"/>
            <a:r>
              <a:rPr lang="en-US" dirty="0"/>
              <a:t>There will be a bran muffin for Cam when she gets back.</a:t>
            </a:r>
          </a:p>
          <a:p>
            <a:pPr lvl="1"/>
            <a:r>
              <a:rPr lang="en-US" dirty="0"/>
              <a:t>Fred said he will pick up the long twigs and put them </a:t>
            </a:r>
            <a:br>
              <a:rPr lang="en-US" dirty="0"/>
            </a:br>
            <a:r>
              <a:rPr lang="en-US" dirty="0"/>
              <a:t>into a bag.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19323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939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To Get a Pet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548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935809"/>
            <a:ext cx="6667380" cy="6968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this lesson and the next, twin boys want a pet. Let’s </a:t>
            </a:r>
            <a:br>
              <a:rPr lang="en-US" sz="1600" dirty="0"/>
            </a:br>
            <a:r>
              <a:rPr lang="en-US" sz="1600" dirty="0"/>
              <a:t>read about how they think they can get one.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56149"/>
            <a:ext cx="6528547" cy="242812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Devin and Clem are twins with a wish. They wish </a:t>
            </a:r>
            <a:br>
              <a:rPr lang="en-US" sz="1800" dirty="0"/>
            </a:br>
            <a:r>
              <a:rPr lang="en-US" sz="1800" dirty="0"/>
              <a:t>to have a pet.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“Dad, can I have a pet?” Devin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Clem, Devin’s twin, said, “If Devin can have a pet, </a:t>
            </a:r>
            <a:br>
              <a:rPr lang="en-US" sz="1800" dirty="0"/>
            </a:br>
            <a:r>
              <a:rPr lang="en-US" sz="1800" dirty="0"/>
              <a:t>can I have a pet?”</a:t>
            </a:r>
          </a:p>
        </p:txBody>
      </p:sp>
    </p:spTree>
    <p:extLst>
      <p:ext uri="{BB962C8B-B14F-4D97-AF65-F5344CB8AC3E}">
        <p14:creationId xmlns:p14="http://schemas.microsoft.com/office/powerpoint/2010/main" val="1407049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6287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40490"/>
            <a:ext cx="6528547" cy="330035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said to them, “Pets can be a lot of work. We </a:t>
            </a:r>
            <a:br>
              <a:rPr lang="en-US" sz="1800" dirty="0"/>
            </a:br>
            <a:r>
              <a:rPr lang="en-US" sz="1800" dirty="0"/>
              <a:t>will see.”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twins went to play and saw a rabbit hop past. </a:t>
            </a:r>
            <a:br>
              <a:rPr lang="en-US" sz="1800" dirty="0"/>
            </a:br>
            <a:r>
              <a:rPr lang="en-US" sz="1800" dirty="0"/>
              <a:t>Devin said to his twin, “I wish that rabbit was my pet.”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rabbit ran off. “Not that rabbit,” said Clem.</a:t>
            </a:r>
          </a:p>
        </p:txBody>
      </p:sp>
    </p:spTree>
    <p:extLst>
      <p:ext uri="{BB962C8B-B14F-4D97-AF65-F5344CB8AC3E}">
        <p14:creationId xmlns:p14="http://schemas.microsoft.com/office/powerpoint/2010/main" val="395702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5F75C0-2D4A-4997-910F-D5BC1934B670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66680</TotalTime>
  <Words>1565</Words>
  <Application>Microsoft Macintosh PowerPoint</Application>
  <PresentationFormat>Widescreen</PresentationFormat>
  <Paragraphs>196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Decodable Text (Part 1) — cont’d</vt:lpstr>
      <vt:lpstr>Comprehension Questions Part 1</vt:lpstr>
      <vt:lpstr>Decodable Text (Part 2)</vt:lpstr>
      <vt:lpstr>Comprehension Questions Part 2</vt:lpstr>
      <vt:lpstr>Decodable Text (Part 3)</vt:lpstr>
      <vt:lpstr>Comprehension Questions Part 3</vt:lpstr>
      <vt:lpstr>Picture Match</vt:lpstr>
      <vt:lpstr>Independent Practice (K) Story 1</vt:lpstr>
      <vt:lpstr>Independent Practice (K) Story 1 — cont’d</vt:lpstr>
      <vt:lpstr>Independent Practice (K) Story 2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2861</cp:revision>
  <dcterms:created xsi:type="dcterms:W3CDTF">2023-03-21T18:49:30Z</dcterms:created>
  <dcterms:modified xsi:type="dcterms:W3CDTF">2024-02-12T11:58:41Z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