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9" r:id="rId12"/>
    <p:sldId id="323" r:id="rId13"/>
    <p:sldId id="321" r:id="rId14"/>
    <p:sldId id="324" r:id="rId15"/>
    <p:sldId id="322" r:id="rId16"/>
    <p:sldId id="325" r:id="rId17"/>
    <p:sldId id="307" r:id="rId18"/>
    <p:sldId id="315" r:id="rId19"/>
    <p:sldId id="316" r:id="rId20"/>
    <p:sldId id="317" r:id="rId21"/>
    <p:sldId id="302" r:id="rId22"/>
    <p:sldId id="301" r:id="rId23"/>
    <p:sldId id="30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 autoAdjust="0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95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517634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83190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  <p:sldLayoutId id="2147483669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 err="1"/>
              <a:t>ch</a:t>
            </a:r>
            <a:r>
              <a:rPr lang="en-US" dirty="0"/>
              <a:t>		p		</a:t>
            </a:r>
            <a:r>
              <a:rPr lang="en-US" dirty="0" err="1"/>
              <a:t>sh</a:t>
            </a:r>
            <a:r>
              <a:rPr lang="en-US" dirty="0"/>
              <a:t>		a		</a:t>
            </a:r>
            <a:r>
              <a:rPr lang="en-US" dirty="0" err="1"/>
              <a:t>wh</a:t>
            </a:r>
            <a:endParaRPr lang="en-US" dirty="0"/>
          </a:p>
          <a:p>
            <a:pPr lvl="1" defTabSz="457200"/>
            <a:r>
              <a:rPr lang="en-US" dirty="0"/>
              <a:t>n		o		t		</a:t>
            </a:r>
            <a:r>
              <a:rPr lang="en-US" dirty="0" err="1"/>
              <a:t>th</a:t>
            </a:r>
            <a:r>
              <a:rPr lang="en-US" dirty="0"/>
              <a:t>		d</a:t>
            </a:r>
          </a:p>
          <a:p>
            <a:pPr lvl="1" defTabSz="457200"/>
            <a:r>
              <a:rPr lang="en-US" dirty="0" err="1"/>
              <a:t>th</a:t>
            </a:r>
            <a:r>
              <a:rPr lang="en-US" dirty="0"/>
              <a:t>		s		u		</a:t>
            </a:r>
            <a:r>
              <a:rPr lang="en-US" dirty="0" err="1"/>
              <a:t>ch</a:t>
            </a:r>
            <a:r>
              <a:rPr lang="en-US" dirty="0"/>
              <a:t>		e</a:t>
            </a:r>
          </a:p>
          <a:p>
            <a:pPr lvl="1" defTabSz="457200"/>
            <a:r>
              <a:rPr lang="en-US" dirty="0" err="1"/>
              <a:t>sh</a:t>
            </a:r>
            <a:r>
              <a:rPr lang="en-US" dirty="0"/>
              <a:t>		</a:t>
            </a:r>
            <a:r>
              <a:rPr lang="en-US" dirty="0" err="1"/>
              <a:t>wh</a:t>
            </a:r>
            <a:r>
              <a:rPr lang="en-US" dirty="0"/>
              <a:t>		z		</a:t>
            </a:r>
            <a:r>
              <a:rPr lang="en-US" dirty="0" err="1"/>
              <a:t>i</a:t>
            </a:r>
            <a:r>
              <a:rPr lang="en-US" dirty="0"/>
              <a:t>		g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 2)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78741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crew of the ship fish all day. They catch many fish.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57093"/>
            <a:ext cx="6528547" cy="260644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the sun sets, Chet, Chad, and the men pick </a:t>
            </a:r>
            <a:br>
              <a:rPr lang="en-US" sz="1800" dirty="0"/>
            </a:br>
            <a:r>
              <a:rPr lang="en-US" sz="1800" dirty="0"/>
              <a:t>up the fishnets from the water. They fill the chest with </a:t>
            </a:r>
            <a:br>
              <a:rPr lang="en-US" sz="1800" dirty="0"/>
            </a:br>
            <a:r>
              <a:rPr lang="en-US" sz="1800" dirty="0"/>
              <a:t>bass and shellfish. Then they shut the lid. The ship will </a:t>
            </a:r>
            <a:br>
              <a:rPr lang="en-US" sz="1800" dirty="0"/>
            </a:br>
            <a:r>
              <a:rPr lang="en-US" sz="1800" dirty="0"/>
              <a:t>chug back to the dock. But then, a sudden fog sends in </a:t>
            </a:r>
            <a:br>
              <a:rPr lang="en-US" sz="1800" dirty="0"/>
            </a:br>
            <a:r>
              <a:rPr lang="en-US" sz="1800" dirty="0"/>
              <a:t>a thick mist. The men cannot see in the thick fog. Are </a:t>
            </a:r>
            <a:br>
              <a:rPr lang="en-US" sz="1800" dirty="0"/>
            </a:br>
            <a:r>
              <a:rPr lang="en-US" sz="1800" dirty="0"/>
              <a:t>they lost?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10800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3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happens when the ship heads back to the dock?</a:t>
            </a:r>
          </a:p>
          <a:p>
            <a:pPr marL="0" indent="0">
              <a:buNone/>
            </a:pPr>
            <a:r>
              <a:rPr lang="en-US" dirty="0"/>
              <a:t>	 When the ship heads back to the dock,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67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 3)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77894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 Many things, such as thick fog, can make fishing at sea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dangerous. Read on to find out something else that makes fishing 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sea dangerous.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56801"/>
            <a:ext cx="6528547" cy="292817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Bump! Thud! The ship hit a very BIG rock. The </a:t>
            </a:r>
            <a:br>
              <a:rPr lang="en-US" sz="1800" dirty="0"/>
            </a:br>
            <a:r>
              <a:rPr lang="en-US" sz="1800" dirty="0"/>
              <a:t>men did not see the rock in the thick fog. That rock </a:t>
            </a:r>
            <a:br>
              <a:rPr lang="en-US" sz="1800" dirty="0"/>
            </a:br>
            <a:r>
              <a:rPr lang="en-US" sz="1800" dirty="0"/>
              <a:t>rips the ship and sends the men into the water. Will </a:t>
            </a:r>
            <a:br>
              <a:rPr lang="en-US" sz="1800" dirty="0"/>
            </a:br>
            <a:r>
              <a:rPr lang="en-US" sz="1800" dirty="0"/>
              <a:t>the men get back to land?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Chet sees the lamp of a little ship. That little ship is </a:t>
            </a:r>
            <a:br>
              <a:rPr lang="en-US" sz="1800" dirty="0"/>
            </a:br>
            <a:r>
              <a:rPr lang="en-US" sz="1800" dirty="0"/>
              <a:t>a tug. The tug can help them. The tug can pick up the </a:t>
            </a:r>
            <a:br>
              <a:rPr lang="en-US" sz="1800" dirty="0"/>
            </a:br>
            <a:r>
              <a:rPr lang="en-US" sz="1800" dirty="0"/>
              <a:t>men. The tug can get the big ship back to land. That is </a:t>
            </a:r>
            <a:br>
              <a:rPr lang="en-US" sz="1800" dirty="0"/>
            </a:br>
            <a:r>
              <a:rPr lang="en-US" sz="1800" dirty="0"/>
              <a:t>its job.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10800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the big rock do to the ship?</a:t>
            </a:r>
          </a:p>
          <a:p>
            <a:pPr marL="0" indent="0">
              <a:buNone/>
            </a:pPr>
            <a:r>
              <a:rPr lang="en-US" dirty="0"/>
              <a:t>	 The big rock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r>
              <a:rPr lang="en-US" b="1" dirty="0"/>
              <a:t>What helped the men get back to land?</a:t>
            </a:r>
          </a:p>
          <a:p>
            <a:pPr marL="0" indent="0">
              <a:buNone/>
            </a:pPr>
            <a:r>
              <a:rPr lang="en-US" dirty="0"/>
              <a:t>	 The men were helped by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1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4098" name="Picture 2" descr="A boat on the open wat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75" y="1728295"/>
            <a:ext cx="3143250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4099" name="Picture 3" descr="A boat in the water next to the shor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719" y="1728295"/>
            <a:ext cx="3171825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4100" name="Picture 4" descr="A man's hand reaching down to touch a crate filled with animals that live in wat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458" y="1723532"/>
            <a:ext cx="3181350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2377805"/>
            <a:ext cx="10391791" cy="138986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Chug. Chug. Chug. The big ship will chug into the inlet.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Then the ship will dock. The men will go down the ramp to get 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ship. The men will get the fish off the ship. They will put the fish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a big box. Then they will shut the 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376867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ship will ________ into the inlet.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3970883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chug		chap		chip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44853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In the inlet, ________ ship will dock.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4699778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whip		thin			this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5286138"/>
            <a:ext cx="6991257" cy="1021528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men will go down the ramp to get on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53888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shed		fish			ship</a:t>
            </a:r>
          </a:p>
        </p:txBody>
      </p:sp>
    </p:spTree>
    <p:extLst>
      <p:ext uri="{BB962C8B-B14F-4D97-AF65-F5344CB8AC3E}">
        <p14:creationId xmlns:p14="http://schemas.microsoft.com/office/powerpoint/2010/main" val="8810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809610"/>
            <a:ext cx="662393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men will put the ________ in a big box.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1037900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ship		fish			whip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1486295"/>
            <a:ext cx="6623931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men will ________ the box of fish.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6" y="1714585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chat		shut		bend</a:t>
            </a:r>
          </a:p>
        </p:txBody>
      </p:sp>
    </p:spTree>
    <p:extLst>
      <p:ext uri="{BB962C8B-B14F-4D97-AF65-F5344CB8AC3E}">
        <p14:creationId xmlns:p14="http://schemas.microsoft.com/office/powerpoint/2010/main" val="307413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147456"/>
            <a:ext cx="11190873" cy="14465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Chip is a chipmunk. He is not thin. When it is dusk, Chip gets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nuts from the shed. Chip fills his nest with nuts. Chip cannot get nuts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when Ben shuts the shed. Is that chipmunk a pest?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2618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Chip is not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249012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thin			that		shut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95783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At dusk, Chip gets nuts from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3186126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shed		ship		shut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363452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Chip cannot get nuts the ________ shed is shut.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6" y="386281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whiz		when		whip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433728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Is ________ chipmunk a pest?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4539496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that		thin			then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505392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Will Ben ________ the shed?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526839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chip		chat		shut</a:t>
            </a:r>
          </a:p>
        </p:txBody>
      </p:sp>
    </p:spTree>
    <p:extLst>
      <p:ext uri="{BB962C8B-B14F-4D97-AF65-F5344CB8AC3E}">
        <p14:creationId xmlns:p14="http://schemas.microsoft.com/office/powerpoint/2010/main" val="417575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85602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ship will chug up to the dock.</a:t>
            </a:r>
            <a:endParaRPr lang="en-US" dirty="0"/>
          </a:p>
        </p:txBody>
      </p:sp>
      <p:pic>
        <p:nvPicPr>
          <p:cNvPr id="15" name="Picture 2" descr="A boat coming in to lan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083" y="1721776"/>
            <a:ext cx="15716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This chap works on the ship.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Dad will get fish at the shop.</a:t>
            </a:r>
            <a:endParaRPr lang="en-US" dirty="0"/>
          </a:p>
        </p:txBody>
      </p:sp>
      <p:pic>
        <p:nvPicPr>
          <p:cNvPr id="17" name="Picture 3" descr="A man whisking breakfast in a bowl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379" y="3102283"/>
            <a:ext cx="115252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Dad will whip the eggs.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Pam shut off the lamp.</a:t>
            </a:r>
            <a:endParaRPr lang="en-US" dirty="0"/>
          </a:p>
        </p:txBody>
      </p:sp>
      <p:pic>
        <p:nvPicPr>
          <p:cNvPr id="20" name="Picture 4" descr="A woman switches the ligh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379" y="4901991"/>
            <a:ext cx="11715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Pam cannot sit on the hot sand.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dog licks the man on the chin.</a:t>
            </a:r>
            <a:endParaRPr lang="en-US" dirty="0"/>
          </a:p>
        </p:txBody>
      </p:sp>
      <p:pic>
        <p:nvPicPr>
          <p:cNvPr id="26" name="Picture 2" descr="A dog jumps into a body of wat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714" y="1136222"/>
            <a:ext cx="13430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dog jumps into the pond.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Jan and Lin will chat in the shop.</a:t>
            </a:r>
            <a:endParaRPr lang="en-US" dirty="0"/>
          </a:p>
        </p:txBody>
      </p:sp>
      <p:pic>
        <p:nvPicPr>
          <p:cNvPr id="27" name="Picture 3" descr="Two girls talk to each oth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974" y="2565446"/>
            <a:ext cx="15621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Jan will sip water with Lin.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A rabbit sat in the shed.</a:t>
            </a:r>
            <a:endParaRPr lang="en-US" dirty="0"/>
          </a:p>
        </p:txBody>
      </p:sp>
      <p:pic>
        <p:nvPicPr>
          <p:cNvPr id="28" name="Picture 4" descr="A small animal moves quickly through a doo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4547" y="4160882"/>
            <a:ext cx="1552575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A chipmunk ran into the shed.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u="sng" dirty="0"/>
              <a:t>sh</a:t>
            </a:r>
            <a:r>
              <a:rPr lang="en-US" dirty="0"/>
              <a:t>ed			</a:t>
            </a:r>
            <a:r>
              <a:rPr lang="en-US" u="sng" dirty="0"/>
              <a:t>th</a:t>
            </a:r>
            <a:r>
              <a:rPr lang="en-US" dirty="0"/>
              <a:t>is			</a:t>
            </a:r>
            <a:r>
              <a:rPr lang="en-US" u="sng" dirty="0"/>
              <a:t>sh</a:t>
            </a:r>
            <a:r>
              <a:rPr lang="en-US" dirty="0"/>
              <a:t>op</a:t>
            </a:r>
          </a:p>
          <a:p>
            <a:pPr lvl="1" defTabSz="457200"/>
            <a:r>
              <a:rPr lang="en-US" u="sng" dirty="0"/>
              <a:t>th</a:t>
            </a:r>
            <a:r>
              <a:rPr lang="en-US" dirty="0"/>
              <a:t>at			</a:t>
            </a:r>
            <a:r>
              <a:rPr lang="en-US" u="sng" dirty="0"/>
              <a:t>th</a:t>
            </a:r>
            <a:r>
              <a:rPr lang="en-US" dirty="0"/>
              <a:t>in			</a:t>
            </a:r>
            <a:r>
              <a:rPr lang="en-US" u="sng" dirty="0"/>
              <a:t>ch</a:t>
            </a:r>
            <a:r>
              <a:rPr lang="en-US" dirty="0"/>
              <a:t>in</a:t>
            </a:r>
          </a:p>
          <a:p>
            <a:pPr lvl="1" defTabSz="457200"/>
            <a:r>
              <a:rPr lang="en-US" u="sng" dirty="0"/>
              <a:t>sh</a:t>
            </a:r>
            <a:r>
              <a:rPr lang="en-US" dirty="0"/>
              <a:t>ip			</a:t>
            </a:r>
            <a:r>
              <a:rPr lang="en-US" u="sng" dirty="0"/>
              <a:t>ch</a:t>
            </a:r>
            <a:r>
              <a:rPr lang="en-US" dirty="0"/>
              <a:t>ap		</a:t>
            </a:r>
            <a:r>
              <a:rPr lang="en-US" u="sng" dirty="0"/>
              <a:t>ch</a:t>
            </a:r>
            <a:r>
              <a:rPr lang="en-US" dirty="0"/>
              <a:t>at</a:t>
            </a:r>
          </a:p>
          <a:p>
            <a:pPr lvl="1" defTabSz="457200"/>
            <a:r>
              <a:rPr lang="en-US" dirty="0"/>
              <a:t>whip			chug		chip</a:t>
            </a:r>
          </a:p>
          <a:p>
            <a:pPr lvl="1" defTabSz="457200"/>
            <a:r>
              <a:rPr lang="en-US" dirty="0"/>
              <a:t>then			shut		when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This dish has a chip in it.</a:t>
            </a:r>
            <a:endParaRPr lang="en-US" dirty="0"/>
          </a:p>
        </p:txBody>
      </p:sp>
      <p:pic>
        <p:nvPicPr>
          <p:cNvPr id="12" name="Picture 2" descr="A plate with a small crack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399" y="1287875"/>
            <a:ext cx="14668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This dish has an egg on it.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Ron works in a shop after school.</a:t>
            </a:r>
            <a:endParaRPr lang="en-US" dirty="0"/>
          </a:p>
        </p:txBody>
      </p:sp>
      <p:pic>
        <p:nvPicPr>
          <p:cNvPr id="14" name="Picture 3" descr="A girl and boy talk outside of a building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124" y="2516554"/>
            <a:ext cx="14287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Ron and Meg chat after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win</a:t>
            </a:r>
          </a:p>
          <a:p>
            <a:r>
              <a:rPr lang="en-US" dirty="0"/>
              <a:t>tin</a:t>
            </a:r>
          </a:p>
          <a:p>
            <a:r>
              <a:rPr lang="en-US" dirty="0"/>
              <a:t>thin</a:t>
            </a:r>
          </a:p>
          <a:p>
            <a:r>
              <a:rPr lang="en-US" dirty="0"/>
              <a:t>chin</a:t>
            </a:r>
          </a:p>
          <a:p>
            <a:r>
              <a:rPr lang="en-US" dirty="0"/>
              <a:t>shin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ten</a:t>
            </a:r>
          </a:p>
          <a:p>
            <a:r>
              <a:rPr lang="en-US" dirty="0"/>
              <a:t>pen</a:t>
            </a:r>
          </a:p>
          <a:p>
            <a:r>
              <a:rPr lang="en-US" dirty="0"/>
              <a:t>men</a:t>
            </a:r>
          </a:p>
          <a:p>
            <a:r>
              <a:rPr lang="en-US" dirty="0"/>
              <a:t>then</a:t>
            </a:r>
          </a:p>
          <a:p>
            <a:r>
              <a:rPr lang="en-US" dirty="0"/>
              <a:t>when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pick</a:t>
            </a:r>
          </a:p>
          <a:p>
            <a:r>
              <a:rPr lang="en-US" dirty="0"/>
              <a:t>lick</a:t>
            </a:r>
          </a:p>
          <a:p>
            <a:r>
              <a:rPr lang="en-US" dirty="0"/>
              <a:t>sick</a:t>
            </a:r>
          </a:p>
          <a:p>
            <a:r>
              <a:rPr lang="en-US" dirty="0"/>
              <a:t>thick</a:t>
            </a:r>
          </a:p>
          <a:p>
            <a:r>
              <a:rPr lang="en-US" dirty="0"/>
              <a:t>chick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lap			lamp		last			lid</a:t>
            </a:r>
          </a:p>
          <a:p>
            <a:pPr lvl="1" defTabSz="457200"/>
            <a:r>
              <a:rPr lang="en-US" dirty="0"/>
              <a:t>bend		bed		bell			hill</a:t>
            </a:r>
          </a:p>
          <a:p>
            <a:pPr lvl="1" defTabSz="457200"/>
            <a:r>
              <a:rPr lang="en-US" dirty="0"/>
              <a:t>hint			lad			land		duck</a:t>
            </a:r>
          </a:p>
          <a:p>
            <a:pPr lvl="1" defTabSz="457200"/>
            <a:r>
              <a:rPr lang="en-US" dirty="0"/>
              <a:t>pack		path		bath		boss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whiplash		fishnet		thickness	potluck		jobless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5" y="5090780"/>
            <a:ext cx="5588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61066" y="5100551"/>
            <a:ext cx="5503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71068" y="5055246"/>
            <a:ext cx="4659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936999" y="5069342"/>
            <a:ext cx="57891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5317067" y="5053478"/>
            <a:ext cx="61965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5936726" y="5057922"/>
            <a:ext cx="5572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128932" y="5065543"/>
            <a:ext cx="4037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32683" y="5078607"/>
            <a:ext cx="5614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949267" y="5077943"/>
            <a:ext cx="40639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9355663" y="5090780"/>
            <a:ext cx="5080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go			no			some		after		for</a:t>
            </a:r>
          </a:p>
          <a:p>
            <a:pPr marL="457200" lvl="1" indent="0" defTabSz="457200">
              <a:buNone/>
            </a:pPr>
            <a:r>
              <a:rPr lang="en-US" dirty="0"/>
              <a:t>see			her			the			they		people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When I go to school on the bus, I sit in the back.</a:t>
            </a:r>
          </a:p>
          <a:p>
            <a:pPr lvl="1"/>
            <a:r>
              <a:rPr lang="en-US" dirty="0"/>
              <a:t>After we jog to the pond, Seth and I can chat.</a:t>
            </a:r>
          </a:p>
          <a:p>
            <a:pPr lvl="1"/>
            <a:r>
              <a:rPr lang="en-US" dirty="0"/>
              <a:t>Meg will whip some eggs for Dad to put in the mix.</a:t>
            </a:r>
          </a:p>
          <a:p>
            <a:pPr lvl="1"/>
            <a:r>
              <a:rPr lang="en-US" dirty="0"/>
              <a:t>Did you see the hen go into the shed with her chicks?</a:t>
            </a:r>
          </a:p>
          <a:p>
            <a:pPr lvl="1"/>
            <a:r>
              <a:rPr lang="en-US" dirty="0"/>
              <a:t>They go down a ramp to get off the deck of the ship.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 (Part 1)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368491" y="1889800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Trip to Get Fish</a:t>
            </a:r>
            <a:endParaRPr lang="en-US" sz="3200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368490" y="245140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491" y="2780468"/>
            <a:ext cx="6667380" cy="10549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ship at the dock has been prepared for a fishing trip </a:t>
            </a:r>
            <a:br>
              <a:rPr lang="en-US" sz="1600" dirty="0"/>
            </a:br>
            <a:r>
              <a:rPr lang="en-US" sz="1600" dirty="0"/>
              <a:t>out at sea. Supplies such as fishnets and ice chests for storing (keeping) </a:t>
            </a:r>
            <a:br>
              <a:rPr lang="en-US" sz="1600" dirty="0"/>
            </a:br>
            <a:r>
              <a:rPr lang="en-US" sz="1600" dirty="0"/>
              <a:t>the fish they catch have been loaded. In this passage, we will learn that </a:t>
            </a:r>
            <a:br>
              <a:rPr lang="en-US" sz="1600" dirty="0"/>
            </a:br>
            <a:r>
              <a:rPr lang="en-US" sz="1600" dirty="0"/>
              <a:t>fishing at sea can be exciting, but it can also be dangerous.</a:t>
            </a:r>
          </a:p>
        </p:txBody>
      </p:sp>
      <p:sp>
        <p:nvSpPr>
          <p:cNvPr id="11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368490" y="3992851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big ship sits at the dock. Men go on the deck of the </a:t>
            </a:r>
            <a:br>
              <a:rPr lang="en-US" sz="1800" dirty="0"/>
            </a:br>
            <a:r>
              <a:rPr lang="en-US" sz="1800" dirty="0"/>
              <a:t>ship to work a shift. Chet and Chad chat as they check </a:t>
            </a:r>
            <a:br>
              <a:rPr lang="en-US" sz="1800" dirty="0"/>
            </a:br>
            <a:r>
              <a:rPr lang="en-US" sz="1800" dirty="0"/>
              <a:t>in. When they finish the check in, the ship chugs west </a:t>
            </a:r>
            <a:br>
              <a:rPr lang="en-US" sz="1800" dirty="0"/>
            </a:br>
            <a:r>
              <a:rPr lang="en-US" sz="1800" dirty="0"/>
              <a:t>where they set fishnets in the water. A chest rests on the </a:t>
            </a:r>
            <a:br>
              <a:rPr lang="en-US" sz="1800" dirty="0"/>
            </a:br>
            <a:r>
              <a:rPr lang="en-US" sz="1800" dirty="0"/>
              <a:t>deck. The men will fill the chest with fish from the nets. </a:t>
            </a:r>
            <a:br>
              <a:rPr lang="en-US" sz="1800" dirty="0"/>
            </a:br>
            <a:r>
              <a:rPr lang="en-US" sz="1800" dirty="0"/>
              <a:t>With luck, they will get a lot of fish to sell.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599762" y="4238618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12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will the men use to catch fish?</a:t>
            </a:r>
          </a:p>
          <a:p>
            <a:pPr marL="0" indent="0">
              <a:buNone/>
            </a:pPr>
            <a:r>
              <a:rPr lang="en-US" dirty="0"/>
              <a:t>	 To catch fish, the men will use ________________.</a:t>
            </a:r>
          </a:p>
          <a:p>
            <a:pPr marL="0" indent="0">
              <a:buNone/>
            </a:pPr>
            <a:r>
              <a:rPr lang="en-US" b="1" dirty="0"/>
              <a:t>What will the men fill the chest with?</a:t>
            </a:r>
          </a:p>
          <a:p>
            <a:pPr marL="0" indent="0">
              <a:buNone/>
            </a:pPr>
            <a:r>
              <a:rPr lang="en-US" dirty="0"/>
              <a:t>	 The men will fill the chest with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7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98C012-11EF-4B02-8CD8-E7F4C5D0B2B7}"/>
</file>

<file path=docProps/app.xml><?xml version="1.0" encoding="utf-8"?>
<Properties xmlns="http://schemas.openxmlformats.org/officeDocument/2006/extended-properties" xmlns:vt="http://schemas.openxmlformats.org/officeDocument/2006/docPropsVTypes">
  <TotalTime>66354</TotalTime>
  <Words>627</Words>
  <Application>Microsoft Office PowerPoint</Application>
  <PresentationFormat>Custom</PresentationFormat>
  <Paragraphs>201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(Part 1)</vt:lpstr>
      <vt:lpstr>Comprehension Questions Part 1</vt:lpstr>
      <vt:lpstr>Decodable Text (Part 2)</vt:lpstr>
      <vt:lpstr>Comprehension Questions Part 2</vt:lpstr>
      <vt:lpstr>Decodable Text (Part 3)</vt:lpstr>
      <vt:lpstr>Comprehension Questions Part 3</vt:lpstr>
      <vt:lpstr>Picture Match</vt:lpstr>
      <vt:lpstr>Independent Practice (K) Story 1</vt:lpstr>
      <vt:lpstr>Independent Practice (K) Story 1 — cont’d</vt:lpstr>
      <vt:lpstr>Independent Practice (K) Story 2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2642</cp:revision>
  <dcterms:created xsi:type="dcterms:W3CDTF">2023-03-21T18:49:30Z</dcterms:created>
  <dcterms:modified xsi:type="dcterms:W3CDTF">2024-02-10T05:04:40Z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