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02"/>
  </p:normalViewPr>
  <p:slideViewPr>
    <p:cSldViewPr snapToGrid="0">
      <p:cViewPr varScale="1">
        <p:scale>
          <a:sx n="182" d="100"/>
          <a:sy n="182" d="100"/>
        </p:scale>
        <p:origin x="2824" y="16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2 Lesson 7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lvl="1" defTabSz="457200"/>
            <a:r>
              <a:rPr lang="pt-BR" dirty="0"/>
              <a:t>o		s		a		i		d</a:t>
            </a:r>
          </a:p>
          <a:p>
            <a:pPr lvl="1" defTabSz="457200"/>
            <a:r>
              <a:rPr lang="pt-BR" dirty="0"/>
              <a:t>a		g		j		i		a</a:t>
            </a:r>
          </a:p>
          <a:p>
            <a:pPr lvl="1" defTabSz="457200"/>
            <a:r>
              <a:rPr lang="pt-BR" dirty="0"/>
              <a:t>n		o		f		i		x</a:t>
            </a:r>
          </a:p>
          <a:p>
            <a:pPr lvl="1" defTabSz="457200"/>
            <a:r>
              <a:rPr lang="pt-BR" dirty="0"/>
              <a:t>l		t		c		p		o</a:t>
            </a:r>
          </a:p>
          <a:p>
            <a:pPr lvl="1" defTabSz="457200"/>
            <a:r>
              <a:rPr lang="pt-BR" dirty="0"/>
              <a:t>b		i		k		m		h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lid cannot fit on the pot.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5" name="Picture 2" descr="The top of the pot is covering the po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2102" y="1768308"/>
            <a:ext cx="1781175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cod cannot fit in the pot.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cat got in the cab.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7" name="Picture 3" descr="A furry animal sits in a cardboard packag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400" y="3093342"/>
            <a:ext cx="17716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cat got in the box.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tot has a little cap.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9" name="Picture 4" descr="A boy has a hat on his head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682" y="4555604"/>
            <a:ext cx="100012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My cap is in the box.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fox hid in the pit.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2" descr="An animal with orange fur sits in a hol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740" y="1175237"/>
            <a:ext cx="192405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tot pats the fox.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cot is in the pot.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1" name="Picture 3" descr="A bed in a hous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125" y="2359413"/>
            <a:ext cx="155257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cot is in the log cabin.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man can sip.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8" name="Picture 4" descr="A cleaning tool next to a spill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327" y="3974093"/>
            <a:ext cx="13335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mop can sop up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287875"/>
            <a:ext cx="350520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Dad got a job.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2" name="Picture 2" descr="A boy walks quickly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072" y="879788"/>
            <a:ext cx="8001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Nat jogs to school.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napkin has a rip.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3" name="Picture 3" descr="A white cloth has a tea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216" y="2284253"/>
            <a:ext cx="18954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canvas has big dots.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c</a:t>
            </a:r>
            <a:r>
              <a:rPr lang="en-US" u="sng" dirty="0"/>
              <a:t>o</a:t>
            </a:r>
            <a:r>
              <a:rPr lang="en-US" dirty="0"/>
              <a:t>t		c</a:t>
            </a:r>
            <a:r>
              <a:rPr lang="en-US" u="sng" dirty="0"/>
              <a:t>a</a:t>
            </a:r>
            <a:r>
              <a:rPr lang="en-US" dirty="0"/>
              <a:t>t		t</a:t>
            </a:r>
            <a:r>
              <a:rPr lang="en-US" u="sng" dirty="0"/>
              <a:t>o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o</a:t>
            </a:r>
            <a:r>
              <a:rPr lang="en-US" dirty="0"/>
              <a:t>x		j</a:t>
            </a:r>
            <a:r>
              <a:rPr lang="en-US" u="sng" dirty="0"/>
              <a:t>o</a:t>
            </a:r>
            <a:r>
              <a:rPr lang="en-US" dirty="0"/>
              <a:t>g		j</a:t>
            </a:r>
            <a:r>
              <a:rPr lang="en-US" u="sng" dirty="0"/>
              <a:t>i</a:t>
            </a:r>
            <a:r>
              <a:rPr lang="en-US" dirty="0"/>
              <a:t>g</a:t>
            </a:r>
          </a:p>
          <a:p>
            <a:pPr lvl="1" defTabSz="457200"/>
            <a:r>
              <a:rPr lang="en-US" dirty="0"/>
              <a:t>g</a:t>
            </a:r>
            <a:r>
              <a:rPr lang="en-US" u="sng" dirty="0"/>
              <a:t>o</a:t>
            </a:r>
            <a:r>
              <a:rPr lang="en-US" dirty="0"/>
              <a:t>t		s</a:t>
            </a:r>
            <a:r>
              <a:rPr lang="en-US" u="sng" dirty="0"/>
              <a:t>o</a:t>
            </a:r>
            <a:r>
              <a:rPr lang="en-US" dirty="0"/>
              <a:t>p		c</a:t>
            </a:r>
            <a:r>
              <a:rPr lang="en-US" u="sng" dirty="0"/>
              <a:t>o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cap		not		log</a:t>
            </a:r>
          </a:p>
          <a:p>
            <a:pPr lvl="1" defTabSz="457200"/>
            <a:r>
              <a:rPr lang="en-US" dirty="0"/>
              <a:t>pat		pot		pit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da-DK" b="1" dirty="0"/>
              <a:t>jog</a:t>
            </a:r>
          </a:p>
          <a:p>
            <a:r>
              <a:rPr lang="da-DK" dirty="0"/>
              <a:t>log</a:t>
            </a:r>
          </a:p>
          <a:p>
            <a:r>
              <a:rPr lang="da-DK" dirty="0"/>
              <a:t>fog</a:t>
            </a:r>
          </a:p>
          <a:p>
            <a:r>
              <a:rPr lang="da-DK" dirty="0"/>
              <a:t>hog</a:t>
            </a:r>
          </a:p>
          <a:p>
            <a:r>
              <a:rPr lang="da-DK" dirty="0"/>
              <a:t>dog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cot</a:t>
            </a:r>
          </a:p>
          <a:p>
            <a:r>
              <a:rPr lang="en-US" dirty="0"/>
              <a:t>got</a:t>
            </a:r>
          </a:p>
          <a:p>
            <a:r>
              <a:rPr lang="en-US" dirty="0"/>
              <a:t>pot</a:t>
            </a:r>
          </a:p>
          <a:p>
            <a:r>
              <a:rPr lang="en-US" dirty="0"/>
              <a:t>tot</a:t>
            </a:r>
          </a:p>
          <a:p>
            <a:r>
              <a:rPr lang="en-US" dirty="0"/>
              <a:t>rot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pl-PL" b="1" dirty="0"/>
              <a:t>rod</a:t>
            </a:r>
          </a:p>
          <a:p>
            <a:r>
              <a:rPr lang="pl-PL" dirty="0"/>
              <a:t>pod</a:t>
            </a:r>
          </a:p>
          <a:p>
            <a:r>
              <a:rPr lang="pl-PL" dirty="0"/>
              <a:t>cod</a:t>
            </a:r>
          </a:p>
          <a:p>
            <a:r>
              <a:rPr lang="pl-PL" dirty="0"/>
              <a:t>nod</a:t>
            </a:r>
          </a:p>
          <a:p>
            <a:r>
              <a:rPr lang="pl-PL" dirty="0"/>
              <a:t>sod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pt-BR" dirty="0"/>
              <a:t>tactic	mimic		combat	tonsil		mascot</a:t>
            </a:r>
            <a:endParaRPr lang="en-US" dirty="0"/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put			of			from		some		he</a:t>
            </a:r>
          </a:p>
          <a:p>
            <a:pPr marL="457200" lvl="1" indent="0" defTabSz="457200">
              <a:buNone/>
            </a:pPr>
            <a:r>
              <a:rPr lang="en-US" dirty="0"/>
              <a:t>my			people		school		little		water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5616" y="1919497"/>
            <a:ext cx="3736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9250" y="1921583"/>
            <a:ext cx="30098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8420" y="1929203"/>
            <a:ext cx="52021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18634" y="1928161"/>
            <a:ext cx="2113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27220" y="1919497"/>
            <a:ext cx="53213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9350" y="1921583"/>
            <a:ext cx="4432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6197" y="1919497"/>
            <a:ext cx="43179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57996" y="1921583"/>
            <a:ext cx="2946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92440" y="1927117"/>
            <a:ext cx="52324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15680" y="1927117"/>
            <a:ext cx="4368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when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fox hid.</a:t>
            </a:r>
            <a:br>
              <a:rPr lang="en-US" dirty="0"/>
            </a:br>
            <a:r>
              <a:rPr lang="en-US" dirty="0"/>
              <a:t>The fox hid in a little log.</a:t>
            </a:r>
            <a:br>
              <a:rPr lang="en-US" dirty="0"/>
            </a:br>
            <a:r>
              <a:rPr lang="en-US" dirty="0"/>
              <a:t>The fox hid from the people in a little log.</a:t>
            </a:r>
            <a:br>
              <a:rPr lang="en-US" dirty="0"/>
            </a:br>
            <a:r>
              <a:rPr lang="en-US" dirty="0"/>
              <a:t>. . . , the fox hid from the people in a little log.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10" name="Picture 2" descr="A small furry animal sleeps curled up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597" y="3347012"/>
            <a:ext cx="2409825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Tom got a pot.</a:t>
            </a:r>
            <a:br>
              <a:rPr lang="en-US" dirty="0"/>
            </a:br>
            <a:r>
              <a:rPr lang="en-US" dirty="0"/>
              <a:t>Tom got a pot with a lid.</a:t>
            </a:r>
            <a:br>
              <a:rPr lang="en-US" dirty="0"/>
            </a:br>
            <a:r>
              <a:rPr lang="en-US" dirty="0"/>
              <a:t>Tom got a pot with a lid and put some </a:t>
            </a:r>
            <a:br>
              <a:rPr lang="en-US" dirty="0"/>
            </a:br>
            <a:r>
              <a:rPr lang="en-US" dirty="0"/>
              <a:t>hot water in it.</a:t>
            </a:r>
            <a:br>
              <a:rPr lang="en-US" dirty="0"/>
            </a:br>
            <a:r>
              <a:rPr lang="en-US" dirty="0"/>
              <a:t>. . . , Tom got a pot with a lid and put some							_____</a:t>
            </a:r>
            <a:br>
              <a:rPr lang="en-US" dirty="0"/>
            </a:br>
            <a:r>
              <a:rPr lang="en-US" dirty="0"/>
              <a:t>hot water in it.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The little cat got on the cot.</a:t>
            </a:r>
            <a:br>
              <a:rPr lang="en-US" dirty="0"/>
            </a:br>
            <a:r>
              <a:rPr lang="en-US" dirty="0"/>
              <a:t>The little cat got on the big cot.</a:t>
            </a:r>
            <a:br>
              <a:rPr lang="en-US" dirty="0"/>
            </a:br>
            <a:r>
              <a:rPr lang="en-US" dirty="0"/>
              <a:t>The little cat got on the big cot and had a nap.</a:t>
            </a:r>
            <a:br>
              <a:rPr lang="en-US" dirty="0"/>
            </a:br>
            <a:r>
              <a:rPr lang="en-US" dirty="0"/>
              <a:t>. . . , the little cat got on the big cot and had a nap.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n animal with orange fur and a bushy tail sits in a hollow tree trunk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624" y="1469431"/>
            <a:ext cx="223837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 descr="A man fills a deep pan in the sink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099" y="3940278"/>
            <a:ext cx="22479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fox ________ from the men.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hid			hat			hit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________ was sad.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fix			mix			tot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Six people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jog			lip			bib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Bob and Sam ________ my cat.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pot			pat			cab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Put the ________ in a box.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ran			jog			cap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Pam got a big ________ of water.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not			pot			sop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Sam ________ a big box.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jog			got			jig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rat ran from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did			sat			cat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Pam is in a ________ cabin.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hat			hit			log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People nap on a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cot			sat			not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158FCFA-07DE-4E4F-90F9-5EC1DD050AA0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64843</TotalTime>
  <Words>884</Words>
  <Application>Microsoft Macintosh PowerPoint</Application>
  <PresentationFormat>Widescreen</PresentationFormat>
  <Paragraphs>123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682</cp:revision>
  <dcterms:created xsi:type="dcterms:W3CDTF">2023-03-21T18:49:30Z</dcterms:created>
  <dcterms:modified xsi:type="dcterms:W3CDTF">2024-01-23T07:29:07Z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