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1" r:id="rId13"/>
    <p:sldId id="317" r:id="rId14"/>
    <p:sldId id="322" r:id="rId15"/>
    <p:sldId id="328" r:id="rId16"/>
    <p:sldId id="323" r:id="rId17"/>
    <p:sldId id="302" r:id="rId18"/>
    <p:sldId id="303" r:id="rId19"/>
    <p:sldId id="327" r:id="rId20"/>
    <p:sldId id="332" r:id="rId21"/>
    <p:sldId id="307" r:id="rId22"/>
    <p:sldId id="329" r:id="rId23"/>
    <p:sldId id="330" r:id="rId24"/>
    <p:sldId id="33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8F5064-ED5F-7349-0CB8-D106AFD35173}" v="4" dt="2024-04-11T15:53:24.3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35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1720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878F5064-ED5F-7349-0CB8-D106AFD35173}"/>
    <pc:docChg chg="modSld">
      <pc:chgData name="Sarah Zelinke" userId="S::szelinke@cainc.com::d5a61b94-e317-40d3-bef2-b59288a0210b" providerId="AD" clId="Web-{878F5064-ED5F-7349-0CB8-D106AFD35173}" dt="2024-04-11T15:53:24.338" v="3" actId="20577"/>
      <pc:docMkLst>
        <pc:docMk/>
      </pc:docMkLst>
      <pc:sldChg chg="modSp">
        <pc:chgData name="Sarah Zelinke" userId="S::szelinke@cainc.com::d5a61b94-e317-40d3-bef2-b59288a0210b" providerId="AD" clId="Web-{878F5064-ED5F-7349-0CB8-D106AFD35173}" dt="2024-04-11T15:53:24.338" v="3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878F5064-ED5F-7349-0CB8-D106AFD35173}" dt="2024-04-11T15:53:24.338" v="3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12269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8 Lesson 25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6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er		o_e		ar		ai</a:t>
            </a:r>
          </a:p>
          <a:p>
            <a:pPr lvl="1" defTabSz="457200"/>
            <a:r>
              <a:rPr lang="pt-BR" dirty="0"/>
              <a:t>ar		er			ow		ar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ea		er			i_e	</a:t>
            </a:r>
            <a:r>
              <a:rPr lang="pt-BR" b="1" dirty="0">
                <a:latin typeface="Arial"/>
                <a:cs typeface="Arial"/>
              </a:rPr>
              <a:t>	o</a:t>
            </a:r>
          </a:p>
          <a:p>
            <a:pPr lvl="1" defTabSz="457200"/>
            <a:r>
              <a:rPr lang="pt-BR" dirty="0"/>
              <a:t>er		igh			oa		ar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igh		</a:t>
            </a:r>
            <a:r>
              <a:rPr lang="pt-BR" b="1" dirty="0">
                <a:latin typeface="Arial"/>
                <a:cs typeface="Arial"/>
              </a:rPr>
              <a:t>a</a:t>
            </a:r>
            <a:r>
              <a:rPr lang="pt-BR" dirty="0">
                <a:latin typeface="Arial"/>
                <a:cs typeface="Arial"/>
              </a:rPr>
              <a:t>			er		</a:t>
            </a:r>
            <a:r>
              <a:rPr lang="pt-BR" b="1" dirty="0">
                <a:latin typeface="Arial"/>
                <a:cs typeface="Arial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4974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 Read on to find out what Tessa’s plans are.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63985"/>
            <a:ext cx="6528547" cy="32122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Amara said, “Robert will start as a clerk at the Herb </a:t>
            </a:r>
            <a:br>
              <a:rPr lang="en-US" sz="1800" dirty="0"/>
            </a:br>
            <a:r>
              <a:rPr lang="en-US" sz="1800" dirty="0"/>
              <a:t>Stern Market. Rand is going to State </a:t>
            </a:r>
            <a:r>
              <a:rPr lang="en-US" sz="1800" b="1" dirty="0"/>
              <a:t>University</a:t>
            </a:r>
            <a:r>
              <a:rPr lang="en-US" sz="1800" dirty="0"/>
              <a:t> to be a </a:t>
            </a:r>
            <a:br>
              <a:rPr lang="en-US" sz="1800" dirty="0"/>
            </a:br>
            <a:r>
              <a:rPr lang="en-US" sz="1800" dirty="0"/>
              <a:t>teacher, and Jen is going to be a carpenter. Tessa, what </a:t>
            </a:r>
            <a:br>
              <a:rPr lang="en-US" sz="1800" dirty="0"/>
            </a:br>
            <a:r>
              <a:rPr lang="en-US" sz="1800" dirty="0"/>
              <a:t>are you going to do?”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Tessa perked up. “Me? Well, I can’t go on campus </a:t>
            </a:r>
            <a:br>
              <a:rPr lang="en-US" sz="1800" dirty="0"/>
            </a:br>
            <a:r>
              <a:rPr lang="en-US" sz="1800" dirty="0"/>
              <a:t>yet. I think I will get a job as a clerk like Robert. After </a:t>
            </a:r>
            <a:br>
              <a:rPr lang="en-US" sz="1800" dirty="0"/>
            </a:br>
            <a:r>
              <a:rPr lang="en-US" sz="1800" dirty="0"/>
              <a:t>the summer, I will start at State University.”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“We should clean up the dishes and go back to the </a:t>
            </a:r>
            <a:br>
              <a:rPr lang="en-US" sz="1800" dirty="0"/>
            </a:br>
            <a:r>
              <a:rPr lang="en-US" sz="1800" dirty="0"/>
              <a:t>den. Then I will tell you my plans!” said Amara with </a:t>
            </a:r>
            <a:br>
              <a:rPr lang="en-US" sz="1800" dirty="0"/>
            </a:br>
            <a:r>
              <a:rPr lang="en-US" sz="1800" dirty="0"/>
              <a:t>a smile.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95085"/>
            <a:ext cx="598579" cy="3152576"/>
          </a:xfrm>
        </p:spPr>
        <p:txBody>
          <a:bodyPr>
            <a:noAutofit/>
          </a:bodyPr>
          <a:lstStyle/>
          <a:p>
            <a:r>
              <a:rPr lang="en-US" dirty="0"/>
              <a:t>66</a:t>
            </a:r>
          </a:p>
          <a:p>
            <a:r>
              <a:rPr lang="en-US" dirty="0"/>
              <a:t>77</a:t>
            </a:r>
          </a:p>
          <a:p>
            <a:r>
              <a:rPr lang="en-US" dirty="0"/>
              <a:t>88</a:t>
            </a:r>
          </a:p>
          <a:p>
            <a:r>
              <a:rPr lang="en-US" dirty="0"/>
              <a:t>99</a:t>
            </a:r>
          </a:p>
          <a:p>
            <a:r>
              <a:rPr lang="en-US" dirty="0"/>
              <a:t>104</a:t>
            </a:r>
          </a:p>
          <a:p>
            <a:r>
              <a:rPr lang="en-US" dirty="0"/>
              <a:t>114</a:t>
            </a:r>
          </a:p>
          <a:p>
            <a:r>
              <a:rPr lang="en-US" dirty="0"/>
              <a:t>128</a:t>
            </a:r>
          </a:p>
          <a:p>
            <a:r>
              <a:rPr lang="en-US" dirty="0"/>
              <a:t>136</a:t>
            </a:r>
          </a:p>
          <a:p>
            <a:r>
              <a:rPr lang="en-US" dirty="0"/>
              <a:t>147</a:t>
            </a:r>
          </a:p>
          <a:p>
            <a:r>
              <a:rPr lang="en-US" dirty="0"/>
              <a:t>158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were Tessa’s summer plans?</a:t>
            </a:r>
          </a:p>
          <a:p>
            <a:pPr marL="0" indent="0">
              <a:buNone/>
            </a:pPr>
            <a:r>
              <a:rPr lang="en-US" dirty="0"/>
              <a:t>	 Tessa’s summer plans were to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 Amara had said her plans might shock, or completely </a:t>
            </a:r>
            <a:br>
              <a:rPr lang="en-US" sz="1600" dirty="0"/>
            </a:br>
            <a:r>
              <a:rPr lang="en-US" sz="1600" dirty="0"/>
              <a:t>surprise, her friends. Read on to find out what she tells them about </a:t>
            </a:r>
            <a:br>
              <a:rPr lang="en-US" sz="1600" dirty="0"/>
            </a:br>
            <a:r>
              <a:rPr lang="en-US" sz="1600" dirty="0"/>
              <a:t>working with an expert, someone very skilled at something.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16856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Tessa, Jen, Rand, Robert, and Amara went back </a:t>
            </a:r>
            <a:br>
              <a:rPr lang="en-US" sz="1800" dirty="0"/>
            </a:br>
            <a:r>
              <a:rPr lang="en-US" sz="1800" dirty="0"/>
              <a:t>to the den and sat down. “Well, Amara, tell us!” </a:t>
            </a:r>
            <a:br>
              <a:rPr lang="en-US" sz="1800" dirty="0"/>
            </a:br>
            <a:r>
              <a:rPr lang="en-US" sz="1800" dirty="0"/>
              <a:t>said Rand.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got a job as an assistant dog trainer! I will be </a:t>
            </a:r>
            <a:br>
              <a:rPr lang="en-US" sz="1800" dirty="0"/>
            </a:br>
            <a:r>
              <a:rPr lang="en-US" sz="1800" dirty="0"/>
              <a:t>working at a dog training school. I like dogs a lot, so </a:t>
            </a:r>
            <a:br>
              <a:rPr lang="en-US" sz="1800" dirty="0"/>
            </a:br>
            <a:r>
              <a:rPr lang="en-US" sz="1800" dirty="0"/>
              <a:t>it is the perfect job. I will work with an expert trainer, </a:t>
            </a:r>
            <a:br>
              <a:rPr lang="en-US" sz="1800" dirty="0"/>
            </a:br>
            <a:r>
              <a:rPr lang="en-US" sz="1800" dirty="0"/>
              <a:t>and she will teach me what to do.”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“Way to go, Amara!” yelled Robert. “You will </a:t>
            </a:r>
            <a:br>
              <a:rPr lang="en-US" sz="1800" dirty="0"/>
            </a:br>
            <a:r>
              <a:rPr lang="en-US" sz="1800" dirty="0"/>
              <a:t>be terrific!”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10270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160</a:t>
            </a:r>
          </a:p>
          <a:p>
            <a:r>
              <a:rPr lang="en-US" dirty="0"/>
              <a:t>168</a:t>
            </a:r>
          </a:p>
          <a:p>
            <a:r>
              <a:rPr lang="en-US" dirty="0"/>
              <a:t>178</a:t>
            </a:r>
          </a:p>
          <a:p>
            <a:r>
              <a:rPr lang="en-US" dirty="0"/>
              <a:t>180</a:t>
            </a:r>
          </a:p>
          <a:p>
            <a:r>
              <a:rPr lang="en-US" dirty="0"/>
              <a:t>192</a:t>
            </a:r>
          </a:p>
          <a:p>
            <a:r>
              <a:rPr lang="en-US" dirty="0"/>
              <a:t>204</a:t>
            </a:r>
          </a:p>
          <a:p>
            <a:r>
              <a:rPr lang="en-US" dirty="0"/>
              <a:t>216</a:t>
            </a:r>
          </a:p>
          <a:p>
            <a:r>
              <a:rPr lang="en-US" dirty="0"/>
              <a:t>224</a:t>
            </a:r>
          </a:p>
          <a:p>
            <a:r>
              <a:rPr lang="en-US" dirty="0"/>
              <a:t>232</a:t>
            </a:r>
          </a:p>
          <a:p>
            <a:r>
              <a:rPr lang="en-US" dirty="0"/>
              <a:t>234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Amara’s new job?</a:t>
            </a:r>
          </a:p>
          <a:p>
            <a:pPr marL="0" indent="0">
              <a:buNone/>
            </a:pPr>
            <a:r>
              <a:rPr lang="en-US" dirty="0"/>
              <a:t>	 Amara’s new job was ________________.</a:t>
            </a:r>
          </a:p>
          <a:p>
            <a:pPr marL="0" indent="0">
              <a:buNone/>
            </a:pPr>
            <a:r>
              <a:rPr lang="en-US" b="1" dirty="0"/>
              <a:t>Why was dog training the perfect job for Amara?</a:t>
            </a:r>
          </a:p>
          <a:p>
            <a:pPr marL="0" indent="0">
              <a:buNone/>
            </a:pPr>
            <a:r>
              <a:rPr lang="en-US" dirty="0"/>
              <a:t>	 Dog training was the perfect job for Amara because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1" name="Picture 2" descr="Amara, Robert, Tessa, Rand, and Jen are at Rand's home chatting. One of them is talking and others are watching her and listening to her very carefully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42" y="2292114"/>
            <a:ext cx="30861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mara, Robert, Tessa, Rand, and Jen are enjoying the desserts at the dining table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4" y="2263539"/>
            <a:ext cx="313372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A boy with blonde hair and a pair of glasses is standing in the kitchen and holding a plate of freshly baked desserts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33" y="2292114"/>
            <a:ext cx="316230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2546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9796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40403"/>
            <a:ext cx="10363200" cy="322229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WHEN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Jen plan to go to trade school?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Jen planned to go to trade school 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859014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Jen say she would like to be?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Jen said she would like to be 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Jen want to train to be a carpenter?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Jen wanted to train to be a carpenter because 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Tessa do that is like Robert’s job plan?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Like Robert, Tessa will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690712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job did Amara get?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Amara got a job as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makes dog training the perfect job for Amara?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Dog training is perfect for Amara because 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Amara work with an expert trainer?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An expert trainer will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Robert say after Amara tells her plan?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Amara tells her plan, Robert said 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0507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14244"/>
            <a:ext cx="10391791" cy="201721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Harper was a member of the swim team at school. When Harper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started, she had to get up the nerve just to jump in the water. She did not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want to get in. Coach Scott had a plan. He said, “Slow is better to start.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You can speed up after a little bit.”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This pattern worked. After a while, it was no big deal for Harper to jump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the water. She said, “Coach Scott helped me a lot!”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637936"/>
            <a:ext cx="10363200" cy="2312730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team was Harper on?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Harper was on the 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er</a:t>
            </a:r>
            <a:r>
              <a:rPr lang="en-US" dirty="0"/>
              <a:t>t		j</a:t>
            </a:r>
            <a:r>
              <a:rPr lang="en-US" u="sng" dirty="0"/>
              <a:t>er</a:t>
            </a:r>
            <a:r>
              <a:rPr lang="en-US" dirty="0"/>
              <a:t>k			k</a:t>
            </a:r>
            <a:r>
              <a:rPr lang="en-US" u="sng" dirty="0"/>
              <a:t>ee</a:t>
            </a:r>
            <a:r>
              <a:rPr lang="en-US" dirty="0"/>
              <a:t>p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ar</a:t>
            </a:r>
            <a:r>
              <a:rPr lang="en-US" dirty="0"/>
              <a:t>p		t</a:t>
            </a:r>
            <a:r>
              <a:rPr lang="en-US" u="sng" dirty="0"/>
              <a:t>er</a:t>
            </a:r>
            <a:r>
              <a:rPr lang="en-US" dirty="0"/>
              <a:t>m		H</a:t>
            </a:r>
            <a:r>
              <a:rPr lang="en-US" u="sng" dirty="0"/>
              <a:t>er</a:t>
            </a:r>
            <a:r>
              <a:rPr lang="en-US" dirty="0"/>
              <a:t>b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ar</a:t>
            </a:r>
            <a:r>
              <a:rPr lang="en-US" dirty="0"/>
              <a:t>t		t</a:t>
            </a:r>
            <a:r>
              <a:rPr lang="en-US" u="sng" dirty="0"/>
              <a:t>ea</a:t>
            </a:r>
            <a:r>
              <a:rPr lang="en-US" dirty="0"/>
              <a:t>m		p</a:t>
            </a:r>
            <a:r>
              <a:rPr lang="en-US" u="sng" dirty="0"/>
              <a:t>er</a:t>
            </a:r>
            <a:r>
              <a:rPr lang="en-US" dirty="0"/>
              <a:t>ch</a:t>
            </a:r>
          </a:p>
          <a:p>
            <a:pPr lvl="1" defTabSz="457200"/>
            <a:r>
              <a:rPr lang="en-US" dirty="0"/>
              <a:t>s</a:t>
            </a:r>
            <a:r>
              <a:rPr lang="en-US" u="sng" dirty="0"/>
              <a:t>er</a:t>
            </a:r>
            <a:r>
              <a:rPr lang="en-US" dirty="0"/>
              <a:t>ve		s</a:t>
            </a:r>
            <a:r>
              <a:rPr lang="en-US" u="sng" dirty="0"/>
              <a:t>igh</a:t>
            </a:r>
            <a:r>
              <a:rPr lang="en-US" dirty="0"/>
              <a:t>t		p</a:t>
            </a:r>
            <a:r>
              <a:rPr lang="en-US" u="sng" dirty="0"/>
              <a:t>ea</a:t>
            </a:r>
            <a:r>
              <a:rPr lang="en-US" dirty="0"/>
              <a:t>ch</a:t>
            </a:r>
          </a:p>
          <a:p>
            <a:pPr lvl="1" defTabSz="457200"/>
            <a:r>
              <a:rPr lang="en-US" dirty="0"/>
              <a:t>part		night		nerve</a:t>
            </a:r>
          </a:p>
          <a:p>
            <a:pPr lvl="1" defTabSz="457200"/>
            <a:r>
              <a:rPr lang="en-US" dirty="0"/>
              <a:t>swerve		yard		card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4819914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Harper have to do to jump in the water?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jump in the water, Harper had to 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helped Harper get in the water?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was ____________________________ who helped Harper get in the water.</a:t>
            </a:r>
          </a:p>
        </p:txBody>
      </p:sp>
    </p:spTree>
    <p:extLst>
      <p:ext uri="{BB962C8B-B14F-4D97-AF65-F5344CB8AC3E}">
        <p14:creationId xmlns:p14="http://schemas.microsoft.com/office/powerpoint/2010/main" val="3578388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5531"/>
            <a:ext cx="11188754" cy="173850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Ervin raises sheep on a farm. He lets the herd of sheep graze on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hill. But he must check for ferns. If the sheep eat ferns, the ferns may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kill the sheep.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In the winter, the sheep stay in the barn and eat hay. It is lots of work to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raise sheep, but Ervin is glad to be on the farm.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812069"/>
            <a:ext cx="10363200" cy="345107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Ervin raise on his farm?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 his farm, Ervin raised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must Ervin check for when the sheep graze?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the sheep graze, Ervin must check for 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Ervin feel as he raised sheep?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Ervin felt 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sv-SE" b="1" dirty="0"/>
              <a:t>wide</a:t>
            </a:r>
          </a:p>
          <a:p>
            <a:r>
              <a:rPr lang="sv-SE" dirty="0"/>
              <a:t>ride</a:t>
            </a:r>
          </a:p>
          <a:p>
            <a:r>
              <a:rPr lang="sv-SE" dirty="0"/>
              <a:t>side</a:t>
            </a:r>
          </a:p>
          <a:p>
            <a:r>
              <a:rPr lang="sv-SE" dirty="0"/>
              <a:t>slide</a:t>
            </a:r>
          </a:p>
          <a:p>
            <a:r>
              <a:rPr lang="sv-SE" dirty="0"/>
              <a:t>glide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row</a:t>
            </a:r>
          </a:p>
          <a:p>
            <a:r>
              <a:rPr lang="en-US" dirty="0"/>
              <a:t>low</a:t>
            </a:r>
          </a:p>
          <a:p>
            <a:r>
              <a:rPr lang="en-US" dirty="0"/>
              <a:t>show</a:t>
            </a:r>
          </a:p>
          <a:p>
            <a:r>
              <a:rPr lang="en-US" dirty="0"/>
              <a:t>snow</a:t>
            </a:r>
          </a:p>
          <a:p>
            <a:r>
              <a:rPr lang="en-US" dirty="0"/>
              <a:t>crow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seat</a:t>
            </a:r>
          </a:p>
          <a:p>
            <a:r>
              <a:rPr lang="en-US" dirty="0"/>
              <a:t>neat</a:t>
            </a:r>
          </a:p>
          <a:p>
            <a:r>
              <a:rPr lang="en-US" dirty="0"/>
              <a:t>heat</a:t>
            </a:r>
          </a:p>
          <a:p>
            <a:r>
              <a:rPr lang="en-US" dirty="0"/>
              <a:t>cheat</a:t>
            </a:r>
          </a:p>
          <a:p>
            <a:r>
              <a:rPr lang="en-US" dirty="0"/>
              <a:t>treat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snake		snack		grove		shade</a:t>
            </a:r>
          </a:p>
          <a:p>
            <a:pPr lvl="1" defTabSz="457200"/>
            <a:r>
              <a:rPr lang="en-US" dirty="0"/>
              <a:t>zone		grip		gripe		fine</a:t>
            </a:r>
          </a:p>
          <a:p>
            <a:pPr lvl="1" defTabSz="457200"/>
            <a:r>
              <a:rPr lang="en-US" dirty="0"/>
              <a:t>scope		spine		spin		fin</a:t>
            </a:r>
          </a:p>
          <a:p>
            <a:pPr lvl="1" defTabSz="457200"/>
            <a:r>
              <a:rPr lang="en-US" dirty="0"/>
              <a:t>glad		glade		scrap		scrape</a:t>
            </a:r>
          </a:p>
          <a:p>
            <a:pPr>
              <a:buFont typeface="+mj-lt"/>
              <a:buAutoNum type="alphaUcPeriod" startAt="5"/>
              <a:tabLst>
                <a:tab pos="1976438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gri</a:t>
            </a:r>
            <a:r>
              <a:rPr lang="en-US" u="sng" dirty="0"/>
              <a:t>pp</a:t>
            </a:r>
            <a:r>
              <a:rPr lang="en-US" dirty="0"/>
              <a:t>ing		2. gri</a:t>
            </a:r>
            <a:r>
              <a:rPr lang="en-US" u="sng" dirty="0"/>
              <a:t>p</a:t>
            </a:r>
            <a:r>
              <a:rPr lang="en-US" dirty="0"/>
              <a:t>ing	3. scra</a:t>
            </a:r>
            <a:r>
              <a:rPr lang="en-US" u="sng" dirty="0"/>
              <a:t>p</a:t>
            </a:r>
            <a:r>
              <a:rPr lang="en-US" dirty="0"/>
              <a:t>er	4. spi</a:t>
            </a:r>
            <a:r>
              <a:rPr lang="en-US" u="sng" dirty="0"/>
              <a:t>nn</a:t>
            </a:r>
            <a:r>
              <a:rPr lang="en-US" dirty="0"/>
              <a:t>ing	5. fi</a:t>
            </a:r>
            <a:r>
              <a:rPr lang="en-US" u="sng" dirty="0"/>
              <a:t>n</a:t>
            </a:r>
            <a:r>
              <a:rPr lang="en-US" dirty="0"/>
              <a:t>er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march</a:t>
            </a:r>
            <a:r>
              <a:rPr lang="en-US" dirty="0"/>
              <a:t>ing		7. </a:t>
            </a:r>
            <a:r>
              <a:rPr lang="en-US" u="sng" dirty="0"/>
              <a:t>herd</a:t>
            </a:r>
            <a:r>
              <a:rPr lang="en-US" dirty="0"/>
              <a:t>er	8. </a:t>
            </a:r>
            <a:r>
              <a:rPr lang="en-US" u="sng" dirty="0"/>
              <a:t>perch</a:t>
            </a:r>
            <a:r>
              <a:rPr lang="en-US" dirty="0"/>
              <a:t>ed	9. </a:t>
            </a:r>
            <a:r>
              <a:rPr lang="en-US" u="sng" dirty="0"/>
              <a:t>mark</a:t>
            </a:r>
            <a:r>
              <a:rPr lang="en-US" dirty="0"/>
              <a:t>er	10. </a:t>
            </a:r>
            <a:r>
              <a:rPr lang="en-US" u="sng" dirty="0"/>
              <a:t>own</a:t>
            </a:r>
            <a:r>
              <a:rPr lang="en-US" dirty="0"/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member		checkers		permit		pattern		hamster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winter		campus		grasshopper		carpenter		assistant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she		he			me		be			we</a:t>
            </a:r>
          </a:p>
          <a:p>
            <a:pPr marL="457200" lvl="1" indent="0" defTabSz="457200">
              <a:buNone/>
            </a:pPr>
            <a:r>
              <a:rPr lang="en-US" dirty="0"/>
              <a:t>been		school		are		work		after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1580" y="2590240"/>
            <a:ext cx="64543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61781" y="2592326"/>
            <a:ext cx="3937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2600072"/>
            <a:ext cx="74414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49310" y="2606921"/>
            <a:ext cx="3940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83480" y="2600072"/>
            <a:ext cx="43276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19417" y="2605333"/>
            <a:ext cx="39083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00850" y="2600072"/>
            <a:ext cx="41056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11418" y="2602158"/>
            <a:ext cx="4911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5289" y="3295213"/>
            <a:ext cx="3276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6740" y="3306840"/>
            <a:ext cx="69028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45300" y="3299251"/>
            <a:ext cx="3609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71751" y="3285559"/>
            <a:ext cx="54854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6274" y="3305684"/>
            <a:ext cx="4899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1580" y="3290419"/>
            <a:ext cx="45370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87024" y="3317558"/>
            <a:ext cx="43010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39175" y="2611924"/>
            <a:ext cx="5593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39175" y="3329370"/>
            <a:ext cx="3095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48709" y="3337357"/>
            <a:ext cx="34531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20294" y="3292294"/>
            <a:ext cx="45217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98550" y="2620715"/>
            <a:ext cx="4471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96201" y="3308775"/>
            <a:ext cx="3143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17132" y="3337356"/>
            <a:ext cx="4569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94020" y="3350522"/>
            <a:ext cx="53578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Please come and play checkers with me.</a:t>
            </a:r>
          </a:p>
          <a:p>
            <a:pPr lvl="1" defTabSz="457200"/>
            <a:r>
              <a:rPr lang="en-US" dirty="0"/>
              <a:t>After trade school, Jen plans to be a carpenter.</a:t>
            </a:r>
          </a:p>
          <a:p>
            <a:pPr lvl="1" defTabSz="457200"/>
            <a:r>
              <a:rPr lang="en-US" dirty="0"/>
              <a:t>Ms. </a:t>
            </a:r>
            <a:r>
              <a:rPr lang="en-US" dirty="0" err="1"/>
              <a:t>Mondez</a:t>
            </a:r>
            <a:r>
              <a:rPr lang="en-US" dirty="0"/>
              <a:t> said she will serve as a coach this term.</a:t>
            </a:r>
          </a:p>
          <a:p>
            <a:pPr lvl="1" defTabSz="457200"/>
            <a:r>
              <a:rPr lang="en-US" dirty="0"/>
              <a:t>Bert had to swerve the car when he saw a dog in </a:t>
            </a:r>
            <a:br>
              <a:rPr lang="en-US" dirty="0"/>
            </a:br>
            <a:r>
              <a:rPr lang="en-US" dirty="0"/>
              <a:t>the road.</a:t>
            </a:r>
          </a:p>
          <a:p>
            <a:pPr lvl="1" defTabSz="457200"/>
            <a:r>
              <a:rPr lang="en-US" dirty="0"/>
              <a:t>This winter, it snowed so much that we stayed home </a:t>
            </a:r>
            <a:br>
              <a:rPr lang="en-US" dirty="0"/>
            </a:br>
            <a:r>
              <a:rPr lang="en-US" dirty="0"/>
              <a:t>from school for a week!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201.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Getting Jobs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41940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62875"/>
            <a:ext cx="6763651" cy="12006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high school friends are still discussing their summer </a:t>
            </a:r>
            <a:br>
              <a:rPr lang="en-US" sz="1600" dirty="0"/>
            </a:br>
            <a:r>
              <a:rPr lang="en-US" sz="1600" dirty="0"/>
              <a:t>plans. Some friends haven’t yet shared their thoughts, but they will!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601945"/>
            <a:ext cx="6528547" cy="2675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“My mom just baked some peach tarts,” Rand said. </a:t>
            </a:r>
            <a:br>
              <a:rPr lang="en-US" sz="1800" dirty="0"/>
            </a:br>
            <a:r>
              <a:rPr lang="en-US" sz="1800" dirty="0"/>
              <a:t>“She is the best baker. Dig in!”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Amara looked at Jen. “What do you plan to do </a:t>
            </a:r>
            <a:br>
              <a:rPr lang="en-US" sz="1800" dirty="0"/>
            </a:br>
            <a:r>
              <a:rPr lang="en-US" sz="1800" dirty="0"/>
              <a:t>when school is finished, Jen?” she asked.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“Well, I will go to trade school next winter. I would </a:t>
            </a:r>
            <a:br>
              <a:rPr lang="en-US" sz="1800" dirty="0"/>
            </a:br>
            <a:r>
              <a:rPr lang="en-US" sz="1800" dirty="0"/>
              <a:t>like to train to be a carpenter. Then I could make </a:t>
            </a:r>
            <a:br>
              <a:rPr lang="en-US" sz="1800" dirty="0"/>
            </a:br>
            <a:r>
              <a:rPr lang="en-US" sz="1800" dirty="0"/>
              <a:t>things like desks and shelves. I like making things!” </a:t>
            </a:r>
            <a:br>
              <a:rPr lang="en-US" sz="1800" dirty="0"/>
            </a:br>
            <a:r>
              <a:rPr lang="en-US" sz="1800" dirty="0"/>
              <a:t>said Jen.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641820"/>
            <a:ext cx="598579" cy="2568479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9</a:t>
            </a:r>
          </a:p>
          <a:p>
            <a:r>
              <a:rPr lang="en-US" dirty="0"/>
              <a:t>16</a:t>
            </a:r>
          </a:p>
          <a:p>
            <a:r>
              <a:rPr lang="en-US" dirty="0"/>
              <a:t>26</a:t>
            </a:r>
          </a:p>
          <a:p>
            <a:r>
              <a:rPr lang="en-US" dirty="0"/>
              <a:t>33</a:t>
            </a:r>
          </a:p>
          <a:p>
            <a:r>
              <a:rPr lang="en-US" dirty="0"/>
              <a:t>44</a:t>
            </a:r>
          </a:p>
          <a:p>
            <a:r>
              <a:rPr lang="en-US" dirty="0"/>
              <a:t>55</a:t>
            </a:r>
          </a:p>
          <a:p>
            <a:r>
              <a:rPr lang="en-US" dirty="0"/>
              <a:t>64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Jen plan to do after she finished high school?</a:t>
            </a:r>
          </a:p>
          <a:p>
            <a:pPr marL="0" indent="0">
              <a:buNone/>
            </a:pPr>
            <a:r>
              <a:rPr lang="en-US" dirty="0"/>
              <a:t>	 After Jen finished high school, she planned to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90EE996-BEAF-4C4C-8339-E0D59B97E5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66590</TotalTime>
  <Words>1688</Words>
  <Application>Microsoft Office PowerPoint</Application>
  <PresentationFormat>Widescreen</PresentationFormat>
  <Paragraphs>201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Comprehension Questions Part 1 </vt:lpstr>
      <vt:lpstr>Decodable Narrative Text (Part 2) 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1 — cont’d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2813</cp:revision>
  <dcterms:created xsi:type="dcterms:W3CDTF">2023-03-21T18:49:30Z</dcterms:created>
  <dcterms:modified xsi:type="dcterms:W3CDTF">2024-04-11T15:53:27Z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