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09"/>
  </p:normalViewPr>
  <p:slideViewPr>
    <p:cSldViewPr snapToGrid="0">
      <p:cViewPr varScale="1">
        <p:scale>
          <a:sx n="183" d="100"/>
          <a:sy n="183" d="100"/>
        </p:scale>
        <p:origin x="2712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3 Lesson 9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 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lvl="1" defTabSz="457200"/>
            <a:r>
              <a:rPr lang="pt-BR" dirty="0"/>
              <a:t>n		o		t		s		u</a:t>
            </a:r>
          </a:p>
          <a:p>
            <a:pPr lvl="1" defTabSz="457200"/>
            <a:r>
              <a:rPr lang="pt-BR" dirty="0"/>
              <a:t>i		p		a		u		o</a:t>
            </a:r>
          </a:p>
          <a:p>
            <a:pPr lvl="1" defTabSz="457200"/>
            <a:r>
              <a:rPr lang="pt-BR" dirty="0"/>
              <a:t>b		u		c		d		a</a:t>
            </a:r>
          </a:p>
          <a:p>
            <a:pPr lvl="1" defTabSz="457200"/>
            <a:r>
              <a:rPr lang="pt-BR" dirty="0"/>
              <a:t>h		u		o		g		i</a:t>
            </a:r>
          </a:p>
          <a:p>
            <a:pPr lvl="1" defTabSz="457200"/>
            <a:r>
              <a:rPr lang="pt-BR" dirty="0"/>
              <a:t>k		l		f		a		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</a:t>
            </a:r>
            <a:r>
              <a:rPr lang="en-US"/>
              <a:t>picture.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robin sat on a bud.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5" name="Picture 2" descr="A bird sits on a tree trunk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1557338"/>
            <a:ext cx="17049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robin sat on a log.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dogs are in the tub.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7" name="Picture 3" descr="Two dogs are in a big bucket of wat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114" y="3024281"/>
            <a:ext cx="15240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dogs are in the cab.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Tim got on the public bus.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9" name="Picture 4" descr="A man gets on public transportation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664" y="4599082"/>
            <a:ext cx="1314450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Tim has a cotton cap.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Her cat dug a pit.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2" descr="A cat on a blue circl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976" y="975211"/>
            <a:ext cx="17145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Her cat sat on the rug.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Kim put a nut in the cup.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1" name="Picture 3" descr="A girl puts a small object in a drink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508" y="2259976"/>
            <a:ext cx="150495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Kim can pat the tub.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sun is very hot.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8" name="Picture 4" descr="A yellow circle with rays coming out from the circl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083" y="4042080"/>
            <a:ext cx="14478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pot is very hot.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He put the cod in the pot.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2" name="Picture 2" descr="A fish in a deep pa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558" y="916140"/>
            <a:ext cx="1304925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He put the cod in the mug.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A rat ran from the hut.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3" name="Picture 3" descr="A rat in a carboard contain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255" y="2193765"/>
            <a:ext cx="16002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A rat got in the box.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u</a:t>
            </a:r>
            <a:r>
              <a:rPr lang="en-US" dirty="0"/>
              <a:t>d		b</a:t>
            </a:r>
            <a:r>
              <a:rPr lang="en-US" u="sng" dirty="0"/>
              <a:t>i</a:t>
            </a:r>
            <a:r>
              <a:rPr lang="en-US" dirty="0"/>
              <a:t>d			b</a:t>
            </a:r>
            <a:r>
              <a:rPr lang="en-US" u="sng" dirty="0"/>
              <a:t>u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c</a:t>
            </a:r>
            <a:r>
              <a:rPr lang="en-US" u="sng" dirty="0"/>
              <a:t>u</a:t>
            </a:r>
            <a:r>
              <a:rPr lang="en-US" dirty="0"/>
              <a:t>b			c</a:t>
            </a:r>
            <a:r>
              <a:rPr lang="en-US" u="sng" dirty="0"/>
              <a:t>a</a:t>
            </a:r>
            <a:r>
              <a:rPr lang="en-US" dirty="0"/>
              <a:t>b			t</a:t>
            </a:r>
            <a:r>
              <a:rPr lang="en-US" u="sng" dirty="0"/>
              <a:t>u</a:t>
            </a:r>
            <a:r>
              <a:rPr lang="en-US" dirty="0"/>
              <a:t>b</a:t>
            </a:r>
          </a:p>
          <a:p>
            <a:pPr lvl="1" defTabSz="457200"/>
            <a:r>
              <a:rPr lang="en-US" dirty="0"/>
              <a:t>c</a:t>
            </a:r>
            <a:r>
              <a:rPr lang="en-US" u="sng" dirty="0"/>
              <a:t>u</a:t>
            </a:r>
            <a:r>
              <a:rPr lang="en-US" dirty="0"/>
              <a:t>p			c</a:t>
            </a:r>
            <a:r>
              <a:rPr lang="en-US" u="sng" dirty="0"/>
              <a:t>o</a:t>
            </a:r>
            <a:r>
              <a:rPr lang="en-US" dirty="0"/>
              <a:t>d			h</a:t>
            </a:r>
            <a:r>
              <a:rPr lang="en-US" u="sng" dirty="0"/>
              <a:t>u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not			nut			hot</a:t>
            </a:r>
          </a:p>
          <a:p>
            <a:pPr lvl="1" defTabSz="457200"/>
            <a:r>
              <a:rPr lang="en-US" dirty="0"/>
              <a:t>bus			dug		dog</a:t>
            </a:r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nut</a:t>
            </a:r>
          </a:p>
          <a:p>
            <a:r>
              <a:rPr lang="en-US" dirty="0"/>
              <a:t>cut</a:t>
            </a:r>
          </a:p>
          <a:p>
            <a:r>
              <a:rPr lang="en-US" dirty="0"/>
              <a:t>but</a:t>
            </a:r>
          </a:p>
          <a:p>
            <a:r>
              <a:rPr lang="en-US" dirty="0"/>
              <a:t>hut</a:t>
            </a:r>
          </a:p>
          <a:p>
            <a:r>
              <a:rPr lang="en-US" dirty="0"/>
              <a:t>gut</a:t>
            </a:r>
            <a:endParaRPr lang="da-DK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tug</a:t>
            </a:r>
          </a:p>
          <a:p>
            <a:r>
              <a:rPr lang="en-US" dirty="0"/>
              <a:t>jug</a:t>
            </a:r>
          </a:p>
          <a:p>
            <a:r>
              <a:rPr lang="en-US" dirty="0"/>
              <a:t>hug</a:t>
            </a:r>
          </a:p>
          <a:p>
            <a:r>
              <a:rPr lang="en-US" dirty="0"/>
              <a:t>lug</a:t>
            </a:r>
          </a:p>
          <a:p>
            <a:r>
              <a:rPr lang="en-US" dirty="0"/>
              <a:t>rug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da-DK" b="1" dirty="0"/>
              <a:t>fun</a:t>
            </a:r>
          </a:p>
          <a:p>
            <a:r>
              <a:rPr lang="da-DK" dirty="0"/>
              <a:t>bun</a:t>
            </a:r>
          </a:p>
          <a:p>
            <a:r>
              <a:rPr lang="da-DK" dirty="0"/>
              <a:t>sun</a:t>
            </a:r>
          </a:p>
          <a:p>
            <a:r>
              <a:rPr lang="da-DK" dirty="0"/>
              <a:t>run</a:t>
            </a:r>
          </a:p>
          <a:p>
            <a:r>
              <a:rPr lang="da-DK" dirty="0"/>
              <a:t>pun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  <a:tabLst>
                <a:tab pos="1885950" algn="l"/>
                <a:tab pos="3495675" algn="l"/>
                <a:tab pos="5295900" algn="l"/>
                <a:tab pos="6819900" algn="l"/>
              </a:tabLst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fr-FR" dirty="0"/>
              <a:t>public	</a:t>
            </a:r>
            <a:r>
              <a:rPr lang="fr-FR" dirty="0" err="1"/>
              <a:t>ribbon</a:t>
            </a:r>
            <a:r>
              <a:rPr lang="fr-FR" dirty="0"/>
              <a:t>	campus	</a:t>
            </a:r>
            <a:r>
              <a:rPr lang="fr-FR" dirty="0" err="1"/>
              <a:t>hiccup</a:t>
            </a:r>
            <a:r>
              <a:rPr lang="fr-FR" dirty="0"/>
              <a:t>	</a:t>
            </a:r>
            <a:r>
              <a:rPr lang="fr-FR" dirty="0" err="1"/>
              <a:t>cotton</a:t>
            </a:r>
            <a:endParaRPr lang="en-US" dirty="0"/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she		went		saw		very		you</a:t>
            </a:r>
          </a:p>
          <a:p>
            <a:pPr marL="457200" lvl="1" indent="0" defTabSz="457200">
              <a:buNone/>
            </a:pPr>
            <a:r>
              <a:rPr lang="en-US" dirty="0"/>
              <a:t>her			of			put			he			people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6425" y="1924260"/>
            <a:ext cx="47426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0687" y="1931855"/>
            <a:ext cx="2809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52395" y="1929203"/>
            <a:ext cx="31464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7038" y="1928161"/>
            <a:ext cx="4762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70058" y="1919497"/>
            <a:ext cx="51466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84726" y="1927116"/>
            <a:ext cx="46831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62661" y="1919497"/>
            <a:ext cx="37306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35725" y="1921583"/>
            <a:ext cx="4318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20000" y="1927117"/>
            <a:ext cx="3651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85125" y="1940381"/>
            <a:ext cx="3810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when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She had a hot dog.</a:t>
            </a:r>
            <a:br>
              <a:rPr lang="en-US" dirty="0"/>
            </a:br>
            <a:r>
              <a:rPr lang="en-US" dirty="0"/>
              <a:t>She had a hot dog and nuts.</a:t>
            </a:r>
            <a:br>
              <a:rPr lang="en-US" dirty="0"/>
            </a:br>
            <a:r>
              <a:rPr lang="en-US" dirty="0"/>
              <a:t>She had a hot dog, nuts, and a cup of hot water.</a:t>
            </a:r>
            <a:br>
              <a:rPr lang="en-US" dirty="0"/>
            </a:br>
            <a:r>
              <a:rPr lang="en-US" dirty="0"/>
              <a:t>. . . , she had a hot dog, nuts, and a cup of hot water.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10" name="Picture 2" descr="A small bear walks towards the edge of a lak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2966011"/>
            <a:ext cx="2286000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Tim put water in a cup.</a:t>
            </a:r>
            <a:br>
              <a:rPr lang="en-US" dirty="0"/>
            </a:br>
            <a:r>
              <a:rPr lang="en-US" dirty="0"/>
              <a:t>Tim put water in a big cup.</a:t>
            </a:r>
            <a:br>
              <a:rPr lang="en-US" dirty="0"/>
            </a:br>
            <a:r>
              <a:rPr lang="en-US" dirty="0"/>
              <a:t>Tim put water in a big cup at school.</a:t>
            </a:r>
            <a:br>
              <a:rPr lang="en-US" dirty="0"/>
            </a:br>
            <a:r>
              <a:rPr lang="en-US" dirty="0"/>
              <a:t>. . . , Tim put water in a big cup at school.		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The cub got up.</a:t>
            </a:r>
            <a:br>
              <a:rPr lang="en-US" dirty="0"/>
            </a:br>
            <a:r>
              <a:rPr lang="en-US" dirty="0"/>
              <a:t>The cub got up and ran to the water.</a:t>
            </a:r>
            <a:br>
              <a:rPr lang="en-US" dirty="0"/>
            </a:br>
            <a:r>
              <a:rPr lang="en-US" dirty="0"/>
              <a:t>The cub and his mom got up and ran to</a:t>
            </a:r>
            <a:br>
              <a:rPr lang="en-US" dirty="0"/>
            </a:br>
            <a:r>
              <a:rPr lang="en-US" dirty="0"/>
              <a:t>the water.</a:t>
            </a:r>
            <a:br>
              <a:rPr lang="en-US" dirty="0"/>
            </a:br>
            <a:r>
              <a:rPr lang="en-US" dirty="0"/>
              <a:t>. . . , the cub and his mom got up and ran to</a:t>
            </a:r>
            <a:br>
              <a:rPr lang="en-US" dirty="0"/>
            </a:br>
            <a:r>
              <a:rPr lang="en-US" dirty="0"/>
              <a:t>the water.								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girl sits in the grass and eat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791" y="1124349"/>
            <a:ext cx="2257425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 descr="A boy fills his cup at the fountain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792" y="3749470"/>
            <a:ext cx="2314575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Pam went in a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cat			cab			dog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She has a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nut			dug		mad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sun is very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hut			hot			not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People sit in the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cup			mug		bus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________ dug a pit.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hot			dog		bud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We saw the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us			dug		cub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Hot water is in the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bid			not			tub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A rug is in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not			hut			fun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Water is not in the ________.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cup			dug		us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The ________ is in the pot.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hot			cod			bid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FBD3A7-40B4-4DBC-B182-17C3387AFA03}"/>
</file>

<file path=docProps/app.xml><?xml version="1.0" encoding="utf-8"?>
<Properties xmlns="http://schemas.openxmlformats.org/officeDocument/2006/extended-properties" xmlns:vt="http://schemas.openxmlformats.org/officeDocument/2006/docPropsVTypes">
  <TotalTime>64954</TotalTime>
  <Words>893</Words>
  <Application>Microsoft Macintosh PowerPoint</Application>
  <PresentationFormat>Widescreen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891</cp:revision>
  <dcterms:created xsi:type="dcterms:W3CDTF">2023-03-21T18:49:30Z</dcterms:created>
  <dcterms:modified xsi:type="dcterms:W3CDTF">2024-01-23T07:31:49Z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