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18" r:id="rId17"/>
    <p:sldId id="323" r:id="rId18"/>
    <p:sldId id="302" r:id="rId19"/>
    <p:sldId id="303" r:id="rId20"/>
    <p:sldId id="320" r:id="rId21"/>
    <p:sldId id="307" r:id="rId22"/>
    <p:sldId id="324" r:id="rId23"/>
    <p:sldId id="32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328F74-5A10-64C3-92BC-7FE6615CAEB4}" v="3" dt="2024-04-11T15:44:33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73" autoAdjust="0"/>
    <p:restoredTop sz="86425"/>
  </p:normalViewPr>
  <p:slideViewPr>
    <p:cSldViewPr snapToGrid="0">
      <p:cViewPr varScale="1">
        <p:scale>
          <a:sx n="182" d="100"/>
          <a:sy n="182" d="100"/>
        </p:scale>
        <p:origin x="968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C9328F74-5A10-64C3-92BC-7FE6615CAEB4}"/>
    <pc:docChg chg="modSld">
      <pc:chgData name="Sarah Zelinke" userId="S::szelinke@cainc.com::d5a61b94-e317-40d3-bef2-b59288a0210b" providerId="AD" clId="Web-{C9328F74-5A10-64C3-92BC-7FE6615CAEB4}" dt="2024-04-11T15:44:33.075" v="2" actId="20577"/>
      <pc:docMkLst>
        <pc:docMk/>
      </pc:docMkLst>
      <pc:sldChg chg="modSp">
        <pc:chgData name="Sarah Zelinke" userId="S::szelinke@cainc.com::d5a61b94-e317-40d3-bef2-b59288a0210b" providerId="AD" clId="Web-{C9328F74-5A10-64C3-92BC-7FE6615CAEB4}" dt="2024-04-11T15:44:33.075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C9328F74-5A10-64C3-92BC-7FE6615CAEB4}" dt="2024-04-11T15:44:33.075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dirty="0"/>
              <a:t>		</a:t>
            </a:r>
            <a:r>
              <a:rPr lang="it-IT" b="1" dirty="0"/>
              <a:t>c</a:t>
            </a:r>
            <a:r>
              <a:rPr lang="it-IT" b="1" u="sng" dirty="0"/>
              <a:t>oa</a:t>
            </a:r>
            <a:r>
              <a:rPr lang="it-IT" b="1" dirty="0"/>
              <a:t>t		sn</a:t>
            </a:r>
            <a:r>
              <a:rPr lang="it-IT" b="1" u="sng" dirty="0"/>
              <a:t>ow</a:t>
            </a:r>
          </a:p>
          <a:p>
            <a:pPr lvl="1" defTabSz="457200"/>
            <a:r>
              <a:rPr lang="it-IT" dirty="0"/>
              <a:t>oa		ee		ai		ow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ay		oa		</a:t>
            </a:r>
            <a:r>
              <a:rPr lang="it-IT" b="1" dirty="0">
                <a:latin typeface="Arial"/>
                <a:cs typeface="Arial"/>
              </a:rPr>
              <a:t>u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	oa		ea		</a:t>
            </a:r>
            <a:r>
              <a:rPr lang="it-IT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it-IT" dirty="0"/>
              <a:t>ee		ow		ai		oa</a:t>
            </a:r>
          </a:p>
          <a:p>
            <a:pPr lvl="1" defTabSz="457200"/>
            <a:r>
              <a:rPr lang="it-IT" dirty="0"/>
              <a:t>ay		oa		ea		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Who are the main characters in the story?</a:t>
            </a:r>
            <a:endParaRPr lang="en-US" b="1" dirty="0">
              <a:effectLst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dirty="0">
                <a:effectLst/>
              </a:rPr>
              <a:t>	 </a:t>
            </a:r>
            <a:r>
              <a:rPr lang="en-US" dirty="0"/>
              <a:t>The main characters in the story are ________________.</a:t>
            </a:r>
            <a:endParaRPr lang="en-US" dirty="0">
              <a:effectLst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setting of the story?</a:t>
            </a:r>
            <a:endParaRPr lang="en-US" b="1" dirty="0">
              <a:effectLst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dirty="0">
                <a:effectLst/>
              </a:rPr>
              <a:t>	</a:t>
            </a:r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The setting of the story is ________________.</a:t>
            </a:r>
            <a:endParaRPr lang="en-US" dirty="0">
              <a:effectLst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did Emma plan to do in the rowboat?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Emma planned to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did </a:t>
            </a:r>
            <a:r>
              <a:rPr lang="en-US" b="1" dirty="0" err="1"/>
              <a:t>Nic</a:t>
            </a:r>
            <a:r>
              <a:rPr lang="en-US" b="1" dirty="0"/>
              <a:t> plan to do in the rowboat?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</a:t>
            </a:r>
            <a:r>
              <a:rPr lang="en-US" dirty="0" err="1"/>
              <a:t>Nic</a:t>
            </a:r>
            <a:r>
              <a:rPr lang="en-US" dirty="0"/>
              <a:t> planned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Nic</a:t>
            </a:r>
            <a:r>
              <a:rPr lang="en-US" sz="1600" dirty="0"/>
              <a:t> and Emma fished for a bit. Read on to find out what </a:t>
            </a:r>
            <a:br>
              <a:rPr lang="en-US" sz="1600" dirty="0"/>
            </a:br>
            <a:r>
              <a:rPr lang="en-US" sz="1600" dirty="0"/>
              <a:t>happens to the rowboat as more time goes by.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59094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Emma sat back to read. She saw a little toad float </a:t>
            </a:r>
            <a:br>
              <a:rPr lang="en-US" sz="1800" dirty="0"/>
            </a:br>
            <a:r>
              <a:rPr lang="en-US" sz="1800" dirty="0"/>
              <a:t>past on a big leaf. “You will grow up to be a big toad,” </a:t>
            </a:r>
            <a:br>
              <a:rPr lang="en-US" sz="1800" dirty="0"/>
            </a:br>
            <a:r>
              <a:rPr lang="en-US" sz="1800" dirty="0"/>
              <a:t>said Emma. “Just wait and see.”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Nic</a:t>
            </a:r>
            <a:r>
              <a:rPr lang="en-US" sz="1800" dirty="0"/>
              <a:t> laid down to sleep. The sun was hot as he slept. </a:t>
            </a:r>
            <a:br>
              <a:rPr lang="en-US" sz="1800" dirty="0"/>
            </a:br>
            <a:r>
              <a:rPr lang="en-US" sz="1800" dirty="0"/>
              <a:t>Emma felt the water flow past the boat. She did not see </a:t>
            </a:r>
            <a:br>
              <a:rPr lang="en-US" sz="1800" dirty="0"/>
            </a:br>
            <a:r>
              <a:rPr lang="en-US" sz="1800" dirty="0"/>
              <a:t>that the boat was low in the water. She did not see </a:t>
            </a:r>
            <a:r>
              <a:rPr lang="en-US" sz="1800" dirty="0" err="1"/>
              <a:t>Nic’s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cup float to the back of the boat.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90193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81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124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Did Emma and </a:t>
            </a:r>
            <a:r>
              <a:rPr lang="en-US" b="1" dirty="0" err="1"/>
              <a:t>Nic</a:t>
            </a:r>
            <a:r>
              <a:rPr lang="en-US" b="1" dirty="0"/>
              <a:t> know or did they not know that </a:t>
            </a:r>
            <a:br>
              <a:rPr lang="en-US" b="1" dirty="0"/>
            </a:br>
            <a:r>
              <a:rPr lang="en-US" b="1" dirty="0"/>
              <a:t>the rowboat was low in the water?</a:t>
            </a:r>
            <a:endParaRPr lang="en-US" b="1" dirty="0">
              <a:effectLst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en-US" dirty="0">
                <a:effectLst/>
              </a:rPr>
              <a:t>	 </a:t>
            </a:r>
            <a:r>
              <a:rPr lang="en-US" dirty="0"/>
              <a:t>Emma and </a:t>
            </a:r>
            <a:r>
              <a:rPr lang="en-US" dirty="0" err="1"/>
              <a:t>Nic</a:t>
            </a:r>
            <a:r>
              <a:rPr lang="en-US" dirty="0"/>
              <a:t> _________________________.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119244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you bail out a boat that has water coming in, you </a:t>
            </a:r>
            <a:br>
              <a:rPr lang="en-US" sz="1600" dirty="0"/>
            </a:br>
            <a:r>
              <a:rPr lang="en-US" sz="1600" dirty="0"/>
              <a:t>use a pail or bucket to scoop up the water and throw it over the side. If </a:t>
            </a:r>
            <a:br>
              <a:rPr lang="en-US" sz="1600" dirty="0"/>
            </a:br>
            <a:r>
              <a:rPr lang="en-US" sz="1600" dirty="0"/>
              <a:t>you don’t bail the water out fast enough, more and more water can get </a:t>
            </a:r>
            <a:br>
              <a:rPr lang="en-US" sz="1600" dirty="0"/>
            </a:br>
            <a:r>
              <a:rPr lang="en-US" sz="1600" dirty="0"/>
              <a:t>in the boat, and the boat can sink.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794029"/>
            <a:ext cx="6528547" cy="308566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All of a sudden, Emma felt water in the boat. She </a:t>
            </a:r>
            <a:br>
              <a:rPr lang="en-US" sz="1800" dirty="0"/>
            </a:br>
            <a:r>
              <a:rPr lang="en-US" sz="1800" dirty="0"/>
              <a:t>yelled for </a:t>
            </a:r>
            <a:r>
              <a:rPr lang="en-US" sz="1800" dirty="0" err="1"/>
              <a:t>Nic</a:t>
            </a:r>
            <a:r>
              <a:rPr lang="en-US" sz="1800" dirty="0"/>
              <a:t> to get up. “</a:t>
            </a:r>
            <a:r>
              <a:rPr lang="en-US" sz="1800" dirty="0" err="1"/>
              <a:t>Nic</a:t>
            </a:r>
            <a:r>
              <a:rPr lang="en-US" sz="1800" dirty="0"/>
              <a:t>, look!” said Emma. </a:t>
            </a:r>
            <a:br>
              <a:rPr lang="en-US" sz="1800" dirty="0"/>
            </a:br>
            <a:r>
              <a:rPr lang="en-US" sz="1800" dirty="0"/>
              <a:t>“There is water in the boat! We must have a slow leak. </a:t>
            </a:r>
            <a:br>
              <a:rPr lang="en-US" sz="1800" dirty="0"/>
            </a:br>
            <a:r>
              <a:rPr lang="en-US" sz="1800" dirty="0"/>
              <a:t>Grab that pail and bail with it! Bail the water fast. If </a:t>
            </a:r>
            <a:br>
              <a:rPr lang="en-US" sz="1800" dirty="0"/>
            </a:br>
            <a:r>
              <a:rPr lang="en-US" sz="1800" dirty="0"/>
              <a:t>this boat sinks, we will have to swim back to the dock.”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What will happen to Emma and </a:t>
            </a:r>
            <a:r>
              <a:rPr lang="en-US" sz="1800" dirty="0" err="1"/>
              <a:t>Nic</a:t>
            </a:r>
            <a:r>
              <a:rPr lang="en-US" sz="1800" dirty="0"/>
              <a:t>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87444"/>
            <a:ext cx="598579" cy="3003756"/>
          </a:xfrm>
        </p:spPr>
        <p:txBody>
          <a:bodyPr>
            <a:noAutofit/>
          </a:bodyPr>
          <a:lstStyle/>
          <a:p>
            <a:r>
              <a:rPr lang="en-US" dirty="0"/>
              <a:t>157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202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221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problem did </a:t>
            </a:r>
            <a:r>
              <a:rPr lang="en-US" b="1" dirty="0" err="1"/>
              <a:t>Nic</a:t>
            </a:r>
            <a:r>
              <a:rPr lang="en-US" b="1" dirty="0"/>
              <a:t> and Emma have?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problem </a:t>
            </a:r>
            <a:r>
              <a:rPr lang="en-US" dirty="0" err="1"/>
              <a:t>Nic</a:t>
            </a:r>
            <a:r>
              <a:rPr lang="en-US" dirty="0"/>
              <a:t> and Emma had was that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did </a:t>
            </a:r>
            <a:r>
              <a:rPr lang="en-US" b="1" dirty="0" err="1"/>
              <a:t>Nic</a:t>
            </a:r>
            <a:r>
              <a:rPr lang="en-US" b="1" dirty="0"/>
              <a:t> and Emma try to solve the problem?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</a:t>
            </a:r>
            <a:r>
              <a:rPr lang="en-US" dirty="0" err="1"/>
              <a:t>Nic</a:t>
            </a:r>
            <a:r>
              <a:rPr lang="en-US" dirty="0"/>
              <a:t> and Emma tried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Nic and Emma are frightened by the water flowing into the boa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42" y="1909270"/>
            <a:ext cx="30670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Nic and Emma are in a boat on the lake and by the dock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969" y="1952132"/>
            <a:ext cx="314325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Nic is laying back and Emma is reading on the boat. A frog is sitting on a lotus leaf beside the boat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033" y="1956895"/>
            <a:ext cx="312420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363200" cy="332461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in the rowboat?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 are in the rowboat.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Emma spend the day in the rowboat?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Emma will spend the day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spend the day in the rowboat?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spend the day 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Emma not see as she sat in the 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Emma did not see that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30717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24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problem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Emma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Emma had was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water get into the 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Water got into the boat from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Emma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 to bail water from the 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Emma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needed to bail water to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happen if the boat sinks?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If the boat sinks,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Emma will have to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25663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/>
              <a:t>More Practice</a:t>
            </a:r>
            <a:r>
              <a:rPr lang="en-US" b="1" dirty="0"/>
              <a:t>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34830"/>
            <a:ext cx="10391791" cy="138986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Inés put on her thick green coat. From her window, she saw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deep snow. Then she saw the trucks work to get the snow off the road. “I will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clean all the snow off Mom’s van,” said Inés. “I can clean it on my own.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Mom will be glad when she sees the snow cleaned off her van!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292418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Inés has a green ________.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12639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boat		coat		goal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368998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Inés saw the ________ from her window.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3904447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show		soap		snow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4483436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trucks got the snow off the ________.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4586170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road		read		rod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5283102"/>
            <a:ext cx="652806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When Mom sees her clean van, she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will be ________.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3463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glow		glum		glad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ow</a:t>
            </a:r>
            <a:r>
              <a:rPr lang="en-US" dirty="0"/>
              <a:t>n		fl</a:t>
            </a:r>
            <a:r>
              <a:rPr lang="en-US" u="sng" dirty="0"/>
              <a:t>oa</a:t>
            </a:r>
            <a:r>
              <a:rPr lang="en-US" dirty="0"/>
              <a:t>t		t</a:t>
            </a:r>
            <a:r>
              <a:rPr lang="en-US" u="sng" dirty="0"/>
              <a:t>oa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oa</a:t>
            </a:r>
            <a:r>
              <a:rPr lang="en-US" dirty="0"/>
              <a:t>d		r</a:t>
            </a:r>
            <a:r>
              <a:rPr lang="en-US" u="sng" dirty="0"/>
              <a:t>ea</a:t>
            </a:r>
            <a:r>
              <a:rPr lang="en-US" dirty="0"/>
              <a:t>d		fl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ai</a:t>
            </a:r>
            <a:r>
              <a:rPr lang="en-US" dirty="0"/>
              <a:t>l			b</a:t>
            </a:r>
            <a:r>
              <a:rPr lang="en-US" u="sng" dirty="0"/>
              <a:t>ow</a:t>
            </a:r>
            <a:r>
              <a:rPr lang="en-US" dirty="0"/>
              <a:t>l		gr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oa</a:t>
            </a:r>
            <a:r>
              <a:rPr lang="en-US" dirty="0"/>
              <a:t>p		l</a:t>
            </a:r>
            <a:r>
              <a:rPr lang="en-US" u="sng" dirty="0"/>
              <a:t>ea</a:t>
            </a:r>
            <a:r>
              <a:rPr lang="en-US" dirty="0"/>
              <a:t>f			l</a:t>
            </a:r>
            <a:r>
              <a:rPr lang="en-US" u="sng" dirty="0"/>
              <a:t>oa</a:t>
            </a:r>
            <a:r>
              <a:rPr lang="en-US" dirty="0"/>
              <a:t>f</a:t>
            </a:r>
          </a:p>
          <a:p>
            <a:pPr lvl="1" defTabSz="457200"/>
            <a:r>
              <a:rPr lang="en-US" dirty="0"/>
              <a:t>bait			boat		show</a:t>
            </a:r>
          </a:p>
          <a:p>
            <a:pPr lvl="1" defTabSz="457200"/>
            <a:r>
              <a:rPr lang="en-US" dirty="0"/>
              <a:t>soak		low			moan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Cal has some work today. He has to clean his yellow socks and his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green socks. Cal will fill a big bowl with water. He will put some soap in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water. Then he will throw all the socks into the bowl. He will let his socks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soak. Last, he will put his socks in the sun.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5675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Cal will fill a ________ with water.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795795"/>
            <a:ext cx="3614124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bail			bowl		low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326351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He will put ________ in the water.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491800"/>
            <a:ext cx="347124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soap		snow		soak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4074003"/>
            <a:ext cx="7322419" cy="96011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Cal will ________ all the socks into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bowl.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416848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row			throw		rip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493622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Cal will let his socks ___________.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5138438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snack		sack		soak</a:t>
            </a:r>
          </a:p>
        </p:txBody>
      </p:sp>
    </p:spTree>
    <p:extLst>
      <p:ext uri="{BB962C8B-B14F-4D97-AF65-F5344CB8AC3E}">
        <p14:creationId xmlns:p14="http://schemas.microsoft.com/office/powerpoint/2010/main" val="293076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coat</a:t>
            </a:r>
          </a:p>
          <a:p>
            <a:r>
              <a:rPr lang="en-US" dirty="0"/>
              <a:t>boat</a:t>
            </a:r>
          </a:p>
          <a:p>
            <a:r>
              <a:rPr lang="en-US" dirty="0"/>
              <a:t>goat</a:t>
            </a:r>
          </a:p>
          <a:p>
            <a:r>
              <a:rPr lang="en-US" dirty="0"/>
              <a:t>float</a:t>
            </a:r>
          </a:p>
          <a:p>
            <a:r>
              <a:rPr lang="en-US" dirty="0"/>
              <a:t>throat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low</a:t>
            </a:r>
          </a:p>
          <a:p>
            <a:r>
              <a:rPr lang="en-US" dirty="0"/>
              <a:t>row</a:t>
            </a:r>
          </a:p>
          <a:p>
            <a:r>
              <a:rPr lang="en-US" dirty="0"/>
              <a:t>show</a:t>
            </a:r>
          </a:p>
          <a:p>
            <a:r>
              <a:rPr lang="en-US" dirty="0"/>
              <a:t>blow</a:t>
            </a:r>
          </a:p>
          <a:p>
            <a:r>
              <a:rPr lang="en-US" dirty="0"/>
              <a:t>grow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own</a:t>
            </a:r>
          </a:p>
          <a:p>
            <a:r>
              <a:rPr lang="en-US" dirty="0"/>
              <a:t>shown</a:t>
            </a:r>
          </a:p>
          <a:p>
            <a:r>
              <a:rPr lang="en-US" dirty="0"/>
              <a:t>blown</a:t>
            </a:r>
          </a:p>
          <a:p>
            <a:r>
              <a:rPr lang="en-US" dirty="0"/>
              <a:t>grown</a:t>
            </a:r>
          </a:p>
          <a:p>
            <a:r>
              <a:rPr lang="en-US" dirty="0"/>
              <a:t>thrown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week		west		went		speed</a:t>
            </a:r>
          </a:p>
          <a:p>
            <a:pPr lvl="1" defTabSz="457200"/>
            <a:r>
              <a:rPr lang="en-US" dirty="0"/>
              <a:t>meat		met		best		beat</a:t>
            </a:r>
          </a:p>
          <a:p>
            <a:pPr lvl="1" defTabSz="457200"/>
            <a:r>
              <a:rPr lang="en-US" dirty="0"/>
              <a:t>fed			feed		each		teach</a:t>
            </a:r>
          </a:p>
          <a:p>
            <a:pPr lvl="1" defTabSz="457200"/>
            <a:r>
              <a:rPr lang="en-US" dirty="0"/>
              <a:t>sleep		chip		tack		need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based word. </a:t>
            </a:r>
            <a:br>
              <a:rPr lang="en-US" dirty="0"/>
            </a:br>
            <a:r>
              <a:rPr lang="en-US" dirty="0"/>
              <a:t>Read the base word with the endings.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float</a:t>
            </a:r>
            <a:r>
              <a:rPr lang="en-US" dirty="0"/>
              <a:t>ed	2. </a:t>
            </a:r>
            <a:r>
              <a:rPr lang="en-US" u="sng" dirty="0"/>
              <a:t>need</a:t>
            </a:r>
            <a:r>
              <a:rPr lang="en-US" dirty="0"/>
              <a:t>ed	3. </a:t>
            </a:r>
            <a:r>
              <a:rPr lang="en-US" u="sng" dirty="0"/>
              <a:t>snow</a:t>
            </a:r>
            <a:r>
              <a:rPr lang="en-US" dirty="0"/>
              <a:t>ed	4. </a:t>
            </a:r>
            <a:r>
              <a:rPr lang="en-US" u="sng" dirty="0"/>
              <a:t>chip</a:t>
            </a:r>
            <a:r>
              <a:rPr lang="en-US" dirty="0"/>
              <a:t>ped	5. </a:t>
            </a:r>
            <a:r>
              <a:rPr lang="en-US" u="sng" dirty="0"/>
              <a:t>bail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    </a:t>
            </a:r>
            <a:r>
              <a:rPr lang="en-US" u="sng" dirty="0"/>
              <a:t>float</a:t>
            </a:r>
            <a:r>
              <a:rPr lang="en-US" dirty="0"/>
              <a:t>ing	    </a:t>
            </a:r>
            <a:r>
              <a:rPr lang="en-US" u="sng" dirty="0"/>
              <a:t>need</a:t>
            </a:r>
            <a:r>
              <a:rPr lang="en-US" dirty="0"/>
              <a:t>ing	    </a:t>
            </a:r>
            <a:r>
              <a:rPr lang="en-US" u="sng" dirty="0"/>
              <a:t>snow</a:t>
            </a:r>
            <a:r>
              <a:rPr lang="en-US" dirty="0"/>
              <a:t>ing	    </a:t>
            </a:r>
            <a:r>
              <a:rPr lang="en-US" u="sng" dirty="0"/>
              <a:t>chip</a:t>
            </a:r>
            <a:r>
              <a:rPr lang="en-US" dirty="0"/>
              <a:t>ping	    </a:t>
            </a:r>
            <a:r>
              <a:rPr lang="en-US" u="sng" dirty="0"/>
              <a:t>bail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window		roadbed		elbow		oatmeal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yellow		rowboat		upload		sudden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all			work		down		into		water</a:t>
            </a:r>
          </a:p>
          <a:p>
            <a:pPr marL="457200" lvl="1" indent="0" defTabSz="457200">
              <a:buNone/>
            </a:pPr>
            <a:r>
              <a:rPr lang="en-US" dirty="0"/>
              <a:t>come		were		from		put		things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5559" y="2590240"/>
            <a:ext cx="4400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0380" y="2592326"/>
            <a:ext cx="5067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6171" y="2600072"/>
            <a:ext cx="57768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3861" y="2602158"/>
            <a:ext cx="4652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9368" y="2600072"/>
            <a:ext cx="20480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4171" y="2602158"/>
            <a:ext cx="5714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4048" y="2600072"/>
            <a:ext cx="3840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8129" y="2602158"/>
            <a:ext cx="611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0620" y="3293255"/>
            <a:ext cx="43624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6865" y="3302484"/>
            <a:ext cx="4429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5650" y="3278232"/>
            <a:ext cx="60317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630" y="3297156"/>
            <a:ext cx="3195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7137" y="3306840"/>
            <a:ext cx="5645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4216" y="3292720"/>
            <a:ext cx="46744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81663" y="3294806"/>
            <a:ext cx="4612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5835" y="3275727"/>
            <a:ext cx="4398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Max will put some oatmeal in each bowl.</a:t>
            </a:r>
          </a:p>
          <a:p>
            <a:pPr lvl="1" defTabSz="457200"/>
            <a:r>
              <a:rPr lang="en-US" dirty="0"/>
              <a:t>Devin will come in to clean his hands with </a:t>
            </a:r>
            <a:br>
              <a:rPr lang="en-US" dirty="0"/>
            </a:br>
            <a:r>
              <a:rPr lang="en-US" dirty="0"/>
              <a:t>soap and water.</a:t>
            </a:r>
          </a:p>
          <a:p>
            <a:pPr lvl="1" defTabSz="457200"/>
            <a:r>
              <a:rPr lang="en-US" dirty="0"/>
              <a:t>There were long rows of plants next to the road.</a:t>
            </a:r>
          </a:p>
          <a:p>
            <a:pPr lvl="1" defTabSz="457200"/>
            <a:r>
              <a:rPr lang="en-US" dirty="0"/>
              <a:t>Mom and I had to work all day to paint the boat.</a:t>
            </a:r>
          </a:p>
          <a:p>
            <a:pPr lvl="1" defTabSz="457200"/>
            <a:r>
              <a:rPr lang="en-US" dirty="0"/>
              <a:t>Emma got a yellow raincoat from the closet.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7555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The Slow Leak</a:t>
            </a:r>
            <a:endParaRPr lang="en-US" sz="3200" b="1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3763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65025"/>
            <a:ext cx="6667380" cy="10285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 Sitting in a rowboat on the water can be a relaxing way </a:t>
            </a:r>
            <a:br>
              <a:rPr lang="en-US" sz="1600" dirty="0"/>
            </a:br>
            <a:r>
              <a:rPr lang="en-US" sz="1600" dirty="0"/>
              <a:t>to spend some time. But what happens if the boat gets a leak? In this </a:t>
            </a:r>
            <a:br>
              <a:rPr lang="en-US" sz="1600" dirty="0"/>
            </a:br>
            <a:r>
              <a:rPr lang="en-US" sz="1600" dirty="0"/>
              <a:t>story, two young adults, </a:t>
            </a:r>
            <a:r>
              <a:rPr lang="en-US" sz="1600" dirty="0" err="1"/>
              <a:t>Nic</a:t>
            </a:r>
            <a:r>
              <a:rPr lang="en-US" sz="1600" dirty="0"/>
              <a:t> and Emma, who are also brother and sister, </a:t>
            </a:r>
            <a:br>
              <a:rPr lang="en-US" sz="1600" dirty="0"/>
            </a:br>
            <a:r>
              <a:rPr lang="en-US" sz="1600" dirty="0"/>
              <a:t>are about to find out.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79424"/>
            <a:ext cx="6528547" cy="15544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Nic</a:t>
            </a:r>
            <a:r>
              <a:rPr lang="en-US" sz="1800" dirty="0"/>
              <a:t> and Emma were in a rowboat on the water. </a:t>
            </a:r>
            <a:br>
              <a:rPr lang="en-US" sz="1800" dirty="0"/>
            </a:br>
            <a:r>
              <a:rPr lang="en-US" sz="1800" dirty="0"/>
              <a:t>“I think I need a day of rest,” said Nic. “This week was </a:t>
            </a:r>
            <a:br>
              <a:rPr lang="en-US" sz="1800" dirty="0"/>
            </a:br>
            <a:r>
              <a:rPr lang="en-US" sz="1800" dirty="0"/>
              <a:t>hard. Can we sit in this rowboat all day?” he asked </a:t>
            </a:r>
            <a:br>
              <a:rPr lang="en-US" sz="1800" dirty="0"/>
            </a:br>
            <a:r>
              <a:rPr lang="en-US" sz="1800" dirty="0"/>
              <a:t>Emma. “Can we just fish and sleep?”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19300"/>
            <a:ext cx="598579" cy="176038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57685"/>
            <a:ext cx="6528547" cy="152987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“All day may be a bit much,” Emma said. “That man </a:t>
            </a:r>
            <a:br>
              <a:rPr lang="en-US" sz="1800" dirty="0"/>
            </a:br>
            <a:r>
              <a:rPr lang="en-US" sz="1800" dirty="0"/>
              <a:t>at the dock said we need to have the boat back at three. </a:t>
            </a:r>
            <a:br>
              <a:rPr lang="en-US" sz="1800" dirty="0"/>
            </a:br>
            <a:r>
              <a:rPr lang="en-US" sz="1800" dirty="0"/>
              <a:t>We can rest a lot until then. You can sleep and I will </a:t>
            </a:r>
            <a:br>
              <a:rPr lang="en-US" sz="1800" dirty="0"/>
            </a:br>
            <a:r>
              <a:rPr lang="en-US" sz="1800" dirty="0"/>
              <a:t>read,” said Emma.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97561"/>
            <a:ext cx="598579" cy="1765304"/>
          </a:xfrm>
        </p:spPr>
        <p:txBody>
          <a:bodyPr>
            <a:noAutofit/>
          </a:bodyPr>
          <a:lstStyle/>
          <a:p>
            <a:r>
              <a:rPr lang="en-US" dirty="0"/>
              <a:t>41</a:t>
            </a:r>
          </a:p>
          <a:p>
            <a:r>
              <a:rPr lang="en-US" dirty="0"/>
              <a:t>52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78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C2FAF6-1702-44D6-98D4-D8F14BF89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65260</TotalTime>
  <Words>1746</Words>
  <Application>Microsoft Office PowerPoint</Application>
  <PresentationFormat>Widescreen</PresentationFormat>
  <Paragraphs>205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976</cp:revision>
  <dcterms:created xsi:type="dcterms:W3CDTF">2023-03-21T18:49:30Z</dcterms:created>
  <dcterms:modified xsi:type="dcterms:W3CDTF">2024-04-11T15:44:36Z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