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65" r:id="rId15"/>
    <p:sldId id="322" r:id="rId16"/>
    <p:sldId id="328" r:id="rId17"/>
    <p:sldId id="323" r:id="rId18"/>
    <p:sldId id="302" r:id="rId19"/>
    <p:sldId id="303" r:id="rId20"/>
    <p:sldId id="371" r:id="rId21"/>
    <p:sldId id="379" r:id="rId22"/>
    <p:sldId id="307" r:id="rId23"/>
    <p:sldId id="378" r:id="rId24"/>
    <p:sldId id="376" r:id="rId25"/>
    <p:sldId id="37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03" autoAdjust="0"/>
    <p:restoredTop sz="86415"/>
  </p:normalViewPr>
  <p:slideViewPr>
    <p:cSldViewPr snapToGrid="0">
      <p:cViewPr varScale="1">
        <p:scale>
          <a:sx n="149" d="100"/>
          <a:sy n="149" d="100"/>
        </p:scale>
        <p:origin x="800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5316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4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ar</a:t>
            </a:r>
            <a:r>
              <a:rPr lang="fr-FR" dirty="0"/>
              <a:t>		</a:t>
            </a:r>
            <a:r>
              <a:rPr lang="fr-FR" dirty="0" err="1"/>
              <a:t>igh</a:t>
            </a:r>
            <a:r>
              <a:rPr lang="fr-FR" dirty="0"/>
              <a:t>		</a:t>
            </a:r>
            <a:r>
              <a:rPr lang="fr-FR" dirty="0" err="1"/>
              <a:t>wr</a:t>
            </a:r>
            <a:r>
              <a:rPr lang="fr-FR" dirty="0"/>
              <a:t>		ou</a:t>
            </a:r>
          </a:p>
          <a:p>
            <a:pPr lvl="1" defTabSz="457200"/>
            <a:r>
              <a:rPr lang="fr-FR" dirty="0" err="1"/>
              <a:t>ee</a:t>
            </a:r>
            <a:r>
              <a:rPr lang="fr-FR" dirty="0"/>
              <a:t>		</a:t>
            </a:r>
            <a:r>
              <a:rPr lang="fr-FR" dirty="0" err="1"/>
              <a:t>oa</a:t>
            </a:r>
            <a:r>
              <a:rPr lang="fr-FR" dirty="0"/>
              <a:t>		</a:t>
            </a:r>
            <a:r>
              <a:rPr lang="fr-FR" dirty="0" err="1"/>
              <a:t>ew</a:t>
            </a:r>
            <a:r>
              <a:rPr lang="fr-FR" dirty="0"/>
              <a:t>		ph</a:t>
            </a:r>
          </a:p>
          <a:p>
            <a:pPr lvl="1" defTabSz="457200"/>
            <a:r>
              <a:rPr lang="fr-FR" dirty="0"/>
              <a:t>au		</a:t>
            </a:r>
            <a:r>
              <a:rPr lang="fr-FR" dirty="0" err="1"/>
              <a:t>ea</a:t>
            </a:r>
            <a:r>
              <a:rPr lang="fr-FR" dirty="0"/>
              <a:t>		</a:t>
            </a:r>
            <a:r>
              <a:rPr lang="fr-FR" dirty="0" err="1"/>
              <a:t>kn</a:t>
            </a:r>
            <a:r>
              <a:rPr lang="fr-FR" dirty="0"/>
              <a:t>		</a:t>
            </a:r>
            <a:r>
              <a:rPr lang="fr-FR" dirty="0" err="1"/>
              <a:t>oy</a:t>
            </a:r>
            <a:endParaRPr lang="fr-FR" dirty="0"/>
          </a:p>
          <a:p>
            <a:pPr lvl="1" defTabSz="457200"/>
            <a:r>
              <a:rPr lang="fr-FR" dirty="0" err="1"/>
              <a:t>oo</a:t>
            </a:r>
            <a:r>
              <a:rPr lang="fr-FR" dirty="0"/>
              <a:t>		</a:t>
            </a:r>
            <a:r>
              <a:rPr lang="fr-FR" dirty="0" err="1"/>
              <a:t>wr</a:t>
            </a:r>
            <a:r>
              <a:rPr lang="fr-FR" dirty="0"/>
              <a:t>		ph		</a:t>
            </a:r>
            <a:r>
              <a:rPr lang="fr-FR" dirty="0" err="1"/>
              <a:t>tch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what quicksand is made of </a:t>
            </a:r>
            <a:br>
              <a:rPr lang="en-US" sz="1600" dirty="0"/>
            </a:br>
            <a:r>
              <a:rPr lang="en-US" sz="1600" dirty="0"/>
              <a:t>and where it can be found.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45637"/>
            <a:ext cx="6528547" cy="39503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Quicksand and normal sand are alike in some ways, but </a:t>
            </a:r>
            <a:br>
              <a:rPr lang="en-US" sz="1800" dirty="0"/>
            </a:br>
            <a:r>
              <a:rPr lang="en-US" sz="1800" dirty="0"/>
              <a:t>they are different in one main way. Quicksand is mixed with </a:t>
            </a:r>
            <a:br>
              <a:rPr lang="en-US" sz="1800" dirty="0"/>
            </a:br>
            <a:r>
              <a:rPr lang="en-US" sz="1800" dirty="0"/>
              <a:t>a lot of water. It is mostly found in places where water flows </a:t>
            </a:r>
            <a:br>
              <a:rPr lang="en-US" sz="1800" dirty="0"/>
            </a:br>
            <a:r>
              <a:rPr lang="en-US" sz="1800" dirty="0"/>
              <a:t>under the ground, such as by rivers, lakes, and streams.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Why do things sink in quicksand? Because quicksand </a:t>
            </a:r>
            <a:br>
              <a:rPr lang="en-US" sz="1800" dirty="0"/>
            </a:br>
            <a:r>
              <a:rPr lang="en-US" sz="1800" dirty="0"/>
              <a:t>is soaked with water, the grains of sand don’t stick to each </a:t>
            </a:r>
            <a:br>
              <a:rPr lang="en-US" sz="1800" dirty="0"/>
            </a:br>
            <a:r>
              <a:rPr lang="en-US" sz="1800" dirty="0"/>
              <a:t>other to form a solid base. Quicksand acts more like water </a:t>
            </a:r>
            <a:br>
              <a:rPr lang="en-US" sz="1800" dirty="0"/>
            </a:br>
            <a:r>
              <a:rPr lang="en-US" sz="1800" dirty="0"/>
              <a:t>than like normal sand that is packed solid. That is why </a:t>
            </a:r>
            <a:br>
              <a:rPr lang="en-US" sz="1800" dirty="0"/>
            </a:br>
            <a:r>
              <a:rPr lang="en-US" sz="1800" dirty="0"/>
              <a:t>people can float in quicksand in the same way they can float </a:t>
            </a:r>
            <a:br>
              <a:rPr lang="en-US" sz="1800" dirty="0"/>
            </a:br>
            <a:r>
              <a:rPr lang="en-US" sz="1800" dirty="0"/>
              <a:t>in a pool of water.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76738"/>
            <a:ext cx="598579" cy="3879935"/>
          </a:xfrm>
        </p:spPr>
        <p:txBody>
          <a:bodyPr>
            <a:noAutofit/>
          </a:bodyPr>
          <a:lstStyle/>
          <a:p>
            <a:r>
              <a:rPr lang="en-US" dirty="0"/>
              <a:t>67</a:t>
            </a:r>
          </a:p>
          <a:p>
            <a:r>
              <a:rPr lang="en-US" dirty="0"/>
              <a:t>77</a:t>
            </a:r>
          </a:p>
          <a:p>
            <a:r>
              <a:rPr lang="en-US" dirty="0"/>
              <a:t>88</a:t>
            </a:r>
          </a:p>
          <a:p>
            <a:r>
              <a:rPr lang="en-US" dirty="0"/>
              <a:t>101</a:t>
            </a:r>
          </a:p>
          <a:p>
            <a:r>
              <a:rPr lang="en-US" dirty="0"/>
              <a:t>111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153</a:t>
            </a:r>
          </a:p>
          <a:p>
            <a:r>
              <a:rPr lang="en-US" dirty="0"/>
              <a:t>165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2)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Often, a marker is set up to alert people that quicksand is </a:t>
            </a:r>
            <a:br>
              <a:rPr lang="en-US" sz="1800" dirty="0"/>
            </a:br>
            <a:r>
              <a:rPr lang="en-US" sz="1800" dirty="0"/>
              <a:t>close by. That way, people can avoid the problem. However, if </a:t>
            </a:r>
            <a:br>
              <a:rPr lang="en-US" sz="1800" dirty="0"/>
            </a:br>
            <a:r>
              <a:rPr lang="en-US" sz="1800" dirty="0"/>
              <a:t>there is no marker and you think you see quicksand, you can </a:t>
            </a:r>
            <a:br>
              <a:rPr lang="en-US" sz="1800" dirty="0"/>
            </a:br>
            <a:r>
              <a:rPr lang="en-US" sz="1800" dirty="0"/>
              <a:t>test the sand with a long stick or pole. If the stick sinks, then </a:t>
            </a:r>
            <a:br>
              <a:rPr lang="en-US" sz="1800" dirty="0"/>
            </a:br>
            <a:r>
              <a:rPr lang="en-US" sz="1800" dirty="0"/>
              <a:t>you know you have found quicksand.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170</a:t>
            </a:r>
          </a:p>
          <a:p>
            <a:r>
              <a:rPr lang="en-US" dirty="0"/>
              <a:t>182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205</a:t>
            </a:r>
          </a:p>
          <a:p>
            <a:r>
              <a:rPr lang="en-US" dirty="0"/>
              <a:t>219</a:t>
            </a:r>
          </a:p>
        </p:txBody>
      </p:sp>
    </p:spTree>
    <p:extLst>
      <p:ext uri="{BB962C8B-B14F-4D97-AF65-F5344CB8AC3E}">
        <p14:creationId xmlns:p14="http://schemas.microsoft.com/office/powerpoint/2010/main" val="569437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are quicksand and normal sand different?</a:t>
            </a:r>
          </a:p>
          <a:p>
            <a:pPr marL="0" indent="0">
              <a:buNone/>
            </a:pPr>
            <a:r>
              <a:rPr lang="en-US" dirty="0"/>
              <a:t>	 Quicksand is different from normal sand because quicksand is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Where is quicksand mostly found?</a:t>
            </a:r>
          </a:p>
          <a:p>
            <a:pPr marL="0" indent="0">
              <a:buNone/>
            </a:pPr>
            <a:r>
              <a:rPr lang="en-US" dirty="0"/>
              <a:t>	 Quicksand is mostly found in ________________.</a:t>
            </a:r>
          </a:p>
          <a:p>
            <a:pPr marL="0" indent="0">
              <a:buNone/>
            </a:pPr>
            <a:r>
              <a:rPr lang="en-US" b="1" dirty="0"/>
              <a:t>Why do things sink in quicksand?</a:t>
            </a:r>
          </a:p>
          <a:p>
            <a:pPr marL="0" indent="0">
              <a:buNone/>
            </a:pPr>
            <a:r>
              <a:rPr lang="en-US" dirty="0"/>
              <a:t>	 Things sink in quicksand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6372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 If you do step into quicksand, you can escape from it. </a:t>
            </a:r>
            <a:br>
              <a:rPr lang="en-US" sz="1600" dirty="0"/>
            </a:br>
            <a:r>
              <a:rPr lang="en-US" sz="1600" dirty="0"/>
              <a:t>Read on to find out what you should do.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27421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What if you step into quicksand? Many experts give this </a:t>
            </a:r>
            <a:br>
              <a:rPr lang="en-US" sz="1800" dirty="0"/>
            </a:br>
            <a:r>
              <a:rPr lang="en-US" sz="1800" dirty="0"/>
              <a:t>advice. The number one thing is to not get upset or worked </a:t>
            </a:r>
            <a:br>
              <a:rPr lang="en-US" sz="1800" dirty="0"/>
            </a:br>
            <a:r>
              <a:rPr lang="en-US" sz="1800" dirty="0"/>
              <a:t>up. Breathe deeply. If you lean back, you can soon start to </a:t>
            </a:r>
            <a:br>
              <a:rPr lang="en-US" sz="1800" dirty="0"/>
            </a:br>
            <a:r>
              <a:rPr lang="en-US" sz="1800" dirty="0"/>
              <a:t>make slow circles with your arms and legs. This will loosen </a:t>
            </a:r>
            <a:br>
              <a:rPr lang="en-US" sz="1800" dirty="0"/>
            </a:br>
            <a:r>
              <a:rPr lang="en-US" sz="1800" dirty="0"/>
              <a:t>the quicksand around you. Then you can slowly crawl out of </a:t>
            </a:r>
            <a:br>
              <a:rPr lang="en-US" sz="1800" dirty="0"/>
            </a:br>
            <a:r>
              <a:rPr lang="en-US" sz="1800" dirty="0"/>
              <a:t>the slushy quicksand. You may end up looking like a muddy </a:t>
            </a:r>
            <a:br>
              <a:rPr lang="en-US" sz="1800" dirty="0"/>
            </a:br>
            <a:r>
              <a:rPr lang="en-US" sz="1800" dirty="0"/>
              <a:t>mess, but you will have a thrilling story to tell!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20836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225</a:t>
            </a:r>
          </a:p>
          <a:p>
            <a:r>
              <a:rPr lang="en-US" dirty="0"/>
              <a:t>235</a:t>
            </a:r>
          </a:p>
          <a:p>
            <a:r>
              <a:rPr lang="en-US" dirty="0"/>
              <a:t>247</a:t>
            </a:r>
          </a:p>
          <a:p>
            <a:r>
              <a:rPr lang="en-US" dirty="0"/>
              <a:t>259</a:t>
            </a:r>
          </a:p>
          <a:p>
            <a:r>
              <a:rPr lang="en-US" dirty="0"/>
              <a:t>270</a:t>
            </a:r>
          </a:p>
          <a:p>
            <a:r>
              <a:rPr lang="en-US" dirty="0"/>
              <a:t>281</a:t>
            </a:r>
          </a:p>
          <a:p>
            <a:r>
              <a:rPr lang="en-US" dirty="0"/>
              <a:t>292</a:t>
            </a:r>
          </a:p>
          <a:p>
            <a:r>
              <a:rPr lang="en-US" dirty="0"/>
              <a:t>302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should you NOT do if you step into quicksand?</a:t>
            </a:r>
          </a:p>
          <a:p>
            <a:pPr marL="0" indent="0">
              <a:buNone/>
            </a:pPr>
            <a:r>
              <a:rPr lang="en-US" dirty="0"/>
              <a:t>	 If you step into quicksand, you should not ________________.</a:t>
            </a:r>
          </a:p>
          <a:p>
            <a:pPr marL="0" indent="0">
              <a:buNone/>
            </a:pPr>
            <a:r>
              <a:rPr lang="en-US" b="1" dirty="0"/>
              <a:t>What is one thing you should do if you step into quicksand?</a:t>
            </a:r>
          </a:p>
          <a:p>
            <a:pPr marL="0" indent="0">
              <a:buNone/>
            </a:pPr>
            <a:r>
              <a:rPr lang="en-US" dirty="0"/>
              <a:t>	 If you step into quicksand, one thing you should do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A sign that says Danger Quicksand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39" y="2782495"/>
            <a:ext cx="269557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n adult and a kid are standing in the water that is at the level of their knee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729" y="2774934"/>
            <a:ext cx="2695575" cy="272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boy with mud on his fac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219" y="2733641"/>
            <a:ext cx="2676525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happen if you step into quicksand?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you step into quicksand, you will 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never happen if you step into quicksand?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you step into quicksand, you will never 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256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can’t you sink all the way down in quicksand?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can’t sink all the way down because 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343314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quicksand and normal sand different?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Quicksand is different from normal sand because 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quicksand mostly found?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Quicksand is mostly found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things sink in quicksand?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Things sink in quicksand because 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951051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should you NOT do if you step into quicksand?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you step into quicksand, you should not 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should you do if you step into quicksand?</a:t>
            </a: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you step into quicksand, one thing you should do is 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Look at the letter that follows </a:t>
            </a:r>
            <a:r>
              <a:rPr lang="en-US" i="1" dirty="0"/>
              <a:t>c</a:t>
            </a:r>
            <a:r>
              <a:rPr lang="en-US" dirty="0"/>
              <a:t>. Say the sound for </a:t>
            </a:r>
            <a:r>
              <a:rPr lang="en-US" i="1" dirty="0"/>
              <a:t>c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Sound out the word. Then read the word.</a:t>
            </a:r>
          </a:p>
          <a:p>
            <a:pPr lvl="1" defTabSz="457200"/>
            <a:r>
              <a:rPr lang="en-US" dirty="0"/>
              <a:t>pran</a:t>
            </a:r>
            <a:r>
              <a:rPr lang="en-US" u="sng" dirty="0"/>
              <a:t>c</a:t>
            </a:r>
            <a:r>
              <a:rPr lang="en-US" dirty="0"/>
              <a:t>e		</a:t>
            </a:r>
            <a:r>
              <a:rPr lang="en-US" u="sng" dirty="0"/>
              <a:t>c</a:t>
            </a:r>
            <a:r>
              <a:rPr lang="en-US" dirty="0"/>
              <a:t>urb		</a:t>
            </a:r>
            <a:r>
              <a:rPr lang="en-US" u="sng" dirty="0"/>
              <a:t>c</a:t>
            </a:r>
            <a:r>
              <a:rPr lang="en-US" dirty="0"/>
              <a:t>ouch</a:t>
            </a:r>
          </a:p>
          <a:p>
            <a:pPr lvl="1" defTabSz="457200"/>
            <a:r>
              <a:rPr lang="en-US" u="sng" dirty="0"/>
              <a:t>c</a:t>
            </a:r>
            <a:r>
              <a:rPr lang="en-US" dirty="0"/>
              <a:t>liff			</a:t>
            </a:r>
            <a:r>
              <a:rPr lang="en-US" u="sng" dirty="0"/>
              <a:t>c</a:t>
            </a:r>
            <a:r>
              <a:rPr lang="en-US" dirty="0"/>
              <a:t>ents		prin</a:t>
            </a:r>
            <a:r>
              <a:rPr lang="en-US" u="sng" dirty="0"/>
              <a:t>c</a:t>
            </a:r>
            <a:r>
              <a:rPr lang="en-US" dirty="0"/>
              <a:t>e</a:t>
            </a:r>
          </a:p>
          <a:p>
            <a:pPr lvl="1" defTabSz="457200"/>
            <a:r>
              <a:rPr lang="en-US" dirty="0"/>
              <a:t>space		crew		lace</a:t>
            </a:r>
          </a:p>
          <a:p>
            <a:pPr lvl="1" defTabSz="457200"/>
            <a:r>
              <a:rPr lang="en-US" dirty="0"/>
              <a:t>cool		nice		Rick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list. Cross out the word that </a:t>
            </a:r>
            <a:br>
              <a:rPr lang="en-US" dirty="0"/>
            </a:br>
            <a:r>
              <a:rPr lang="en-US" dirty="0"/>
              <a:t>does not 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frustrate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embarrass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disappoint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understand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playwright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faucet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drainpipe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sewer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artist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counter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dancer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author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avoid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support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ignore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escape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citrus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cartwheel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willow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cactus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racetrack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arcade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playground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spacecraft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trumpet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saxophone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cinder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trombone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pencil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teapot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marker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paper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census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lightning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thundercloud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monsoon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095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948295"/>
            <a:ext cx="657286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Almost all the children were ________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 for Jewell.</a:t>
            </a:r>
          </a:p>
          <a:p>
            <a:pPr>
              <a:lnSpc>
                <a:spcPts val="3000"/>
              </a:lnSpc>
            </a:pP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924469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asleep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except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026141"/>
            <a:ext cx="657286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Mom said, “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Ameena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wait a ________.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 should finish this ________.”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013299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moment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quickly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4096024"/>
            <a:ext cx="6572864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 heard that the ________ gave 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Loretta lots of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7567375" y="4075768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enjoyment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party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1EE324-EA48-F094-4080-410FA7201DF6}"/>
              </a:ext>
            </a:extLst>
          </p:cNvPr>
          <p:cNvSpPr txBox="1"/>
          <p:nvPr/>
        </p:nvSpPr>
        <p:spPr>
          <a:xfrm>
            <a:off x="762000" y="5157071"/>
            <a:ext cx="6572864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Victor has a very good ________.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 can ________ things right away.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602DD07-6580-7472-3DE4-9CF218135100}"/>
              </a:ext>
            </a:extLst>
          </p:cNvPr>
          <p:cNvSpPr txBox="1">
            <a:spLocks/>
          </p:cNvSpPr>
          <p:nvPr/>
        </p:nvSpPr>
        <p:spPr>
          <a:xfrm>
            <a:off x="7567375" y="5132195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memory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remember</a:t>
            </a:r>
          </a:p>
        </p:txBody>
      </p:sp>
    </p:spTree>
    <p:extLst>
      <p:ext uri="{BB962C8B-B14F-4D97-AF65-F5344CB8AC3E}">
        <p14:creationId xmlns:p14="http://schemas.microsoft.com/office/powerpoint/2010/main" val="4219583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082879"/>
            <a:ext cx="657286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Calvin and Omar could not ________.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Their ________ went on all night.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105905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disagreement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agree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234578"/>
            <a:ext cx="6572865" cy="80359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reporter has no choice but to ________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her ________ for the morning newspaper.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2221736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article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rewrite</a:t>
            </a:r>
          </a:p>
        </p:txBody>
      </p:sp>
    </p:spTree>
    <p:extLst>
      <p:ext uri="{BB962C8B-B14F-4D97-AF65-F5344CB8AC3E}">
        <p14:creationId xmlns:p14="http://schemas.microsoft.com/office/powerpoint/2010/main" val="231056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/>
              <a:t>dance</a:t>
            </a:r>
          </a:p>
          <a:p>
            <a:r>
              <a:rPr lang="fr-FR" dirty="0"/>
              <a:t>chance</a:t>
            </a:r>
          </a:p>
          <a:p>
            <a:r>
              <a:rPr lang="fr-FR" dirty="0" err="1"/>
              <a:t>glance</a:t>
            </a:r>
            <a:endParaRPr lang="fr-FR" dirty="0"/>
          </a:p>
          <a:p>
            <a:r>
              <a:rPr lang="fr-FR" dirty="0" err="1"/>
              <a:t>trance</a:t>
            </a:r>
            <a:endParaRPr lang="fr-FR" dirty="0"/>
          </a:p>
          <a:p>
            <a:r>
              <a:rPr lang="fr-FR" dirty="0"/>
              <a:t>France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lace</a:t>
            </a:r>
          </a:p>
          <a:p>
            <a:r>
              <a:rPr lang="fr-FR" dirty="0"/>
              <a:t>face</a:t>
            </a:r>
          </a:p>
          <a:p>
            <a:r>
              <a:rPr lang="fr-FR" dirty="0"/>
              <a:t>pace</a:t>
            </a:r>
          </a:p>
          <a:p>
            <a:r>
              <a:rPr lang="fr-FR" dirty="0"/>
              <a:t>place</a:t>
            </a:r>
          </a:p>
          <a:p>
            <a:r>
              <a:rPr lang="fr-FR" dirty="0" err="1"/>
              <a:t>space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 err="1"/>
              <a:t>nice</a:t>
            </a:r>
            <a:endParaRPr lang="fr-FR" b="1" dirty="0"/>
          </a:p>
          <a:p>
            <a:r>
              <a:rPr lang="fr-FR" dirty="0" err="1"/>
              <a:t>rice</a:t>
            </a:r>
            <a:endParaRPr lang="fr-FR" dirty="0"/>
          </a:p>
          <a:p>
            <a:r>
              <a:rPr lang="fr-FR" dirty="0" err="1"/>
              <a:t>dice</a:t>
            </a:r>
            <a:endParaRPr lang="fr-FR" dirty="0"/>
          </a:p>
          <a:p>
            <a:r>
              <a:rPr lang="fr-FR" dirty="0"/>
              <a:t>slice</a:t>
            </a:r>
          </a:p>
          <a:p>
            <a:r>
              <a:rPr lang="fr-FR" dirty="0" err="1"/>
              <a:t>twice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fr-FR" dirty="0"/>
              <a:t>citrus		</a:t>
            </a:r>
            <a:r>
              <a:rPr lang="fr-FR" dirty="0" err="1"/>
              <a:t>faucet</a:t>
            </a:r>
            <a:r>
              <a:rPr lang="fr-FR" dirty="0"/>
              <a:t>		civil		</a:t>
            </a:r>
            <a:r>
              <a:rPr lang="fr-FR" dirty="0" err="1"/>
              <a:t>census</a:t>
            </a:r>
            <a:endParaRPr lang="en-US" dirty="0"/>
          </a:p>
          <a:p>
            <a:pPr lvl="1" defTabSz="270000">
              <a:spcBef>
                <a:spcPts val="2000"/>
              </a:spcBef>
            </a:pPr>
            <a:r>
              <a:rPr lang="en-US" dirty="0"/>
              <a:t>boycott		moisten		playwright		counters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9170" y="1970807"/>
            <a:ext cx="2919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1164" y="1982724"/>
            <a:ext cx="3938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6326" y="1980639"/>
            <a:ext cx="4321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68510" y="1987488"/>
            <a:ext cx="3796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54525" y="1980639"/>
            <a:ext cx="30000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7703" y="1985900"/>
            <a:ext cx="1962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38825" y="1980639"/>
            <a:ext cx="4346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73464" y="1987488"/>
            <a:ext cx="4480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4025" y="2678606"/>
            <a:ext cx="4116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35677" y="2696024"/>
            <a:ext cx="4900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33700" y="2673746"/>
            <a:ext cx="6813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18176" y="2683656"/>
            <a:ext cx="3283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92600" y="2696871"/>
            <a:ext cx="5044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97034" y="2704858"/>
            <a:ext cx="77191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34075" y="2710408"/>
            <a:ext cx="68842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25672" y="2723857"/>
            <a:ext cx="33392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02927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bout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pro-  con-  re-  com-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  -ness  -less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sleep		</a:t>
            </a:r>
            <a:r>
              <a:rPr lang="en-US" u="sng" dirty="0"/>
              <a:t>re</a:t>
            </a:r>
            <a:r>
              <a:rPr lang="en-US" dirty="0"/>
              <a:t>spect	</a:t>
            </a:r>
            <a:r>
              <a:rPr lang="en-US" u="sng" dirty="0"/>
              <a:t>pro</a:t>
            </a:r>
            <a:r>
              <a:rPr lang="en-US" dirty="0"/>
              <a:t>ceed	</a:t>
            </a:r>
            <a:r>
              <a:rPr lang="en-US" u="sng" dirty="0"/>
              <a:t>a</a:t>
            </a:r>
            <a:r>
              <a:rPr lang="en-US" dirty="0"/>
              <a:t>mong		</a:t>
            </a:r>
            <a:r>
              <a:rPr lang="en-US" u="sng" dirty="0"/>
              <a:t>con</a:t>
            </a:r>
            <a:r>
              <a:rPr lang="en-US" dirty="0"/>
              <a:t>cern	</a:t>
            </a:r>
            <a:r>
              <a:rPr lang="en-US" u="sng" dirty="0"/>
              <a:t>ex</a:t>
            </a:r>
            <a:r>
              <a:rPr lang="en-US" dirty="0"/>
              <a:t>pect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enjoy</a:t>
            </a:r>
            <a:r>
              <a:rPr lang="en-US" u="sng" dirty="0"/>
              <a:t>ment</a:t>
            </a:r>
            <a:r>
              <a:rPr lang="en-US" dirty="0"/>
              <a:t>		shape</a:t>
            </a:r>
            <a:r>
              <a:rPr lang="en-US" u="sng" dirty="0"/>
              <a:t>less</a:t>
            </a:r>
            <a:r>
              <a:rPr lang="en-US" dirty="0"/>
              <a:t>		men</a:t>
            </a:r>
            <a:r>
              <a:rPr lang="en-US" u="sng" dirty="0"/>
              <a:t>tion</a:t>
            </a:r>
            <a:r>
              <a:rPr lang="en-US" dirty="0"/>
              <a:t>	entertain</a:t>
            </a:r>
            <a:r>
              <a:rPr lang="en-US" u="sng" dirty="0"/>
              <a:t>ment</a:t>
            </a:r>
            <a:r>
              <a:rPr lang="en-US" dirty="0"/>
              <a:t>		part</a:t>
            </a:r>
            <a:r>
              <a:rPr lang="en-US" u="sng" dirty="0"/>
              <a:t>ly</a:t>
            </a:r>
            <a:r>
              <a:rPr lang="en-US" dirty="0"/>
              <a:t>		memor</a:t>
            </a:r>
            <a:r>
              <a:rPr lang="en-US" u="sng" dirty="0"/>
              <a:t>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struc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com</a:t>
            </a:r>
            <a:r>
              <a:rPr lang="en-US" dirty="0"/>
              <a:t>mit</a:t>
            </a:r>
            <a:r>
              <a:rPr lang="en-US" u="sng" dirty="0"/>
              <a:t>ment</a:t>
            </a:r>
            <a:r>
              <a:rPr lang="en-US" dirty="0"/>
              <a:t>	</a:t>
            </a:r>
            <a:r>
              <a:rPr lang="en-US" u="sng" dirty="0"/>
              <a:t>re</a:t>
            </a:r>
            <a:r>
              <a:rPr lang="en-US" dirty="0"/>
              <a:t>fresh</a:t>
            </a:r>
            <a:r>
              <a:rPr lang="en-US" u="sng" dirty="0"/>
              <a:t>ment</a:t>
            </a:r>
            <a:r>
              <a:rPr lang="en-US" dirty="0"/>
              <a:t>	glamor</a:t>
            </a:r>
            <a:r>
              <a:rPr lang="en-US" u="sng" dirty="0"/>
              <a:t>ously</a:t>
            </a:r>
            <a:r>
              <a:rPr lang="en-US" dirty="0"/>
              <a:t>	</a:t>
            </a:r>
            <a:r>
              <a:rPr lang="en-US" u="sng" dirty="0"/>
              <a:t>a</a:t>
            </a:r>
            <a:r>
              <a:rPr lang="en-US" dirty="0"/>
              <a:t>muse</a:t>
            </a:r>
            <a:r>
              <a:rPr lang="en-US" u="sng" dirty="0"/>
              <a:t>ment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old</a:t>
            </a:r>
            <a:r>
              <a:rPr lang="en-US" b="1" dirty="0"/>
              <a:t>		cold		told		</a:t>
            </a:r>
            <a:r>
              <a:rPr lang="en-US" b="1" u="sng" dirty="0"/>
              <a:t>could</a:t>
            </a:r>
            <a:r>
              <a:rPr lang="en-US" b="1" dirty="0"/>
              <a:t>		should	would		</a:t>
            </a:r>
            <a:r>
              <a:rPr lang="en-US" b="1" u="sng" dirty="0"/>
              <a:t>walk</a:t>
            </a:r>
            <a:r>
              <a:rPr lang="en-US" b="1" dirty="0"/>
              <a:t>		talk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or</a:t>
            </a:r>
            <a:r>
              <a:rPr lang="en-US" b="1" dirty="0"/>
              <a:t>k		w</a:t>
            </a:r>
            <a:r>
              <a:rPr lang="en-US" b="1" u="sng" dirty="0"/>
              <a:t>o</a:t>
            </a:r>
            <a:r>
              <a:rPr lang="en-US" b="1" dirty="0"/>
              <a:t>rd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almost		one		heard		live		every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You can have your choice of almost any hat.</a:t>
            </a:r>
          </a:p>
          <a:p>
            <a:pPr lvl="1" defTabSz="457200"/>
            <a:r>
              <a:rPr lang="en-US" dirty="0"/>
              <a:t>My grandmother still has her old lace wedding dress.</a:t>
            </a:r>
          </a:p>
          <a:p>
            <a:pPr lvl="1" defTabSz="457200"/>
            <a:r>
              <a:rPr lang="en-US" dirty="0"/>
              <a:t>Mike’s sister is very nice every time we talk.</a:t>
            </a:r>
          </a:p>
          <a:p>
            <a:pPr lvl="1" defTabSz="457200"/>
            <a:r>
              <a:rPr lang="en-US" dirty="0"/>
              <a:t>The prince told the queen he did not agree with her.</a:t>
            </a:r>
          </a:p>
          <a:p>
            <a:pPr lvl="1" defTabSz="457200"/>
            <a:r>
              <a:rPr lang="en-US" dirty="0"/>
              <a:t>Rick should fill the glass almost to the top with cold water </a:t>
            </a:r>
            <a:br>
              <a:rPr lang="en-US" dirty="0"/>
            </a:br>
            <a:r>
              <a:rPr lang="en-US" dirty="0"/>
              <a:t>from the faucet.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35725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What Is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Quicksand?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495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99935"/>
            <a:ext cx="6763651" cy="10672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 Imagine this. You are walking on a sandy beach. </a:t>
            </a:r>
            <a:br>
              <a:rPr lang="en-US" sz="1600" dirty="0"/>
            </a:br>
            <a:r>
              <a:rPr lang="en-US" sz="1600" dirty="0"/>
              <a:t>Suddenly, you feel a wet mixture of sand and water under your feet </a:t>
            </a:r>
            <a:br>
              <a:rPr lang="en-US" sz="1600" dirty="0"/>
            </a:br>
            <a:r>
              <a:rPr lang="en-US" sz="1600" dirty="0"/>
              <a:t>and you begin to sink into the QUICKSAND. Stories tell you that you will </a:t>
            </a:r>
            <a:br>
              <a:rPr lang="en-US" sz="1600" dirty="0"/>
            </a:br>
            <a:r>
              <a:rPr lang="en-US" sz="1600" dirty="0"/>
              <a:t>drown in the quicksand, but is that true? Read on to find out.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65849"/>
            <a:ext cx="6528547" cy="221223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real facts about quicksand are not so awful. If you </a:t>
            </a:r>
            <a:br>
              <a:rPr lang="en-US" sz="1800" dirty="0"/>
            </a:br>
            <a:r>
              <a:rPr lang="en-US" sz="1800" dirty="0"/>
              <a:t>happen to step into quicksand, you will begin to sink. </a:t>
            </a:r>
            <a:br>
              <a:rPr lang="en-US" sz="1800" dirty="0"/>
            </a:br>
            <a:r>
              <a:rPr lang="en-US" sz="1800" dirty="0"/>
              <a:t>However, you will never be sucked in all the way. Quicksand </a:t>
            </a:r>
            <a:br>
              <a:rPr lang="en-US" sz="1800" dirty="0"/>
            </a:br>
            <a:r>
              <a:rPr lang="en-US" sz="1800" dirty="0"/>
              <a:t>itself does not have that kind of pull or force. Plus, it is not </a:t>
            </a:r>
            <a:br>
              <a:rPr lang="en-US" sz="1800" dirty="0"/>
            </a:br>
            <a:r>
              <a:rPr lang="en-US" sz="1800" dirty="0"/>
              <a:t>very deep. You might sink up to your knees or waist. In fact, </a:t>
            </a:r>
            <a:br>
              <a:rPr lang="en-US" sz="1800" dirty="0"/>
            </a:br>
            <a:r>
              <a:rPr lang="en-US" sz="1800" dirty="0"/>
              <a:t>people cannot sink all the way under quicksand.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05724"/>
            <a:ext cx="598579" cy="223135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32</a:t>
            </a:r>
          </a:p>
          <a:p>
            <a:r>
              <a:rPr lang="en-US" dirty="0"/>
              <a:t>46</a:t>
            </a:r>
          </a:p>
          <a:p>
            <a:r>
              <a:rPr lang="en-US" dirty="0"/>
              <a:t>59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will happen if you step into quicksand?</a:t>
            </a:r>
          </a:p>
          <a:p>
            <a:pPr marL="0" indent="0">
              <a:buNone/>
            </a:pPr>
            <a:r>
              <a:rPr lang="en-US" dirty="0"/>
              <a:t>	 If you step into quicksand, you will ________________.</a:t>
            </a:r>
          </a:p>
          <a:p>
            <a:pPr marL="0" indent="0">
              <a:buNone/>
            </a:pPr>
            <a:r>
              <a:rPr lang="en-US" b="1" dirty="0"/>
              <a:t>What will never happen if you step into quicksand?</a:t>
            </a:r>
          </a:p>
          <a:p>
            <a:pPr marL="0" indent="0">
              <a:buNone/>
            </a:pPr>
            <a:r>
              <a:rPr lang="en-US" dirty="0"/>
              <a:t>	 If you step into quicksand, you will never ________________.</a:t>
            </a:r>
          </a:p>
          <a:p>
            <a:pPr marL="0" indent="0">
              <a:buNone/>
            </a:pPr>
            <a:r>
              <a:rPr lang="en-US" b="1" dirty="0"/>
              <a:t>Why can’t you sink all the way down in quicksand?</a:t>
            </a:r>
          </a:p>
          <a:p>
            <a:pPr marL="0" indent="0">
              <a:buNone/>
            </a:pPr>
            <a:r>
              <a:rPr lang="en-US" dirty="0"/>
              <a:t>	 You can’t sink all the way down in quicksand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5A0815-A974-4875-9AF5-1D601ED39A5E}"/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69068</TotalTime>
  <Words>1738</Words>
  <Application>Microsoft Macintosh PowerPoint</Application>
  <PresentationFormat>Widescreen</PresentationFormat>
  <Paragraphs>266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Comprehension Questions Part 1 </vt:lpstr>
      <vt:lpstr>Decodable Informative Text (Part 2) </vt:lpstr>
      <vt:lpstr>Decodable Informative Text (Part 2) — cont’d</vt:lpstr>
      <vt:lpstr>Comprehension Questions Part 2 </vt:lpstr>
      <vt:lpstr>Decodable Informative Text (Part 3) 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6423</cp:revision>
  <dcterms:created xsi:type="dcterms:W3CDTF">2023-03-21T18:49:30Z</dcterms:created>
  <dcterms:modified xsi:type="dcterms:W3CDTF">2024-02-22T12:44:39Z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