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21"/>
  </p:normalViewPr>
  <p:slideViewPr>
    <p:cSldViewPr snapToGrid="0">
      <p:cViewPr varScale="1">
        <p:scale>
          <a:sx n="183" d="100"/>
          <a:sy n="183" d="100"/>
        </p:scale>
        <p:origin x="2728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l-PL" dirty="0"/>
              <a:t>s		i		l		o		t</a:t>
            </a:r>
          </a:p>
          <a:p>
            <a:pPr lvl="1" defTabSz="457200"/>
            <a:r>
              <a:rPr lang="pl-PL" dirty="0"/>
              <a:t>a		f		e		g		u</a:t>
            </a:r>
          </a:p>
          <a:p>
            <a:pPr lvl="1" defTabSz="457200"/>
            <a:r>
              <a:rPr lang="pl-PL" dirty="0"/>
              <a:t>h		e		o		j		i</a:t>
            </a:r>
          </a:p>
          <a:p>
            <a:pPr lvl="1" defTabSz="457200"/>
            <a:r>
              <a:rPr lang="pl-PL" dirty="0"/>
              <a:t>u		m		b		a		d</a:t>
            </a:r>
          </a:p>
          <a:p>
            <a:pPr lvl="1" defTabSz="457200"/>
            <a:r>
              <a:rPr lang="pl-PL" dirty="0"/>
              <a:t>z		u		o		c		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People run down from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hilltop.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Three people on the top of the gras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207" y="1741952"/>
            <a:ext cx="1762125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People sit down on the</a:t>
            </a:r>
            <a:br>
              <a:rPr lang="en-US" sz="2400" dirty="0"/>
            </a:br>
            <a:r>
              <a:rPr lang="en-US" sz="2400" dirty="0"/>
              <a:t>hilltop.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Lin will fill the pan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with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 woman puts small white objects in a carto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857" y="3063514"/>
            <a:ext cx="15144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Lin will fill the box with eggs.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Moss is on the hill.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There are green plants growing on a tree trunk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1" y="4870235"/>
            <a:ext cx="174307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Moss is on the log.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hat fell off the bed.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cap next to a be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31" y="966578"/>
            <a:ext cx="1609725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doll fell off the bed.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Jeff can toss the nut.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 boy throws a small peice of food in the ai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637" y="2266988"/>
            <a:ext cx="1666875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Jeff can toss the mitt.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Bess is ill and will miss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school.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close-up of a pet with fur, pointed ears, and a colla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386" y="4064011"/>
            <a:ext cx="10953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Jess is my tomcat.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Jill is upset at the loss.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2" name="Picture 2" descr="A girl with a shocked expression has her hand to her hea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747" y="841427"/>
            <a:ext cx="13239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My boss saw moss on the hill.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tot sat with her doll.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3" descr="A child and her pet are outside with a ball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545" y="2338499"/>
            <a:ext cx="17430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plays with her dog.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la</a:t>
            </a:r>
            <a:r>
              <a:rPr lang="en-US" u="sng" dirty="0"/>
              <a:t>ss</a:t>
            </a:r>
            <a:r>
              <a:rPr lang="en-US" dirty="0"/>
              <a:t>		hi</a:t>
            </a:r>
            <a:r>
              <a:rPr lang="en-US" u="sng" dirty="0"/>
              <a:t>ll</a:t>
            </a:r>
            <a:r>
              <a:rPr lang="en-US" dirty="0"/>
              <a:t>			le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gi</a:t>
            </a:r>
            <a:r>
              <a:rPr lang="en-US" u="sng" dirty="0"/>
              <a:t>ll</a:t>
            </a:r>
            <a:r>
              <a:rPr lang="en-US" dirty="0"/>
              <a:t>			lo</a:t>
            </a:r>
            <a:r>
              <a:rPr lang="en-US" u="sng" dirty="0"/>
              <a:t>ss</a:t>
            </a:r>
            <a:r>
              <a:rPr lang="en-US" dirty="0"/>
              <a:t>		Je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Be</a:t>
            </a:r>
            <a:r>
              <a:rPr lang="en-US" u="sng" dirty="0"/>
              <a:t>ss</a:t>
            </a:r>
            <a:r>
              <a:rPr lang="en-US" dirty="0"/>
              <a:t>		o</a:t>
            </a:r>
            <a:r>
              <a:rPr lang="en-US" u="sng" dirty="0"/>
              <a:t>ff</a:t>
            </a:r>
            <a:r>
              <a:rPr lang="en-US" dirty="0"/>
              <a:t>			mo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miss		toss		doll</a:t>
            </a:r>
          </a:p>
          <a:p>
            <a:pPr lvl="1" defTabSz="457200"/>
            <a:r>
              <a:rPr lang="en-US" dirty="0"/>
              <a:t>fill			Jeff			boss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hill</a:t>
            </a:r>
          </a:p>
          <a:p>
            <a:r>
              <a:rPr lang="en-US" dirty="0"/>
              <a:t>bill</a:t>
            </a:r>
          </a:p>
          <a:p>
            <a:r>
              <a:rPr lang="en-US" dirty="0"/>
              <a:t>till</a:t>
            </a:r>
          </a:p>
          <a:p>
            <a:r>
              <a:rPr lang="en-US" dirty="0"/>
              <a:t>Will</a:t>
            </a:r>
          </a:p>
          <a:p>
            <a:r>
              <a:rPr lang="en-US" dirty="0"/>
              <a:t>sill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yell</a:t>
            </a:r>
          </a:p>
          <a:p>
            <a:r>
              <a:rPr lang="en-US" dirty="0"/>
              <a:t>sell</a:t>
            </a:r>
          </a:p>
          <a:p>
            <a:r>
              <a:rPr lang="en-US" dirty="0"/>
              <a:t>bell</a:t>
            </a:r>
          </a:p>
          <a:p>
            <a:r>
              <a:rPr lang="en-US" dirty="0"/>
              <a:t>fell</a:t>
            </a:r>
          </a:p>
          <a:p>
            <a:r>
              <a:rPr lang="en-US" dirty="0"/>
              <a:t>Nell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boss</a:t>
            </a:r>
          </a:p>
          <a:p>
            <a:r>
              <a:rPr lang="sv-SE" dirty="0"/>
              <a:t>loss</a:t>
            </a:r>
          </a:p>
          <a:p>
            <a:r>
              <a:rPr lang="sv-SE" dirty="0"/>
              <a:t>Ross</a:t>
            </a:r>
          </a:p>
          <a:p>
            <a:r>
              <a:rPr lang="sv-SE" dirty="0"/>
              <a:t>toss</a:t>
            </a:r>
          </a:p>
          <a:p>
            <a:r>
              <a:rPr lang="sv-SE" dirty="0"/>
              <a:t>moss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laptop	fitness		gossip		dismiss	hilltop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be			we			after			where		went</a:t>
            </a:r>
          </a:p>
          <a:p>
            <a:pPr marL="457200" lvl="1" indent="0" defTabSz="457200">
              <a:buNone/>
            </a:pPr>
            <a:r>
              <a:rPr lang="en-US" dirty="0"/>
              <a:t>play		said		children		with		her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537" y="1913813"/>
            <a:ext cx="3762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75775" y="1923584"/>
            <a:ext cx="4005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6349" y="1918756"/>
            <a:ext cx="25734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03696" y="1932852"/>
            <a:ext cx="5872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5151" y="1916988"/>
            <a:ext cx="4835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61895" y="1921432"/>
            <a:ext cx="3575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8572" y="1929053"/>
            <a:ext cx="35829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01626" y="1931139"/>
            <a:ext cx="5751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8325" y="1941453"/>
            <a:ext cx="36576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4090" y="1952160"/>
            <a:ext cx="4200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 or </a:t>
            </a:r>
            <a:r>
              <a:rPr lang="en-US" b="1" dirty="0"/>
              <a:t>where</a:t>
            </a:r>
            <a:r>
              <a:rPr lang="en-US" dirty="0"/>
              <a:t>. Select the picture that goes with </a:t>
            </a:r>
            <a:br>
              <a:rPr lang="en-US" dirty="0"/>
            </a:br>
            <a:r>
              <a:rPr lang="en-US" dirty="0"/>
              <a:t>each set.</a:t>
            </a:r>
          </a:p>
          <a:p>
            <a:pPr lvl="1"/>
            <a:r>
              <a:rPr lang="en-US" dirty="0"/>
              <a:t>The children will play.</a:t>
            </a:r>
            <a:br>
              <a:rPr lang="en-US" dirty="0"/>
            </a:br>
            <a:r>
              <a:rPr lang="en-US" dirty="0"/>
              <a:t>The children will play with the kittens.</a:t>
            </a:r>
            <a:br>
              <a:rPr lang="en-US" dirty="0"/>
            </a:br>
            <a:r>
              <a:rPr lang="en-US" dirty="0"/>
              <a:t>The children will play with the little kittens.</a:t>
            </a:r>
            <a:br>
              <a:rPr lang="en-US" dirty="0"/>
            </a:br>
            <a:r>
              <a:rPr lang="en-US" dirty="0"/>
              <a:t>. . . , the children will play with the little kittens.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26" name="Picture 2" descr="A girl gets off the school vehicle and a man is standing ther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514" y="3254015"/>
            <a:ext cx="2257425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I can have jam.</a:t>
            </a:r>
            <a:br>
              <a:rPr lang="en-US" dirty="0"/>
            </a:br>
            <a:r>
              <a:rPr lang="en-US" dirty="0"/>
              <a:t>I can have jam and a bun.</a:t>
            </a:r>
            <a:br>
              <a:rPr lang="en-US" dirty="0"/>
            </a:br>
            <a:r>
              <a:rPr lang="en-US" dirty="0"/>
              <a:t>I can have jam and a bun after I have an egg.</a:t>
            </a:r>
            <a:br>
              <a:rPr lang="en-US" dirty="0"/>
            </a:br>
            <a:r>
              <a:rPr lang="en-US" dirty="0"/>
              <a:t>. . . , I can have jam and a bun after I have an egg.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Tiff got off the bus.</a:t>
            </a:r>
            <a:br>
              <a:rPr lang="en-US" dirty="0"/>
            </a:br>
            <a:r>
              <a:rPr lang="en-US" dirty="0"/>
              <a:t>Tiff got off the bus and saw her dad.</a:t>
            </a:r>
            <a:br>
              <a:rPr lang="en-US" dirty="0"/>
            </a:br>
            <a:r>
              <a:rPr lang="en-US" dirty="0"/>
              <a:t>Tiff got off the bus, saw her dad, and ran to him.</a:t>
            </a:r>
            <a:br>
              <a:rPr lang="en-US" dirty="0"/>
            </a:br>
            <a:r>
              <a:rPr lang="en-US" dirty="0"/>
              <a:t>. . . , Tiff got off the bus, saw her dad, and ran</a:t>
            </a:r>
            <a:br>
              <a:rPr lang="en-US" dirty="0"/>
            </a:br>
            <a:r>
              <a:rPr lang="en-US" dirty="0"/>
              <a:t>to him.								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One adult and two children are sitting on the porch. They are with two small cat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631" y="1160361"/>
            <a:ext cx="219075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On the table there is a jar that reads Jam, a piece of toast with jam on it, and a plate of yellow foo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890" y="3913852"/>
            <a:ext cx="22764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Bess has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toss		tell			doll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mutt ran up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off			hill			loss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Jess can ________ the cup.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well		loss		toss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Don will ________ his mutt.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moss		miss		fill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Can you ________ the muffins?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less		tell			pass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________ will fuss.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Jeff			fill			boss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Jeff got ________ the bus.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well		off			jazz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Bess ________ down the hill.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fell			moss		bill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We will get ________ ham.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fuss		loss		less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Dev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________ the cup with water.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gill			fill			bell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61053E-13F2-4528-BD34-C82328FAE3DF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65385</TotalTime>
  <Words>895</Words>
  <Application>Microsoft Macintosh PowerPoint</Application>
  <PresentationFormat>Widescreen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1614</cp:revision>
  <dcterms:created xsi:type="dcterms:W3CDTF">2023-03-21T18:49:30Z</dcterms:created>
  <dcterms:modified xsi:type="dcterms:W3CDTF">2024-01-23T08:12:13Z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