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20" r:id="rId12"/>
    <p:sldId id="324" r:id="rId13"/>
    <p:sldId id="322" r:id="rId14"/>
    <p:sldId id="325" r:id="rId15"/>
    <p:sldId id="323" r:id="rId16"/>
    <p:sldId id="326" r:id="rId17"/>
    <p:sldId id="307" r:id="rId18"/>
    <p:sldId id="318" r:id="rId19"/>
    <p:sldId id="319" r:id="rId20"/>
    <p:sldId id="302" r:id="rId21"/>
    <p:sldId id="301" r:id="rId22"/>
    <p:sldId id="30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0" autoAdjust="0"/>
    <p:restoredTop sz="86409" autoAdjust="0"/>
  </p:normalViewPr>
  <p:slideViewPr>
    <p:cSldViewPr snapToGrid="0">
      <p:cViewPr varScale="1">
        <p:scale>
          <a:sx n="113" d="100"/>
          <a:sy n="113" d="100"/>
        </p:scale>
        <p:origin x="-1140" y="-108"/>
      </p:cViewPr>
      <p:guideLst>
        <p:guide orient="horz" pos="408"/>
        <p:guide orient="horz" pos="3600"/>
        <p:guide pos="4560"/>
        <p:guide pos="1920"/>
      </p:guideLst>
    </p:cSldViewPr>
  </p:slideViewPr>
  <p:outlineViewPr>
    <p:cViewPr>
      <p:scale>
        <a:sx n="33" d="100"/>
        <a:sy n="33" d="100"/>
      </p:scale>
      <p:origin x="0" y="95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=""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=""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=""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=""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=""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9 Lesson 30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/>
              <a:t>f		d		</a:t>
            </a:r>
            <a:r>
              <a:rPr lang="en-US" dirty="0" err="1"/>
              <a:t>ch</a:t>
            </a:r>
            <a:r>
              <a:rPr lang="en-US" dirty="0"/>
              <a:t>		a		g</a:t>
            </a:r>
          </a:p>
          <a:p>
            <a:pPr lvl="1" defTabSz="457200"/>
            <a:r>
              <a:rPr lang="en-US" dirty="0" err="1"/>
              <a:t>sh</a:t>
            </a:r>
            <a:r>
              <a:rPr lang="en-US" dirty="0"/>
              <a:t>		c		e		t		b</a:t>
            </a:r>
          </a:p>
          <a:p>
            <a:pPr lvl="1" defTabSz="457200"/>
            <a:r>
              <a:rPr lang="en-US" dirty="0"/>
              <a:t>n		</a:t>
            </a:r>
            <a:r>
              <a:rPr lang="en-US" dirty="0" err="1"/>
              <a:t>ck</a:t>
            </a:r>
            <a:r>
              <a:rPr lang="en-US" dirty="0"/>
              <a:t>		</a:t>
            </a:r>
            <a:r>
              <a:rPr lang="en-US" dirty="0" err="1"/>
              <a:t>i</a:t>
            </a:r>
            <a:r>
              <a:rPr lang="en-US" dirty="0"/>
              <a:t>		u		</a:t>
            </a:r>
            <a:r>
              <a:rPr lang="en-US" dirty="0" err="1"/>
              <a:t>th</a:t>
            </a:r>
            <a:endParaRPr lang="en-US" dirty="0"/>
          </a:p>
          <a:p>
            <a:pPr lvl="1" defTabSz="457200"/>
            <a:r>
              <a:rPr lang="en-US" dirty="0"/>
              <a:t>p		o		s		k		l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 An accident is about to change how Cass feels. Let’s find </a:t>
            </a:r>
            <a:br>
              <a:rPr lang="en-US" sz="1600" dirty="0"/>
            </a:br>
            <a:r>
              <a:rPr lang="en-US" sz="1600" dirty="0"/>
              <a:t>out what happens.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02626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Cass saw Greg jump up and yell. She ran to Greg </a:t>
            </a:r>
            <a:br>
              <a:rPr lang="en-US" sz="1800" dirty="0"/>
            </a:br>
            <a:r>
              <a:rPr lang="en-US" sz="1800" dirty="0"/>
              <a:t>and Gram as they went up the steps to go in.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“Greg cut his hand on some glass,” Gram tells Cass. </a:t>
            </a:r>
            <a:br>
              <a:rPr lang="en-US" sz="1800" dirty="0"/>
            </a:br>
            <a:r>
              <a:rPr lang="en-US" sz="1800" dirty="0"/>
              <a:t>“He did not see it where he dug.”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Cass saw Greg’s cut, she was upset and felt </a:t>
            </a:r>
            <a:br>
              <a:rPr lang="en-US" sz="1800" dirty="0"/>
            </a:br>
            <a:r>
              <a:rPr lang="en-US" sz="1800" dirty="0"/>
              <a:t>sick. “Can I help, Gram?” Cass asks. “That cut looks </a:t>
            </a:r>
            <a:br>
              <a:rPr lang="en-US" sz="1800" dirty="0"/>
            </a:br>
            <a:r>
              <a:rPr lang="en-US" sz="1800" dirty="0"/>
              <a:t>bad.” Cass saw Gram sit down to fix Greg’s cut.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12931"/>
            <a:ext cx="598579" cy="2918826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75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accident occurred?</a:t>
            </a:r>
          </a:p>
          <a:p>
            <a:pPr marL="0" indent="0">
              <a:buNone/>
            </a:pPr>
            <a:r>
              <a:rPr lang="en-US" dirty="0"/>
              <a:t>	 The accident that occurred was ________________.</a:t>
            </a:r>
          </a:p>
          <a:p>
            <a:pPr marL="0" indent="0">
              <a:buNone/>
            </a:pPr>
            <a:r>
              <a:rPr lang="en-US" b="1" dirty="0"/>
              <a:t>How did Cass feel when she saw what happened to Greg?</a:t>
            </a:r>
          </a:p>
          <a:p>
            <a:pPr marL="0" indent="0">
              <a:buNone/>
            </a:pPr>
            <a:r>
              <a:rPr lang="en-US" dirty="0"/>
              <a:t>	 When Cass saw what happened to Greg, she felt </a:t>
            </a:r>
            <a:r>
              <a:rPr lang="en-US" dirty="0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13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Text (Part 3)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42309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 After Gram cleaned and covered Greg’s cut, she told him </a:t>
            </a:r>
            <a:br>
              <a:rPr lang="en-US" sz="1600" dirty="0"/>
            </a:br>
            <a:r>
              <a:rPr lang="en-US" sz="1600" dirty="0"/>
              <a:t>a funny story to calm him down. Cass smiled as Gram talked. Then Gram </a:t>
            </a:r>
            <a:br>
              <a:rPr lang="en-US" sz="1600" dirty="0"/>
            </a:br>
            <a:r>
              <a:rPr lang="en-US" sz="1600" dirty="0"/>
              <a:t>went to wash her hands.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73565"/>
            <a:ext cx="6528547" cy="264030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Greg was upset but glad for Gram’s help.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Cass sat with Greg. “I am glad that Gram is a </a:t>
            </a:r>
            <a:br>
              <a:rPr lang="en-US" sz="1800" dirty="0"/>
            </a:br>
            <a:r>
              <a:rPr lang="en-US" sz="1800" dirty="0"/>
              <a:t>big help. You must rest, Greg,” Cass said. “I will go </a:t>
            </a:r>
            <a:br>
              <a:rPr lang="en-US" sz="1800" dirty="0"/>
            </a:br>
            <a:r>
              <a:rPr lang="en-US" sz="1800" dirty="0"/>
              <a:t>see Gram.”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Cass went to help Gram with lunch. “I will not be </a:t>
            </a:r>
            <a:br>
              <a:rPr lang="en-US" sz="1800" dirty="0"/>
            </a:br>
            <a:r>
              <a:rPr lang="en-US" sz="1800" dirty="0"/>
              <a:t>sad and glum, Gram. Greg and I are glad that Dad had </a:t>
            </a:r>
            <a:br>
              <a:rPr lang="en-US" sz="1800" dirty="0"/>
            </a:br>
            <a:r>
              <a:rPr lang="en-US" sz="1800" dirty="0"/>
              <a:t>you help us.” Cass went to Gram to hug her. “I am glad </a:t>
            </a:r>
            <a:br>
              <a:rPr lang="en-US" sz="1800" dirty="0"/>
            </a:br>
            <a:r>
              <a:rPr lang="en-US" sz="1800" dirty="0"/>
              <a:t>you are with us.”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12931"/>
            <a:ext cx="598579" cy="2918826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12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Cass hug Gram?</a:t>
            </a:r>
          </a:p>
          <a:p>
            <a:pPr marL="0" indent="0">
              <a:buNone/>
            </a:pPr>
            <a:r>
              <a:rPr lang="en-US" dirty="0"/>
              <a:t>	 Cass hugged Gram because </a:t>
            </a:r>
            <a:r>
              <a:rPr lang="en-US" dirty="0" smtClean="0"/>
              <a:t>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7648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=""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2" name="Picture 2" descr="An older woman and boy plant outsid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75" y="1008975"/>
            <a:ext cx="2686050" cy="484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857200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14" name="Picture 3" descr="An older woman and girl embrace each other in the kitchen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606" y="999450"/>
            <a:ext cx="2657475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857200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16" name="Picture 4" descr="A boy's arm is bandaged. An older woman holds it while he crie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833" y="1000125"/>
            <a:ext cx="266700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857200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 saw Tom pick up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grin	twig	slim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Jeff got a ________ on his jacket.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step	spot	flip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We saw Jan ________ in the mud.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=""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club	twin	slip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Ten children went on the ________.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trip		trap	twig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Lin has a hat with a ________.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slip		sled	brim</a:t>
            </a:r>
          </a:p>
        </p:txBody>
      </p:sp>
    </p:spTree>
    <p:extLst>
      <p:ext uri="{BB962C8B-B14F-4D97-AF65-F5344CB8AC3E}">
        <p14:creationId xmlns:p14="http://schemas.microsoft.com/office/powerpoint/2010/main" val="282506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Water will ________ into the bucket.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drip	plum	clam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Pam is ________ to win.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=""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grin	glad	grip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Brin’s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________ will look red from the sun.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skin	spin	skip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Shep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________ the pan fast.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flip		frog	plot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I will ________ the bag shut.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skip	snap	stop</a:t>
            </a:r>
          </a:p>
        </p:txBody>
      </p:sp>
    </p:spTree>
    <p:extLst>
      <p:ext uri="{BB962C8B-B14F-4D97-AF65-F5344CB8AC3E}">
        <p14:creationId xmlns:p14="http://schemas.microsoft.com/office/powerpoint/2010/main" val="334136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856028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Don and Jan went on a trip.</a:t>
            </a:r>
            <a:endParaRPr lang="en-US" dirty="0"/>
          </a:p>
        </p:txBody>
      </p:sp>
      <p:pic>
        <p:nvPicPr>
          <p:cNvPr id="15" name="Picture 2" descr="A ship that goes into space comes back to lan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425" y="1671638"/>
            <a:ext cx="154305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rocket will land on that spot.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water will drip into the tent.</a:t>
            </a:r>
            <a:endParaRPr lang="en-US" dirty="0"/>
          </a:p>
        </p:txBody>
      </p:sp>
      <p:pic>
        <p:nvPicPr>
          <p:cNvPr id="17" name="Picture 3" descr="A sleeping vessel used when camping in the rain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856" y="3235632"/>
            <a:ext cx="148590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We set a trap in the cabin.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Nan must grip the clam bucket.</a:t>
            </a:r>
            <a:endParaRPr lang="en-US" dirty="0"/>
          </a:p>
        </p:txBody>
      </p:sp>
      <p:pic>
        <p:nvPicPr>
          <p:cNvPr id="20" name="Picture 4" descr="A woman holds a basket of seafood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367" y="4821027"/>
            <a:ext cx="942975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pup licks the water from his dish.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pig will step on the twig.</a:t>
            </a:r>
            <a:endParaRPr lang="en-US" dirty="0"/>
          </a:p>
        </p:txBody>
      </p:sp>
      <p:pic>
        <p:nvPicPr>
          <p:cNvPr id="26" name="Picture 2" descr="A man smile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1198" y="1035698"/>
            <a:ext cx="1171575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Rick had a big grin.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Tess sells bran muffins.</a:t>
            </a:r>
            <a:endParaRPr lang="en-US" dirty="0"/>
          </a:p>
        </p:txBody>
      </p:sp>
      <p:pic>
        <p:nvPicPr>
          <p:cNvPr id="27" name="Picture 3" descr="A woman sells baked good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447" y="2438975"/>
            <a:ext cx="15811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drumstick is on the dish.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twins sit on the sled.</a:t>
            </a:r>
            <a:endParaRPr lang="en-US" dirty="0"/>
          </a:p>
        </p:txBody>
      </p:sp>
      <p:pic>
        <p:nvPicPr>
          <p:cNvPr id="28" name="Picture 4" descr="Two kids in the snow go down a hill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497" y="4180973"/>
            <a:ext cx="11906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twins will step into the water.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Lin set the wig in the box.</a:t>
            </a:r>
            <a:endParaRPr lang="en-US" dirty="0"/>
          </a:p>
        </p:txBody>
      </p:sp>
      <p:pic>
        <p:nvPicPr>
          <p:cNvPr id="12" name="Picture 2" descr="A woman holds up a first place medal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096" y="1005296"/>
            <a:ext cx="9906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Lin is glad to win.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Stan and Peg put up a log cabin.</a:t>
            </a:r>
            <a:endParaRPr lang="en-US" dirty="0"/>
          </a:p>
        </p:txBody>
      </p:sp>
      <p:pic>
        <p:nvPicPr>
          <p:cNvPr id="14" name="Picture 3" descr="A man sews a cloth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560" y="2457104"/>
            <a:ext cx="12858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Stan mends the rip.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2B4D2D30-831D-7DF2-5863-4C4C000048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dirty="0"/>
              <a:t>br</a:t>
            </a:r>
            <a:r>
              <a:rPr lang="en-US" u="sng" dirty="0"/>
              <a:t>a</a:t>
            </a:r>
            <a:r>
              <a:rPr lang="en-US" dirty="0"/>
              <a:t>n		gr</a:t>
            </a:r>
            <a:r>
              <a:rPr lang="en-US" u="sng" dirty="0"/>
              <a:t>i</a:t>
            </a:r>
            <a:r>
              <a:rPr lang="en-US" dirty="0"/>
              <a:t>n		sp</a:t>
            </a:r>
            <a:r>
              <a:rPr lang="en-US" u="sng" dirty="0"/>
              <a:t>o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sn</a:t>
            </a:r>
            <a:r>
              <a:rPr lang="en-US" u="sng" dirty="0"/>
              <a:t>i</a:t>
            </a:r>
            <a:r>
              <a:rPr lang="en-US" dirty="0"/>
              <a:t>p		tr</a:t>
            </a:r>
            <a:r>
              <a:rPr lang="en-US" u="sng" dirty="0"/>
              <a:t>a</a:t>
            </a:r>
            <a:r>
              <a:rPr lang="en-US" dirty="0"/>
              <a:t>p		sl</a:t>
            </a:r>
            <a:r>
              <a:rPr lang="en-US" u="sng" dirty="0"/>
              <a:t>i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dr</a:t>
            </a:r>
            <a:r>
              <a:rPr lang="en-US" u="sng" dirty="0"/>
              <a:t>i</a:t>
            </a:r>
            <a:r>
              <a:rPr lang="en-US" dirty="0"/>
              <a:t>p		gr</a:t>
            </a:r>
            <a:r>
              <a:rPr lang="en-US" u="sng" dirty="0"/>
              <a:t>i</a:t>
            </a:r>
            <a:r>
              <a:rPr lang="en-US" dirty="0"/>
              <a:t>p		sl</a:t>
            </a:r>
            <a:r>
              <a:rPr lang="en-US" u="sng" dirty="0"/>
              <a:t>i</a:t>
            </a:r>
            <a:r>
              <a:rPr lang="en-US" dirty="0"/>
              <a:t>p</a:t>
            </a:r>
          </a:p>
          <a:p>
            <a:pPr lvl="1" defTabSz="457200"/>
            <a:r>
              <a:rPr lang="en-US" dirty="0"/>
              <a:t>crop		clam		flip</a:t>
            </a:r>
          </a:p>
          <a:p>
            <a:pPr lvl="1" defTabSz="457200"/>
            <a:r>
              <a:rPr lang="en-US" dirty="0"/>
              <a:t>frog		skin		stop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=""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clash</a:t>
            </a:r>
          </a:p>
          <a:p>
            <a:r>
              <a:rPr lang="en-US" dirty="0"/>
              <a:t>crash</a:t>
            </a:r>
          </a:p>
          <a:p>
            <a:r>
              <a:rPr lang="en-US" dirty="0"/>
              <a:t>flash</a:t>
            </a:r>
          </a:p>
          <a:p>
            <a:r>
              <a:rPr lang="en-US" dirty="0"/>
              <a:t>slash</a:t>
            </a:r>
          </a:p>
          <a:p>
            <a:r>
              <a:rPr lang="en-US" dirty="0"/>
              <a:t>trash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=""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b="1" dirty="0"/>
              <a:t>drill</a:t>
            </a:r>
          </a:p>
          <a:p>
            <a:r>
              <a:rPr lang="sv-SE" dirty="0"/>
              <a:t>grill</a:t>
            </a:r>
          </a:p>
          <a:p>
            <a:r>
              <a:rPr lang="sv-SE" dirty="0"/>
              <a:t>skill</a:t>
            </a:r>
          </a:p>
          <a:p>
            <a:r>
              <a:rPr lang="sv-SE" dirty="0"/>
              <a:t>spill</a:t>
            </a:r>
          </a:p>
          <a:p>
            <a:r>
              <a:rPr lang="sv-SE" dirty="0"/>
              <a:t>still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=""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flop</a:t>
            </a:r>
          </a:p>
          <a:p>
            <a:r>
              <a:rPr lang="en-US" dirty="0"/>
              <a:t>stop</a:t>
            </a:r>
          </a:p>
          <a:p>
            <a:r>
              <a:rPr lang="en-US" dirty="0"/>
              <a:t>crop</a:t>
            </a:r>
          </a:p>
          <a:p>
            <a:r>
              <a:rPr lang="en-US" dirty="0"/>
              <a:t>drop</a:t>
            </a:r>
          </a:p>
          <a:p>
            <a:r>
              <a:rPr lang="en-US" dirty="0"/>
              <a:t>plop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EBAF246-5E98-6FFD-E97E-38462FFFFC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EF9A83D5-A653-0990-28D7-53684854CA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0C85DA66-176E-8415-DA6F-A563BB20E6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740381BB-ADDA-0105-04C6-942A5228D3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chill		hill			crab		club</a:t>
            </a:r>
          </a:p>
          <a:p>
            <a:pPr lvl="1" defTabSz="457200"/>
            <a:r>
              <a:rPr lang="en-US" dirty="0"/>
              <a:t>shock		snap		block		wind</a:t>
            </a:r>
          </a:p>
          <a:p>
            <a:pPr lvl="1" defTabSz="457200"/>
            <a:r>
              <a:rPr lang="en-US" dirty="0"/>
              <a:t>glad		drag		flat			fuzz</a:t>
            </a:r>
          </a:p>
          <a:p>
            <a:pPr lvl="1" defTabSz="457200"/>
            <a:r>
              <a:rPr lang="en-US" dirty="0"/>
              <a:t>spot		vent		plot			grab</a:t>
            </a:r>
          </a:p>
          <a:p>
            <a:pPr defTabSz="1858963">
              <a:buFont typeface="+mj-lt"/>
              <a:buAutoNum type="alphaUcPeriod" startAt="5"/>
              <a:tabLst>
                <a:tab pos="2238375" algn="l"/>
                <a:tab pos="3771900" algn="l"/>
                <a:tab pos="5562600" algn="l"/>
                <a:tab pos="7353300" algn="l"/>
              </a:tabLst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drumstick	rocket	plastic	drastic	ballad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208616" y="5090780"/>
            <a:ext cx="67574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84362" y="5100551"/>
            <a:ext cx="5603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981326" y="5055246"/>
            <a:ext cx="55483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536159" y="5069342"/>
            <a:ext cx="25955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505324" y="5091582"/>
            <a:ext cx="54292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5048250" y="5096026"/>
            <a:ext cx="3302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280150" y="5065543"/>
            <a:ext cx="58181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861970" y="5078607"/>
            <a:ext cx="33258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096250" y="5082705"/>
            <a:ext cx="40401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500268" y="5090780"/>
            <a:ext cx="3897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from		water		very		after		where</a:t>
            </a:r>
          </a:p>
          <a:p>
            <a:pPr marL="457200" lvl="1" indent="0" defTabSz="457200">
              <a:buNone/>
            </a:pPr>
            <a:r>
              <a:rPr lang="en-US" dirty="0"/>
              <a:t>saw		some		into			down		long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Ben dug up a clam from the very wet sand.</a:t>
            </a:r>
          </a:p>
          <a:p>
            <a:pPr lvl="1"/>
            <a:r>
              <a:rPr lang="en-US" dirty="0"/>
              <a:t>Mom had a big grin when she saw the pups play.</a:t>
            </a:r>
          </a:p>
          <a:p>
            <a:pPr lvl="1"/>
            <a:r>
              <a:rPr lang="en-US" dirty="0"/>
              <a:t>I saw a frog hop from a rock into the pond.</a:t>
            </a:r>
          </a:p>
          <a:p>
            <a:pPr lvl="1"/>
            <a:r>
              <a:rPr lang="en-US" dirty="0"/>
              <a:t>Rick was set to flip some flapjacks in the pan.</a:t>
            </a:r>
          </a:p>
          <a:p>
            <a:pPr lvl="1"/>
            <a:r>
              <a:rPr lang="en-US" dirty="0"/>
              <a:t>After the rain, Chen saw where water drips into the bucket.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157.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part. Answer your teacher’s questions </a:t>
            </a:r>
            <a:br>
              <a:rPr lang="en-US" dirty="0"/>
            </a:br>
            <a:r>
              <a:rPr lang="en-US" dirty="0"/>
              <a:t>and select the picture that goes with each part.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75072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98292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Gram and Cass</a:t>
            </a:r>
            <a:endParaRPr lang="en-US" sz="3200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58873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2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46938"/>
            <a:ext cx="6667380" cy="76672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 Cass is still not happy that her grandmother has come </a:t>
            </a:r>
            <a:br>
              <a:rPr lang="en-US" sz="1600" dirty="0"/>
            </a:br>
            <a:r>
              <a:rPr lang="en-US" sz="1600" dirty="0"/>
              <a:t>to stay with her and her brother, Greg, while her dad is away. Cass only </a:t>
            </a:r>
            <a:br>
              <a:rPr lang="en-US" sz="1600" dirty="0"/>
            </a:br>
            <a:r>
              <a:rPr lang="en-US" sz="1600" dirty="0"/>
              <a:t>watches as Greg and Gram plant things in the garden.</a:t>
            </a:r>
          </a:p>
        </p:txBody>
      </p:sp>
      <p:sp>
        <p:nvSpPr>
          <p:cNvPr id="13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696514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Cass got up from bed, she was still glum. </a:t>
            </a:r>
            <a:br>
              <a:rPr lang="en-US" sz="1800" dirty="0"/>
            </a:br>
            <a:r>
              <a:rPr lang="en-US" sz="1800" dirty="0"/>
              <a:t>She had not slept well. She went down to see Gram and </a:t>
            </a:r>
            <a:br>
              <a:rPr lang="en-US" sz="1800" dirty="0"/>
            </a:br>
            <a:r>
              <a:rPr lang="en-US" sz="1800" dirty="0"/>
              <a:t>Greg. They put plants in the spot Dad had set up. 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can tell it is fun,” Cass said to herself, but she still </a:t>
            </a:r>
            <a:br>
              <a:rPr lang="en-US" sz="1800" dirty="0"/>
            </a:br>
            <a:r>
              <a:rPr lang="en-US" sz="1800" dirty="0"/>
              <a:t>did not go to help them. She just sat with her chin on </a:t>
            </a:r>
            <a:br>
              <a:rPr lang="en-US" sz="1800" dirty="0"/>
            </a:br>
            <a:r>
              <a:rPr lang="en-US" sz="1800" dirty="0"/>
              <a:t>her hand.</a:t>
            </a:r>
          </a:p>
        </p:txBody>
      </p:sp>
    </p:spTree>
    <p:extLst>
      <p:ext uri="{BB962C8B-B14F-4D97-AF65-F5344CB8AC3E}">
        <p14:creationId xmlns:p14="http://schemas.microsoft.com/office/powerpoint/2010/main" val="356623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didn’t Cass join Gram and Greg in planting?</a:t>
            </a:r>
          </a:p>
          <a:p>
            <a:pPr marL="0" indent="0">
              <a:buNone/>
            </a:pPr>
            <a:r>
              <a:rPr lang="en-US" dirty="0"/>
              <a:t>	 Cass didn’t join Gram and Greg in planting because </a:t>
            </a:r>
            <a:r>
              <a:rPr lang="en-US" dirty="0" smtClean="0"/>
              <a:t>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13049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94BF83-C4A0-4A08-BF36-5DCEE888DBB3}"/>
</file>

<file path=docProps/app.xml><?xml version="1.0" encoding="utf-8"?>
<Properties xmlns="http://schemas.openxmlformats.org/officeDocument/2006/extended-properties" xmlns:vt="http://schemas.openxmlformats.org/officeDocument/2006/docPropsVTypes">
  <TotalTime>66760</TotalTime>
  <Words>509</Words>
  <Application>Microsoft Office PowerPoint</Application>
  <PresentationFormat>Custom</PresentationFormat>
  <Paragraphs>188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(Part 1)</vt:lpstr>
      <vt:lpstr>Comprehension Questions Part 1</vt:lpstr>
      <vt:lpstr>Decodable Text (Part 2) </vt:lpstr>
      <vt:lpstr>Comprehension Questions Part 2</vt:lpstr>
      <vt:lpstr>Decodable Text (Part 3)</vt:lpstr>
      <vt:lpstr>Comprehension Questions Part 3</vt:lpstr>
      <vt:lpstr>Picture Match</vt:lpstr>
      <vt:lpstr>Independent Practice (K) </vt:lpstr>
      <vt:lpstr>Independent Practice (K) — cont’d 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Simon and Sons</cp:lastModifiedBy>
  <cp:revision>3029</cp:revision>
  <dcterms:created xsi:type="dcterms:W3CDTF">2023-03-21T18:49:30Z</dcterms:created>
  <dcterms:modified xsi:type="dcterms:W3CDTF">2024-02-10T05:08:43Z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