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22" r:id="rId16"/>
    <p:sldId id="328" r:id="rId17"/>
    <p:sldId id="347" r:id="rId18"/>
    <p:sldId id="323" r:id="rId19"/>
    <p:sldId id="302" r:id="rId20"/>
    <p:sldId id="303" r:id="rId21"/>
    <p:sldId id="333" r:id="rId22"/>
    <p:sldId id="341" r:id="rId23"/>
    <p:sldId id="307" r:id="rId24"/>
    <p:sldId id="343" r:id="rId25"/>
    <p:sldId id="345" r:id="rId26"/>
    <p:sldId id="348" r:id="rId27"/>
    <p:sldId id="34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49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288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ew		oa		oo		ai</a:t>
            </a:r>
          </a:p>
          <a:p>
            <a:pPr lvl="1" defTabSz="457200"/>
            <a:r>
              <a:rPr lang="pt-BR" dirty="0"/>
              <a:t>au		ay		ew		igh</a:t>
            </a:r>
          </a:p>
          <a:p>
            <a:pPr lvl="1" defTabSz="457200"/>
            <a:r>
              <a:rPr lang="pt-BR" dirty="0"/>
              <a:t>oi		ew		ea		aw</a:t>
            </a:r>
          </a:p>
          <a:p>
            <a:pPr lvl="1" defTabSz="457200"/>
            <a:r>
              <a:rPr lang="pt-BR" dirty="0"/>
              <a:t>ow		oy		ee		ew</a:t>
            </a:r>
          </a:p>
          <a:p>
            <a:pPr lvl="1" defTabSz="45720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1500"/>
              </a:spcBef>
              <a:buNone/>
            </a:pPr>
            <a:r>
              <a:rPr lang="en-US" b="1" dirty="0"/>
              <a:t>Who is this passage about?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dirty="0"/>
              <a:t>	 This passage is about ________________.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b="1" dirty="0"/>
              <a:t>Where did Matthew Henson get a job when he was 12?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dirty="0"/>
              <a:t>	 When Matthew Henson was 12, he got a job ________________.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b="1" dirty="0"/>
              <a:t>What is one thing that Matthew became skilled at on the ship?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dirty="0"/>
              <a:t>	 On the ship, one thing Matthew became skilled at was ________________.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b="1" dirty="0"/>
              <a:t>Why was meeting Robert Peary an important event in Henson’s life?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dirty="0"/>
              <a:t>	 Meeting Robert Peary was an important event in Henson’s life because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9738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85449"/>
            <a:ext cx="6871807" cy="78748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 Peary wanted to be the first explorer to reach the North </a:t>
            </a:r>
            <a:br>
              <a:rPr lang="en-US" sz="1600" dirty="0"/>
            </a:br>
            <a:r>
              <a:rPr lang="en-US" sz="1600" dirty="0"/>
              <a:t>Pole. Peary, Henson, and the rest of the crew began preparing for the </a:t>
            </a:r>
            <a:br>
              <a:rPr lang="en-US" sz="1600" dirty="0"/>
            </a:br>
            <a:r>
              <a:rPr lang="en-US" sz="1600" dirty="0"/>
              <a:t>trip.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85748"/>
            <a:ext cx="6528547" cy="37807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Before the men started, Henson </a:t>
            </a:r>
            <a:r>
              <a:rPr lang="en-US" sz="1800" b="1" dirty="0"/>
              <a:t>learned</a:t>
            </a:r>
            <a:r>
              <a:rPr lang="en-US" sz="1800" dirty="0"/>
              <a:t> many new skills </a:t>
            </a:r>
            <a:br>
              <a:rPr lang="en-US" sz="1800" dirty="0"/>
            </a:br>
            <a:r>
              <a:rPr lang="en-US" sz="1800" dirty="0"/>
              <a:t>for surviving in the Arctic. He learned how to train a team of </a:t>
            </a:r>
            <a:br>
              <a:rPr lang="en-US" sz="1800" dirty="0"/>
            </a:br>
            <a:r>
              <a:rPr lang="en-US" sz="1800" dirty="0"/>
              <a:t>dogs to haul a sled and how to drive the sled. He learned how </a:t>
            </a:r>
            <a:br>
              <a:rPr lang="en-US" sz="1800" dirty="0"/>
            </a:br>
            <a:r>
              <a:rPr lang="en-US" sz="1800" dirty="0"/>
              <a:t>to hunt and fish in the Arctic. Henson needed these skills as </a:t>
            </a:r>
            <a:br>
              <a:rPr lang="en-US" sz="1800" dirty="0"/>
            </a:br>
            <a:r>
              <a:rPr lang="en-US" sz="1800" dirty="0"/>
              <a:t>he and Peary aimed for the North Pole.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Peary and Henson made many trips trying to reach the </a:t>
            </a:r>
            <a:br>
              <a:rPr lang="en-US" sz="1800" dirty="0"/>
            </a:br>
            <a:r>
              <a:rPr lang="en-US" sz="1800" dirty="0"/>
              <a:t>North Pole, but every time they failed. Each time, they had </a:t>
            </a:r>
            <a:br>
              <a:rPr lang="en-US" sz="1800" dirty="0"/>
            </a:br>
            <a:r>
              <a:rPr lang="en-US" sz="1800" dirty="0"/>
              <a:t>problems. The cold was harsh. The men got lost in storms </a:t>
            </a:r>
            <a:br>
              <a:rPr lang="en-US" sz="1800" dirty="0"/>
            </a:br>
            <a:r>
              <a:rPr lang="en-US" sz="1800" dirty="0"/>
              <a:t>with strong winds that blew snow. The crew ran very low on </a:t>
            </a:r>
            <a:br>
              <a:rPr lang="en-US" sz="1800" dirty="0"/>
            </a:br>
            <a:r>
              <a:rPr lang="en-US" sz="1800" dirty="0"/>
              <a:t>food. Peary and Henson fell into freezing water.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6848"/>
            <a:ext cx="598579" cy="3684302"/>
          </a:xfrm>
        </p:spPr>
        <p:txBody>
          <a:bodyPr>
            <a:noAutofit/>
          </a:bodyPr>
          <a:lstStyle/>
          <a:p>
            <a:r>
              <a:rPr lang="en-US" dirty="0"/>
              <a:t>127</a:t>
            </a:r>
          </a:p>
          <a:p>
            <a:r>
              <a:rPr lang="en-US" dirty="0"/>
              <a:t>136</a:t>
            </a:r>
          </a:p>
          <a:p>
            <a:r>
              <a:rPr lang="en-US" dirty="0"/>
              <a:t>149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204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227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skill that Henson learned for surviving in the Arctic?</a:t>
            </a:r>
          </a:p>
          <a:p>
            <a:pPr marL="0" indent="0">
              <a:buNone/>
            </a:pPr>
            <a:r>
              <a:rPr lang="en-US" dirty="0"/>
              <a:t>	 One skill Henson learned for surviving in the Arctic was how to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What is one reason Peary and Henson failed many times to reach the North Pole?</a:t>
            </a:r>
          </a:p>
          <a:p>
            <a:pPr marL="0" indent="0">
              <a:buNone/>
            </a:pPr>
            <a:r>
              <a:rPr lang="en-US" dirty="0"/>
              <a:t>	 One reason Peary and Henson failed many times to reach the North Pole </a:t>
            </a:r>
            <a:br>
              <a:rPr lang="en-US" dirty="0"/>
            </a:br>
            <a:r>
              <a:rPr lang="en-US" dirty="0"/>
              <a:t>	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0899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 Henson and Peary tried again to reach the North Pole. </a:t>
            </a:r>
            <a:br>
              <a:rPr lang="en-US" sz="1600" dirty="0"/>
            </a:br>
            <a:r>
              <a:rPr lang="en-US" sz="1600" dirty="0"/>
              <a:t>At first, people believed Henson and Peary had reached the North Pole, </a:t>
            </a:r>
            <a:br>
              <a:rPr lang="en-US" sz="1600" dirty="0"/>
            </a:br>
            <a:r>
              <a:rPr lang="en-US" sz="1600" dirty="0"/>
              <a:t>but later people questioned if the men actually did.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85517"/>
            <a:ext cx="6528547" cy="395796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1908, Henson, Peary, and the crew got set for one </a:t>
            </a:r>
            <a:br>
              <a:rPr lang="en-US" sz="1800" dirty="0"/>
            </a:br>
            <a:r>
              <a:rPr lang="en-US" sz="1800" dirty="0"/>
              <a:t>more try for the North Pole. They packed big sleds with </a:t>
            </a:r>
            <a:br>
              <a:rPr lang="en-US" sz="1800" dirty="0"/>
            </a:br>
            <a:r>
              <a:rPr lang="en-US" sz="1800" dirty="0"/>
              <a:t>food and other things they needed for the trip. They </a:t>
            </a:r>
            <a:br>
              <a:rPr lang="en-US" sz="1800" dirty="0"/>
            </a:br>
            <a:r>
              <a:rPr lang="en-US" sz="1800" dirty="0"/>
              <a:t>harnessed teams of dogs to the front of each sled. The dogs </a:t>
            </a:r>
            <a:br>
              <a:rPr lang="en-US" sz="1800" dirty="0"/>
            </a:br>
            <a:r>
              <a:rPr lang="en-US" sz="1800" dirty="0"/>
              <a:t>hauled the sleds over the snow and </a:t>
            </a:r>
            <a:r>
              <a:rPr lang="en-US" sz="1800" b="1" dirty="0"/>
              <a:t>ice</a:t>
            </a:r>
            <a:r>
              <a:rPr lang="en-US" sz="1800" dirty="0"/>
              <a:t>. The men rode on the </a:t>
            </a:r>
            <a:br>
              <a:rPr lang="en-US" sz="1800" dirty="0"/>
            </a:br>
            <a:r>
              <a:rPr lang="en-US" sz="1800" dirty="0"/>
              <a:t>sleds or walked in back of them. In April 1909, after many </a:t>
            </a:r>
            <a:br>
              <a:rPr lang="en-US" sz="1800" dirty="0"/>
            </a:br>
            <a:r>
              <a:rPr lang="en-US" sz="1800" dirty="0"/>
              <a:t>hard weeks of travel the crew reached what they </a:t>
            </a:r>
            <a:r>
              <a:rPr lang="en-US" sz="1800" b="1" dirty="0"/>
              <a:t>thought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was the North Pole. The news reached the rest of the globe. </a:t>
            </a:r>
            <a:br>
              <a:rPr lang="en-US" sz="1800" dirty="0"/>
            </a:br>
            <a:r>
              <a:rPr lang="en-US" sz="1800" dirty="0"/>
              <a:t>Newspapers told of the trip to the North Pole. But over time, </a:t>
            </a:r>
            <a:br>
              <a:rPr lang="en-US" sz="1800" dirty="0"/>
            </a:br>
            <a:r>
              <a:rPr lang="en-US" sz="1800" dirty="0"/>
              <a:t>experts have debated whether the </a:t>
            </a:r>
            <a:r>
              <a:rPr lang="en-US" sz="1800" b="1" dirty="0"/>
              <a:t>place</a:t>
            </a:r>
            <a:r>
              <a:rPr lang="en-US" sz="1800" dirty="0"/>
              <a:t> Henson and Peary </a:t>
            </a:r>
            <a:br>
              <a:rPr lang="en-US" sz="1800" dirty="0"/>
            </a:br>
            <a:r>
              <a:rPr lang="en-US" sz="1800" dirty="0"/>
              <a:t>reached was in fact the North Pole.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8931"/>
            <a:ext cx="598579" cy="4053044"/>
          </a:xfrm>
        </p:spPr>
        <p:txBody>
          <a:bodyPr>
            <a:noAutofit/>
          </a:bodyPr>
          <a:lstStyle/>
          <a:p>
            <a:r>
              <a:rPr lang="en-US" dirty="0"/>
              <a:t>235</a:t>
            </a:r>
          </a:p>
          <a:p>
            <a:r>
              <a:rPr lang="en-US" dirty="0"/>
              <a:t>246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267</a:t>
            </a:r>
          </a:p>
          <a:p>
            <a:r>
              <a:rPr lang="en-US" dirty="0"/>
              <a:t>279</a:t>
            </a:r>
          </a:p>
          <a:p>
            <a:r>
              <a:rPr lang="en-US" dirty="0"/>
              <a:t>292</a:t>
            </a:r>
          </a:p>
          <a:p>
            <a:r>
              <a:rPr lang="en-US" dirty="0"/>
              <a:t>304</a:t>
            </a:r>
          </a:p>
          <a:p>
            <a:r>
              <a:rPr lang="en-US" dirty="0"/>
              <a:t>314</a:t>
            </a:r>
          </a:p>
          <a:p>
            <a:r>
              <a:rPr lang="en-US" dirty="0"/>
              <a:t>326</a:t>
            </a:r>
          </a:p>
          <a:p>
            <a:r>
              <a:rPr lang="en-US" dirty="0"/>
              <a:t>338</a:t>
            </a:r>
          </a:p>
          <a:p>
            <a:r>
              <a:rPr lang="en-US" dirty="0"/>
              <a:t>347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7419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22768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Henson was an important member of the crew. If it had </a:t>
            </a:r>
            <a:br>
              <a:rPr lang="en-US" sz="1800" dirty="0"/>
            </a:br>
            <a:r>
              <a:rPr lang="en-US" sz="1800" dirty="0"/>
              <a:t>not been for his help, the crew might not have made it as far </a:t>
            </a:r>
            <a:br>
              <a:rPr lang="en-US" sz="1800" dirty="0"/>
            </a:br>
            <a:r>
              <a:rPr lang="en-US" sz="1800" dirty="0"/>
              <a:t>as they did. Henson had shown all his life that he was born </a:t>
            </a:r>
            <a:br>
              <a:rPr lang="en-US" sz="1800" dirty="0"/>
            </a:br>
            <a:r>
              <a:rPr lang="en-US" sz="1800" dirty="0"/>
              <a:t>to explore.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65386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354</a:t>
            </a:r>
          </a:p>
          <a:p>
            <a:r>
              <a:rPr lang="en-US" dirty="0"/>
              <a:t>365</a:t>
            </a:r>
          </a:p>
          <a:p>
            <a:r>
              <a:rPr lang="en-US" dirty="0"/>
              <a:t>379</a:t>
            </a:r>
          </a:p>
          <a:p>
            <a:r>
              <a:rPr lang="en-US" dirty="0"/>
              <a:t>392</a:t>
            </a:r>
          </a:p>
          <a:p>
            <a:r>
              <a:rPr lang="en-US" dirty="0"/>
              <a:t>394</a:t>
            </a:r>
          </a:p>
        </p:txBody>
      </p:sp>
    </p:spTree>
    <p:extLst>
      <p:ext uri="{BB962C8B-B14F-4D97-AF65-F5344CB8AC3E}">
        <p14:creationId xmlns:p14="http://schemas.microsoft.com/office/powerpoint/2010/main" val="3386599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when the crew made one more try to reach the North Pole?</a:t>
            </a:r>
          </a:p>
          <a:p>
            <a:pPr marL="0" indent="0">
              <a:buNone/>
            </a:pPr>
            <a:r>
              <a:rPr lang="en-US" dirty="0"/>
              <a:t>	 When the crew made one more try to reach the North Pole,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Why was Henson an important member of the crew?</a:t>
            </a:r>
          </a:p>
          <a:p>
            <a:pPr marL="0" indent="0">
              <a:buNone/>
            </a:pPr>
            <a:r>
              <a:rPr lang="en-US" dirty="0"/>
              <a:t>	 Henson was an important member of the crew because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n old picture of a large boat in snow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3" y="2773894"/>
            <a:ext cx="26193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group of men holding their countries' flags in the snow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93" y="2773894"/>
            <a:ext cx="26289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man being pulled on a vehicle by a group of four-legged animals with tails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086" y="2773894"/>
            <a:ext cx="261937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72000"/>
            <a:ext cx="265392" cy="228785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this text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text is about 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Matthew Henson get a job when he was 12?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Matthew Henson was 12, he got a job 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7730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thing Matthew became skilled at on the ship?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Matthew became skilled at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meeting Robert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Peary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 important event in Henson’s life?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Meeting Robert Peary was an important event because 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skill Henson learned for surviving in the Arctic?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skill Henson learned was how to 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reason Henson and Peary failed to reach the North Pole?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reason they failed was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ew</a:t>
            </a:r>
            <a:r>
              <a:rPr lang="en-US" dirty="0"/>
              <a:t>		p</a:t>
            </a:r>
            <a:r>
              <a:rPr lang="en-US" u="sng" dirty="0"/>
              <a:t>aw</a:t>
            </a:r>
            <a:r>
              <a:rPr lang="en-US" dirty="0"/>
              <a:t>s		bl</a:t>
            </a:r>
            <a:r>
              <a:rPr lang="en-US" u="sng" dirty="0"/>
              <a:t>ew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ew</a:t>
            </a:r>
            <a:r>
              <a:rPr lang="en-US" dirty="0"/>
              <a:t>		ch</a:t>
            </a:r>
            <a:r>
              <a:rPr lang="en-US" u="sng" dirty="0"/>
              <a:t>ew</a:t>
            </a:r>
            <a:r>
              <a:rPr lang="en-US" dirty="0"/>
              <a:t>		pr</a:t>
            </a:r>
            <a:r>
              <a:rPr lang="en-US" u="sng" dirty="0"/>
              <a:t>oo</a:t>
            </a:r>
            <a:r>
              <a:rPr lang="en-US" dirty="0"/>
              <a:t>f</a:t>
            </a:r>
          </a:p>
          <a:p>
            <a:pPr lvl="1" defTabSz="457200"/>
            <a:r>
              <a:rPr lang="en-US" dirty="0"/>
              <a:t>news		stream		drew</a:t>
            </a:r>
          </a:p>
          <a:p>
            <a:pPr lvl="1" defTabSz="457200"/>
            <a:r>
              <a:rPr lang="en-US" dirty="0"/>
              <a:t>threw		strewn		joys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when the crew made one more try to reach the North Pole?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 crew made one more try, 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Henson an important member of the crew?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Henson was important because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349613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Reema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a ________________ job and now works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________________ on Third Street.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newsstand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991801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On a hot ________________ morning, I can see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________________ on the lawn.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2967974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dewdrops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August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149161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Jess ______________ the ball to a _____________.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4144998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threw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classmate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244351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bird ________________ to its nest by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________________.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5250020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stream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flew</a:t>
            </a:r>
          </a:p>
        </p:txBody>
      </p:sp>
    </p:spTree>
    <p:extLst>
      <p:ext uri="{BB962C8B-B14F-4D97-AF65-F5344CB8AC3E}">
        <p14:creationId xmlns:p14="http://schemas.microsoft.com/office/powerpoint/2010/main" val="2616913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41007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________________ will ________________ his report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before he turns it in.</a:t>
            </a:r>
            <a:endParaRPr lang="en-US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946677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proofread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Lewis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16477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When I went for a walk, the wind ________________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my ________________ hat off.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2212314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blew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</a:t>
            </a:r>
          </a:p>
        </p:txBody>
      </p:sp>
    </p:spTree>
    <p:extLst>
      <p:ext uri="{BB962C8B-B14F-4D97-AF65-F5344CB8AC3E}">
        <p14:creationId xmlns:p14="http://schemas.microsoft.com/office/powerpoint/2010/main" val="419970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We need a few hours to draw the display of plants.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We need ________________ of time to draw.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happy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plenty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050796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snow kept piling up. It was a ________________ day.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046633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snowy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windy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208156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Alex had to stay home by himself. He felt ____________.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203993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lonely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likely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331311"/>
            <a:ext cx="7674078" cy="11088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soccer coach will tell the team how to win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game. She will ________________ what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team needs to do.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5327148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extend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explain</a:t>
            </a:r>
          </a:p>
        </p:txBody>
      </p:sp>
    </p:spTree>
    <p:extLst>
      <p:ext uri="{BB962C8B-B14F-4D97-AF65-F5344CB8AC3E}">
        <p14:creationId xmlns:p14="http://schemas.microsoft.com/office/powerpoint/2010/main" val="1188997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66188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It is hard to see things when a room is dark.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is hard to see things in the ________________.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96202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darkness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lateness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02330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Rick is very ill. He has an 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his throat.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19816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invitation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infection</a:t>
            </a:r>
          </a:p>
        </p:txBody>
      </p:sp>
    </p:spTree>
    <p:extLst>
      <p:ext uri="{BB962C8B-B14F-4D97-AF65-F5344CB8AC3E}">
        <p14:creationId xmlns:p14="http://schemas.microsoft.com/office/powerpoint/2010/main" val="289958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new</a:t>
            </a:r>
          </a:p>
          <a:p>
            <a:r>
              <a:rPr lang="en-US" dirty="0"/>
              <a:t>flew</a:t>
            </a:r>
          </a:p>
          <a:p>
            <a:r>
              <a:rPr lang="en-US" dirty="0"/>
              <a:t>blew</a:t>
            </a:r>
          </a:p>
          <a:p>
            <a:r>
              <a:rPr lang="en-US" dirty="0"/>
              <a:t>drew</a:t>
            </a:r>
          </a:p>
          <a:p>
            <a:r>
              <a:rPr lang="en-US" dirty="0"/>
              <a:t>threw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dew</a:t>
            </a:r>
          </a:p>
          <a:p>
            <a:r>
              <a:rPr lang="en-US" dirty="0"/>
              <a:t>crew</a:t>
            </a:r>
          </a:p>
          <a:p>
            <a:r>
              <a:rPr lang="en-US" dirty="0"/>
              <a:t>brew</a:t>
            </a:r>
          </a:p>
          <a:p>
            <a:r>
              <a:rPr lang="en-US" dirty="0"/>
              <a:t>grew</a:t>
            </a:r>
          </a:p>
          <a:p>
            <a:r>
              <a:rPr lang="en-US" dirty="0"/>
              <a:t>screw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joy</a:t>
            </a:r>
          </a:p>
          <a:p>
            <a:r>
              <a:rPr lang="en-US" dirty="0"/>
              <a:t>toy</a:t>
            </a:r>
          </a:p>
          <a:p>
            <a:r>
              <a:rPr lang="en-US" dirty="0"/>
              <a:t>coy</a:t>
            </a:r>
          </a:p>
          <a:p>
            <a:r>
              <a:rPr lang="en-US" dirty="0"/>
              <a:t>boy</a:t>
            </a:r>
          </a:p>
          <a:p>
            <a:r>
              <a:rPr lang="en-US" dirty="0"/>
              <a:t>Roy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newsprint		Lewis		</a:t>
            </a:r>
            <a:r>
              <a:rPr lang="en-US" dirty="0" err="1"/>
              <a:t>crewcut</a:t>
            </a:r>
            <a:r>
              <a:rPr lang="en-US" dirty="0"/>
              <a:t>		dewdrop		proofread</a:t>
            </a:r>
          </a:p>
          <a:p>
            <a:pPr lvl="1" defTabSz="482600">
              <a:spcBef>
                <a:spcPts val="2000"/>
              </a:spcBef>
            </a:pPr>
            <a:r>
              <a:rPr lang="en-US" dirty="0"/>
              <a:t>August		frustrate		classmates		newsletter		appointment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5" y="1970807"/>
            <a:ext cx="6204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11128" y="1982724"/>
            <a:ext cx="5987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0438" y="1980639"/>
            <a:ext cx="50401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09218" y="1987488"/>
            <a:ext cx="2748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00614" y="1980639"/>
            <a:ext cx="54696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50755" y="1985900"/>
            <a:ext cx="4547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05601" y="1980639"/>
            <a:ext cx="51918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24787" y="1982725"/>
            <a:ext cx="61667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26780" y="1992491"/>
            <a:ext cx="6286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5441" y="2001282"/>
            <a:ext cx="6216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5" y="2678606"/>
            <a:ext cx="3267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12634" y="2683400"/>
            <a:ext cx="5978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9920" y="2673746"/>
            <a:ext cx="4661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079" y="2680481"/>
            <a:ext cx="57778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0640" y="2696871"/>
            <a:ext cx="6066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27290" y="2704858"/>
            <a:ext cx="7649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1468" y="2710408"/>
            <a:ext cx="6382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9767" y="2720682"/>
            <a:ext cx="3017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1475" y="2737589"/>
            <a:ext cx="3100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96516" y="2717040"/>
            <a:ext cx="2492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45747" y="2727314"/>
            <a:ext cx="6971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42870" y="2727620"/>
            <a:ext cx="5678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915179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spect   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ex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pand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bad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win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de-    be-    pre-    re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907517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91007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how to do something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quick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(quick way), slow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(slow way), brave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(brave way).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form		</a:t>
            </a:r>
            <a:r>
              <a:rPr lang="en-US" u="sng" dirty="0"/>
              <a:t>ex</a:t>
            </a:r>
            <a:r>
              <a:rPr lang="en-US" dirty="0"/>
              <a:t>tend		</a:t>
            </a:r>
            <a:r>
              <a:rPr lang="en-US" u="sng" dirty="0"/>
              <a:t>de</a:t>
            </a:r>
            <a:r>
              <a:rPr lang="en-US" dirty="0"/>
              <a:t>feat		</a:t>
            </a:r>
            <a:r>
              <a:rPr lang="en-US" u="sng" dirty="0"/>
              <a:t>un</a:t>
            </a:r>
            <a:r>
              <a:rPr lang="en-US" dirty="0"/>
              <a:t>real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snow</a:t>
            </a:r>
            <a:r>
              <a:rPr lang="en-US" u="sng" dirty="0"/>
              <a:t>y</a:t>
            </a:r>
            <a:r>
              <a:rPr lang="en-US" dirty="0"/>
              <a:t>		hard</a:t>
            </a:r>
            <a:r>
              <a:rPr lang="en-US" u="sng" dirty="0"/>
              <a:t>ly</a:t>
            </a:r>
            <a:r>
              <a:rPr lang="en-US" dirty="0"/>
              <a:t>		plen</a:t>
            </a:r>
            <a:r>
              <a:rPr lang="en-US" u="sng" dirty="0"/>
              <a:t>ty</a:t>
            </a:r>
            <a:r>
              <a:rPr lang="en-US" dirty="0"/>
              <a:t>		dark</a:t>
            </a:r>
            <a:r>
              <a:rPr lang="en-US" u="sng" dirty="0"/>
              <a:t>ness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ex</a:t>
            </a:r>
            <a:r>
              <a:rPr lang="en-US" dirty="0"/>
              <a:t>ten</a:t>
            </a:r>
            <a:r>
              <a:rPr lang="en-US" u="sng" dirty="0"/>
              <a:t>sion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sight</a:t>
            </a:r>
            <a:r>
              <a:rPr lang="en-US" u="sng" dirty="0"/>
              <a:t>ful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forma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help</a:t>
            </a:r>
            <a:r>
              <a:rPr lang="en-US" u="sng" dirty="0"/>
              <a:t>ful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find</a:t>
            </a:r>
            <a:r>
              <a:rPr lang="en-US" b="1" dirty="0"/>
              <a:t>		mind		kind		</a:t>
            </a:r>
            <a:r>
              <a:rPr lang="en-US" b="1" u="sng" dirty="0"/>
              <a:t>walk</a:t>
            </a:r>
            <a:r>
              <a:rPr lang="en-US" b="1" dirty="0"/>
              <a:t>		talk		</a:t>
            </a:r>
            <a:r>
              <a:rPr lang="en-US" b="1" u="sng" dirty="0"/>
              <a:t>would</a:t>
            </a:r>
            <a:r>
              <a:rPr lang="en-US" b="1" dirty="0"/>
              <a:t>		could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ar</a:t>
            </a:r>
            <a:r>
              <a:rPr lang="en-US" b="1" dirty="0"/>
              <a:t>m		d</a:t>
            </a:r>
            <a:r>
              <a:rPr lang="en-US" b="1" u="sng" dirty="0"/>
              <a:t>o</a:t>
            </a:r>
            <a:r>
              <a:rPr lang="en-US" b="1" dirty="0"/>
              <a:t>n</a:t>
            </a:r>
            <a:r>
              <a:rPr lang="en-US" b="1" u="sng" dirty="0"/>
              <a:t>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machine		hour		over		through		another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A crow flew through the yard and landed on a tree.</a:t>
            </a:r>
          </a:p>
          <a:p>
            <a:pPr lvl="1" defTabSz="457200"/>
            <a:r>
              <a:rPr lang="en-US" dirty="0"/>
              <a:t>It would take at least an hour to finish the news report.</a:t>
            </a:r>
          </a:p>
          <a:p>
            <a:pPr lvl="1" defTabSz="457200"/>
            <a:r>
              <a:rPr lang="en-US" dirty="0"/>
              <a:t>You can look over different kinds of newspapers at a newsstand.</a:t>
            </a:r>
          </a:p>
          <a:p>
            <a:pPr lvl="1" defTabSz="457200"/>
            <a:r>
              <a:rPr lang="en-US" dirty="0"/>
              <a:t>Marta put up another new painting in the hall.</a:t>
            </a:r>
          </a:p>
          <a:p>
            <a:pPr lvl="1" defTabSz="457200"/>
            <a:r>
              <a:rPr lang="en-US" dirty="0"/>
              <a:t>Lewis has a short walk to get from his home to his school.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Matthew Henson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1172" y="252719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/>
              <a:t>Born to Explore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93522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256162"/>
            <a:ext cx="6763651" cy="10208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Matthew Henson was a Black explorer who was born </a:t>
            </a:r>
            <a:br>
              <a:rPr lang="en-US" sz="1600" dirty="0"/>
            </a:br>
            <a:r>
              <a:rPr lang="en-US" sz="1600" dirty="0"/>
              <a:t>almost 150 years ago. He began traveling the world at a young age. </a:t>
            </a:r>
            <a:br>
              <a:rPr lang="en-US" sz="1600" dirty="0"/>
            </a:br>
            <a:r>
              <a:rPr lang="en-US" sz="1600" dirty="0"/>
              <a:t>One day, he met a famous explorer named Robert Peary. That meeting </a:t>
            </a:r>
            <a:br>
              <a:rPr lang="en-US" sz="1600" dirty="0"/>
            </a:br>
            <a:r>
              <a:rPr lang="en-US" sz="1600" dirty="0"/>
              <a:t>changed the course of Henson’s life.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402716"/>
            <a:ext cx="6528547" cy="186043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Matthew Henson was born in 1866. When Matthew </a:t>
            </a:r>
            <a:br>
              <a:rPr lang="en-US" sz="1800" dirty="0"/>
            </a:br>
            <a:r>
              <a:rPr lang="en-US" sz="1800" dirty="0"/>
              <a:t>was 12, he got a job on a ship. He did chores for people </a:t>
            </a:r>
            <a:br>
              <a:rPr lang="en-US" sz="1800" dirty="0"/>
            </a:br>
            <a:r>
              <a:rPr lang="en-US" sz="1800" dirty="0"/>
              <a:t>on the ship. While on the ship, Matthew became skilled at </a:t>
            </a:r>
            <a:br>
              <a:rPr lang="en-US" sz="1800" dirty="0"/>
            </a:br>
            <a:r>
              <a:rPr lang="en-US" sz="1800" dirty="0"/>
              <a:t>reading and </a:t>
            </a:r>
            <a:r>
              <a:rPr lang="en-US" sz="1800" b="1" dirty="0"/>
              <a:t>writing</a:t>
            </a:r>
            <a:r>
              <a:rPr lang="en-US" sz="1800" dirty="0"/>
              <a:t> as well as sailing. He got to explore </a:t>
            </a:r>
            <a:br>
              <a:rPr lang="en-US" sz="1800" dirty="0"/>
            </a:br>
            <a:r>
              <a:rPr lang="en-US" sz="1800" dirty="0"/>
              <a:t>lands in many parts of the globe.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42591"/>
            <a:ext cx="598579" cy="1868913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8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33</a:t>
            </a:r>
          </a:p>
          <a:p>
            <a:r>
              <a:rPr lang="en-US" dirty="0"/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4637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75284"/>
            <a:ext cx="6528547" cy="318794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Henson left his job on the ship, he met Robert </a:t>
            </a:r>
            <a:br>
              <a:rPr lang="en-US" sz="1800" dirty="0"/>
            </a:br>
            <a:r>
              <a:rPr lang="en-US" sz="1800" b="1" dirty="0"/>
              <a:t>Peary</a:t>
            </a:r>
            <a:r>
              <a:rPr lang="en-US" sz="1800" dirty="0"/>
              <a:t>. Henson and Peary both enjoyed exploring. </a:t>
            </a:r>
            <a:br>
              <a:rPr lang="en-US" sz="1800" dirty="0"/>
            </a:br>
            <a:r>
              <a:rPr lang="en-US" sz="1800" dirty="0"/>
              <a:t>Henson told Peary about his skills in sailing and exploring. </a:t>
            </a:r>
            <a:br>
              <a:rPr lang="en-US" sz="1800" dirty="0"/>
            </a:br>
            <a:r>
              <a:rPr lang="en-US" sz="1800" dirty="0"/>
              <a:t>Peary asked Henson to join his crew of explorers.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connection between the men grew strong as they </a:t>
            </a:r>
            <a:br>
              <a:rPr lang="en-US" sz="1800" dirty="0"/>
            </a:br>
            <a:r>
              <a:rPr lang="en-US" sz="1800" dirty="0"/>
              <a:t>spent many trips exploring together. Henson became a </a:t>
            </a:r>
            <a:br>
              <a:rPr lang="en-US" sz="1800" dirty="0"/>
            </a:br>
            <a:r>
              <a:rPr lang="en-US" sz="1800" dirty="0"/>
              <a:t>trusted member of Peary’s crew. When Peary </a:t>
            </a:r>
            <a:br>
              <a:rPr lang="en-US" sz="1800" dirty="0"/>
            </a:br>
            <a:r>
              <a:rPr lang="en-US" sz="1800" dirty="0"/>
              <a:t>made a plan to go to the North Pole, </a:t>
            </a:r>
            <a:br>
              <a:rPr lang="en-US" sz="1800" dirty="0"/>
            </a:br>
            <a:r>
              <a:rPr lang="en-US" sz="1800" dirty="0"/>
              <a:t>he wanted Henson by his side.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506384"/>
            <a:ext cx="598579" cy="2986960"/>
          </a:xfrm>
        </p:spPr>
        <p:txBody>
          <a:bodyPr>
            <a:noAutofit/>
          </a:bodyPr>
          <a:lstStyle/>
          <a:p>
            <a:r>
              <a:rPr lang="en-US" dirty="0"/>
              <a:t>51</a:t>
            </a:r>
          </a:p>
          <a:p>
            <a:r>
              <a:rPr lang="en-US" dirty="0"/>
              <a:t>62</a:t>
            </a:r>
          </a:p>
          <a:p>
            <a:r>
              <a:rPr lang="en-US" dirty="0"/>
              <a:t>69</a:t>
            </a:r>
          </a:p>
          <a:p>
            <a:r>
              <a:rPr lang="en-US" dirty="0"/>
              <a:t>79</a:t>
            </a:r>
          </a:p>
          <a:p>
            <a:r>
              <a:rPr lang="en-US" dirty="0"/>
              <a:t>88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105</a:t>
            </a:r>
          </a:p>
          <a:p>
            <a:r>
              <a:rPr lang="en-US" dirty="0"/>
              <a:t>112</a:t>
            </a:r>
          </a:p>
          <a:p>
            <a:r>
              <a:rPr lang="en-US" dirty="0"/>
              <a:t>121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6E52E8-BEF4-4A62-A3AC-5C975A7E8AE8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67957</TotalTime>
  <Words>2016</Words>
  <Application>Microsoft Macintosh PowerPoint</Application>
  <PresentationFormat>Widescreen</PresentationFormat>
  <Paragraphs>265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 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(K) Part 1</vt:lpstr>
      <vt:lpstr>Independent Practice (K) Part 1 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4891</cp:revision>
  <dcterms:created xsi:type="dcterms:W3CDTF">2023-03-21T18:49:30Z</dcterms:created>
  <dcterms:modified xsi:type="dcterms:W3CDTF">2024-02-21T15:30:44Z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