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8"/>
  </p:notesMasterIdLst>
  <p:handoutMasterIdLst>
    <p:handoutMasterId r:id="rId29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64" r:id="rId13"/>
    <p:sldId id="321" r:id="rId14"/>
    <p:sldId id="374" r:id="rId15"/>
    <p:sldId id="317" r:id="rId16"/>
    <p:sldId id="365" r:id="rId17"/>
    <p:sldId id="322" r:id="rId18"/>
    <p:sldId id="328" r:id="rId19"/>
    <p:sldId id="373" r:id="rId20"/>
    <p:sldId id="302" r:id="rId21"/>
    <p:sldId id="303" r:id="rId22"/>
    <p:sldId id="341" r:id="rId23"/>
    <p:sldId id="371" r:id="rId24"/>
    <p:sldId id="307" r:id="rId25"/>
    <p:sldId id="372" r:id="rId26"/>
    <p:sldId id="368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38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180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9840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 err="1"/>
              <a:t>qu</a:t>
            </a:r>
            <a:r>
              <a:rPr lang="fr-FR" dirty="0"/>
              <a:t>		</a:t>
            </a:r>
            <a:r>
              <a:rPr lang="fr-FR" dirty="0" err="1"/>
              <a:t>tch</a:t>
            </a:r>
            <a:r>
              <a:rPr lang="fr-FR" dirty="0"/>
              <a:t>		ou		</a:t>
            </a:r>
            <a:r>
              <a:rPr lang="fr-FR" dirty="0" err="1"/>
              <a:t>oi</a:t>
            </a:r>
            <a:endParaRPr lang="fr-FR" dirty="0"/>
          </a:p>
          <a:p>
            <a:pPr lvl="1" defTabSz="457200"/>
            <a:r>
              <a:rPr lang="fr-FR" dirty="0" err="1"/>
              <a:t>dge</a:t>
            </a:r>
            <a:r>
              <a:rPr lang="fr-FR" dirty="0"/>
              <a:t>	</a:t>
            </a:r>
            <a:r>
              <a:rPr lang="fr-FR" dirty="0" err="1"/>
              <a:t>oo</a:t>
            </a:r>
            <a:r>
              <a:rPr lang="fr-FR" dirty="0"/>
              <a:t>		</a:t>
            </a:r>
            <a:r>
              <a:rPr lang="fr-FR" dirty="0" err="1"/>
              <a:t>ar</a:t>
            </a:r>
            <a:r>
              <a:rPr lang="fr-FR" dirty="0"/>
              <a:t>		</a:t>
            </a:r>
            <a:r>
              <a:rPr lang="fr-FR" dirty="0" err="1"/>
              <a:t>igh</a:t>
            </a:r>
            <a:endParaRPr lang="fr-FR" dirty="0"/>
          </a:p>
          <a:p>
            <a:pPr lvl="1" defTabSz="457200"/>
            <a:r>
              <a:rPr lang="fr-FR" dirty="0" err="1"/>
              <a:t>aw</a:t>
            </a:r>
            <a:r>
              <a:rPr lang="fr-FR" dirty="0"/>
              <a:t>		</a:t>
            </a:r>
            <a:r>
              <a:rPr lang="fr-FR" dirty="0" err="1"/>
              <a:t>wr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</a:t>
            </a:r>
            <a:r>
              <a:rPr lang="fr-FR" dirty="0" err="1"/>
              <a:t>ow</a:t>
            </a:r>
            <a:endParaRPr lang="fr-FR" dirty="0"/>
          </a:p>
          <a:p>
            <a:pPr lvl="1" defTabSz="457200"/>
            <a:r>
              <a:rPr lang="fr-FR" dirty="0" err="1"/>
              <a:t>ur</a:t>
            </a:r>
            <a:r>
              <a:rPr lang="fr-FR" dirty="0"/>
              <a:t>		</a:t>
            </a:r>
            <a:r>
              <a:rPr lang="fr-FR" dirty="0" err="1"/>
              <a:t>ea</a:t>
            </a:r>
            <a:r>
              <a:rPr lang="fr-FR" dirty="0"/>
              <a:t>		</a:t>
            </a:r>
            <a:r>
              <a:rPr lang="fr-FR" dirty="0" err="1"/>
              <a:t>kn</a:t>
            </a:r>
            <a:r>
              <a:rPr lang="fr-FR" dirty="0"/>
              <a:t>		or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the setting in this part of the story?</a:t>
            </a:r>
          </a:p>
          <a:p>
            <a:pPr marL="0" indent="0">
              <a:buNone/>
            </a:pPr>
            <a:r>
              <a:rPr lang="en-US" dirty="0"/>
              <a:t>	 The setting in this part of the story is ________________.</a:t>
            </a:r>
          </a:p>
          <a:p>
            <a:pPr marL="0" indent="0">
              <a:buNone/>
            </a:pPr>
            <a:r>
              <a:rPr lang="en-US" b="1" dirty="0"/>
              <a:t>Who are the main characters in the story?</a:t>
            </a:r>
          </a:p>
          <a:p>
            <a:pPr marL="0" indent="0">
              <a:buNone/>
            </a:pPr>
            <a:r>
              <a:rPr lang="en-US" b="1" dirty="0"/>
              <a:t>	 </a:t>
            </a:r>
            <a:r>
              <a:rPr lang="en-US" dirty="0"/>
              <a:t>The main characters in the story are ________________.</a:t>
            </a:r>
          </a:p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Merk</a:t>
            </a:r>
            <a:r>
              <a:rPr lang="en-US" b="1" dirty="0"/>
              <a:t> want to win the race?</a:t>
            </a:r>
          </a:p>
          <a:p>
            <a:pPr marL="0" indent="0">
              <a:buNone/>
            </a:pPr>
            <a:r>
              <a:rPr lang="en-US" b="1" dirty="0"/>
              <a:t>	 </a:t>
            </a:r>
            <a:r>
              <a:rPr lang="en-US" dirty="0" err="1"/>
              <a:t>Merk</a:t>
            </a:r>
            <a:r>
              <a:rPr lang="en-US" dirty="0"/>
              <a:t> wanted to win the race so he could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Merk</a:t>
            </a:r>
            <a:r>
              <a:rPr lang="en-US" b="1" dirty="0"/>
              <a:t> go back inside before he and his friend </a:t>
            </a:r>
            <a:r>
              <a:rPr lang="en-US" b="1" dirty="0" err="1"/>
              <a:t>Zar</a:t>
            </a:r>
            <a:r>
              <a:rPr lang="en-US" b="1" dirty="0"/>
              <a:t> left for the space race?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b="1" dirty="0"/>
              <a:t>	 </a:t>
            </a:r>
            <a:r>
              <a:rPr lang="en-US" dirty="0" err="1"/>
              <a:t>Merk</a:t>
            </a:r>
            <a:r>
              <a:rPr lang="en-US" dirty="0"/>
              <a:t> went back inside before he and </a:t>
            </a:r>
            <a:r>
              <a:rPr lang="en-US" dirty="0" err="1"/>
              <a:t>Zar</a:t>
            </a:r>
            <a:r>
              <a:rPr lang="en-US" dirty="0"/>
              <a:t> left for the space race to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1002523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51648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learn more about the space race.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966196"/>
            <a:ext cx="6528547" cy="435840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and </a:t>
            </a:r>
            <a:r>
              <a:rPr lang="en-US" sz="1800" dirty="0" err="1"/>
              <a:t>Zar</a:t>
            </a:r>
            <a:r>
              <a:rPr lang="en-US" sz="1800" dirty="0"/>
              <a:t> flew with their rocket packs to the race’s </a:t>
            </a:r>
            <a:br>
              <a:rPr lang="en-US" sz="1800" dirty="0"/>
            </a:br>
            <a:r>
              <a:rPr lang="en-US" sz="1800" dirty="0"/>
              <a:t>start line. They lined up with the other racers, who were </a:t>
            </a:r>
            <a:br>
              <a:rPr lang="en-US" sz="1800" dirty="0"/>
            </a:br>
            <a:r>
              <a:rPr lang="en-US" sz="1800" dirty="0"/>
              <a:t>revving their rocket packs.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“Good luck, </a:t>
            </a:r>
            <a:r>
              <a:rPr lang="en-US" sz="1800" dirty="0" err="1"/>
              <a:t>Merk</a:t>
            </a:r>
            <a:r>
              <a:rPr lang="en-US" sz="1800" dirty="0"/>
              <a:t>,” shouted </a:t>
            </a:r>
            <a:r>
              <a:rPr lang="en-US" sz="1800" dirty="0" err="1"/>
              <a:t>Zar</a:t>
            </a:r>
            <a:r>
              <a:rPr lang="en-US" sz="1800" dirty="0"/>
              <a:t>. He wanted to make up </a:t>
            </a:r>
            <a:br>
              <a:rPr lang="en-US" sz="1800" dirty="0"/>
            </a:br>
            <a:r>
              <a:rPr lang="en-US" sz="1800" dirty="0"/>
              <a:t>for teasing </a:t>
            </a:r>
            <a:r>
              <a:rPr lang="en-US" sz="1800" dirty="0" err="1"/>
              <a:t>Merk</a:t>
            </a:r>
            <a:r>
              <a:rPr lang="en-US" sz="1800" dirty="0"/>
              <a:t> about his key.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held back before he forgave his pal. But then </a:t>
            </a:r>
            <a:r>
              <a:rPr lang="en-US" sz="1800" dirty="0" err="1"/>
              <a:t>Merk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shouted back, “You, too.”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blast horn sounded, and the racers were off. They </a:t>
            </a:r>
            <a:br>
              <a:rPr lang="en-US" sz="1800" dirty="0"/>
            </a:br>
            <a:r>
              <a:rPr lang="en-US" sz="1800" dirty="0"/>
              <a:t>had all looked at the race map in advance—the race went </a:t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997297"/>
            <a:ext cx="598579" cy="4247210"/>
          </a:xfrm>
        </p:spPr>
        <p:txBody>
          <a:bodyPr>
            <a:noAutofit/>
          </a:bodyPr>
          <a:lstStyle/>
          <a:p>
            <a:r>
              <a:rPr lang="en-US" dirty="0"/>
              <a:t>204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226</a:t>
            </a:r>
          </a:p>
          <a:p>
            <a:r>
              <a:rPr lang="en-US" dirty="0"/>
              <a:t>230</a:t>
            </a:r>
          </a:p>
          <a:p>
            <a:r>
              <a:rPr lang="en-US" dirty="0"/>
              <a:t>240</a:t>
            </a:r>
          </a:p>
          <a:p>
            <a:r>
              <a:rPr lang="en-US" dirty="0"/>
              <a:t>246</a:t>
            </a:r>
          </a:p>
          <a:p>
            <a:r>
              <a:rPr lang="en-US" dirty="0"/>
              <a:t>257</a:t>
            </a:r>
          </a:p>
          <a:p>
            <a:r>
              <a:rPr lang="en-US" dirty="0"/>
              <a:t>261</a:t>
            </a:r>
          </a:p>
          <a:p>
            <a:r>
              <a:rPr lang="en-US" dirty="0"/>
              <a:t>271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2615364"/>
          </a:xfrm>
        </p:spPr>
        <p:txBody>
          <a:bodyPr>
            <a:noAutofit/>
          </a:bodyPr>
          <a:lstStyle/>
          <a:p>
            <a:pPr marL="0" indent="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from planet to planet. So they knew the distance to each </a:t>
            </a:r>
            <a:br>
              <a:rPr lang="en-US" sz="1800" dirty="0"/>
            </a:br>
            <a:r>
              <a:rPr lang="en-US" sz="1800" dirty="0"/>
              <a:t>planet and how long it would take to get there. When </a:t>
            </a:r>
            <a:br>
              <a:rPr lang="en-US" sz="1800" dirty="0"/>
            </a:br>
            <a:r>
              <a:rPr lang="en-US" sz="1800" dirty="0"/>
              <a:t>the racers landed on each planet, they each had to grab a </a:t>
            </a:r>
            <a:br>
              <a:rPr lang="en-US" sz="1800" dirty="0"/>
            </a:br>
            <a:r>
              <a:rPr lang="en-US" sz="1800" dirty="0"/>
              <a:t>flashing silver disk off the ground. It was proof they had </a:t>
            </a:r>
            <a:br>
              <a:rPr lang="en-US" sz="1800" dirty="0"/>
            </a:br>
            <a:r>
              <a:rPr lang="en-US" sz="1800" dirty="0"/>
              <a:t>made it through that part of the race.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2489764"/>
          </a:xfrm>
        </p:spPr>
        <p:txBody>
          <a:bodyPr>
            <a:noAutofit/>
          </a:bodyPr>
          <a:lstStyle/>
          <a:p>
            <a:r>
              <a:rPr lang="en-US" dirty="0"/>
              <a:t>283</a:t>
            </a:r>
          </a:p>
          <a:p>
            <a:r>
              <a:rPr lang="en-US" dirty="0"/>
              <a:t>294</a:t>
            </a:r>
          </a:p>
          <a:p>
            <a:r>
              <a:rPr lang="en-US" dirty="0"/>
              <a:t>305</a:t>
            </a:r>
          </a:p>
          <a:p>
            <a:r>
              <a:rPr lang="en-US" dirty="0"/>
              <a:t>317</a:t>
            </a:r>
          </a:p>
          <a:p>
            <a:r>
              <a:rPr lang="en-US" dirty="0"/>
              <a:t>328</a:t>
            </a:r>
          </a:p>
        </p:txBody>
      </p:sp>
    </p:spTree>
    <p:extLst>
      <p:ext uri="{BB962C8B-B14F-4D97-AF65-F5344CB8AC3E}">
        <p14:creationId xmlns:p14="http://schemas.microsoft.com/office/powerpoint/2010/main" val="569437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Zar</a:t>
            </a:r>
            <a:r>
              <a:rPr lang="en-US" b="1" dirty="0"/>
              <a:t> wish </a:t>
            </a:r>
            <a:r>
              <a:rPr lang="en-US" b="1" dirty="0" err="1"/>
              <a:t>Merk</a:t>
            </a:r>
            <a:r>
              <a:rPr lang="en-US" b="1" dirty="0"/>
              <a:t> good luck before the race started?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Zar</a:t>
            </a:r>
            <a:r>
              <a:rPr lang="en-US" dirty="0"/>
              <a:t> wished </a:t>
            </a:r>
            <a:r>
              <a:rPr lang="en-US" dirty="0" err="1"/>
              <a:t>Merk</a:t>
            </a:r>
            <a:r>
              <a:rPr lang="en-US" dirty="0"/>
              <a:t> good luck because ________________.</a:t>
            </a:r>
          </a:p>
          <a:p>
            <a:pPr marL="0" indent="0">
              <a:buNone/>
            </a:pPr>
            <a:r>
              <a:rPr lang="en-US" b="1" dirty="0"/>
              <a:t>What did the racers have to do to complete the space race?</a:t>
            </a:r>
          </a:p>
          <a:p>
            <a:pPr marL="0" indent="0">
              <a:buNone/>
            </a:pPr>
            <a:r>
              <a:rPr lang="en-US" dirty="0"/>
              <a:t>	 To complete the space race, the racers had to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6372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</a:t>
            </a:r>
            <a:r>
              <a:rPr lang="en-US" sz="1600" dirty="0" err="1"/>
              <a:t>Merk</a:t>
            </a:r>
            <a:r>
              <a:rPr lang="en-US" sz="1600" dirty="0"/>
              <a:t> has a plan to win the space race. Read on to find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/>
              <a:t>out about his idea.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38174"/>
            <a:ext cx="6528547" cy="372691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space race went on all day. At last, there was just one </a:t>
            </a:r>
            <a:br>
              <a:rPr lang="en-US" sz="1800" dirty="0"/>
            </a:br>
            <a:r>
              <a:rPr lang="en-US" sz="1800" dirty="0"/>
              <a:t>more stop. Then the racers could set out for the finish line on </a:t>
            </a:r>
            <a:br>
              <a:rPr lang="en-US" sz="1800" dirty="0"/>
            </a:br>
            <a:r>
              <a:rPr lang="en-US" sz="1800" dirty="0"/>
              <a:t>their home planet, </a:t>
            </a:r>
            <a:r>
              <a:rPr lang="en-US" sz="1800" dirty="0" err="1"/>
              <a:t>Pax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While zooming around an asteroid, </a:t>
            </a:r>
            <a:r>
              <a:rPr lang="en-US" sz="1800" dirty="0" err="1"/>
              <a:t>Merk</a:t>
            </a:r>
            <a:r>
              <a:rPr lang="en-US" sz="1800" dirty="0"/>
              <a:t> came up </a:t>
            </a:r>
            <a:br>
              <a:rPr lang="en-US" sz="1800" dirty="0"/>
            </a:br>
            <a:r>
              <a:rPr lang="en-US" sz="1800" dirty="0"/>
              <a:t>with a way to take the lead. He could grab the disk while </a:t>
            </a:r>
            <a:br>
              <a:rPr lang="en-US" sz="1800" dirty="0"/>
            </a:br>
            <a:r>
              <a:rPr lang="en-US" sz="1800" dirty="0"/>
              <a:t>still in flight, without landing. With that plan in mind, he </a:t>
            </a:r>
            <a:br>
              <a:rPr lang="en-US" sz="1800" dirty="0"/>
            </a:br>
            <a:r>
              <a:rPr lang="en-US" sz="1800" dirty="0"/>
              <a:t>raced down to the planet. When </a:t>
            </a:r>
            <a:r>
              <a:rPr lang="en-US" sz="1800" dirty="0" err="1"/>
              <a:t>Merk</a:t>
            </a:r>
            <a:r>
              <a:rPr lang="en-US" sz="1800" dirty="0"/>
              <a:t> was within inches </a:t>
            </a:r>
            <a:br>
              <a:rPr lang="en-US" sz="1800" dirty="0"/>
            </a:br>
            <a:r>
              <a:rPr lang="en-US" sz="1800" dirty="0"/>
              <a:t>of grabbing the disk, </a:t>
            </a:r>
            <a:r>
              <a:rPr lang="en-US" sz="1800" dirty="0" err="1"/>
              <a:t>Zar</a:t>
            </a:r>
            <a:r>
              <a:rPr lang="en-US" sz="1800" dirty="0"/>
              <a:t> made a loud noise. </a:t>
            </a:r>
            <a:r>
              <a:rPr lang="en-US" sz="1800" dirty="0" err="1"/>
              <a:t>Merk</a:t>
            </a:r>
            <a:r>
              <a:rPr lang="en-US" sz="1800" dirty="0"/>
              <a:t> had a </a:t>
            </a:r>
            <a:br>
              <a:rPr lang="en-US" sz="1800" dirty="0"/>
            </a:br>
            <a:r>
              <a:rPr lang="en-US" sz="1800" dirty="0"/>
              <a:t>sinking feeling. He knew he was about to take the lead in the </a:t>
            </a:r>
            <a:br>
              <a:rPr lang="en-US" sz="1800" dirty="0"/>
            </a:br>
            <a:r>
              <a:rPr lang="en-US" sz="1800" dirty="0"/>
              <a:t>race, but he had to check on </a:t>
            </a:r>
            <a:r>
              <a:rPr lang="en-US" sz="1800" dirty="0" err="1"/>
              <a:t>Zar</a:t>
            </a:r>
            <a:r>
              <a:rPr lang="en-US" sz="1800" dirty="0"/>
              <a:t>. What was going on?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31589"/>
            <a:ext cx="598579" cy="3874218"/>
          </a:xfrm>
        </p:spPr>
        <p:txBody>
          <a:bodyPr>
            <a:noAutofit/>
          </a:bodyPr>
          <a:lstStyle/>
          <a:p>
            <a:r>
              <a:rPr lang="en-US" dirty="0"/>
              <a:t>336</a:t>
            </a:r>
          </a:p>
          <a:p>
            <a:r>
              <a:rPr lang="en-US" dirty="0"/>
              <a:t>349</a:t>
            </a:r>
          </a:p>
          <a:p>
            <a:r>
              <a:rPr lang="en-US" dirty="0"/>
              <a:t>362</a:t>
            </a:r>
          </a:p>
          <a:p>
            <a:r>
              <a:rPr lang="en-US" dirty="0"/>
              <a:t>366</a:t>
            </a:r>
          </a:p>
          <a:p>
            <a:r>
              <a:rPr lang="en-US" dirty="0"/>
              <a:t>374</a:t>
            </a:r>
          </a:p>
          <a:p>
            <a:r>
              <a:rPr lang="en-US" dirty="0"/>
              <a:t>387</a:t>
            </a:r>
          </a:p>
          <a:p>
            <a:r>
              <a:rPr lang="en-US" dirty="0"/>
              <a:t>398</a:t>
            </a:r>
          </a:p>
          <a:p>
            <a:r>
              <a:rPr lang="en-US" dirty="0"/>
              <a:t>408</a:t>
            </a:r>
          </a:p>
          <a:p>
            <a:r>
              <a:rPr lang="en-US" dirty="0"/>
              <a:t>420</a:t>
            </a:r>
          </a:p>
          <a:p>
            <a:r>
              <a:rPr lang="en-US" dirty="0"/>
              <a:t>433</a:t>
            </a:r>
          </a:p>
          <a:p>
            <a:r>
              <a:rPr lang="en-US" dirty="0"/>
              <a:t>445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did </a:t>
            </a:r>
            <a:r>
              <a:rPr lang="en-US" b="1" dirty="0" err="1"/>
              <a:t>Merk</a:t>
            </a:r>
            <a:r>
              <a:rPr lang="en-US" b="1" dirty="0"/>
              <a:t> plan to take the lead in the race?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planned to take the lead in the race by ________________.</a:t>
            </a:r>
          </a:p>
          <a:p>
            <a:pPr marL="0" indent="0">
              <a:buNone/>
            </a:pPr>
            <a:r>
              <a:rPr lang="en-US" b="1" dirty="0"/>
              <a:t>When did </a:t>
            </a:r>
            <a:r>
              <a:rPr lang="en-US" b="1" dirty="0" err="1"/>
              <a:t>Merk</a:t>
            </a:r>
            <a:r>
              <a:rPr lang="en-US" b="1" dirty="0"/>
              <a:t> get a sinking feeling?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got a sinking feeling when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750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2" name="Picture 2" descr="Merk is flying and about to touch a glowing item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214" y="2844408"/>
            <a:ext cx="251460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Merk and Zar are at the beginning point with their space equipment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642" y="2824130"/>
            <a:ext cx="2581275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5" name="Picture 4" descr="Merk puts his space equipment on and carries a piece of metal for starting a vehicle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075" y="2833654"/>
            <a:ext cx="2552700" cy="2562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setting in this part of this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setting in this part of this story is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are the people in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people in the story are 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3521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want to win the space race?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wanted to win so he could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 back inside?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went back inside to 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c</a:t>
            </a:r>
            <a:r>
              <a:rPr lang="en-US" dirty="0"/>
              <a:t>. Say the sound for </a:t>
            </a:r>
            <a:r>
              <a:rPr lang="en-US" i="1" dirty="0"/>
              <a:t>c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marL="457200" lvl="1" indent="0" defTabSz="457200">
              <a:buNone/>
            </a:pPr>
            <a:r>
              <a:rPr lang="en-US" dirty="0"/>
              <a:t>		</a:t>
            </a:r>
            <a:r>
              <a:rPr lang="en-US" b="1" u="sng" dirty="0"/>
              <a:t>c</a:t>
            </a:r>
            <a:r>
              <a:rPr lang="en-US" b="1" dirty="0"/>
              <a:t>ell	pea</a:t>
            </a:r>
            <a:r>
              <a:rPr lang="en-US" b="1" u="sng" dirty="0"/>
              <a:t>c</a:t>
            </a:r>
            <a:r>
              <a:rPr lang="en-US" b="1" dirty="0"/>
              <a:t>e		</a:t>
            </a:r>
            <a:r>
              <a:rPr lang="en-US" b="1" u="sng" dirty="0"/>
              <a:t>c</a:t>
            </a:r>
            <a:r>
              <a:rPr lang="en-US" b="1" dirty="0"/>
              <a:t>oat</a:t>
            </a:r>
          </a:p>
          <a:p>
            <a:pPr lvl="1" defTabSz="457200"/>
            <a:r>
              <a:rPr lang="en-US" u="sng" dirty="0"/>
              <a:t>c</a:t>
            </a:r>
            <a:r>
              <a:rPr lang="en-US" dirty="0"/>
              <a:t>ell			glan</a:t>
            </a:r>
            <a:r>
              <a:rPr lang="en-US" u="sng" dirty="0"/>
              <a:t>c</a:t>
            </a:r>
            <a:r>
              <a:rPr lang="en-US" dirty="0"/>
              <a:t>e		s</a:t>
            </a:r>
            <a:r>
              <a:rPr lang="en-US" u="sng" dirty="0"/>
              <a:t>c</a:t>
            </a:r>
            <a:r>
              <a:rPr lang="en-US" dirty="0"/>
              <a:t>ope</a:t>
            </a:r>
          </a:p>
          <a:p>
            <a:pPr lvl="1" defTabSz="457200"/>
            <a:r>
              <a:rPr lang="en-US" u="sng" dirty="0"/>
              <a:t>c</a:t>
            </a:r>
            <a:r>
              <a:rPr lang="en-US" dirty="0"/>
              <a:t>one		voi</a:t>
            </a:r>
            <a:r>
              <a:rPr lang="en-US" u="sng" dirty="0"/>
              <a:t>c</a:t>
            </a:r>
            <a:r>
              <a:rPr lang="en-US" dirty="0"/>
              <a:t>e		twi</a:t>
            </a:r>
            <a:r>
              <a:rPr lang="en-US" u="sng" dirty="0"/>
              <a:t>c</a:t>
            </a:r>
            <a:r>
              <a:rPr lang="en-US" dirty="0"/>
              <a:t>e</a:t>
            </a:r>
          </a:p>
          <a:p>
            <a:pPr lvl="1" defTabSz="457200"/>
            <a:r>
              <a:rPr lang="en-US" u="sng" dirty="0"/>
              <a:t>c</a:t>
            </a:r>
            <a:r>
              <a:rPr lang="en-US" dirty="0"/>
              <a:t>lip			spa</a:t>
            </a:r>
            <a:r>
              <a:rPr lang="en-US" u="sng" dirty="0"/>
              <a:t>c</a:t>
            </a:r>
            <a:r>
              <a:rPr lang="en-US" dirty="0"/>
              <a:t>e		</a:t>
            </a:r>
            <a:r>
              <a:rPr lang="en-US" u="sng" dirty="0"/>
              <a:t>c</a:t>
            </a:r>
            <a:r>
              <a:rPr lang="en-US" dirty="0"/>
              <a:t>inch</a:t>
            </a:r>
          </a:p>
          <a:p>
            <a:pPr lvl="1" defTabSz="457200"/>
            <a:r>
              <a:rPr lang="en-US" dirty="0"/>
              <a:t>slice		came		cent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wish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good luck before the race?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wished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good luck because 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racers have to do to finish the space race?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 finish the space race, racers had to 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 to take the lead in the race?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planned to take the lead in the race by 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WHEN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get a sinking feeling?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a sinking feeling when 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294A573A-9609-F41C-3D02-58E9F0ED648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43F16B-C36C-6273-8F2D-D630568C0278}"/>
              </a:ext>
            </a:extLst>
          </p:cNvPr>
          <p:cNvSpPr txBox="1"/>
          <p:nvPr/>
        </p:nvSpPr>
        <p:spPr>
          <a:xfrm>
            <a:off x="1922560" y="1669340"/>
            <a:ext cx="7650066" cy="56233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360000">
              <a:lnSpc>
                <a:spcPct val="150000"/>
              </a:lnSpc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cents			twice			voice			cone			glanced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EFB8B34-B6CD-1B6E-34C2-933FF5C00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34820" y="1669340"/>
            <a:ext cx="7980680" cy="56233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803740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Josh ate all of his ice cream ________.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346808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David’s ________ was very loud on the phone call.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4132438"/>
            <a:ext cx="8141635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Hazel found five ________ among the things in her purse.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479678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If you do something two times, you do it ________.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551116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Neeva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 up from her work every time a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truck went by.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2381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list. Cross out the word or word pair </a:t>
            </a:r>
            <a:br>
              <a:rPr lang="en-US" dirty="0"/>
            </a:br>
            <a:r>
              <a:rPr lang="en-US" dirty="0"/>
              <a:t>that does not 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alphabet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illustration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painting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drawing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newspaper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newsstand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New York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newsperson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333EBE6-AEDF-855C-6CD3-625393CC17A1}"/>
              </a:ext>
            </a:extLst>
          </p:cNvPr>
          <p:cNvSpPr txBox="1"/>
          <p:nvPr/>
        </p:nvSpPr>
        <p:spPr>
          <a:xfrm>
            <a:off x="7620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toothbrush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teaspoon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shampoo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toothpaste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moment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pitcher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hour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second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absence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kneecap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face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elbow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CA5DB0-0954-95BD-1B1D-5B0467A1CA6E}"/>
              </a:ext>
            </a:extLst>
          </p:cNvPr>
          <p:cNvSpPr txBox="1"/>
          <p:nvPr/>
        </p:nvSpPr>
        <p:spPr>
          <a:xfrm>
            <a:off x="38608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thousand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seventeen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hundred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circle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addition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division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subtraction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liquid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rocket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spacecraft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stretcher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launch pad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A69C2B-B111-9F4B-4BBF-BEDE43953826}"/>
              </a:ext>
            </a:extLst>
          </p:cNvPr>
          <p:cNvSpPr txBox="1"/>
          <p:nvPr/>
        </p:nvSpPr>
        <p:spPr>
          <a:xfrm>
            <a:off x="6959600" y="4936128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delight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annoy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bother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disturb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455020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face</a:t>
            </a:r>
          </a:p>
          <a:p>
            <a:r>
              <a:rPr lang="en-US" dirty="0"/>
              <a:t>lace</a:t>
            </a:r>
          </a:p>
          <a:p>
            <a:r>
              <a:rPr lang="en-US" dirty="0"/>
              <a:t>race</a:t>
            </a:r>
          </a:p>
          <a:p>
            <a:r>
              <a:rPr lang="en-US" dirty="0"/>
              <a:t>space</a:t>
            </a:r>
          </a:p>
          <a:p>
            <a:r>
              <a:rPr lang="en-US" dirty="0"/>
              <a:t>brace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dance</a:t>
            </a:r>
          </a:p>
          <a:p>
            <a:r>
              <a:rPr lang="fr-FR" dirty="0"/>
              <a:t>chance</a:t>
            </a:r>
          </a:p>
          <a:p>
            <a:r>
              <a:rPr lang="fr-FR" dirty="0" err="1"/>
              <a:t>glance</a:t>
            </a:r>
            <a:endParaRPr lang="fr-FR" dirty="0"/>
          </a:p>
          <a:p>
            <a:r>
              <a:rPr lang="fr-FR" dirty="0"/>
              <a:t>France</a:t>
            </a:r>
          </a:p>
          <a:p>
            <a:r>
              <a:rPr lang="fr-FR" dirty="0" err="1"/>
              <a:t>trance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mice</a:t>
            </a:r>
          </a:p>
          <a:p>
            <a:r>
              <a:rPr lang="en-US" dirty="0"/>
              <a:t>nice</a:t>
            </a:r>
          </a:p>
          <a:p>
            <a:r>
              <a:rPr lang="en-US" dirty="0"/>
              <a:t>rice</a:t>
            </a:r>
          </a:p>
          <a:p>
            <a:r>
              <a:rPr lang="en-US" dirty="0"/>
              <a:t>price</a:t>
            </a:r>
          </a:p>
          <a:p>
            <a:r>
              <a:rPr lang="en-US" dirty="0"/>
              <a:t>twice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fr-FR" dirty="0" err="1"/>
              <a:t>circle</a:t>
            </a:r>
            <a:r>
              <a:rPr lang="fr-FR" dirty="0"/>
              <a:t>		</a:t>
            </a:r>
            <a:r>
              <a:rPr lang="fr-FR" dirty="0" err="1"/>
              <a:t>canteen</a:t>
            </a:r>
            <a:r>
              <a:rPr lang="fr-FR" dirty="0"/>
              <a:t>		</a:t>
            </a:r>
            <a:r>
              <a:rPr lang="fr-FR" dirty="0" err="1"/>
              <a:t>blockade</a:t>
            </a:r>
            <a:r>
              <a:rPr lang="fr-FR" dirty="0"/>
              <a:t>		absence</a:t>
            </a:r>
            <a:endParaRPr lang="en-US" dirty="0"/>
          </a:p>
          <a:p>
            <a:pPr lvl="1" defTabSz="270000">
              <a:spcBef>
                <a:spcPts val="2000"/>
              </a:spcBef>
            </a:pPr>
            <a:r>
              <a:rPr lang="en-US" dirty="0"/>
              <a:t>spacecraft		asteroid		electric		equipment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85924" y="1970807"/>
            <a:ext cx="29199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77918" y="1982724"/>
            <a:ext cx="3938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48000" y="1980639"/>
            <a:ext cx="4321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0183" y="1987488"/>
            <a:ext cx="61080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455" y="1980639"/>
            <a:ext cx="68019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41822" y="1985900"/>
            <a:ext cx="4875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9413" y="1980639"/>
            <a:ext cx="30126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30682" y="1982725"/>
            <a:ext cx="77029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47825" y="2678606"/>
            <a:ext cx="78496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432794" y="2696024"/>
            <a:ext cx="55805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80175" y="2673746"/>
            <a:ext cx="2863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66535" y="2680481"/>
            <a:ext cx="324453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090988" y="2693547"/>
            <a:ext cx="400050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58455" y="2696871"/>
            <a:ext cx="999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58439" y="2704858"/>
            <a:ext cx="3647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23213" y="2720065"/>
            <a:ext cx="3647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84106" y="2710408"/>
            <a:ext cx="1567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40859" y="2720682"/>
            <a:ext cx="5391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80047" y="2727314"/>
            <a:ext cx="6066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6094180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bout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pro-  con-  ex-  pre-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ous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  -able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Rectangle 34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197" y="5622943"/>
            <a:ext cx="8769635" cy="79752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299" y="5707348"/>
            <a:ext cx="8604534" cy="634459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Expert Tip: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The suffix -</a:t>
            </a:r>
            <a:r>
              <a:rPr lang="en-US" sz="2200" i="1" dirty="0" err="1">
                <a:latin typeface="Arial" panose="020B0604020202020204" pitchFamily="34" charset="0"/>
                <a:cs typeface="Arial" panose="020B0604020202020204" pitchFamily="34" charset="0"/>
              </a:rPr>
              <a:t>ment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creates the noun form in these words: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pay ➝ pay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ment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enjoy ➝ enjoy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ment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, excite ➝ excite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ment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gree		</a:t>
            </a:r>
            <a:r>
              <a:rPr lang="en-US" u="sng" dirty="0"/>
              <a:t>com</a:t>
            </a:r>
            <a:r>
              <a:rPr lang="en-US" dirty="0"/>
              <a:t>pound		</a:t>
            </a:r>
            <a:r>
              <a:rPr lang="en-US" u="sng" dirty="0"/>
              <a:t>pro</a:t>
            </a:r>
            <a:r>
              <a:rPr lang="en-US" dirty="0"/>
              <a:t>fess		</a:t>
            </a:r>
            <a:r>
              <a:rPr lang="en-US" u="sng" dirty="0"/>
              <a:t>a</a:t>
            </a:r>
            <a:r>
              <a:rPr lang="en-US" dirty="0"/>
              <a:t>void		</a:t>
            </a:r>
            <a:r>
              <a:rPr lang="en-US" u="sng" dirty="0"/>
              <a:t>con</a:t>
            </a:r>
            <a:r>
              <a:rPr lang="en-US" dirty="0"/>
              <a:t>sent		</a:t>
            </a:r>
            <a:r>
              <a:rPr lang="en-US" u="sng" dirty="0"/>
              <a:t>ex</a:t>
            </a:r>
            <a:r>
              <a:rPr lang="en-US" dirty="0"/>
              <a:t>hibit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state</a:t>
            </a:r>
            <a:r>
              <a:rPr lang="en-US" u="sng" dirty="0"/>
              <a:t>ment</a:t>
            </a:r>
            <a:r>
              <a:rPr lang="en-US" dirty="0"/>
              <a:t>		hott</a:t>
            </a:r>
            <a:r>
              <a:rPr lang="en-US" u="sng" dirty="0"/>
              <a:t>est</a:t>
            </a:r>
            <a:r>
              <a:rPr lang="en-US" dirty="0"/>
              <a:t>		poison</a:t>
            </a:r>
            <a:r>
              <a:rPr lang="en-US" u="sng" dirty="0"/>
              <a:t>ous</a:t>
            </a:r>
            <a:r>
              <a:rPr lang="en-US" dirty="0"/>
              <a:t>		tab</a:t>
            </a:r>
            <a:r>
              <a:rPr lang="en-US" u="sng" dirty="0"/>
              <a:t>le</a:t>
            </a:r>
            <a:r>
              <a:rPr lang="en-US" dirty="0"/>
              <a:t>		affec</a:t>
            </a:r>
            <a:r>
              <a:rPr lang="en-US" u="sng" dirty="0"/>
              <a:t>tion</a:t>
            </a:r>
            <a:r>
              <a:rPr lang="en-US" dirty="0"/>
              <a:t>		govern</a:t>
            </a:r>
            <a:r>
              <a:rPr lang="en-US" u="sng" dirty="0"/>
              <a:t>ment</a:t>
            </a:r>
          </a:p>
          <a:p>
            <a:pPr lvl="1" defTabSz="190500">
              <a:spcBef>
                <a:spcPts val="0"/>
              </a:spcBef>
            </a:pPr>
            <a:r>
              <a:rPr lang="en-US" u="sng" dirty="0"/>
              <a:t>ex</a:t>
            </a:r>
            <a:r>
              <a:rPr lang="en-US" dirty="0"/>
              <a:t>plora</a:t>
            </a:r>
            <a:r>
              <a:rPr lang="en-US" u="sng" dirty="0"/>
              <a:t>tion	</a:t>
            </a:r>
            <a:r>
              <a:rPr lang="en-US" dirty="0"/>
              <a:t>		</a:t>
            </a:r>
            <a:r>
              <a:rPr lang="en-US" u="sng" dirty="0"/>
              <a:t>a</a:t>
            </a:r>
            <a:r>
              <a:rPr lang="en-US" dirty="0"/>
              <a:t>maze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re</a:t>
            </a:r>
            <a:r>
              <a:rPr lang="en-US" dirty="0"/>
              <a:t>flec</a:t>
            </a:r>
            <a:r>
              <a:rPr lang="en-US" u="sng" dirty="0"/>
              <a:t>tion</a:t>
            </a:r>
            <a:r>
              <a:rPr lang="en-US" dirty="0"/>
              <a:t>			</a:t>
            </a:r>
            <a:r>
              <a:rPr lang="en-US" u="sng" dirty="0"/>
              <a:t>dis</a:t>
            </a:r>
            <a:r>
              <a:rPr lang="en-US" dirty="0"/>
              <a:t>pos</a:t>
            </a:r>
            <a:r>
              <a:rPr lang="en-US" u="sng" dirty="0"/>
              <a:t>able</a:t>
            </a:r>
            <a:r>
              <a:rPr lang="en-US" dirty="0"/>
              <a:t>		</a:t>
            </a:r>
            <a:r>
              <a:rPr lang="en-US" u="sng" dirty="0"/>
              <a:t>pro</a:t>
            </a:r>
            <a:r>
              <a:rPr lang="en-US" dirty="0"/>
              <a:t>fes</a:t>
            </a:r>
            <a:r>
              <a:rPr lang="en-US" u="sng" dirty="0"/>
              <a:t>sion</a:t>
            </a:r>
            <a:r>
              <a:rPr lang="en-US" dirty="0"/>
              <a:t>			</a:t>
            </a:r>
            <a:r>
              <a:rPr lang="en-US" u="sng" dirty="0"/>
              <a:t>un</a:t>
            </a:r>
            <a:r>
              <a:rPr lang="en-US" dirty="0"/>
              <a:t>speak</a:t>
            </a:r>
            <a:r>
              <a:rPr lang="en-US" u="sng" dirty="0"/>
              <a:t>able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all</a:t>
            </a:r>
            <a:r>
              <a:rPr lang="en-US" b="1" dirty="0"/>
              <a:t>		call	ball	hall	</a:t>
            </a:r>
            <a:r>
              <a:rPr lang="en-US" b="1" u="sng" dirty="0"/>
              <a:t>some</a:t>
            </a:r>
            <a:r>
              <a:rPr lang="en-US" b="1" dirty="0"/>
              <a:t>		come		</a:t>
            </a:r>
            <a:r>
              <a:rPr lang="en-US" b="1" u="sng" dirty="0"/>
              <a:t>other</a:t>
            </a:r>
            <a:r>
              <a:rPr lang="en-US" b="1" dirty="0"/>
              <a:t>		mother</a:t>
            </a:r>
          </a:p>
          <a:p>
            <a:pPr lvl="1" defTabSz="457200">
              <a:spcBef>
                <a:spcPts val="0"/>
              </a:spcBef>
            </a:pPr>
            <a:r>
              <a:rPr lang="en-US" b="1" dirty="0"/>
              <a:t>g</a:t>
            </a:r>
            <a:r>
              <a:rPr lang="en-US" b="1" u="sng" dirty="0"/>
              <a:t>i</a:t>
            </a:r>
            <a:r>
              <a:rPr lang="en-US" b="1" dirty="0"/>
              <a:t>v</a:t>
            </a:r>
            <a:r>
              <a:rPr lang="en-US" b="1" u="sng" dirty="0"/>
              <a:t>e</a:t>
            </a:r>
            <a:r>
              <a:rPr lang="en-US" b="1" dirty="0"/>
              <a:t>		b</a:t>
            </a:r>
            <a:r>
              <a:rPr lang="en-US" b="1" u="sng" dirty="0"/>
              <a:t>o</a:t>
            </a:r>
            <a:r>
              <a:rPr lang="en-US" b="1" dirty="0"/>
              <a:t>th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talk		learn	through	their	every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Some people use their cell phones all day.</a:t>
            </a:r>
          </a:p>
          <a:p>
            <a:pPr lvl="1" defTabSz="457200"/>
            <a:r>
              <a:rPr lang="en-US" dirty="0"/>
              <a:t>Does Hector still put every cent he gets in the bank?</a:t>
            </a:r>
          </a:p>
          <a:p>
            <a:pPr lvl="1" defTabSz="457200"/>
            <a:r>
              <a:rPr lang="en-US" dirty="0"/>
              <a:t>Please show both of us how to lift the handle twice to get it unstuck.</a:t>
            </a:r>
          </a:p>
          <a:p>
            <a:pPr lvl="1" defTabSz="457200"/>
            <a:r>
              <a:rPr lang="en-US" dirty="0"/>
              <a:t>Would you and your brother like to learn how a spacecraft is made?</a:t>
            </a:r>
          </a:p>
          <a:p>
            <a:pPr lvl="1" defTabSz="457200"/>
            <a:r>
              <a:rPr lang="en-US" dirty="0"/>
              <a:t>You have to use a loud voice when walking through rows of </a:t>
            </a:r>
            <a:br>
              <a:rPr lang="en-US" dirty="0"/>
            </a:br>
            <a:r>
              <a:rPr lang="en-US" dirty="0"/>
              <a:t>booths at the fundraiser.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66899"/>
            <a:ext cx="6528546" cy="542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The Space Race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8571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36143"/>
            <a:ext cx="6763651" cy="84204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It’s the year 2100 and time for the yearly space race. But </a:t>
            </a:r>
            <a:br>
              <a:rPr lang="en-US" sz="1600" dirty="0"/>
            </a:br>
            <a:r>
              <a:rPr lang="en-US" sz="1600" dirty="0"/>
              <a:t>the space race isn’t a running race; it’s a race across outer space. </a:t>
            </a:r>
            <a:r>
              <a:rPr lang="en-US" sz="1600" dirty="0" err="1"/>
              <a:t>Merk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and his friend, </a:t>
            </a:r>
            <a:r>
              <a:rPr lang="en-US" sz="1600" dirty="0" err="1"/>
              <a:t>Zar</a:t>
            </a:r>
            <a:r>
              <a:rPr lang="en-US" sz="1600" dirty="0"/>
              <a:t>, are excited to be in the race this year.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56249"/>
            <a:ext cx="6528547" cy="221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planet </a:t>
            </a:r>
            <a:r>
              <a:rPr lang="en-US" sz="1800" dirty="0" err="1"/>
              <a:t>Pax</a:t>
            </a:r>
            <a:r>
              <a:rPr lang="en-US" sz="1800" dirty="0"/>
              <a:t>, it was the day of the space race. The </a:t>
            </a:r>
            <a:br>
              <a:rPr lang="en-US" sz="1800" dirty="0"/>
            </a:br>
            <a:r>
              <a:rPr lang="en-US" sz="1800" dirty="0"/>
              <a:t>winner would get a big cash prize, and </a:t>
            </a:r>
            <a:r>
              <a:rPr lang="en-US" sz="1800" dirty="0" err="1"/>
              <a:t>Merk</a:t>
            </a:r>
            <a:r>
              <a:rPr lang="en-US" sz="1800" dirty="0"/>
              <a:t> was set on </a:t>
            </a:r>
            <a:br>
              <a:rPr lang="en-US" sz="1800" dirty="0"/>
            </a:br>
            <a:r>
              <a:rPr lang="en-US" sz="1800" dirty="0"/>
              <a:t>winning the cash so he could take a star explorer class. </a:t>
            </a:r>
            <a:r>
              <a:rPr lang="en-US" sz="1800" dirty="0" err="1"/>
              <a:t>Merk</a:t>
            </a:r>
            <a:r>
              <a:rPr lang="en-US" sz="1800" dirty="0"/>
              <a:t> </a:t>
            </a:r>
            <a:br>
              <a:rPr lang="en-US" sz="1800" dirty="0"/>
            </a:br>
            <a:r>
              <a:rPr lang="en-US" sz="1800" dirty="0"/>
              <a:t>also wanted to test out the speed of the rocket pack that he </a:t>
            </a:r>
            <a:br>
              <a:rPr lang="en-US" sz="1800" dirty="0"/>
            </a:br>
            <a:r>
              <a:rPr lang="en-US" sz="1800" dirty="0"/>
              <a:t>got for his thirteenth birthday.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96124"/>
            <a:ext cx="598579" cy="223135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36</a:t>
            </a:r>
          </a:p>
          <a:p>
            <a:r>
              <a:rPr lang="en-US" dirty="0"/>
              <a:t>49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500705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</a:t>
            </a:r>
            <a:r>
              <a:rPr lang="en-US" sz="1800" dirty="0" err="1"/>
              <a:t>Merk</a:t>
            </a:r>
            <a:r>
              <a:rPr lang="en-US" sz="1800" dirty="0"/>
              <a:t> put on his space equipment, </a:t>
            </a:r>
            <a:r>
              <a:rPr lang="en-US" sz="1800" dirty="0" err="1"/>
              <a:t>Zar</a:t>
            </a:r>
            <a:r>
              <a:rPr lang="en-US" sz="1800" dirty="0"/>
              <a:t>, </a:t>
            </a:r>
            <a:r>
              <a:rPr lang="en-US" sz="1800" dirty="0" err="1"/>
              <a:t>Merk’s</a:t>
            </a:r>
            <a:r>
              <a:rPr lang="en-US" sz="1800" dirty="0"/>
              <a:t> best </a:t>
            </a:r>
            <a:br>
              <a:rPr lang="en-US" sz="1800" dirty="0"/>
            </a:br>
            <a:r>
              <a:rPr lang="en-US" sz="1800" b="1" dirty="0"/>
              <a:t>friend</a:t>
            </a:r>
            <a:r>
              <a:rPr lang="en-US" sz="1800" dirty="0"/>
              <a:t>, zoomed into the yard with his rocket pack. </a:t>
            </a:r>
            <a:r>
              <a:rPr lang="en-US" sz="1800" dirty="0" err="1"/>
              <a:t>Merk</a:t>
            </a:r>
            <a:r>
              <a:rPr lang="en-US" sz="1800" dirty="0"/>
              <a:t> had </a:t>
            </a:r>
            <a:br>
              <a:rPr lang="en-US" sz="1800" dirty="0"/>
            </a:br>
            <a:r>
              <a:rPr lang="en-US" sz="1800" dirty="0"/>
              <a:t>known </a:t>
            </a:r>
            <a:r>
              <a:rPr lang="en-US" sz="1800" dirty="0" err="1"/>
              <a:t>Zar</a:t>
            </a:r>
            <a:r>
              <a:rPr lang="en-US" sz="1800" dirty="0"/>
              <a:t> since they were little. “Are you all set?” called </a:t>
            </a:r>
            <a:r>
              <a:rPr lang="en-US" sz="1800" dirty="0" err="1"/>
              <a:t>Zar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“Hold on.” </a:t>
            </a:r>
            <a:r>
              <a:rPr lang="en-US" sz="1800" dirty="0" err="1"/>
              <a:t>Merk</a:t>
            </a:r>
            <a:r>
              <a:rPr lang="en-US" sz="1800" dirty="0"/>
              <a:t> patted his pockets and then ran inside to </a:t>
            </a:r>
            <a:br>
              <a:rPr lang="en-US" sz="1800" dirty="0"/>
            </a:br>
            <a:r>
              <a:rPr lang="en-US" sz="1800" dirty="0"/>
              <a:t>get his lucky truck </a:t>
            </a:r>
            <a:r>
              <a:rPr lang="en-US" sz="1800" b="1" dirty="0"/>
              <a:t>key</a:t>
            </a:r>
            <a:r>
              <a:rPr lang="en-US" sz="1800" dirty="0"/>
              <a:t>. When </a:t>
            </a:r>
            <a:r>
              <a:rPr lang="en-US" sz="1800" dirty="0" err="1"/>
              <a:t>Merk</a:t>
            </a:r>
            <a:r>
              <a:rPr lang="en-US" sz="1800" dirty="0"/>
              <a:t> came back, </a:t>
            </a:r>
            <a:r>
              <a:rPr lang="en-US" sz="1800" dirty="0" err="1"/>
              <a:t>Zar</a:t>
            </a:r>
            <a:r>
              <a:rPr lang="en-US" sz="1800" dirty="0"/>
              <a:t> teased </a:t>
            </a:r>
            <a:br>
              <a:rPr lang="en-US" sz="1800" dirty="0"/>
            </a:br>
            <a:r>
              <a:rPr lang="en-US" sz="1800" dirty="0"/>
              <a:t>him, “You don’t need a truck key to start a rocket pack. </a:t>
            </a:r>
            <a:br>
              <a:rPr lang="en-US" sz="1800" dirty="0"/>
            </a:br>
            <a:r>
              <a:rPr lang="en-US" sz="1800" dirty="0"/>
              <a:t>Are you going to bring your other things too? Like that old </a:t>
            </a:r>
            <a:br>
              <a:rPr lang="en-US" sz="1800" dirty="0"/>
            </a:br>
            <a:r>
              <a:rPr lang="en-US" sz="1800" dirty="0"/>
              <a:t>pencil?”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frowned. He did not like being teased. Sure, he </a:t>
            </a:r>
            <a:br>
              <a:rPr lang="en-US" sz="1800" dirty="0"/>
            </a:br>
            <a:r>
              <a:rPr lang="en-US" sz="1800" dirty="0"/>
              <a:t>had things from the old days, like the key, the pencil, even a </a:t>
            </a:r>
            <a:br>
              <a:rPr lang="en-US" sz="1800" dirty="0"/>
            </a:br>
            <a:r>
              <a:rPr lang="en-US" sz="1800" dirty="0"/>
              <a:t>mouse trap. He knew there was no use for keys now. Every </a:t>
            </a:r>
            <a:br>
              <a:rPr lang="en-US" sz="1800" dirty="0"/>
            </a:br>
            <a:r>
              <a:rPr lang="en-US" sz="1800" dirty="0"/>
              <a:t>lock could be unlocked with a face scan. But this key had </a:t>
            </a:r>
            <a:br>
              <a:rPr lang="en-US" sz="1800" dirty="0"/>
            </a:br>
            <a:r>
              <a:rPr lang="en-US" sz="1800" dirty="0"/>
              <a:t>been his grandmother’s key to her old pickup truck. She had </a:t>
            </a:r>
            <a:br>
              <a:rPr lang="en-US" sz="1800" dirty="0"/>
            </a:br>
            <a:r>
              <a:rPr lang="en-US" sz="1800" dirty="0"/>
              <a:t>passed the key on to </a:t>
            </a:r>
            <a:r>
              <a:rPr lang="en-US" sz="1800" dirty="0" err="1"/>
              <a:t>Merk</a:t>
            </a:r>
            <a:r>
              <a:rPr lang="en-US" sz="1800" dirty="0"/>
              <a:t>. It was his good luck charm.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4766596"/>
          </a:xfrm>
        </p:spPr>
        <p:txBody>
          <a:bodyPr>
            <a:noAutofit/>
          </a:bodyPr>
          <a:lstStyle/>
          <a:p>
            <a:r>
              <a:rPr lang="en-US" dirty="0"/>
              <a:t>54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75</a:t>
            </a:r>
          </a:p>
          <a:p>
            <a:r>
              <a:rPr lang="en-US" dirty="0"/>
              <a:t>87</a:t>
            </a:r>
          </a:p>
          <a:p>
            <a:r>
              <a:rPr lang="en-US" dirty="0"/>
              <a:t>98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121</a:t>
            </a:r>
          </a:p>
          <a:p>
            <a:r>
              <a:rPr lang="en-US" dirty="0"/>
              <a:t>133</a:t>
            </a:r>
          </a:p>
          <a:p>
            <a:r>
              <a:rPr lang="en-US" dirty="0"/>
              <a:t>134</a:t>
            </a:r>
          </a:p>
          <a:p>
            <a:r>
              <a:rPr lang="en-US" dirty="0"/>
              <a:t>144</a:t>
            </a:r>
          </a:p>
          <a:p>
            <a:r>
              <a:rPr lang="en-US" dirty="0"/>
              <a:t>157</a:t>
            </a:r>
          </a:p>
          <a:p>
            <a:r>
              <a:rPr lang="en-US" dirty="0"/>
              <a:t>169</a:t>
            </a:r>
          </a:p>
          <a:p>
            <a:r>
              <a:rPr lang="en-US" dirty="0"/>
              <a:t>181</a:t>
            </a:r>
          </a:p>
          <a:p>
            <a:r>
              <a:rPr lang="en-US" dirty="0"/>
              <a:t>192</a:t>
            </a:r>
          </a:p>
        </p:txBody>
      </p:sp>
    </p:spTree>
    <p:extLst>
      <p:ext uri="{BB962C8B-B14F-4D97-AF65-F5344CB8AC3E}">
        <p14:creationId xmlns:p14="http://schemas.microsoft.com/office/powerpoint/2010/main" val="390032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634FB3-E905-4550-AF96-0945CDC1433C}"/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68898</TotalTime>
  <Words>1984</Words>
  <Application>Microsoft Macintosh PowerPoint</Application>
  <PresentationFormat>Widescreen</PresentationFormat>
  <Paragraphs>276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</vt:lpstr>
      <vt:lpstr>Comprehension Questions Part 1 — cont’d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6122</cp:revision>
  <dcterms:created xsi:type="dcterms:W3CDTF">2023-03-21T18:49:30Z</dcterms:created>
  <dcterms:modified xsi:type="dcterms:W3CDTF">2024-02-22T12:37:06Z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