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5"/>
  </p:notesMasterIdLst>
  <p:handoutMasterIdLst>
    <p:handoutMasterId r:id="rId26"/>
  </p:handoutMasterIdLst>
  <p:sldIdLst>
    <p:sldId id="265" r:id="rId5"/>
    <p:sldId id="282" r:id="rId6"/>
    <p:sldId id="270" r:id="rId7"/>
    <p:sldId id="297" r:id="rId8"/>
    <p:sldId id="283" r:id="rId9"/>
    <p:sldId id="298" r:id="rId10"/>
    <p:sldId id="266" r:id="rId11"/>
    <p:sldId id="316" r:id="rId12"/>
    <p:sldId id="319" r:id="rId13"/>
    <p:sldId id="321" r:id="rId14"/>
    <p:sldId id="317" r:id="rId15"/>
    <p:sldId id="322" r:id="rId16"/>
    <p:sldId id="328" r:id="rId17"/>
    <p:sldId id="323" r:id="rId18"/>
    <p:sldId id="302" r:id="rId19"/>
    <p:sldId id="303" r:id="rId20"/>
    <p:sldId id="327" r:id="rId21"/>
    <p:sldId id="307" r:id="rId22"/>
    <p:sldId id="324" r:id="rId23"/>
    <p:sldId id="33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4" pos="4560" userDrawn="1">
          <p15:clr>
            <a:srgbClr val="A4A3A4"/>
          </p15:clr>
        </p15:guide>
        <p15:guide id="5" pos="1920" userDrawn="1">
          <p15:clr>
            <a:srgbClr val="A4A3A4"/>
          </p15:clr>
        </p15:guide>
        <p15:guide id="6" orient="horz" pos="408" userDrawn="1">
          <p15:clr>
            <a:srgbClr val="A4A3A4"/>
          </p15:clr>
        </p15:guide>
        <p15:guide id="7" orient="horz" pos="360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0AD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B75554-ABCA-F58D-5A19-77F992C13D0A}" v="5" dt="2024-04-11T15:47:39.7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866" autoAdjust="0"/>
    <p:restoredTop sz="86426"/>
  </p:normalViewPr>
  <p:slideViewPr>
    <p:cSldViewPr snapToGrid="0">
      <p:cViewPr varScale="1">
        <p:scale>
          <a:sx n="178" d="100"/>
          <a:sy n="178" d="100"/>
        </p:scale>
        <p:origin x="1304" y="184"/>
      </p:cViewPr>
      <p:guideLst>
        <p:guide pos="4560"/>
        <p:guide pos="1920"/>
        <p:guide orient="horz" pos="408"/>
        <p:guide orient="horz" pos="3600"/>
      </p:guideLst>
    </p:cSldViewPr>
  </p:slideViewPr>
  <p:outlineViewPr>
    <p:cViewPr>
      <p:scale>
        <a:sx n="33" d="100"/>
        <a:sy n="33" d="100"/>
      </p:scale>
      <p:origin x="0" y="-1260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158" d="100"/>
          <a:sy n="158" d="100"/>
        </p:scale>
        <p:origin x="5392"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Zelinke" userId="S::szelinke@cainc.com::d5a61b94-e317-40d3-bef2-b59288a0210b" providerId="AD" clId="Web-{ADB75554-ABCA-F58D-5A19-77F992C13D0A}"/>
    <pc:docChg chg="modSld">
      <pc:chgData name="Sarah Zelinke" userId="S::szelinke@cainc.com::d5a61b94-e317-40d3-bef2-b59288a0210b" providerId="AD" clId="Web-{ADB75554-ABCA-F58D-5A19-77F992C13D0A}" dt="2024-04-11T15:47:39.786" v="4" actId="20577"/>
      <pc:docMkLst>
        <pc:docMk/>
      </pc:docMkLst>
      <pc:sldChg chg="modSp">
        <pc:chgData name="Sarah Zelinke" userId="S::szelinke@cainc.com::d5a61b94-e317-40d3-bef2-b59288a0210b" providerId="AD" clId="Web-{ADB75554-ABCA-F58D-5A19-77F992C13D0A}" dt="2024-04-11T15:47:39.786" v="4" actId="20577"/>
        <pc:sldMkLst>
          <pc:docMk/>
          <pc:sldMk cId="3780168770" sldId="265"/>
        </pc:sldMkLst>
        <pc:spChg chg="mod">
          <ac:chgData name="Sarah Zelinke" userId="S::szelinke@cainc.com::d5a61b94-e317-40d3-bef2-b59288a0210b" providerId="AD" clId="Web-{ADB75554-ABCA-F58D-5A19-77F992C13D0A}" dt="2024-04-11T15:47:39.786" v="4" actId="20577"/>
          <ac:spMkLst>
            <pc:docMk/>
            <pc:sldMk cId="3780168770" sldId="265"/>
            <ac:spMk id="2" creationId="{86730726-6869-F03A-F029-8BA0B7B8236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3C3C874-89D9-4741-9D9D-C88EF6912B00}" type="datetimeFigureOut">
              <a:rPr lang="en-US" smtClean="0"/>
              <a:t>4/11/2024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B2DF604-032C-45B2-8111-F9AFA436FF47}" type="slidenum">
              <a:rPr lang="en-US" smtClean="0"/>
              <a:t>‹#›</a:t>
            </a:fld>
            <a:endParaRPr lang="en-US"/>
          </a:p>
        </p:txBody>
      </p:sp>
    </p:spTree>
    <p:extLst>
      <p:ext uri="{BB962C8B-B14F-4D97-AF65-F5344CB8AC3E}">
        <p14:creationId xmlns:p14="http://schemas.microsoft.com/office/powerpoint/2010/main" val="37541137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DB1A04-B407-154B-AB7D-D3660A5164E6}" type="datetimeFigureOut">
              <a:rPr lang="en-US" smtClean="0"/>
              <a:t>4/11/2024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61F25C-0892-7148-B0F8-AB4CB7B83732}" type="slidenum">
              <a:rPr lang="en-US" smtClean="0"/>
              <a:t>‹#›</a:t>
            </a:fld>
            <a:endParaRPr lang="en-US"/>
          </a:p>
        </p:txBody>
      </p:sp>
    </p:spTree>
    <p:extLst>
      <p:ext uri="{BB962C8B-B14F-4D97-AF65-F5344CB8AC3E}">
        <p14:creationId xmlns:p14="http://schemas.microsoft.com/office/powerpoint/2010/main" val="1081354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a:t>
            </a:fld>
            <a:endParaRPr lang="en-US"/>
          </a:p>
        </p:txBody>
      </p:sp>
    </p:spTree>
    <p:extLst>
      <p:ext uri="{BB962C8B-B14F-4D97-AF65-F5344CB8AC3E}">
        <p14:creationId xmlns:p14="http://schemas.microsoft.com/office/powerpoint/2010/main" val="31847500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10</a:t>
            </a:fld>
            <a:endParaRPr lang="en-US"/>
          </a:p>
        </p:txBody>
      </p:sp>
    </p:spTree>
    <p:extLst>
      <p:ext uri="{BB962C8B-B14F-4D97-AF65-F5344CB8AC3E}">
        <p14:creationId xmlns:p14="http://schemas.microsoft.com/office/powerpoint/2010/main" val="41884128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11</a:t>
            </a:fld>
            <a:endParaRPr lang="en-US"/>
          </a:p>
        </p:txBody>
      </p:sp>
    </p:spTree>
    <p:extLst>
      <p:ext uri="{BB962C8B-B14F-4D97-AF65-F5344CB8AC3E}">
        <p14:creationId xmlns:p14="http://schemas.microsoft.com/office/powerpoint/2010/main" val="32530897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12</a:t>
            </a:fld>
            <a:endParaRPr lang="en-US"/>
          </a:p>
        </p:txBody>
      </p:sp>
    </p:spTree>
    <p:extLst>
      <p:ext uri="{BB962C8B-B14F-4D97-AF65-F5344CB8AC3E}">
        <p14:creationId xmlns:p14="http://schemas.microsoft.com/office/powerpoint/2010/main" val="41884128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13</a:t>
            </a:fld>
            <a:endParaRPr lang="en-US"/>
          </a:p>
        </p:txBody>
      </p:sp>
    </p:spTree>
    <p:extLst>
      <p:ext uri="{BB962C8B-B14F-4D97-AF65-F5344CB8AC3E}">
        <p14:creationId xmlns:p14="http://schemas.microsoft.com/office/powerpoint/2010/main" val="42435993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14</a:t>
            </a:fld>
            <a:endParaRPr lang="en-US"/>
          </a:p>
        </p:txBody>
      </p:sp>
    </p:spTree>
    <p:extLst>
      <p:ext uri="{BB962C8B-B14F-4D97-AF65-F5344CB8AC3E}">
        <p14:creationId xmlns:p14="http://schemas.microsoft.com/office/powerpoint/2010/main" val="41884128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15</a:t>
            </a:fld>
            <a:endParaRPr lang="en-US"/>
          </a:p>
        </p:txBody>
      </p:sp>
    </p:spTree>
    <p:extLst>
      <p:ext uri="{BB962C8B-B14F-4D97-AF65-F5344CB8AC3E}">
        <p14:creationId xmlns:p14="http://schemas.microsoft.com/office/powerpoint/2010/main" val="11509541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16</a:t>
            </a:fld>
            <a:endParaRPr lang="en-US"/>
          </a:p>
        </p:txBody>
      </p:sp>
    </p:spTree>
    <p:extLst>
      <p:ext uri="{BB962C8B-B14F-4D97-AF65-F5344CB8AC3E}">
        <p14:creationId xmlns:p14="http://schemas.microsoft.com/office/powerpoint/2010/main" val="21881185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17</a:t>
            </a:fld>
            <a:endParaRPr lang="en-US"/>
          </a:p>
        </p:txBody>
      </p:sp>
    </p:spTree>
    <p:extLst>
      <p:ext uri="{BB962C8B-B14F-4D97-AF65-F5344CB8AC3E}">
        <p14:creationId xmlns:p14="http://schemas.microsoft.com/office/powerpoint/2010/main" val="21881185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18</a:t>
            </a:fld>
            <a:endParaRPr lang="en-US"/>
          </a:p>
        </p:txBody>
      </p:sp>
    </p:spTree>
    <p:extLst>
      <p:ext uri="{BB962C8B-B14F-4D97-AF65-F5344CB8AC3E}">
        <p14:creationId xmlns:p14="http://schemas.microsoft.com/office/powerpoint/2010/main" val="21881185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19</a:t>
            </a:fld>
            <a:endParaRPr lang="en-US"/>
          </a:p>
        </p:txBody>
      </p:sp>
    </p:spTree>
    <p:extLst>
      <p:ext uri="{BB962C8B-B14F-4D97-AF65-F5344CB8AC3E}">
        <p14:creationId xmlns:p14="http://schemas.microsoft.com/office/powerpoint/2010/main" val="3598657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2</a:t>
            </a:fld>
            <a:endParaRPr lang="en-US"/>
          </a:p>
        </p:txBody>
      </p:sp>
    </p:spTree>
    <p:extLst>
      <p:ext uri="{BB962C8B-B14F-4D97-AF65-F5344CB8AC3E}">
        <p14:creationId xmlns:p14="http://schemas.microsoft.com/office/powerpoint/2010/main" val="17973142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20</a:t>
            </a:fld>
            <a:endParaRPr lang="en-US"/>
          </a:p>
        </p:txBody>
      </p:sp>
    </p:spTree>
    <p:extLst>
      <p:ext uri="{BB962C8B-B14F-4D97-AF65-F5344CB8AC3E}">
        <p14:creationId xmlns:p14="http://schemas.microsoft.com/office/powerpoint/2010/main" val="320074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3</a:t>
            </a:fld>
            <a:endParaRPr lang="en-US"/>
          </a:p>
        </p:txBody>
      </p:sp>
    </p:spTree>
    <p:extLst>
      <p:ext uri="{BB962C8B-B14F-4D97-AF65-F5344CB8AC3E}">
        <p14:creationId xmlns:p14="http://schemas.microsoft.com/office/powerpoint/2010/main" val="6584166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4</a:t>
            </a:fld>
            <a:endParaRPr lang="en-US"/>
          </a:p>
        </p:txBody>
      </p:sp>
    </p:spTree>
    <p:extLst>
      <p:ext uri="{BB962C8B-B14F-4D97-AF65-F5344CB8AC3E}">
        <p14:creationId xmlns:p14="http://schemas.microsoft.com/office/powerpoint/2010/main" val="16043513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5</a:t>
            </a:fld>
            <a:endParaRPr lang="en-US"/>
          </a:p>
        </p:txBody>
      </p:sp>
    </p:spTree>
    <p:extLst>
      <p:ext uri="{BB962C8B-B14F-4D97-AF65-F5344CB8AC3E}">
        <p14:creationId xmlns:p14="http://schemas.microsoft.com/office/powerpoint/2010/main" val="1604351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6</a:t>
            </a:fld>
            <a:endParaRPr lang="en-US"/>
          </a:p>
        </p:txBody>
      </p:sp>
    </p:spTree>
    <p:extLst>
      <p:ext uri="{BB962C8B-B14F-4D97-AF65-F5344CB8AC3E}">
        <p14:creationId xmlns:p14="http://schemas.microsoft.com/office/powerpoint/2010/main" val="21581732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7</a:t>
            </a:fld>
            <a:endParaRPr lang="en-US"/>
          </a:p>
        </p:txBody>
      </p:sp>
    </p:spTree>
    <p:extLst>
      <p:ext uri="{BB962C8B-B14F-4D97-AF65-F5344CB8AC3E}">
        <p14:creationId xmlns:p14="http://schemas.microsoft.com/office/powerpoint/2010/main" val="24388392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8</a:t>
            </a:fld>
            <a:endParaRPr lang="en-US"/>
          </a:p>
        </p:txBody>
      </p:sp>
    </p:spTree>
    <p:extLst>
      <p:ext uri="{BB962C8B-B14F-4D97-AF65-F5344CB8AC3E}">
        <p14:creationId xmlns:p14="http://schemas.microsoft.com/office/powerpoint/2010/main" val="32307331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9</a:t>
            </a:fld>
            <a:endParaRPr lang="en-US"/>
          </a:p>
        </p:txBody>
      </p:sp>
    </p:spTree>
    <p:extLst>
      <p:ext uri="{BB962C8B-B14F-4D97-AF65-F5344CB8AC3E}">
        <p14:creationId xmlns:p14="http://schemas.microsoft.com/office/powerpoint/2010/main" val="3253089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10668000" cy="5123416"/>
          </a:xfrm>
        </p:spPr>
        <p:txBody>
          <a:bodyPr/>
          <a:lstStyle>
            <a:lvl1pPr>
              <a:buAutoNum type="alphaUcPeriod"/>
              <a:defRPr/>
            </a:lvl1pPr>
            <a:lvl2pPr>
              <a:buAutoNum type="arabicPeriod"/>
              <a:defRPr/>
            </a:lvl2pPr>
          </a:lstStyle>
          <a:p>
            <a:pPr lvl="0"/>
            <a:r>
              <a:rPr lang="en-US" dirty="0"/>
              <a:t>Heading</a:t>
            </a:r>
          </a:p>
          <a:p>
            <a:pPr lvl="1"/>
            <a:r>
              <a:rPr lang="en-US" dirty="0"/>
              <a:t>Numbered	tabbed		list</a:t>
            </a:r>
          </a:p>
          <a:p>
            <a:pPr lvl="1"/>
            <a:r>
              <a:rPr lang="en-US" dirty="0"/>
              <a:t>Word		word		word</a:t>
            </a:r>
          </a:p>
          <a:p>
            <a:pPr lvl="0"/>
            <a:r>
              <a:rPr lang="en-US" dirty="0"/>
              <a:t>Heading</a:t>
            </a:r>
          </a:p>
          <a:p>
            <a:pPr lvl="1"/>
            <a:r>
              <a:rPr lang="en-US" dirty="0"/>
              <a:t>Numbered	tabbed		list</a:t>
            </a:r>
          </a:p>
          <a:p>
            <a:pPr lvl="1"/>
            <a:r>
              <a:rPr lang="en-US" dirty="0"/>
              <a:t>Word		word		word</a:t>
            </a:r>
          </a:p>
          <a:p>
            <a:pPr lvl="1"/>
            <a:endParaRPr lang="en-US" dirty="0"/>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9" name="Content Placeholder 12">
            <a:extLst>
              <a:ext uri="{FF2B5EF4-FFF2-40B4-BE49-F238E27FC236}">
                <a16:creationId xmlns:a16="http://schemas.microsoft.com/office/drawing/2014/main" id="{06F047B1-E442-34B1-9271-DABEC0A80758}"/>
              </a:ext>
            </a:extLst>
          </p:cNvPr>
          <p:cNvSpPr>
            <a:spLocks noGrp="1"/>
          </p:cNvSpPr>
          <p:nvPr>
            <p:ph sz="quarter" idx="13"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Tree>
    <p:extLst>
      <p:ext uri="{BB962C8B-B14F-4D97-AF65-F5344CB8AC3E}">
        <p14:creationId xmlns:p14="http://schemas.microsoft.com/office/powerpoint/2010/main" val="31405638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BBFE2-EEFE-FD86-2970-493550B936DA}"/>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69875F2-C82E-88FB-5909-80CDE2E559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BE1AE16-2054-60F3-5ABC-16DE70D260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114DB5-6F4A-26E5-A680-1C4584710E16}"/>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B5C3BCD9-1026-EB52-B4E1-1BC50F7C272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38576654-9205-12E2-6A9C-2FC8F0ADF877}"/>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2894867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2B256-279C-2EB0-9A40-EDDD887D9A22}"/>
              </a:ext>
            </a:extLst>
          </p:cNvPr>
          <p:cNvSpPr>
            <a:spLocks noGrp="1"/>
          </p:cNvSpPr>
          <p:nvPr>
            <p:ph type="title"/>
          </p:nvPr>
        </p:nvSpPr>
        <p:spPr>
          <a:xfrm>
            <a:off x="685800" y="365125"/>
            <a:ext cx="10668000" cy="365125"/>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8F6A3F4-793D-1CE4-5766-6F49604D3DE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53D69E-E9DB-7914-AB16-8BDB7CD0C9D0}"/>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F961AA2D-A587-6848-C86D-F5AB55FC96D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331760B-54DF-D787-D05C-C7889F058B9A}"/>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38221035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2313CA-1740-1FDD-52F4-6DA68174F017}"/>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D3B4436-0E97-0503-969E-16C1F95260D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5EE01B-5EA1-A523-FD49-D3359789C8CF}"/>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BF4F44EA-393B-9024-F99F-F914F093407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255787F4-D605-C999-FCE8-D52926269868}"/>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12972685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p>
            <a:fld id="{D329465C-2FAC-6745-BF34-06294513BB59}" type="slidenum">
              <a:rPr lang="en-US" smtClean="0"/>
              <a:t>‹#›</a:t>
            </a:fld>
            <a:endParaRPr lang="en-US"/>
          </a:p>
        </p:txBody>
      </p:sp>
      <p:sp>
        <p:nvSpPr>
          <p:cNvPr id="8" name="Content Placeholder 2">
            <a:extLst>
              <a:ext uri="{FF2B5EF4-FFF2-40B4-BE49-F238E27FC236}">
                <a16:creationId xmlns:a16="http://schemas.microsoft.com/office/drawing/2014/main" id="{AB40CEFC-508F-7C48-9EF6-6013A2AA1C43}"/>
              </a:ext>
            </a:extLst>
          </p:cNvPr>
          <p:cNvSpPr>
            <a:spLocks noGrp="1"/>
          </p:cNvSpPr>
          <p:nvPr>
            <p:ph idx="1" hasCustomPrompt="1"/>
          </p:nvPr>
        </p:nvSpPr>
        <p:spPr>
          <a:xfrm>
            <a:off x="685800" y="1065905"/>
            <a:ext cx="10668000" cy="5123416"/>
          </a:xfrm>
        </p:spPr>
        <p:txBody>
          <a:bodyPr/>
          <a:lstStyle>
            <a:lvl1pPr>
              <a:buAutoNum type="alphaUcPeriod"/>
              <a:defRPr/>
            </a:lvl1pPr>
            <a:lvl2pPr marL="457200" indent="0" defTabSz="457200">
              <a:buNone/>
              <a:defRPr/>
            </a:lvl2pPr>
          </a:lstStyle>
          <a:p>
            <a:pPr lvl="0"/>
            <a:r>
              <a:rPr lang="en-US" dirty="0"/>
              <a:t>Heading</a:t>
            </a:r>
          </a:p>
          <a:p>
            <a:pPr lvl="1"/>
            <a:r>
              <a:rPr lang="en-US" dirty="0"/>
              <a:t>Word	Word	Word</a:t>
            </a:r>
          </a:p>
          <a:p>
            <a:pPr lvl="1"/>
            <a:r>
              <a:rPr lang="en-US" dirty="0"/>
              <a:t>Word	Word	Word</a:t>
            </a:r>
          </a:p>
          <a:p>
            <a:pPr lvl="1"/>
            <a:endParaRPr lang="en-US" dirty="0"/>
          </a:p>
        </p:txBody>
      </p:sp>
      <p:sp>
        <p:nvSpPr>
          <p:cNvPr id="2" name="Content Placeholder 12">
            <a:extLst>
              <a:ext uri="{FF2B5EF4-FFF2-40B4-BE49-F238E27FC236}">
                <a16:creationId xmlns:a16="http://schemas.microsoft.com/office/drawing/2014/main" id="{C2A53BC8-0A07-6247-B5DB-E4F3B7ED2145}"/>
              </a:ext>
            </a:extLst>
          </p:cNvPr>
          <p:cNvSpPr>
            <a:spLocks noGrp="1"/>
          </p:cNvSpPr>
          <p:nvPr>
            <p:ph sz="quarter" idx="13"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
        <p:nvSpPr>
          <p:cNvPr id="3" name="Title Placeholder 8">
            <a:extLst>
              <a:ext uri="{FF2B5EF4-FFF2-40B4-BE49-F238E27FC236}">
                <a16:creationId xmlns:a16="http://schemas.microsoft.com/office/drawing/2014/main" id="{6DE0F791-4A1B-FAE7-B314-A8764A76CD27}"/>
              </a:ext>
            </a:extLst>
          </p:cNvPr>
          <p:cNvSpPr>
            <a:spLocks noGrp="1"/>
          </p:cNvSpPr>
          <p:nvPr>
            <p:ph type="title"/>
          </p:nvPr>
        </p:nvSpPr>
        <p:spPr>
          <a:xfrm>
            <a:off x="685800" y="1"/>
            <a:ext cx="2078665" cy="1148316"/>
          </a:xfrm>
          <a:prstGeom prst="rect">
            <a:avLst/>
          </a:prstGeom>
        </p:spPr>
        <p:txBody>
          <a:bodyPr vert="horz" lIns="91440" tIns="45720" rIns="91440" bIns="45720" rtlCol="0" anchor="ctr">
            <a:normAutofit/>
          </a:body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5 Lesson 16</a:t>
            </a:r>
          </a:p>
        </p:txBody>
      </p:sp>
    </p:spTree>
    <p:extLst>
      <p:ext uri="{BB962C8B-B14F-4D97-AF65-F5344CB8AC3E}">
        <p14:creationId xmlns:p14="http://schemas.microsoft.com/office/powerpoint/2010/main" val="13598040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7086600" cy="5123416"/>
          </a:xfrm>
        </p:spPr>
        <p:txBody>
          <a:bodyPr/>
          <a:lstStyle>
            <a:lvl1pPr>
              <a:buAutoNum type="alphaUcPeriod"/>
              <a:defRPr/>
            </a:lvl1pPr>
            <a:lvl2pPr>
              <a:lnSpc>
                <a:spcPts val="3000"/>
              </a:lnSpc>
              <a:buAutoNum type="arabicPeriod"/>
              <a:defRPr/>
            </a:lvl2pPr>
          </a:lstStyle>
          <a:p>
            <a:pPr lvl="0"/>
            <a:r>
              <a:rPr lang="en-US" dirty="0"/>
              <a:t>Heading</a:t>
            </a:r>
          </a:p>
          <a:p>
            <a:pPr lvl="1"/>
            <a:r>
              <a:rPr lang="en-US" dirty="0"/>
              <a:t>People __________ go on the bus trip.</a:t>
            </a:r>
          </a:p>
          <a:p>
            <a:pPr lvl="1"/>
            <a:r>
              <a:rPr lang="en-US" dirty="0"/>
              <a:t>It may __________ at the end of the day.</a:t>
            </a:r>
          </a:p>
          <a:p>
            <a:pPr lvl="1"/>
            <a:r>
              <a:rPr lang="en-US" dirty="0"/>
              <a:t>Ray put the dish on the __________ .</a:t>
            </a:r>
          </a:p>
          <a:p>
            <a:pPr lvl="1"/>
            <a:r>
              <a:rPr lang="en-US" dirty="0"/>
              <a:t>Fish will grab the __________ .</a:t>
            </a:r>
          </a:p>
          <a:p>
            <a:pPr lvl="1"/>
            <a:r>
              <a:rPr lang="en-US" dirty="0"/>
              <a:t>Alex will fill the pail with some __________ .</a:t>
            </a:r>
          </a:p>
          <a:p>
            <a:pPr lvl="1"/>
            <a:r>
              <a:rPr lang="en-US" dirty="0"/>
              <a:t>Dom got the __________ from the box.</a:t>
            </a:r>
          </a:p>
          <a:p>
            <a:pPr lvl="1"/>
            <a:endParaRPr lang="en-US" dirty="0"/>
          </a:p>
          <a:p>
            <a:pPr lvl="1"/>
            <a:endParaRPr lang="en-US" dirty="0"/>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4" name="Content Placeholder 2">
            <a:extLst>
              <a:ext uri="{FF2B5EF4-FFF2-40B4-BE49-F238E27FC236}">
                <a16:creationId xmlns:a16="http://schemas.microsoft.com/office/drawing/2014/main" id="{FD9732A6-8C9E-5F5A-AB56-58760ED74CEB}"/>
              </a:ext>
            </a:extLst>
          </p:cNvPr>
          <p:cNvSpPr>
            <a:spLocks noGrp="1"/>
          </p:cNvSpPr>
          <p:nvPr>
            <p:ph idx="13"/>
          </p:nvPr>
        </p:nvSpPr>
        <p:spPr>
          <a:xfrm>
            <a:off x="7849354" y="1111170"/>
            <a:ext cx="4149905" cy="5123417"/>
          </a:xfrm>
        </p:spPr>
        <p:txBody>
          <a:bodyPr lIns="0" tIns="45720" rIns="0"/>
          <a:lstStyle>
            <a:lvl1pPr>
              <a:buAutoNum type="alphaUcPeriod"/>
              <a:defRPr/>
            </a:lvl1pPr>
            <a:lvl2pPr marL="0" indent="0" defTabSz="182880">
              <a:lnSpc>
                <a:spcPts val="3000"/>
              </a:lnSpc>
              <a:spcBef>
                <a:spcPts val="500"/>
              </a:spcBef>
              <a:buNone/>
              <a:defRPr/>
            </a:lvl2pPr>
          </a:lstStyle>
          <a:p>
            <a:pPr lvl="1"/>
            <a:endParaRPr lang="en-US" dirty="0"/>
          </a:p>
          <a:p>
            <a:pPr lvl="1"/>
            <a:r>
              <a:rPr lang="en-US" dirty="0"/>
              <a:t>bay			bait				jail</a:t>
            </a:r>
          </a:p>
          <a:p>
            <a:pPr lvl="1"/>
            <a:r>
              <a:rPr lang="en-US" dirty="0"/>
              <a:t>grain		plain			pray</a:t>
            </a:r>
          </a:p>
          <a:p>
            <a:pPr lvl="1"/>
            <a:r>
              <a:rPr lang="en-US" dirty="0"/>
              <a:t>main		pain				mail</a:t>
            </a:r>
          </a:p>
          <a:p>
            <a:pPr lvl="1"/>
            <a:r>
              <a:rPr lang="en-US" dirty="0"/>
              <a:t>way			stay				may</a:t>
            </a:r>
          </a:p>
          <a:p>
            <a:pPr lvl="1"/>
            <a:r>
              <a:rPr lang="en-US" dirty="0"/>
              <a:t>paint		plain			grain</a:t>
            </a:r>
          </a:p>
          <a:p>
            <a:pPr lvl="1"/>
            <a:r>
              <a:rPr lang="en-US" dirty="0"/>
              <a:t>bay			rain				braid</a:t>
            </a:r>
          </a:p>
        </p:txBody>
      </p:sp>
      <p:sp>
        <p:nvSpPr>
          <p:cNvPr id="2" name="Content Placeholder 12">
            <a:extLst>
              <a:ext uri="{FF2B5EF4-FFF2-40B4-BE49-F238E27FC236}">
                <a16:creationId xmlns:a16="http://schemas.microsoft.com/office/drawing/2014/main" id="{9D9F1724-9868-DC40-895C-85948075C971}"/>
              </a:ext>
            </a:extLst>
          </p:cNvPr>
          <p:cNvSpPr>
            <a:spLocks noGrp="1"/>
          </p:cNvSpPr>
          <p:nvPr>
            <p:ph sz="quarter" idx="14" hasCustomPrompt="1"/>
          </p:nvPr>
        </p:nvSpPr>
        <p:spPr>
          <a:xfrm>
            <a:off x="2756903" y="425421"/>
            <a:ext cx="6091450" cy="223925"/>
          </a:xfrm>
        </p:spPr>
        <p:txBody>
          <a:bodyPr lIns="0" tIns="0" rIns="0">
            <a:noAutofit/>
          </a:bodyPr>
          <a:lstStyle>
            <a:lvl1pPr marL="0" indent="0">
              <a:lnSpc>
                <a:spcPts val="2100"/>
              </a:lnSpc>
              <a:spcBef>
                <a:spcPts val="0"/>
              </a:spcBef>
              <a:buNone/>
              <a:defRPr sz="1800"/>
            </a:lvl1pPr>
          </a:lstStyle>
          <a:p>
            <a:pPr lvl="0"/>
            <a:r>
              <a:rPr lang="en-US" dirty="0"/>
              <a:t>Section Title</a:t>
            </a:r>
          </a:p>
        </p:txBody>
      </p:sp>
    </p:spTree>
    <p:extLst>
      <p:ext uri="{BB962C8B-B14F-4D97-AF65-F5344CB8AC3E}">
        <p14:creationId xmlns:p14="http://schemas.microsoft.com/office/powerpoint/2010/main" val="32726772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7086600" cy="5123416"/>
          </a:xfrm>
        </p:spPr>
        <p:txBody>
          <a:bodyPr/>
          <a:lstStyle>
            <a:lvl1pPr>
              <a:buAutoNum type="alphaUcPeriod"/>
              <a:defRPr/>
            </a:lvl1pPr>
            <a:lvl2pPr>
              <a:lnSpc>
                <a:spcPts val="3000"/>
              </a:lnSpc>
              <a:buAutoNum type="arabicPeriod"/>
              <a:defRPr/>
            </a:lvl2pPr>
          </a:lstStyle>
          <a:p>
            <a:pPr lvl="0"/>
            <a:r>
              <a:rPr lang="en-US" dirty="0"/>
              <a:t>Heading</a:t>
            </a:r>
          </a:p>
          <a:p>
            <a:pPr lvl="1"/>
            <a:r>
              <a:rPr lang="en-US" dirty="0"/>
              <a:t>People __________ go on the bus trip.</a:t>
            </a:r>
          </a:p>
          <a:p>
            <a:pPr lvl="1"/>
            <a:r>
              <a:rPr lang="en-US" dirty="0"/>
              <a:t>It may __________ at the end of the day.</a:t>
            </a:r>
          </a:p>
          <a:p>
            <a:pPr lvl="1"/>
            <a:r>
              <a:rPr lang="en-US" dirty="0"/>
              <a:t>Ray put the dish on the __________ .</a:t>
            </a:r>
          </a:p>
          <a:p>
            <a:pPr lvl="1"/>
            <a:r>
              <a:rPr lang="en-US" dirty="0"/>
              <a:t>Fish will grab the __________ .</a:t>
            </a:r>
          </a:p>
          <a:p>
            <a:pPr lvl="1"/>
            <a:r>
              <a:rPr lang="en-US" dirty="0"/>
              <a:t>Alex will fill the pail with some __________ .</a:t>
            </a:r>
          </a:p>
          <a:p>
            <a:pPr lvl="1"/>
            <a:r>
              <a:rPr lang="en-US" dirty="0"/>
              <a:t>Dom got the __________ from the box.</a:t>
            </a:r>
          </a:p>
          <a:p>
            <a:pPr lvl="1"/>
            <a:endParaRPr lang="en-US" dirty="0"/>
          </a:p>
          <a:p>
            <a:pPr lvl="1"/>
            <a:endParaRPr lang="en-US" dirty="0"/>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4" name="Content Placeholder 2">
            <a:extLst>
              <a:ext uri="{FF2B5EF4-FFF2-40B4-BE49-F238E27FC236}">
                <a16:creationId xmlns:a16="http://schemas.microsoft.com/office/drawing/2014/main" id="{FD9732A6-8C9E-5F5A-AB56-58760ED74CEB}"/>
              </a:ext>
            </a:extLst>
          </p:cNvPr>
          <p:cNvSpPr>
            <a:spLocks noGrp="1"/>
          </p:cNvSpPr>
          <p:nvPr>
            <p:ph idx="13"/>
          </p:nvPr>
        </p:nvSpPr>
        <p:spPr>
          <a:xfrm>
            <a:off x="7849354" y="1111170"/>
            <a:ext cx="4149905" cy="5123417"/>
          </a:xfrm>
        </p:spPr>
        <p:txBody>
          <a:bodyPr lIns="0" tIns="45720" rIns="0"/>
          <a:lstStyle>
            <a:lvl1pPr>
              <a:buAutoNum type="alphaUcPeriod"/>
              <a:defRPr/>
            </a:lvl1pPr>
            <a:lvl2pPr marL="0" indent="0" defTabSz="182880">
              <a:lnSpc>
                <a:spcPts val="3000"/>
              </a:lnSpc>
              <a:spcBef>
                <a:spcPts val="500"/>
              </a:spcBef>
              <a:buNone/>
              <a:defRPr/>
            </a:lvl2pPr>
          </a:lstStyle>
          <a:p>
            <a:pPr lvl="1"/>
            <a:endParaRPr lang="en-US" dirty="0"/>
          </a:p>
          <a:p>
            <a:pPr lvl="1"/>
            <a:r>
              <a:rPr lang="en-US" dirty="0"/>
              <a:t>bay			bait				jail</a:t>
            </a:r>
          </a:p>
          <a:p>
            <a:pPr lvl="1"/>
            <a:r>
              <a:rPr lang="en-US" dirty="0"/>
              <a:t>grain		plain			pray</a:t>
            </a:r>
          </a:p>
          <a:p>
            <a:pPr lvl="1"/>
            <a:r>
              <a:rPr lang="en-US" dirty="0"/>
              <a:t>main		pain				mail</a:t>
            </a:r>
          </a:p>
          <a:p>
            <a:pPr lvl="1"/>
            <a:r>
              <a:rPr lang="en-US" dirty="0"/>
              <a:t>way			stay				may</a:t>
            </a:r>
          </a:p>
          <a:p>
            <a:pPr lvl="1"/>
            <a:r>
              <a:rPr lang="en-US" dirty="0"/>
              <a:t>paint		plain			grain</a:t>
            </a:r>
          </a:p>
          <a:p>
            <a:pPr lvl="1"/>
            <a:r>
              <a:rPr lang="en-US" dirty="0"/>
              <a:t>bay			rain				braid</a:t>
            </a:r>
          </a:p>
        </p:txBody>
      </p:sp>
      <p:sp>
        <p:nvSpPr>
          <p:cNvPr id="2" name="Content Placeholder 12">
            <a:extLst>
              <a:ext uri="{FF2B5EF4-FFF2-40B4-BE49-F238E27FC236}">
                <a16:creationId xmlns:a16="http://schemas.microsoft.com/office/drawing/2014/main" id="{9D9F1724-9868-DC40-895C-85948075C971}"/>
              </a:ext>
            </a:extLst>
          </p:cNvPr>
          <p:cNvSpPr>
            <a:spLocks noGrp="1"/>
          </p:cNvSpPr>
          <p:nvPr>
            <p:ph sz="quarter" idx="14" hasCustomPrompt="1"/>
          </p:nvPr>
        </p:nvSpPr>
        <p:spPr>
          <a:xfrm>
            <a:off x="2756903" y="425421"/>
            <a:ext cx="6091450" cy="223925"/>
          </a:xfrm>
        </p:spPr>
        <p:txBody>
          <a:bodyPr lIns="0" tIns="0" rIns="0">
            <a:noAutofit/>
          </a:bodyPr>
          <a:lstStyle>
            <a:lvl1pPr marL="0" indent="0">
              <a:lnSpc>
                <a:spcPts val="2100"/>
              </a:lnSpc>
              <a:spcBef>
                <a:spcPts val="0"/>
              </a:spcBef>
              <a:buNone/>
              <a:defRPr sz="1800"/>
            </a:lvl1pPr>
          </a:lstStyle>
          <a:p>
            <a:pPr lvl="0"/>
            <a:r>
              <a:rPr lang="en-US" dirty="0"/>
              <a:t>Section Title</a:t>
            </a:r>
          </a:p>
        </p:txBody>
      </p:sp>
    </p:spTree>
    <p:extLst>
      <p:ext uri="{BB962C8B-B14F-4D97-AF65-F5344CB8AC3E}">
        <p14:creationId xmlns:p14="http://schemas.microsoft.com/office/powerpoint/2010/main" val="7004696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7086600" cy="5123416"/>
          </a:xfrm>
        </p:spPr>
        <p:txBody>
          <a:bodyPr/>
          <a:lstStyle>
            <a:lvl1pPr>
              <a:buAutoNum type="alphaUcPeriod"/>
              <a:defRPr/>
            </a:lvl1pPr>
            <a:lvl2pPr>
              <a:lnSpc>
                <a:spcPts val="3000"/>
              </a:lnSpc>
              <a:buAutoNum type="arabicPeriod"/>
              <a:defRPr/>
            </a:lvl2pPr>
          </a:lstStyle>
          <a:p>
            <a:pPr lvl="0"/>
            <a:r>
              <a:rPr lang="en-US" dirty="0"/>
              <a:t>Heading</a:t>
            </a:r>
          </a:p>
          <a:p>
            <a:pPr lvl="1"/>
            <a:r>
              <a:rPr lang="en-US" dirty="0"/>
              <a:t>People __________ go on the bus trip.</a:t>
            </a:r>
          </a:p>
          <a:p>
            <a:pPr lvl="1"/>
            <a:r>
              <a:rPr lang="en-US" dirty="0"/>
              <a:t>It may __________ at the end of the day.</a:t>
            </a:r>
          </a:p>
          <a:p>
            <a:pPr lvl="1"/>
            <a:r>
              <a:rPr lang="en-US" dirty="0"/>
              <a:t>Ray put the dish on the __________ .</a:t>
            </a:r>
          </a:p>
          <a:p>
            <a:pPr lvl="1"/>
            <a:r>
              <a:rPr lang="en-US" dirty="0"/>
              <a:t>Fish will grab the __________ .</a:t>
            </a:r>
          </a:p>
          <a:p>
            <a:pPr lvl="1"/>
            <a:r>
              <a:rPr lang="en-US" dirty="0"/>
              <a:t>Alex will fill the pail with some __________ .</a:t>
            </a:r>
          </a:p>
          <a:p>
            <a:pPr lvl="1"/>
            <a:r>
              <a:rPr lang="en-US" dirty="0"/>
              <a:t>Dom got the __________ from the box.</a:t>
            </a:r>
          </a:p>
          <a:p>
            <a:pPr lvl="1"/>
            <a:endParaRPr lang="en-US" dirty="0"/>
          </a:p>
          <a:p>
            <a:pPr lvl="1"/>
            <a:endParaRPr lang="en-US" dirty="0"/>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4" name="Content Placeholder 2">
            <a:extLst>
              <a:ext uri="{FF2B5EF4-FFF2-40B4-BE49-F238E27FC236}">
                <a16:creationId xmlns:a16="http://schemas.microsoft.com/office/drawing/2014/main" id="{FD9732A6-8C9E-5F5A-AB56-58760ED74CEB}"/>
              </a:ext>
            </a:extLst>
          </p:cNvPr>
          <p:cNvSpPr>
            <a:spLocks noGrp="1"/>
          </p:cNvSpPr>
          <p:nvPr>
            <p:ph idx="13"/>
          </p:nvPr>
        </p:nvSpPr>
        <p:spPr>
          <a:xfrm>
            <a:off x="7849354" y="1111170"/>
            <a:ext cx="4149905" cy="5123417"/>
          </a:xfrm>
        </p:spPr>
        <p:txBody>
          <a:bodyPr lIns="0" tIns="45720" rIns="0"/>
          <a:lstStyle>
            <a:lvl1pPr>
              <a:buAutoNum type="alphaUcPeriod"/>
              <a:defRPr/>
            </a:lvl1pPr>
            <a:lvl2pPr marL="0" indent="0" defTabSz="182880">
              <a:lnSpc>
                <a:spcPts val="3000"/>
              </a:lnSpc>
              <a:spcBef>
                <a:spcPts val="500"/>
              </a:spcBef>
              <a:buNone/>
              <a:defRPr/>
            </a:lvl2pPr>
          </a:lstStyle>
          <a:p>
            <a:pPr lvl="1"/>
            <a:endParaRPr lang="en-US" dirty="0"/>
          </a:p>
          <a:p>
            <a:pPr lvl="1"/>
            <a:r>
              <a:rPr lang="en-US" dirty="0"/>
              <a:t>bay			bait				jail</a:t>
            </a:r>
          </a:p>
          <a:p>
            <a:pPr lvl="1"/>
            <a:r>
              <a:rPr lang="en-US" dirty="0"/>
              <a:t>grain		plain			pray</a:t>
            </a:r>
          </a:p>
          <a:p>
            <a:pPr lvl="1"/>
            <a:r>
              <a:rPr lang="en-US" dirty="0"/>
              <a:t>main		pain				mail</a:t>
            </a:r>
          </a:p>
          <a:p>
            <a:pPr lvl="1"/>
            <a:r>
              <a:rPr lang="en-US" dirty="0"/>
              <a:t>way			stay				may</a:t>
            </a:r>
          </a:p>
          <a:p>
            <a:pPr lvl="1"/>
            <a:r>
              <a:rPr lang="en-US" dirty="0"/>
              <a:t>paint		plain			grain</a:t>
            </a:r>
          </a:p>
          <a:p>
            <a:pPr lvl="1"/>
            <a:r>
              <a:rPr lang="en-US" dirty="0"/>
              <a:t>bay			rain				braid</a:t>
            </a:r>
          </a:p>
        </p:txBody>
      </p:sp>
      <p:sp>
        <p:nvSpPr>
          <p:cNvPr id="2" name="Content Placeholder 12">
            <a:extLst>
              <a:ext uri="{FF2B5EF4-FFF2-40B4-BE49-F238E27FC236}">
                <a16:creationId xmlns:a16="http://schemas.microsoft.com/office/drawing/2014/main" id="{9D9F1724-9868-DC40-895C-85948075C971}"/>
              </a:ext>
            </a:extLst>
          </p:cNvPr>
          <p:cNvSpPr>
            <a:spLocks noGrp="1"/>
          </p:cNvSpPr>
          <p:nvPr>
            <p:ph sz="quarter" idx="14" hasCustomPrompt="1"/>
          </p:nvPr>
        </p:nvSpPr>
        <p:spPr>
          <a:xfrm>
            <a:off x="2756903" y="425421"/>
            <a:ext cx="6091450" cy="223925"/>
          </a:xfrm>
        </p:spPr>
        <p:txBody>
          <a:bodyPr lIns="0" tIns="0" rIns="0">
            <a:noAutofit/>
          </a:bodyPr>
          <a:lstStyle>
            <a:lvl1pPr marL="0" indent="0">
              <a:lnSpc>
                <a:spcPts val="2100"/>
              </a:lnSpc>
              <a:spcBef>
                <a:spcPts val="0"/>
              </a:spcBef>
              <a:buNone/>
              <a:defRPr sz="1800"/>
            </a:lvl1pPr>
          </a:lstStyle>
          <a:p>
            <a:pPr lvl="0"/>
            <a:r>
              <a:rPr lang="en-US" dirty="0"/>
              <a:t>Section Title</a:t>
            </a:r>
          </a:p>
        </p:txBody>
      </p:sp>
    </p:spTree>
    <p:extLst>
      <p:ext uri="{BB962C8B-B14F-4D97-AF65-F5344CB8AC3E}">
        <p14:creationId xmlns:p14="http://schemas.microsoft.com/office/powerpoint/2010/main" val="3839893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p>
            <a:fld id="{D329465C-2FAC-6745-BF34-06294513BB59}" type="slidenum">
              <a:rPr lang="en-US" smtClean="0"/>
              <a:t>‹#›</a:t>
            </a:fld>
            <a:endParaRPr lang="en-US"/>
          </a:p>
        </p:txBody>
      </p:sp>
      <p:sp>
        <p:nvSpPr>
          <p:cNvPr id="8" name="Content Placeholder 2">
            <a:extLst>
              <a:ext uri="{FF2B5EF4-FFF2-40B4-BE49-F238E27FC236}">
                <a16:creationId xmlns:a16="http://schemas.microsoft.com/office/drawing/2014/main" id="{AB40CEFC-508F-7C48-9EF6-6013A2AA1C43}"/>
              </a:ext>
            </a:extLst>
          </p:cNvPr>
          <p:cNvSpPr>
            <a:spLocks noGrp="1"/>
          </p:cNvSpPr>
          <p:nvPr>
            <p:ph idx="1" hasCustomPrompt="1"/>
          </p:nvPr>
        </p:nvSpPr>
        <p:spPr>
          <a:xfrm>
            <a:off x="685800" y="1065905"/>
            <a:ext cx="10668000" cy="5123416"/>
          </a:xfrm>
        </p:spPr>
        <p:txBody>
          <a:bodyPr/>
          <a:lstStyle>
            <a:lvl1pPr>
              <a:buAutoNum type="alphaUcPeriod"/>
              <a:defRPr/>
            </a:lvl1pPr>
            <a:lvl2pPr marL="457200" indent="0" defTabSz="457200">
              <a:buNone/>
              <a:defRPr/>
            </a:lvl2pPr>
          </a:lstStyle>
          <a:p>
            <a:pPr lvl="0"/>
            <a:r>
              <a:rPr lang="en-US" dirty="0"/>
              <a:t>Heading</a:t>
            </a:r>
          </a:p>
          <a:p>
            <a:pPr lvl="1"/>
            <a:r>
              <a:rPr lang="en-US" dirty="0"/>
              <a:t>Word	Word	Word</a:t>
            </a:r>
          </a:p>
          <a:p>
            <a:pPr lvl="1"/>
            <a:r>
              <a:rPr lang="en-US" dirty="0"/>
              <a:t>Word	Word	Word</a:t>
            </a:r>
          </a:p>
          <a:p>
            <a:pPr lvl="1"/>
            <a:endParaRPr lang="en-US" dirty="0"/>
          </a:p>
        </p:txBody>
      </p:sp>
      <p:sp>
        <p:nvSpPr>
          <p:cNvPr id="2" name="Content Placeholder 12">
            <a:extLst>
              <a:ext uri="{FF2B5EF4-FFF2-40B4-BE49-F238E27FC236}">
                <a16:creationId xmlns:a16="http://schemas.microsoft.com/office/drawing/2014/main" id="{C2A53BC8-0A07-6247-B5DB-E4F3B7ED2145}"/>
              </a:ext>
            </a:extLst>
          </p:cNvPr>
          <p:cNvSpPr>
            <a:spLocks noGrp="1"/>
          </p:cNvSpPr>
          <p:nvPr>
            <p:ph sz="quarter" idx="13"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
        <p:nvSpPr>
          <p:cNvPr id="3" name="Title Placeholder 8">
            <a:extLst>
              <a:ext uri="{FF2B5EF4-FFF2-40B4-BE49-F238E27FC236}">
                <a16:creationId xmlns:a16="http://schemas.microsoft.com/office/drawing/2014/main" id="{6DE0F791-4A1B-FAE7-B314-A8764A76CD27}"/>
              </a:ext>
            </a:extLst>
          </p:cNvPr>
          <p:cNvSpPr>
            <a:spLocks noGrp="1"/>
          </p:cNvSpPr>
          <p:nvPr>
            <p:ph type="title"/>
          </p:nvPr>
        </p:nvSpPr>
        <p:spPr>
          <a:xfrm>
            <a:off x="685800" y="1"/>
            <a:ext cx="2078665" cy="1148316"/>
          </a:xfrm>
          <a:prstGeom prst="rect">
            <a:avLst/>
          </a:prstGeom>
        </p:spPr>
        <p:txBody>
          <a:bodyPr vert="horz" lIns="91440" tIns="45720" rIns="91440" bIns="45720" rtlCol="0" anchor="ctr">
            <a:normAutofit/>
          </a:body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5 Lesson 16</a:t>
            </a:r>
          </a:p>
        </p:txBody>
      </p:sp>
    </p:spTree>
    <p:extLst>
      <p:ext uri="{BB962C8B-B14F-4D97-AF65-F5344CB8AC3E}">
        <p14:creationId xmlns:p14="http://schemas.microsoft.com/office/powerpoint/2010/main" val="353128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0" name="Text Placeholder 3">
            <a:extLst>
              <a:ext uri="{FF2B5EF4-FFF2-40B4-BE49-F238E27FC236}">
                <a16:creationId xmlns:a16="http://schemas.microsoft.com/office/drawing/2014/main" id="{0F0FA233-5599-F3D7-9118-CE5CF3BE370D}"/>
              </a:ext>
            </a:extLst>
          </p:cNvPr>
          <p:cNvSpPr>
            <a:spLocks noGrp="1"/>
          </p:cNvSpPr>
          <p:nvPr>
            <p:ph type="body" sz="half" idx="2" hasCustomPrompt="1"/>
          </p:nvPr>
        </p:nvSpPr>
        <p:spPr>
          <a:xfrm>
            <a:off x="754743" y="2016032"/>
            <a:ext cx="2126343" cy="2969623"/>
          </a:xfrm>
        </p:spPr>
        <p:txBody>
          <a:bodyPr wrap="none" lIns="137160" tIns="91440" rIns="137160">
            <a:noAutofit/>
          </a:bodyPr>
          <a:lstStyle>
            <a:lvl1pPr marL="0" indent="0">
              <a:lnSpc>
                <a:spcPts val="4200"/>
              </a:lnSpc>
              <a:spcBef>
                <a:spcPts val="0"/>
              </a:spcBef>
              <a:buNone/>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Word</a:t>
            </a:r>
          </a:p>
          <a:p>
            <a:pPr lvl="0"/>
            <a:r>
              <a:rPr lang="en-US" dirty="0"/>
              <a:t>Word</a:t>
            </a:r>
          </a:p>
          <a:p>
            <a:pPr lvl="0"/>
            <a:r>
              <a:rPr lang="en-US" dirty="0"/>
              <a:t>Word</a:t>
            </a:r>
          </a:p>
          <a:p>
            <a:pPr lvl="0"/>
            <a:r>
              <a:rPr lang="en-US" dirty="0"/>
              <a:t>Word</a:t>
            </a:r>
          </a:p>
        </p:txBody>
      </p:sp>
      <p:sp>
        <p:nvSpPr>
          <p:cNvPr id="11" name="Text Placeholder 3">
            <a:extLst>
              <a:ext uri="{FF2B5EF4-FFF2-40B4-BE49-F238E27FC236}">
                <a16:creationId xmlns:a16="http://schemas.microsoft.com/office/drawing/2014/main" id="{48590717-5722-CCAD-4697-2967F4FF7A7D}"/>
              </a:ext>
            </a:extLst>
          </p:cNvPr>
          <p:cNvSpPr>
            <a:spLocks noGrp="1"/>
          </p:cNvSpPr>
          <p:nvPr>
            <p:ph type="body" sz="half" idx="13" hasCustomPrompt="1"/>
          </p:nvPr>
        </p:nvSpPr>
        <p:spPr>
          <a:xfrm>
            <a:off x="3403600" y="2016032"/>
            <a:ext cx="2126343" cy="2969623"/>
          </a:xfrm>
        </p:spPr>
        <p:txBody>
          <a:bodyPr wrap="none" lIns="137160" tIns="91440" rIns="137160">
            <a:noAutofit/>
          </a:bodyPr>
          <a:lstStyle>
            <a:lvl1pPr marL="0" indent="0">
              <a:lnSpc>
                <a:spcPts val="4200"/>
              </a:lnSpc>
              <a:spcBef>
                <a:spcPts val="0"/>
              </a:spcBef>
              <a:buNone/>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Word</a:t>
            </a:r>
          </a:p>
          <a:p>
            <a:pPr lvl="0"/>
            <a:r>
              <a:rPr lang="en-US" dirty="0"/>
              <a:t>Word</a:t>
            </a:r>
          </a:p>
          <a:p>
            <a:pPr lvl="0"/>
            <a:r>
              <a:rPr lang="en-US" dirty="0"/>
              <a:t>Word</a:t>
            </a:r>
          </a:p>
          <a:p>
            <a:pPr lvl="0"/>
            <a:r>
              <a:rPr lang="en-US" dirty="0"/>
              <a:t>Word</a:t>
            </a:r>
          </a:p>
        </p:txBody>
      </p:sp>
      <p:sp>
        <p:nvSpPr>
          <p:cNvPr id="12" name="Text Placeholder 3">
            <a:extLst>
              <a:ext uri="{FF2B5EF4-FFF2-40B4-BE49-F238E27FC236}">
                <a16:creationId xmlns:a16="http://schemas.microsoft.com/office/drawing/2014/main" id="{FF0D0443-6709-33A4-B6A0-D37825CB40B6}"/>
              </a:ext>
            </a:extLst>
          </p:cNvPr>
          <p:cNvSpPr>
            <a:spLocks noGrp="1"/>
          </p:cNvSpPr>
          <p:nvPr>
            <p:ph type="body" sz="half" idx="14" hasCustomPrompt="1"/>
          </p:nvPr>
        </p:nvSpPr>
        <p:spPr>
          <a:xfrm>
            <a:off x="6052456" y="2016031"/>
            <a:ext cx="2126343" cy="2969623"/>
          </a:xfrm>
        </p:spPr>
        <p:txBody>
          <a:bodyPr wrap="none" lIns="137160" tIns="91440" rIns="137160">
            <a:noAutofit/>
          </a:bodyPr>
          <a:lstStyle>
            <a:lvl1pPr marL="0" indent="0">
              <a:lnSpc>
                <a:spcPts val="4200"/>
              </a:lnSpc>
              <a:spcBef>
                <a:spcPts val="0"/>
              </a:spcBef>
              <a:buNone/>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Word</a:t>
            </a:r>
          </a:p>
          <a:p>
            <a:pPr lvl="0"/>
            <a:r>
              <a:rPr lang="en-US" dirty="0"/>
              <a:t>Word</a:t>
            </a:r>
          </a:p>
          <a:p>
            <a:pPr lvl="0"/>
            <a:r>
              <a:rPr lang="en-US" dirty="0"/>
              <a:t>Word</a:t>
            </a:r>
          </a:p>
          <a:p>
            <a:pPr lvl="0"/>
            <a:r>
              <a:rPr lang="en-US" dirty="0"/>
              <a:t>Word</a:t>
            </a:r>
          </a:p>
        </p:txBody>
      </p:sp>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10668000" cy="669110"/>
          </a:xfrm>
        </p:spPr>
        <p:txBody>
          <a:bodyPr/>
          <a:lstStyle>
            <a:lvl1pPr>
              <a:buAutoNum type="alphaUcPeriod"/>
              <a:defRPr/>
            </a:lvl1pPr>
            <a:lvl2pPr marL="457200" indent="0">
              <a:buNone/>
              <a:defRPr/>
            </a:lvl2pPr>
          </a:lstStyle>
          <a:p>
            <a:pPr lvl="0"/>
            <a:r>
              <a:rPr lang="en-US" dirty="0"/>
              <a:t>Heading</a:t>
            </a:r>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2" name="Content Placeholder 12">
            <a:extLst>
              <a:ext uri="{FF2B5EF4-FFF2-40B4-BE49-F238E27FC236}">
                <a16:creationId xmlns:a16="http://schemas.microsoft.com/office/drawing/2014/main" id="{BA950C04-0E32-354E-5C3E-2056757025F4}"/>
              </a:ext>
            </a:extLst>
          </p:cNvPr>
          <p:cNvSpPr>
            <a:spLocks noGrp="1"/>
          </p:cNvSpPr>
          <p:nvPr>
            <p:ph sz="quarter" idx="15"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
        <p:nvSpPr>
          <p:cNvPr id="4" name="Title Placeholder 8">
            <a:extLst>
              <a:ext uri="{FF2B5EF4-FFF2-40B4-BE49-F238E27FC236}">
                <a16:creationId xmlns:a16="http://schemas.microsoft.com/office/drawing/2014/main" id="{6D8674B9-4D0F-B6E1-0650-F9E477CA46D0}"/>
              </a:ext>
            </a:extLst>
          </p:cNvPr>
          <p:cNvSpPr>
            <a:spLocks noGrp="1"/>
          </p:cNvSpPr>
          <p:nvPr>
            <p:ph type="title"/>
          </p:nvPr>
        </p:nvSpPr>
        <p:spPr>
          <a:xfrm>
            <a:off x="685800" y="1"/>
            <a:ext cx="2078665" cy="1148316"/>
          </a:xfrm>
          <a:prstGeom prst="rect">
            <a:avLst/>
          </a:prstGeom>
        </p:spPr>
        <p:txBody>
          <a:bodyPr vert="horz" lIns="91440" tIns="45720" rIns="91440" bIns="45720" rtlCol="0" anchor="ctr">
            <a:normAutofit/>
          </a:body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5 Lesson 16</a:t>
            </a:r>
          </a:p>
        </p:txBody>
      </p:sp>
    </p:spTree>
    <p:extLst>
      <p:ext uri="{BB962C8B-B14F-4D97-AF65-F5344CB8AC3E}">
        <p14:creationId xmlns:p14="http://schemas.microsoft.com/office/powerpoint/2010/main" val="1033262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4" name="Content Placeholder 2">
            <a:extLst>
              <a:ext uri="{FF2B5EF4-FFF2-40B4-BE49-F238E27FC236}">
                <a16:creationId xmlns:a16="http://schemas.microsoft.com/office/drawing/2014/main" id="{6A8F444E-C254-16A6-0D65-0BE256480286}"/>
              </a:ext>
            </a:extLst>
          </p:cNvPr>
          <p:cNvSpPr>
            <a:spLocks noGrp="1"/>
          </p:cNvSpPr>
          <p:nvPr>
            <p:ph idx="13" hasCustomPrompt="1"/>
          </p:nvPr>
        </p:nvSpPr>
        <p:spPr>
          <a:xfrm>
            <a:off x="685800" y="1065905"/>
            <a:ext cx="10668000" cy="669110"/>
          </a:xfrm>
        </p:spPr>
        <p:txBody>
          <a:bodyPr>
            <a:noAutofit/>
          </a:bodyPr>
          <a:lstStyle>
            <a:lvl1pPr>
              <a:buAutoNum type="alphaUcPeriod"/>
              <a:defRPr/>
            </a:lvl1pPr>
            <a:lvl2pPr marL="457200" indent="0">
              <a:buNone/>
              <a:defRPr/>
            </a:lvl2pPr>
          </a:lstStyle>
          <a:p>
            <a:pPr lvl="0"/>
            <a:r>
              <a:rPr lang="en-US" dirty="0"/>
              <a:t>Heading</a:t>
            </a:r>
          </a:p>
        </p:txBody>
      </p:sp>
      <p:sp>
        <p:nvSpPr>
          <p:cNvPr id="7" name="Content Placeholder 2">
            <a:extLst>
              <a:ext uri="{FF2B5EF4-FFF2-40B4-BE49-F238E27FC236}">
                <a16:creationId xmlns:a16="http://schemas.microsoft.com/office/drawing/2014/main" id="{2D976DD3-2320-5ED7-2F9F-C26A265738CB}"/>
              </a:ext>
            </a:extLst>
          </p:cNvPr>
          <p:cNvSpPr>
            <a:spLocks noGrp="1"/>
          </p:cNvSpPr>
          <p:nvPr>
            <p:ph idx="14" hasCustomPrompt="1"/>
          </p:nvPr>
        </p:nvSpPr>
        <p:spPr>
          <a:xfrm>
            <a:off x="3216091" y="2023970"/>
            <a:ext cx="6528546" cy="449262"/>
          </a:xfrm>
        </p:spPr>
        <p:txBody>
          <a:bodyPr>
            <a:noAutofit/>
          </a:bodyPr>
          <a:lstStyle>
            <a:lvl1pPr>
              <a:buAutoNum type="alphaUcPeriod"/>
              <a:defRPr/>
            </a:lvl1pPr>
            <a:lvl2pPr marL="457200" indent="0" algn="ctr">
              <a:buNone/>
              <a:defRPr sz="4000"/>
            </a:lvl2pPr>
          </a:lstStyle>
          <a:p>
            <a:pPr marL="0" indent="0" algn="ctr">
              <a:buNone/>
            </a:pPr>
            <a:r>
              <a:rPr lang="en-US" sz="4000" b="1" dirty="0">
                <a:effectLst/>
                <a:latin typeface="Arial" panose="020B0604020202020204" pitchFamily="34" charset="0"/>
              </a:rPr>
              <a:t>At the Ranch</a:t>
            </a:r>
          </a:p>
        </p:txBody>
      </p:sp>
      <p:sp>
        <p:nvSpPr>
          <p:cNvPr id="9" name="Content Placeholder 8">
            <a:extLst>
              <a:ext uri="{FF2B5EF4-FFF2-40B4-BE49-F238E27FC236}">
                <a16:creationId xmlns:a16="http://schemas.microsoft.com/office/drawing/2014/main" id="{F191F105-CA9B-7213-F070-F785D30DF0DE}"/>
              </a:ext>
            </a:extLst>
          </p:cNvPr>
          <p:cNvSpPr>
            <a:spLocks noGrp="1"/>
          </p:cNvSpPr>
          <p:nvPr>
            <p:ph sz="quarter" idx="15" hasCustomPrompt="1"/>
          </p:nvPr>
        </p:nvSpPr>
        <p:spPr>
          <a:xfrm>
            <a:off x="3216090" y="2473232"/>
            <a:ext cx="6528546" cy="288955"/>
          </a:xfrm>
        </p:spPr>
        <p:txBody>
          <a:bodyPr lIns="0" tIns="0" rIns="0">
            <a:noAutofit/>
          </a:bodyPr>
          <a:lstStyle>
            <a:lvl1pPr marL="0" indent="0" algn="ctr">
              <a:lnSpc>
                <a:spcPct val="100000"/>
              </a:lnSpc>
              <a:spcBef>
                <a:spcPts val="0"/>
              </a:spcBef>
              <a:buNone/>
              <a:defRPr sz="2000"/>
            </a:lvl1pPr>
          </a:lstStyle>
          <a:p>
            <a:pPr lvl="0"/>
            <a:r>
              <a:rPr lang="en-US" dirty="0"/>
              <a:t>Part #</a:t>
            </a:r>
          </a:p>
        </p:txBody>
      </p:sp>
      <p:sp>
        <p:nvSpPr>
          <p:cNvPr id="12" name="Content Placeholder 2">
            <a:extLst>
              <a:ext uri="{FF2B5EF4-FFF2-40B4-BE49-F238E27FC236}">
                <a16:creationId xmlns:a16="http://schemas.microsoft.com/office/drawing/2014/main" id="{23B84EA3-DE13-F454-87B2-4C53DC69E575}"/>
              </a:ext>
            </a:extLst>
          </p:cNvPr>
          <p:cNvSpPr>
            <a:spLocks noGrp="1"/>
          </p:cNvSpPr>
          <p:nvPr>
            <p:ph idx="1" hasCustomPrompt="1"/>
          </p:nvPr>
        </p:nvSpPr>
        <p:spPr>
          <a:xfrm>
            <a:off x="3216091" y="2824906"/>
            <a:ext cx="6528547" cy="1182314"/>
          </a:xfrm>
        </p:spPr>
        <p:txBody>
          <a:bodyPr lIns="0" rIns="0">
            <a:noAutofit/>
          </a:bodyPr>
          <a:lstStyle>
            <a:lvl1pPr>
              <a:buAutoNum type="alphaUcPeriod"/>
              <a:defRPr/>
            </a:lvl1pPr>
            <a:lvl2pPr marL="0" indent="0">
              <a:lnSpc>
                <a:spcPts val="2000"/>
              </a:lnSpc>
              <a:spcBef>
                <a:spcPts val="0"/>
              </a:spcBef>
              <a:buNone/>
              <a:defRPr sz="1600"/>
            </a:lvl2pPr>
          </a:lstStyle>
          <a:p>
            <a:pPr lvl="1"/>
            <a:r>
              <a:rPr lang="en-US" dirty="0"/>
              <a:t>Teacher Reads You could take a class field trip to many different places. You might visit a ranch, which is a large farm where animals are raised. Farm animals are fed grain, which are seeds, and hay, a kind of grass. Let’s learn what it would be like to visit a ranch.</a:t>
            </a:r>
          </a:p>
        </p:txBody>
      </p:sp>
      <p:sp>
        <p:nvSpPr>
          <p:cNvPr id="13" name="Content Placeholder 2">
            <a:extLst>
              <a:ext uri="{FF2B5EF4-FFF2-40B4-BE49-F238E27FC236}">
                <a16:creationId xmlns:a16="http://schemas.microsoft.com/office/drawing/2014/main" id="{19B8F6FB-4ADC-1239-0D59-48E32EE698FA}"/>
              </a:ext>
            </a:extLst>
          </p:cNvPr>
          <p:cNvSpPr>
            <a:spLocks noGrp="1"/>
          </p:cNvSpPr>
          <p:nvPr>
            <p:ph idx="16" hasCustomPrompt="1"/>
          </p:nvPr>
        </p:nvSpPr>
        <p:spPr>
          <a:xfrm>
            <a:off x="3216090" y="4034115"/>
            <a:ext cx="6528547" cy="2304288"/>
          </a:xfrm>
        </p:spPr>
        <p:txBody>
          <a:bodyPr lIns="0" tIns="0" rIns="0">
            <a:noAutofit/>
          </a:bodyPr>
          <a:lstStyle>
            <a:lvl1pPr>
              <a:buAutoNum type="alphaUcPeriod"/>
              <a:defRPr/>
            </a:lvl1pPr>
            <a:lvl2pPr marL="0" indent="457200">
              <a:lnSpc>
                <a:spcPts val="2600"/>
              </a:lnSpc>
              <a:spcBef>
                <a:spcPts val="0"/>
              </a:spcBef>
              <a:buNone/>
              <a:defRPr sz="1800"/>
            </a:lvl2pPr>
          </a:lstStyle>
          <a:p>
            <a:pPr lvl="1"/>
            <a:r>
              <a:rPr lang="en-US" dirty="0"/>
              <a:t>“Mom, this is the day my class will visit Bay</a:t>
            </a:r>
            <a:br>
              <a:rPr lang="en-US" dirty="0"/>
            </a:br>
            <a:r>
              <a:rPr lang="en-US" dirty="0"/>
              <a:t>Ranch,” Fay said. “Mr. Ross said that we will see </a:t>
            </a:r>
            <a:br>
              <a:rPr lang="en-US" dirty="0"/>
            </a:br>
            <a:r>
              <a:rPr lang="en-US" dirty="0"/>
              <a:t>grain and hay. We may get to see pigs. After we see </a:t>
            </a:r>
            <a:br>
              <a:rPr lang="en-US" dirty="0"/>
            </a:br>
            <a:r>
              <a:rPr lang="en-US" dirty="0"/>
              <a:t>the ranch, we will stay and have a picnic lunch. The</a:t>
            </a:r>
            <a:br>
              <a:rPr lang="en-US" dirty="0"/>
            </a:br>
            <a:r>
              <a:rPr lang="en-US" dirty="0"/>
              <a:t>bus will bring us back at 3:00.”</a:t>
            </a:r>
          </a:p>
          <a:p>
            <a:pPr lvl="1"/>
            <a:r>
              <a:rPr lang="en-US" dirty="0"/>
              <a:t>“Have fun at the ranch, Fay,” Mom said. “I will see you</a:t>
            </a:r>
            <a:br>
              <a:rPr lang="en-US" dirty="0"/>
            </a:br>
            <a:r>
              <a:rPr lang="en-US" dirty="0"/>
              <a:t>when you get back.”</a:t>
            </a:r>
          </a:p>
        </p:txBody>
      </p:sp>
      <p:sp>
        <p:nvSpPr>
          <p:cNvPr id="15" name="Content Placeholder 14">
            <a:extLst>
              <a:ext uri="{FF2B5EF4-FFF2-40B4-BE49-F238E27FC236}">
                <a16:creationId xmlns:a16="http://schemas.microsoft.com/office/drawing/2014/main" id="{3E76E84B-865A-DD5E-8379-1689FC78D15A}"/>
              </a:ext>
            </a:extLst>
          </p:cNvPr>
          <p:cNvSpPr>
            <a:spLocks noGrp="1"/>
          </p:cNvSpPr>
          <p:nvPr>
            <p:ph sz="quarter" idx="17"/>
          </p:nvPr>
        </p:nvSpPr>
        <p:spPr>
          <a:xfrm>
            <a:off x="2447362" y="4033838"/>
            <a:ext cx="598579" cy="2305050"/>
          </a:xfrm>
        </p:spPr>
        <p:txBody>
          <a:bodyPr lIns="0" tIns="0" rIns="0">
            <a:normAutofit/>
          </a:bodyPr>
          <a:lstStyle>
            <a:lvl1pPr marL="0" indent="0" algn="r">
              <a:lnSpc>
                <a:spcPts val="2600"/>
              </a:lnSpc>
              <a:spcBef>
                <a:spcPts val="0"/>
              </a:spcBef>
              <a:buNone/>
              <a:defRPr sz="1800">
                <a:solidFill>
                  <a:schemeClr val="bg2">
                    <a:lumMod val="50000"/>
                  </a:schemeClr>
                </a:solidFill>
              </a:defRPr>
            </a:lvl1pPr>
          </a:lstStyle>
          <a:p>
            <a:pPr lvl="0"/>
            <a:endParaRPr lang="en-US" dirty="0"/>
          </a:p>
          <a:p>
            <a:pPr lvl="0"/>
            <a:r>
              <a:rPr lang="en-US" dirty="0"/>
              <a:t>11</a:t>
            </a:r>
          </a:p>
          <a:p>
            <a:pPr lvl="0"/>
            <a:r>
              <a:rPr lang="en-US" dirty="0"/>
              <a:t>23</a:t>
            </a:r>
          </a:p>
          <a:p>
            <a:pPr lvl="0"/>
            <a:r>
              <a:rPr lang="en-US" dirty="0"/>
              <a:t>36</a:t>
            </a:r>
          </a:p>
          <a:p>
            <a:pPr lvl="0"/>
            <a:endParaRPr lang="en-US" dirty="0"/>
          </a:p>
        </p:txBody>
      </p:sp>
      <p:sp>
        <p:nvSpPr>
          <p:cNvPr id="2" name="Content Placeholder 12">
            <a:extLst>
              <a:ext uri="{FF2B5EF4-FFF2-40B4-BE49-F238E27FC236}">
                <a16:creationId xmlns:a16="http://schemas.microsoft.com/office/drawing/2014/main" id="{311C3593-70D1-557A-83FD-4927EE085940}"/>
              </a:ext>
            </a:extLst>
          </p:cNvPr>
          <p:cNvSpPr>
            <a:spLocks noGrp="1"/>
          </p:cNvSpPr>
          <p:nvPr>
            <p:ph sz="quarter" idx="18"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
        <p:nvSpPr>
          <p:cNvPr id="3" name="Title Placeholder 8">
            <a:extLst>
              <a:ext uri="{FF2B5EF4-FFF2-40B4-BE49-F238E27FC236}">
                <a16:creationId xmlns:a16="http://schemas.microsoft.com/office/drawing/2014/main" id="{137BFE6B-D8AC-FC4B-9044-03FC5A11FB7A}"/>
              </a:ext>
            </a:extLst>
          </p:cNvPr>
          <p:cNvSpPr>
            <a:spLocks noGrp="1"/>
          </p:cNvSpPr>
          <p:nvPr>
            <p:ph type="title"/>
          </p:nvPr>
        </p:nvSpPr>
        <p:spPr>
          <a:xfrm>
            <a:off x="685800" y="1"/>
            <a:ext cx="2078665" cy="1148316"/>
          </a:xfrm>
          <a:prstGeom prst="rect">
            <a:avLst/>
          </a:prstGeom>
        </p:spPr>
        <p:txBody>
          <a:bodyPr vert="horz" lIns="91440" tIns="45720" rIns="91440" bIns="45720" rtlCol="0" anchor="ctr">
            <a:normAutofit/>
          </a:body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5 Lesson 16</a:t>
            </a:r>
          </a:p>
        </p:txBody>
      </p:sp>
    </p:spTree>
    <p:extLst>
      <p:ext uri="{BB962C8B-B14F-4D97-AF65-F5344CB8AC3E}">
        <p14:creationId xmlns:p14="http://schemas.microsoft.com/office/powerpoint/2010/main" val="769519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7086600" cy="5123416"/>
          </a:xfrm>
        </p:spPr>
        <p:txBody>
          <a:bodyPr/>
          <a:lstStyle>
            <a:lvl1pPr>
              <a:buAutoNum type="alphaUcPeriod"/>
              <a:defRPr/>
            </a:lvl1pPr>
            <a:lvl2pPr>
              <a:lnSpc>
                <a:spcPts val="3000"/>
              </a:lnSpc>
              <a:buAutoNum type="arabicPeriod"/>
              <a:defRPr/>
            </a:lvl2pPr>
          </a:lstStyle>
          <a:p>
            <a:pPr lvl="0"/>
            <a:r>
              <a:rPr lang="en-US" dirty="0"/>
              <a:t>Heading</a:t>
            </a:r>
          </a:p>
          <a:p>
            <a:pPr lvl="1"/>
            <a:r>
              <a:rPr lang="en-US" dirty="0"/>
              <a:t>People __________ go on the bus trip.</a:t>
            </a:r>
          </a:p>
          <a:p>
            <a:pPr lvl="1"/>
            <a:r>
              <a:rPr lang="en-US" dirty="0"/>
              <a:t>It may __________ at the end of the day.</a:t>
            </a:r>
          </a:p>
          <a:p>
            <a:pPr lvl="1"/>
            <a:r>
              <a:rPr lang="en-US" dirty="0"/>
              <a:t>Ray put the dish on the __________ .</a:t>
            </a:r>
          </a:p>
          <a:p>
            <a:pPr lvl="1"/>
            <a:r>
              <a:rPr lang="en-US" dirty="0"/>
              <a:t>Fish will grab the __________ .</a:t>
            </a:r>
          </a:p>
          <a:p>
            <a:pPr lvl="1"/>
            <a:r>
              <a:rPr lang="en-US" dirty="0"/>
              <a:t>Alex will fill the pail with some __________ .</a:t>
            </a:r>
          </a:p>
          <a:p>
            <a:pPr lvl="1"/>
            <a:r>
              <a:rPr lang="en-US" dirty="0"/>
              <a:t>Dom got the __________ from the box.</a:t>
            </a:r>
          </a:p>
          <a:p>
            <a:pPr lvl="1"/>
            <a:endParaRPr lang="en-US" dirty="0"/>
          </a:p>
          <a:p>
            <a:pPr lvl="1"/>
            <a:endParaRPr lang="en-US" dirty="0"/>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4" name="Content Placeholder 2">
            <a:extLst>
              <a:ext uri="{FF2B5EF4-FFF2-40B4-BE49-F238E27FC236}">
                <a16:creationId xmlns:a16="http://schemas.microsoft.com/office/drawing/2014/main" id="{FD9732A6-8C9E-5F5A-AB56-58760ED74CEB}"/>
              </a:ext>
            </a:extLst>
          </p:cNvPr>
          <p:cNvSpPr>
            <a:spLocks noGrp="1"/>
          </p:cNvSpPr>
          <p:nvPr>
            <p:ph idx="13"/>
          </p:nvPr>
        </p:nvSpPr>
        <p:spPr>
          <a:xfrm>
            <a:off x="7849354" y="1111170"/>
            <a:ext cx="4149905" cy="5123417"/>
          </a:xfrm>
        </p:spPr>
        <p:txBody>
          <a:bodyPr lIns="0" tIns="45720" rIns="0"/>
          <a:lstStyle>
            <a:lvl1pPr>
              <a:buAutoNum type="alphaUcPeriod"/>
              <a:defRPr/>
            </a:lvl1pPr>
            <a:lvl2pPr marL="0" indent="0" defTabSz="182880">
              <a:lnSpc>
                <a:spcPts val="3000"/>
              </a:lnSpc>
              <a:spcBef>
                <a:spcPts val="500"/>
              </a:spcBef>
              <a:buNone/>
              <a:defRPr/>
            </a:lvl2pPr>
          </a:lstStyle>
          <a:p>
            <a:pPr lvl="1"/>
            <a:endParaRPr lang="en-US" dirty="0"/>
          </a:p>
          <a:p>
            <a:pPr lvl="1"/>
            <a:r>
              <a:rPr lang="en-US" dirty="0"/>
              <a:t>bay			bait				jail</a:t>
            </a:r>
          </a:p>
          <a:p>
            <a:pPr lvl="1"/>
            <a:r>
              <a:rPr lang="en-US" dirty="0"/>
              <a:t>grain		plain			pray</a:t>
            </a:r>
          </a:p>
          <a:p>
            <a:pPr lvl="1"/>
            <a:r>
              <a:rPr lang="en-US" dirty="0"/>
              <a:t>main		pain				mail</a:t>
            </a:r>
          </a:p>
          <a:p>
            <a:pPr lvl="1"/>
            <a:r>
              <a:rPr lang="en-US" dirty="0"/>
              <a:t>way			stay				may</a:t>
            </a:r>
          </a:p>
          <a:p>
            <a:pPr lvl="1"/>
            <a:r>
              <a:rPr lang="en-US" dirty="0"/>
              <a:t>paint		plain			grain</a:t>
            </a:r>
          </a:p>
          <a:p>
            <a:pPr lvl="1"/>
            <a:r>
              <a:rPr lang="en-US" dirty="0"/>
              <a:t>bay			rain				braid</a:t>
            </a:r>
          </a:p>
        </p:txBody>
      </p:sp>
      <p:sp>
        <p:nvSpPr>
          <p:cNvPr id="2" name="Content Placeholder 12">
            <a:extLst>
              <a:ext uri="{FF2B5EF4-FFF2-40B4-BE49-F238E27FC236}">
                <a16:creationId xmlns:a16="http://schemas.microsoft.com/office/drawing/2014/main" id="{C1C3E57A-4A5C-6BA0-9454-2519D3F5C57B}"/>
              </a:ext>
            </a:extLst>
          </p:cNvPr>
          <p:cNvSpPr>
            <a:spLocks noGrp="1"/>
          </p:cNvSpPr>
          <p:nvPr>
            <p:ph sz="quarter" idx="14"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
        <p:nvSpPr>
          <p:cNvPr id="5" name="Title Placeholder 8">
            <a:extLst>
              <a:ext uri="{FF2B5EF4-FFF2-40B4-BE49-F238E27FC236}">
                <a16:creationId xmlns:a16="http://schemas.microsoft.com/office/drawing/2014/main" id="{3E79F2BF-8541-00D1-49E0-B5C8237DC36F}"/>
              </a:ext>
            </a:extLst>
          </p:cNvPr>
          <p:cNvSpPr>
            <a:spLocks noGrp="1"/>
          </p:cNvSpPr>
          <p:nvPr>
            <p:ph type="title"/>
          </p:nvPr>
        </p:nvSpPr>
        <p:spPr>
          <a:xfrm>
            <a:off x="685800" y="1"/>
            <a:ext cx="2078665" cy="1148316"/>
          </a:xfrm>
          <a:prstGeom prst="rect">
            <a:avLst/>
          </a:prstGeom>
        </p:spPr>
        <p:txBody>
          <a:bodyPr vert="horz" lIns="91440" tIns="45720" rIns="91440" bIns="45720" rtlCol="0" anchor="ctr">
            <a:normAutofit/>
          </a:body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5 Lesson 16</a:t>
            </a:r>
          </a:p>
        </p:txBody>
      </p:sp>
    </p:spTree>
    <p:extLst>
      <p:ext uri="{BB962C8B-B14F-4D97-AF65-F5344CB8AC3E}">
        <p14:creationId xmlns:p14="http://schemas.microsoft.com/office/powerpoint/2010/main" val="109554701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E429D-C75E-E568-5F34-8F361B601CA3}"/>
              </a:ext>
            </a:extLst>
          </p:cNvPr>
          <p:cNvSpPr>
            <a:spLocks noGrp="1"/>
          </p:cNvSpPr>
          <p:nvPr>
            <p:ph type="title"/>
          </p:nvPr>
        </p:nvSpPr>
        <p:spPr>
          <a:xfrm>
            <a:off x="685800" y="365125"/>
            <a:ext cx="10668000" cy="365125"/>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2AFE3419-7DA6-8D90-C5FC-1D683DC82E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EC122EF-F1E8-EAB4-D27E-0337D27180A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A1FA69-8AE8-A4EA-D3CF-06DE7918D555}"/>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FBF69622-8A64-A669-DABD-7E78279BFB0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4D1F01E0-EF8D-AB42-7A1B-8F4E1C7CEEA0}"/>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3361788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0A774-84A6-66A7-FB38-A9B7BFE1C68A}"/>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C0920F4F-8F64-75B9-DF99-40F957EDFF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E048D4-B3D0-0986-895B-3E543FA551D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C58F529-9E2D-67B3-F58B-87062897C2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888347-4E53-CF56-E924-D0642C233A7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FF4318-455C-C086-D072-53511E927F65}"/>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8" name="Footer Placeholder 7">
            <a:extLst>
              <a:ext uri="{FF2B5EF4-FFF2-40B4-BE49-F238E27FC236}">
                <a16:creationId xmlns:a16="http://schemas.microsoft.com/office/drawing/2014/main" id="{F6929678-DEB9-11D8-E227-383DF3B278D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C345E2E5-9AF5-1F84-47F2-28A78DAB1DE7}"/>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4275470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E22BD-2BBC-4652-E176-397D100ABB5F}"/>
              </a:ext>
            </a:extLst>
          </p:cNvPr>
          <p:cNvSpPr>
            <a:spLocks noGrp="1"/>
          </p:cNvSpPr>
          <p:nvPr>
            <p:ph type="title"/>
          </p:nvPr>
        </p:nvSpPr>
        <p:spPr>
          <a:xfrm>
            <a:off x="685800" y="365125"/>
            <a:ext cx="10668000" cy="365125"/>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A35B2CD8-129F-83AC-BD54-A76C8647C2B6}"/>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4" name="Footer Placeholder 3">
            <a:extLst>
              <a:ext uri="{FF2B5EF4-FFF2-40B4-BE49-F238E27FC236}">
                <a16:creationId xmlns:a16="http://schemas.microsoft.com/office/drawing/2014/main" id="{EA41E129-2666-B288-6912-D32326A32B4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C4077BF0-725E-EC5A-DB85-61D64977BDAD}"/>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1713541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1AB76-A962-1C17-BDD4-4A22527A34AC}"/>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FDCA5F8-EB8E-4ED1-E8A1-FDE5C8D56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9DDD106-A64B-FA81-AB4E-A36073E4A1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FFEE8AF-0CCA-D324-3583-055E65AE8B05}"/>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1D12FD8D-07CD-95C9-C125-E29EFBC51A0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A7318EDA-CE88-4538-A82C-D9B34908E067}"/>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1921655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D0ED9ED-A7AE-7A79-DCED-0137C5AD8005}"/>
              </a:ext>
            </a:extLst>
          </p:cNvPr>
          <p:cNvSpPr>
            <a:spLocks noGrp="1"/>
          </p:cNvSpPr>
          <p:nvPr>
            <p:ph type="body" idx="1"/>
          </p:nvPr>
        </p:nvSpPr>
        <p:spPr>
          <a:xfrm>
            <a:off x="685800" y="1073426"/>
            <a:ext cx="10668000" cy="512064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5C5A5957-3532-7326-15C2-FC04ACC75319}"/>
              </a:ext>
            </a:extLst>
          </p:cNvPr>
          <p:cNvSpPr>
            <a:spLocks noGrp="1"/>
          </p:cNvSpPr>
          <p:nvPr>
            <p:ph type="sldNum" sz="quarter" idx="4"/>
          </p:nvPr>
        </p:nvSpPr>
        <p:spPr>
          <a:xfrm>
            <a:off x="8610600" y="365125"/>
            <a:ext cx="2743200" cy="365125"/>
          </a:xfrm>
          <a:prstGeom prst="rect">
            <a:avLst/>
          </a:prstGeom>
        </p:spPr>
        <p:txBody>
          <a:bodyPr vert="horz" lIns="91440" tIns="45720" rIns="91440" bIns="45720" rtlCol="0" anchor="ctr"/>
          <a:lstStyle>
            <a:lvl1pPr algn="r">
              <a:defRPr sz="1800">
                <a:solidFill>
                  <a:schemeClr val="tx1"/>
                </a:solidFill>
                <a:latin typeface="Arial" panose="020B0604020202020204" pitchFamily="34" charset="0"/>
                <a:cs typeface="Arial" panose="020B0604020202020204" pitchFamily="34" charset="0"/>
              </a:defRPr>
            </a:lvl1pPr>
          </a:lstStyle>
          <a:p>
            <a:fld id="{D329465C-2FAC-6745-BF34-06294513BB59}" type="slidenum">
              <a:rPr lang="en-US" smtClean="0"/>
              <a:pPr/>
              <a:t>‹#›</a:t>
            </a:fld>
            <a:endParaRPr lang="en-US" dirty="0"/>
          </a:p>
        </p:txBody>
      </p:sp>
      <p:sp>
        <p:nvSpPr>
          <p:cNvPr id="8" name="TextBox 4">
            <a:extLst>
              <a:ext uri="{FF2B5EF4-FFF2-40B4-BE49-F238E27FC236}">
                <a16:creationId xmlns:a16="http://schemas.microsoft.com/office/drawing/2014/main" id="{6F2669D9-6DB7-B41C-6C21-AE1CFB75F310}"/>
              </a:ext>
            </a:extLst>
          </p:cNvPr>
          <p:cNvSpPr txBox="1"/>
          <p:nvPr userDrawn="1"/>
        </p:nvSpPr>
        <p:spPr>
          <a:xfrm>
            <a:off x="685800" y="6477002"/>
            <a:ext cx="4358487" cy="228600"/>
          </a:xfrm>
          <a:prstGeom prst="rect">
            <a:avLst/>
          </a:prstGeom>
          <a:noFill/>
          <a:ln>
            <a:noFill/>
          </a:ln>
        </p:spPr>
        <p:txBody>
          <a:bodyPr wrap="square" lIns="0" tIns="0" rIns="0" bIns="0" anchor="t"/>
          <a:lstStyle/>
          <a:p>
            <a:pPr indent="12700">
              <a:defRPr lang="en-US"/>
            </a:pPr>
            <a:r>
              <a:rPr sz="1200" dirty="0">
                <a:latin typeface="Arial Regular" charset="77"/>
                <a:ea typeface="Arial Regular" charset="77"/>
                <a:cs typeface="Arial Regular" charset="77"/>
              </a:rPr>
              <a:t>©Curriculum Associates, LLC Copying is not permitted.</a:t>
            </a:r>
          </a:p>
        </p:txBody>
      </p:sp>
      <p:cxnSp>
        <p:nvCxnSpPr>
          <p:cNvPr id="10" name="Straight Connector 9">
            <a:extLst>
              <a:ext uri="{FF2B5EF4-FFF2-40B4-BE49-F238E27FC236}">
                <a16:creationId xmlns:a16="http://schemas.microsoft.com/office/drawing/2014/main" id="{F9A3B283-2822-6C88-4F59-9A1EFA9CA8E0}"/>
              </a:ext>
            </a:extLst>
          </p:cNvPr>
          <p:cNvCxnSpPr/>
          <p:nvPr userDrawn="1"/>
        </p:nvCxnSpPr>
        <p:spPr>
          <a:xfrm>
            <a:off x="0" y="750128"/>
            <a:ext cx="12192000" cy="0"/>
          </a:xfrm>
          <a:prstGeom prst="line">
            <a:avLst/>
          </a:prstGeom>
          <a:ln/>
        </p:spPr>
        <p:style>
          <a:lnRef idx="1">
            <a:schemeClr val="dk1"/>
          </a:lnRef>
          <a:fillRef idx="0">
            <a:schemeClr val="dk1"/>
          </a:fillRef>
          <a:effectRef idx="0">
            <a:schemeClr val="dk1"/>
          </a:effectRef>
          <a:fontRef idx="minor">
            <a:schemeClr val="tx1"/>
          </a:fontRef>
        </p:style>
      </p:cxnSp>
      <p:sp>
        <p:nvSpPr>
          <p:cNvPr id="11" name="Title Placeholder 8">
            <a:extLst>
              <a:ext uri="{FF2B5EF4-FFF2-40B4-BE49-F238E27FC236}">
                <a16:creationId xmlns:a16="http://schemas.microsoft.com/office/drawing/2014/main" id="{4E8B2659-D924-F26B-203C-2006E913BE56}"/>
              </a:ext>
            </a:extLst>
          </p:cNvPr>
          <p:cNvSpPr txBox="1">
            <a:spLocks/>
          </p:cNvSpPr>
          <p:nvPr userDrawn="1"/>
        </p:nvSpPr>
        <p:spPr>
          <a:xfrm>
            <a:off x="687600" y="-22032"/>
            <a:ext cx="2078665" cy="114831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1800" kern="1200" baseline="0">
                <a:solidFill>
                  <a:schemeClr val="tx1"/>
                </a:solidFill>
                <a:latin typeface="+mj-lt"/>
                <a:ea typeface="+mj-ea"/>
                <a:cs typeface="+mj-cs"/>
              </a:defRPr>
            </a:lvl1p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5 Lesson 14</a:t>
            </a:r>
          </a:p>
        </p:txBody>
      </p:sp>
    </p:spTree>
    <p:extLst>
      <p:ext uri="{BB962C8B-B14F-4D97-AF65-F5344CB8AC3E}">
        <p14:creationId xmlns:p14="http://schemas.microsoft.com/office/powerpoint/2010/main" val="1645712685"/>
      </p:ext>
    </p:extLst>
  </p:cSld>
  <p:clrMap bg1="lt1" tx1="dk1" bg2="lt2" tx2="dk2" accent1="accent1" accent2="accent2" accent3="accent3" accent4="accent4" accent5="accent5" accent6="accent6" hlink="hlink" folHlink="folHlink"/>
  <p:sldLayoutIdLst>
    <p:sldLayoutId id="2147483650" r:id="rId1"/>
    <p:sldLayoutId id="2147483660" r:id="rId2"/>
    <p:sldLayoutId id="2147483661" r:id="rId3"/>
    <p:sldLayoutId id="2147483662" r:id="rId4"/>
    <p:sldLayoutId id="2147483663" r:id="rId5"/>
    <p:sldLayoutId id="2147483652" r:id="rId6"/>
    <p:sldLayoutId id="2147483653" r:id="rId7"/>
    <p:sldLayoutId id="2147483654" r:id="rId8"/>
    <p:sldLayoutId id="2147483656" r:id="rId9"/>
    <p:sldLayoutId id="2147483657" r:id="rId10"/>
    <p:sldLayoutId id="2147483658" r:id="rId11"/>
    <p:sldLayoutId id="2147483659" r:id="rId12"/>
    <p:sldLayoutId id="2147483665" r:id="rId13"/>
    <p:sldLayoutId id="2147483666" r:id="rId14"/>
    <p:sldLayoutId id="2147483667" r:id="rId15"/>
    <p:sldLayoutId id="2147483670" r:id="rId16"/>
  </p:sldLayoutIdLst>
  <p:hf hdr="0" ftr="0" dt="0"/>
  <p:txStyles>
    <p:titleStyle>
      <a:lvl1pPr algn="l" defTabSz="914400" rtl="0" eaLnBrk="1" latinLnBrk="0" hangingPunct="1">
        <a:lnSpc>
          <a:spcPct val="90000"/>
        </a:lnSpc>
        <a:spcBef>
          <a:spcPct val="0"/>
        </a:spcBef>
        <a:buNone/>
        <a:defRPr sz="1800" kern="1200" baseline="0">
          <a:solidFill>
            <a:schemeClr val="tx1"/>
          </a:solidFill>
          <a:latin typeface="+mj-lt"/>
          <a:ea typeface="+mj-ea"/>
          <a:cs typeface="+mj-cs"/>
        </a:defRPr>
      </a:lvl1pPr>
    </p:titleStyle>
    <p:bodyStyle>
      <a:lvl1pPr marL="457200" indent="-457200" algn="l" defTabSz="914400" rtl="0" eaLnBrk="1" latinLnBrk="0" hangingPunct="1">
        <a:lnSpc>
          <a:spcPts val="3400"/>
        </a:lnSpc>
        <a:spcBef>
          <a:spcPts val="2200"/>
        </a:spcBef>
        <a:buFont typeface="+mj-lt"/>
        <a:buAutoNum type="alphaUcPeriod"/>
        <a:defRPr sz="2200" kern="1200">
          <a:solidFill>
            <a:schemeClr val="tx1"/>
          </a:solidFill>
          <a:latin typeface="Arial" panose="020B0604020202020204" pitchFamily="34" charset="0"/>
          <a:ea typeface="+mn-ea"/>
          <a:cs typeface="Arial" panose="020B0604020202020204" pitchFamily="34" charset="0"/>
        </a:defRPr>
      </a:lvl1pPr>
      <a:lvl2pPr marL="914400" indent="-457200" algn="l" defTabSz="914400" rtl="0" eaLnBrk="1" latinLnBrk="0" hangingPunct="1">
        <a:lnSpc>
          <a:spcPts val="3400"/>
        </a:lnSpc>
        <a:spcBef>
          <a:spcPts val="500"/>
        </a:spcBef>
        <a:buFont typeface="+mj-lt"/>
        <a:buAutoNum type="arabicPeriod"/>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3.xml"/><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4F5441D-ECA2-D249-D0DC-C252C60120C5}"/>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cs typeface="Arial" panose="020B0604020202020204" pitchFamily="34" charset="0"/>
              </a:rPr>
              <a:t>Say Sounds (A–B)</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A89FC38A-AF24-760D-AC21-74C16F921498}"/>
              </a:ext>
            </a:extLst>
          </p:cNvPr>
          <p:cNvSpPr>
            <a:spLocks noGrp="1"/>
          </p:cNvSpPr>
          <p:nvPr>
            <p:ph type="sldNum" sz="quarter" idx="12"/>
          </p:nvPr>
        </p:nvSpPr>
        <p:spPr/>
        <p:txBody>
          <a:bodyPr>
            <a:noAutofit/>
          </a:bodyPr>
          <a:lstStyle/>
          <a:p>
            <a:fld id="{D329465C-2FAC-6745-BF34-06294513BB59}" type="slidenum">
              <a:rPr lang="en-US" smtClean="0"/>
              <a:pPr/>
              <a:t>1</a:t>
            </a:fld>
            <a:endParaRPr lang="en-US" dirty="0"/>
          </a:p>
        </p:txBody>
      </p:sp>
      <p:sp>
        <p:nvSpPr>
          <p:cNvPr id="5" name="Rounded Rectangle 4">
            <a:extLst>
              <a:ext uri="{FF2B5EF4-FFF2-40B4-BE49-F238E27FC236}">
                <a16:creationId xmlns:a16="http://schemas.microsoft.com/office/drawing/2014/main" id="{5291989A-394A-B150-436F-E809AC2D904E}"/>
              </a:ext>
              <a:ext uri="{C183D7F6-B498-43B3-948B-1728B52AA6E4}">
                <adec:decorative xmlns:adec="http://schemas.microsoft.com/office/drawing/2017/decorative" val="1"/>
              </a:ext>
            </a:extLst>
          </p:cNvPr>
          <p:cNvSpPr/>
          <p:nvPr/>
        </p:nvSpPr>
        <p:spPr>
          <a:xfrm>
            <a:off x="773265" y="1180953"/>
            <a:ext cx="1868556" cy="430887"/>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6" name="TextBox 5">
            <a:extLst>
              <a:ext uri="{FF2B5EF4-FFF2-40B4-BE49-F238E27FC236}">
                <a16:creationId xmlns:a16="http://schemas.microsoft.com/office/drawing/2014/main" id="{A8332E2A-854C-DAEC-4246-9D95CB7DBD2A}"/>
              </a:ext>
            </a:extLst>
          </p:cNvPr>
          <p:cNvSpPr txBox="1">
            <a:spLocks/>
          </p:cNvSpPr>
          <p:nvPr/>
        </p:nvSpPr>
        <p:spPr>
          <a:xfrm>
            <a:off x="773264" y="1180953"/>
            <a:ext cx="1868557" cy="446616"/>
          </a:xfrm>
          <a:prstGeom prst="rect">
            <a:avLst/>
          </a:prstGeom>
          <a:no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Say Sounds</a:t>
            </a:r>
          </a:p>
        </p:txBody>
      </p:sp>
      <p:sp>
        <p:nvSpPr>
          <p:cNvPr id="2"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800" y="1789042"/>
            <a:ext cx="10668000" cy="4149641"/>
          </a:xfrm>
        </p:spPr>
        <p:txBody>
          <a:bodyPr vert="horz" lIns="91440" tIns="45720" rIns="91440" bIns="45720" rtlCol="0" anchor="t">
            <a:noAutofit/>
          </a:bodyPr>
          <a:lstStyle/>
          <a:p>
            <a:r>
              <a:rPr lang="en-US" b="1" dirty="0">
                <a:latin typeface="Arial"/>
                <a:cs typeface="Arial"/>
              </a:rPr>
              <a:t>Phonemic Awareness </a:t>
            </a:r>
            <a:r>
              <a:rPr lang="en-US" dirty="0">
                <a:latin typeface="Arial"/>
                <a:cs typeface="Arial"/>
              </a:rPr>
              <a:t>You will blend and segment sounds as </a:t>
            </a:r>
            <a:br>
              <a:rPr lang="en-US" dirty="0"/>
            </a:br>
            <a:r>
              <a:rPr lang="en-US" dirty="0">
                <a:latin typeface="Arial"/>
                <a:cs typeface="Arial"/>
              </a:rPr>
              <a:t>you read and spell words.</a:t>
            </a:r>
          </a:p>
          <a:p>
            <a:pPr>
              <a:buFont typeface="+mj-lt"/>
              <a:buAutoNum type="alphaUcPeriod" startAt="2"/>
            </a:pPr>
            <a:r>
              <a:rPr lang="en-US" b="1" dirty="0"/>
              <a:t>Letter/Sound Associations </a:t>
            </a:r>
            <a:r>
              <a:rPr lang="en-US" dirty="0"/>
              <a:t>Look at the letters. Say the sounds.</a:t>
            </a:r>
          </a:p>
          <a:p>
            <a:pPr lvl="1" defTabSz="457200"/>
            <a:r>
              <a:rPr lang="it-IT" dirty="0">
                <a:latin typeface="Arial"/>
                <a:cs typeface="Arial"/>
              </a:rPr>
              <a:t>oa		igh		</a:t>
            </a:r>
            <a:r>
              <a:rPr lang="it-IT" b="1" dirty="0">
                <a:latin typeface="Arial"/>
                <a:cs typeface="Arial"/>
              </a:rPr>
              <a:t>a</a:t>
            </a:r>
            <a:r>
              <a:rPr lang="it-IT" dirty="0">
                <a:latin typeface="Arial"/>
                <a:cs typeface="Arial"/>
              </a:rPr>
              <a:t>		ay</a:t>
            </a:r>
          </a:p>
          <a:p>
            <a:pPr lvl="1" defTabSz="457200"/>
            <a:r>
              <a:rPr lang="it-IT" dirty="0"/>
              <a:t>igh		ai		ow		a_e</a:t>
            </a:r>
          </a:p>
          <a:p>
            <a:pPr lvl="1" defTabSz="457200"/>
            <a:r>
              <a:rPr lang="it-IT" dirty="0">
                <a:latin typeface="Arial"/>
                <a:cs typeface="Arial"/>
              </a:rPr>
              <a:t>ee		</a:t>
            </a:r>
            <a:r>
              <a:rPr lang="it-IT" b="1" dirty="0">
                <a:latin typeface="Arial"/>
                <a:cs typeface="Arial"/>
              </a:rPr>
              <a:t>e</a:t>
            </a:r>
            <a:r>
              <a:rPr lang="it-IT" dirty="0">
                <a:latin typeface="Arial"/>
                <a:cs typeface="Arial"/>
              </a:rPr>
              <a:t>		a_e	</a:t>
            </a:r>
            <a:r>
              <a:rPr lang="it-IT" b="1" dirty="0">
                <a:latin typeface="Arial"/>
                <a:cs typeface="Arial"/>
              </a:rPr>
              <a:t>i</a:t>
            </a:r>
          </a:p>
          <a:p>
            <a:pPr lvl="1" defTabSz="457200"/>
            <a:r>
              <a:rPr lang="it-IT" dirty="0">
                <a:latin typeface="Arial"/>
                <a:cs typeface="Arial"/>
              </a:rPr>
              <a:t>ea		</a:t>
            </a:r>
            <a:r>
              <a:rPr lang="it-IT" b="1" dirty="0">
                <a:latin typeface="Arial"/>
                <a:cs typeface="Arial"/>
              </a:rPr>
              <a:t>o</a:t>
            </a:r>
            <a:r>
              <a:rPr lang="it-IT" dirty="0">
                <a:latin typeface="Arial"/>
                <a:cs typeface="Arial"/>
              </a:rPr>
              <a:t>		oa		ee</a:t>
            </a:r>
          </a:p>
          <a:p>
            <a:pPr lvl="1" defTabSz="457200"/>
            <a:r>
              <a:rPr lang="it-IT" dirty="0"/>
              <a:t>ai		ow		ay		oa</a:t>
            </a:r>
          </a:p>
        </p:txBody>
      </p:sp>
    </p:spTree>
    <p:extLst>
      <p:ext uri="{BB962C8B-B14F-4D97-AF65-F5344CB8AC3E}">
        <p14:creationId xmlns:p14="http://schemas.microsoft.com/office/powerpoint/2010/main" val="3780168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Content Placeholder 22">
            <a:extLst>
              <a:ext uri="{FF2B5EF4-FFF2-40B4-BE49-F238E27FC236}">
                <a16:creationId xmlns:a16="http://schemas.microsoft.com/office/drawing/2014/main" id="{B1BAEC69-BFE6-9D3B-175C-647DCF6C1EA2}"/>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ts val="2100"/>
              </a:lnSpc>
              <a:spcBef>
                <a:spcPts val="0"/>
              </a:spcBef>
              <a:spcAft>
                <a:spcPts val="0"/>
              </a:spcAft>
              <a:buClrTx/>
              <a:buSzTx/>
              <a:buFont typeface="+mj-lt"/>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Comprehension Questions Part 1</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666E81B-83EE-F78D-5D9F-D8FEB6D31FC7}"/>
              </a:ext>
            </a:extLst>
          </p:cNvPr>
          <p:cNvSpPr>
            <a:spLocks noGrp="1"/>
          </p:cNvSpPr>
          <p:nvPr>
            <p:ph type="sldNum" sz="quarter" idx="12"/>
          </p:nvPr>
        </p:nvSpPr>
        <p:spPr/>
        <p:txBody>
          <a:bodyPr>
            <a:noAutofit/>
          </a:bodyPr>
          <a:lstStyle/>
          <a:p>
            <a:fld id="{D329465C-2FAC-6745-BF34-06294513BB59}" type="slidenum">
              <a:rPr lang="en-US" smtClean="0"/>
              <a:t>10</a:t>
            </a:fld>
            <a:endParaRPr lang="en-US"/>
          </a:p>
        </p:txBody>
      </p:sp>
      <p:sp>
        <p:nvSpPr>
          <p:cNvPr id="3" name="Content Placeholder 2">
            <a:extLst>
              <a:ext uri="{FF2B5EF4-FFF2-40B4-BE49-F238E27FC236}">
                <a16:creationId xmlns:a16="http://schemas.microsoft.com/office/drawing/2014/main" id="{97CB3D5A-517B-2940-0EC1-A279FFCF12AE}"/>
              </a:ext>
            </a:extLst>
          </p:cNvPr>
          <p:cNvSpPr>
            <a:spLocks noGrp="1"/>
          </p:cNvSpPr>
          <p:nvPr>
            <p:ph idx="1"/>
          </p:nvPr>
        </p:nvSpPr>
        <p:spPr>
          <a:xfrm>
            <a:off x="685800" y="1065904"/>
            <a:ext cx="10668000" cy="5175869"/>
          </a:xfrm>
        </p:spPr>
        <p:txBody>
          <a:bodyPr>
            <a:noAutofit/>
          </a:bodyPr>
          <a:lstStyle/>
          <a:p>
            <a:pPr marL="0" indent="0">
              <a:buNone/>
            </a:pPr>
            <a:r>
              <a:rPr lang="en-US" b="1" dirty="0"/>
              <a:t>How do the friends prepare items for the sale?</a:t>
            </a:r>
          </a:p>
          <a:p>
            <a:pPr marL="0" indent="0">
              <a:buNone/>
            </a:pPr>
            <a:r>
              <a:rPr lang="en-US" dirty="0"/>
              <a:t>	 The friends prepare items for the sale by ________________.</a:t>
            </a:r>
          </a:p>
          <a:p>
            <a:pPr marL="0" indent="0">
              <a:buNone/>
            </a:pPr>
            <a:r>
              <a:rPr lang="en-US" b="1" dirty="0"/>
              <a:t>How does Willow hope to make people stop and shop?</a:t>
            </a:r>
          </a:p>
          <a:p>
            <a:pPr marL="0" indent="0">
              <a:buNone/>
            </a:pPr>
            <a:r>
              <a:rPr lang="en-US" dirty="0"/>
              <a:t>	 Willow hopes to make people stop and shop by ________________.</a:t>
            </a:r>
          </a:p>
        </p:txBody>
      </p:sp>
    </p:spTree>
    <p:extLst>
      <p:ext uri="{BB962C8B-B14F-4D97-AF65-F5344CB8AC3E}">
        <p14:creationId xmlns:p14="http://schemas.microsoft.com/office/powerpoint/2010/main" val="1284019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1EF82D3-72F2-6B4A-C188-E024FE59509D}"/>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cs typeface="Arial" panose="020B0604020202020204" pitchFamily="34" charset="0"/>
              </a:rPr>
              <a:t>Decodable Narrative Text</a:t>
            </a: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(Part 2)</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89F8ACBB-F699-811B-DACA-578EFE8EFB69}"/>
              </a:ext>
            </a:extLst>
          </p:cNvPr>
          <p:cNvSpPr>
            <a:spLocks noGrp="1"/>
          </p:cNvSpPr>
          <p:nvPr>
            <p:ph type="sldNum" sz="quarter" idx="12"/>
          </p:nvPr>
        </p:nvSpPr>
        <p:spPr/>
        <p:txBody>
          <a:bodyPr>
            <a:noAutofit/>
          </a:bodyPr>
          <a:lstStyle/>
          <a:p>
            <a:fld id="{D329465C-2FAC-6745-BF34-06294513BB59}" type="slidenum">
              <a:rPr lang="en-US" smtClean="0"/>
              <a:pPr/>
              <a:t>11</a:t>
            </a:fld>
            <a:endParaRPr lang="en-US" dirty="0"/>
          </a:p>
        </p:txBody>
      </p:sp>
      <p:sp>
        <p:nvSpPr>
          <p:cNvPr id="5" name="Content Placeholder 4">
            <a:extLst>
              <a:ext uri="{FF2B5EF4-FFF2-40B4-BE49-F238E27FC236}">
                <a16:creationId xmlns:a16="http://schemas.microsoft.com/office/drawing/2014/main" id="{A8DA77EB-753B-3713-0B7E-E9C980F4C07B}"/>
              </a:ext>
            </a:extLst>
          </p:cNvPr>
          <p:cNvSpPr>
            <a:spLocks noGrp="1"/>
          </p:cNvSpPr>
          <p:nvPr>
            <p:ph sz="quarter" idx="15"/>
          </p:nvPr>
        </p:nvSpPr>
        <p:spPr>
          <a:xfrm>
            <a:off x="3216090" y="995679"/>
            <a:ext cx="6528546" cy="288955"/>
          </a:xfrm>
        </p:spPr>
        <p:txBody>
          <a:bodyPr>
            <a:noAutofit/>
          </a:bodyPr>
          <a:lstStyle/>
          <a:p>
            <a:r>
              <a:rPr lang="en-US" b="1" dirty="0">
                <a:effectLst/>
                <a:latin typeface="Arial" panose="020B0604020202020204" pitchFamily="34" charset="0"/>
              </a:rPr>
              <a:t>Part 2</a:t>
            </a:r>
            <a:endParaRPr lang="en-US" dirty="0">
              <a:effectLst/>
              <a:latin typeface="Arial" panose="020B0604020202020204" pitchFamily="34" charset="0"/>
            </a:endParaRPr>
          </a:p>
          <a:p>
            <a:endParaRPr lang="en-US" dirty="0"/>
          </a:p>
        </p:txBody>
      </p:sp>
      <p:sp>
        <p:nvSpPr>
          <p:cNvPr id="6" name="Content Placeholder 5">
            <a:extLst>
              <a:ext uri="{FF2B5EF4-FFF2-40B4-BE49-F238E27FC236}">
                <a16:creationId xmlns:a16="http://schemas.microsoft.com/office/drawing/2014/main" id="{E7A2F509-F7C0-BD73-F5E9-F42A27A18E14}"/>
              </a:ext>
            </a:extLst>
          </p:cNvPr>
          <p:cNvSpPr>
            <a:spLocks noGrp="1"/>
          </p:cNvSpPr>
          <p:nvPr>
            <p:ph idx="1"/>
          </p:nvPr>
        </p:nvSpPr>
        <p:spPr>
          <a:xfrm>
            <a:off x="3216091" y="1283744"/>
            <a:ext cx="6667380" cy="598215"/>
          </a:xfrm>
        </p:spPr>
        <p:txBody>
          <a:bodyPr>
            <a:noAutofit/>
          </a:bodyPr>
          <a:lstStyle/>
          <a:p>
            <a:pPr marL="0" indent="0">
              <a:lnSpc>
                <a:spcPct val="100000"/>
              </a:lnSpc>
              <a:spcBef>
                <a:spcPts val="0"/>
              </a:spcBef>
              <a:buNone/>
            </a:pPr>
            <a:r>
              <a:rPr lang="en-US" sz="1600" b="1" dirty="0"/>
              <a:t>Teacher Reads</a:t>
            </a:r>
            <a:r>
              <a:rPr lang="en-US" sz="1600" dirty="0"/>
              <a:t> It is time for the sale. Read on to find out if customers </a:t>
            </a:r>
            <a:br>
              <a:rPr lang="en-US" sz="1600" dirty="0"/>
            </a:br>
            <a:r>
              <a:rPr lang="en-US" sz="1600" dirty="0"/>
              <a:t>come and buy anything.</a:t>
            </a:r>
          </a:p>
        </p:txBody>
      </p:sp>
      <p:sp>
        <p:nvSpPr>
          <p:cNvPr id="7" name="Content Placeholder 6">
            <a:extLst>
              <a:ext uri="{FF2B5EF4-FFF2-40B4-BE49-F238E27FC236}">
                <a16:creationId xmlns:a16="http://schemas.microsoft.com/office/drawing/2014/main" id="{5118BD0C-F96E-6E6D-3CD8-6A587D71492A}"/>
              </a:ext>
            </a:extLst>
          </p:cNvPr>
          <p:cNvSpPr>
            <a:spLocks noGrp="1"/>
          </p:cNvSpPr>
          <p:nvPr>
            <p:ph idx="16"/>
          </p:nvPr>
        </p:nvSpPr>
        <p:spPr>
          <a:xfrm>
            <a:off x="3216090" y="1959209"/>
            <a:ext cx="6528547" cy="3327165"/>
          </a:xfrm>
        </p:spPr>
        <p:txBody>
          <a:bodyPr>
            <a:noAutofit/>
          </a:bodyPr>
          <a:lstStyle/>
          <a:p>
            <a:pPr marL="0" indent="457200">
              <a:lnSpc>
                <a:spcPts val="2600"/>
              </a:lnSpc>
              <a:spcBef>
                <a:spcPts val="0"/>
              </a:spcBef>
              <a:buNone/>
            </a:pPr>
            <a:r>
              <a:rPr lang="en-US" sz="1800" dirty="0"/>
              <a:t>The day of the sale came at last. Jay put up a </a:t>
            </a:r>
            <a:br>
              <a:rPr lang="en-US" sz="1800" dirty="0"/>
            </a:br>
            <a:r>
              <a:rPr lang="en-US" sz="1800" dirty="0"/>
              <a:t>handmade ad. Willow sat at the gate and gave muffins </a:t>
            </a:r>
            <a:br>
              <a:rPr lang="en-US" sz="1800" dirty="0"/>
            </a:br>
            <a:r>
              <a:rPr lang="en-US" sz="1800" dirty="0"/>
              <a:t>and milk to people. Mrs. Hill left with six pans and the </a:t>
            </a:r>
            <a:br>
              <a:rPr lang="en-US" sz="1800" dirty="0"/>
            </a:br>
            <a:r>
              <a:rPr lang="en-US" sz="1800" dirty="0"/>
              <a:t>lamp with a dent in its shade. A man in a truck got the </a:t>
            </a:r>
            <a:br>
              <a:rPr lang="en-US" sz="1800" dirty="0"/>
            </a:br>
            <a:r>
              <a:rPr lang="en-US" sz="1800" dirty="0"/>
              <a:t>gray coat. Lots of people were taking plants. When Jay </a:t>
            </a:r>
            <a:br>
              <a:rPr lang="en-US" sz="1800" dirty="0"/>
            </a:br>
            <a:r>
              <a:rPr lang="en-US" sz="1800" dirty="0"/>
              <a:t>saw </a:t>
            </a:r>
            <a:r>
              <a:rPr lang="en-US" sz="1800" dirty="0" err="1"/>
              <a:t>Neena</a:t>
            </a:r>
            <a:r>
              <a:rPr lang="en-US" sz="1800" dirty="0"/>
              <a:t> sell the mattress with lumps, he said, “I may </a:t>
            </a:r>
            <a:br>
              <a:rPr lang="en-US" sz="1800" dirty="0"/>
            </a:br>
            <a:r>
              <a:rPr lang="en-US" sz="1800" dirty="0"/>
              <a:t>have to take it all back. This stuff may not be junk if </a:t>
            </a:r>
            <a:br>
              <a:rPr lang="en-US" sz="1800" dirty="0"/>
            </a:br>
            <a:r>
              <a:rPr lang="en-US" sz="1800" dirty="0"/>
              <a:t>people can think of a way to use it!”</a:t>
            </a:r>
          </a:p>
        </p:txBody>
      </p:sp>
      <p:sp>
        <p:nvSpPr>
          <p:cNvPr id="8" name="Content Placeholder 7">
            <a:extLst>
              <a:ext uri="{FF2B5EF4-FFF2-40B4-BE49-F238E27FC236}">
                <a16:creationId xmlns:a16="http://schemas.microsoft.com/office/drawing/2014/main" id="{B47AE371-FBCB-1ABC-53EA-9B9F75655914}"/>
              </a:ext>
              <a:ext uri="{C183D7F6-B498-43B3-948B-1728B52AA6E4}">
                <adec:decorative xmlns:adec="http://schemas.microsoft.com/office/drawing/2017/decorative" val="1"/>
              </a:ext>
            </a:extLst>
          </p:cNvPr>
          <p:cNvSpPr>
            <a:spLocks noGrp="1"/>
          </p:cNvSpPr>
          <p:nvPr>
            <p:ph sz="quarter" idx="17"/>
          </p:nvPr>
        </p:nvSpPr>
        <p:spPr>
          <a:xfrm>
            <a:off x="2447362" y="1990309"/>
            <a:ext cx="598579" cy="3315116"/>
          </a:xfrm>
        </p:spPr>
        <p:txBody>
          <a:bodyPr>
            <a:noAutofit/>
          </a:bodyPr>
          <a:lstStyle/>
          <a:p>
            <a:r>
              <a:rPr lang="en-US" dirty="0"/>
              <a:t>80</a:t>
            </a:r>
          </a:p>
          <a:p>
            <a:r>
              <a:rPr lang="en-US" dirty="0"/>
              <a:t>92</a:t>
            </a:r>
          </a:p>
          <a:p>
            <a:r>
              <a:rPr lang="en-US" dirty="0"/>
              <a:t>102</a:t>
            </a:r>
          </a:p>
          <a:p>
            <a:r>
              <a:rPr lang="en-US" dirty="0"/>
              <a:t>114</a:t>
            </a:r>
          </a:p>
          <a:p>
            <a:r>
              <a:rPr lang="en-US" dirty="0"/>
              <a:t>128</a:t>
            </a:r>
          </a:p>
          <a:p>
            <a:r>
              <a:rPr lang="en-US" dirty="0"/>
              <a:t>138</a:t>
            </a:r>
          </a:p>
          <a:p>
            <a:r>
              <a:rPr lang="en-US" dirty="0"/>
              <a:t>149</a:t>
            </a:r>
          </a:p>
          <a:p>
            <a:r>
              <a:rPr lang="en-US" dirty="0"/>
              <a:t>162</a:t>
            </a:r>
          </a:p>
        </p:txBody>
      </p:sp>
    </p:spTree>
    <p:extLst>
      <p:ext uri="{BB962C8B-B14F-4D97-AF65-F5344CB8AC3E}">
        <p14:creationId xmlns:p14="http://schemas.microsoft.com/office/powerpoint/2010/main" val="3235803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Content Placeholder 22">
            <a:extLst>
              <a:ext uri="{FF2B5EF4-FFF2-40B4-BE49-F238E27FC236}">
                <a16:creationId xmlns:a16="http://schemas.microsoft.com/office/drawing/2014/main" id="{B1BAEC69-BFE6-9D3B-175C-647DCF6C1EA2}"/>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ts val="2100"/>
              </a:lnSpc>
              <a:spcBef>
                <a:spcPts val="0"/>
              </a:spcBef>
              <a:spcAft>
                <a:spcPts val="0"/>
              </a:spcAft>
              <a:buClrTx/>
              <a:buSzTx/>
              <a:buFont typeface="+mj-lt"/>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Comprehension Questions Part 2</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666E81B-83EE-F78D-5D9F-D8FEB6D31FC7}"/>
              </a:ext>
            </a:extLst>
          </p:cNvPr>
          <p:cNvSpPr>
            <a:spLocks noGrp="1"/>
          </p:cNvSpPr>
          <p:nvPr>
            <p:ph type="sldNum" sz="quarter" idx="12"/>
          </p:nvPr>
        </p:nvSpPr>
        <p:spPr/>
        <p:txBody>
          <a:bodyPr>
            <a:noAutofit/>
          </a:bodyPr>
          <a:lstStyle/>
          <a:p>
            <a:fld id="{D329465C-2FAC-6745-BF34-06294513BB59}" type="slidenum">
              <a:rPr lang="en-US" smtClean="0"/>
              <a:t>12</a:t>
            </a:fld>
            <a:endParaRPr lang="en-US"/>
          </a:p>
        </p:txBody>
      </p:sp>
      <p:sp>
        <p:nvSpPr>
          <p:cNvPr id="3" name="Content Placeholder 2">
            <a:extLst>
              <a:ext uri="{FF2B5EF4-FFF2-40B4-BE49-F238E27FC236}">
                <a16:creationId xmlns:a16="http://schemas.microsoft.com/office/drawing/2014/main" id="{97CB3D5A-517B-2940-0EC1-A279FFCF12AE}"/>
              </a:ext>
            </a:extLst>
          </p:cNvPr>
          <p:cNvSpPr>
            <a:spLocks noGrp="1"/>
          </p:cNvSpPr>
          <p:nvPr>
            <p:ph idx="1"/>
          </p:nvPr>
        </p:nvSpPr>
        <p:spPr>
          <a:xfrm>
            <a:off x="685800" y="1065904"/>
            <a:ext cx="10668000" cy="5175869"/>
          </a:xfrm>
        </p:spPr>
        <p:txBody>
          <a:bodyPr>
            <a:noAutofit/>
          </a:bodyPr>
          <a:lstStyle/>
          <a:p>
            <a:pPr marL="0" indent="0">
              <a:buNone/>
            </a:pPr>
            <a:r>
              <a:rPr lang="en-US" b="1" dirty="0"/>
              <a:t>What is one item that the friends sell?</a:t>
            </a:r>
          </a:p>
          <a:p>
            <a:pPr marL="0" indent="0">
              <a:buNone/>
            </a:pPr>
            <a:r>
              <a:rPr lang="en-US" dirty="0"/>
              <a:t>	 One item that the friends sell is ________________.</a:t>
            </a:r>
          </a:p>
        </p:txBody>
      </p:sp>
    </p:spTree>
    <p:extLst>
      <p:ext uri="{BB962C8B-B14F-4D97-AF65-F5344CB8AC3E}">
        <p14:creationId xmlns:p14="http://schemas.microsoft.com/office/powerpoint/2010/main" val="1505029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1EF82D3-72F2-6B4A-C188-E024FE59509D}"/>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cs typeface="Arial" panose="020B0604020202020204" pitchFamily="34" charset="0"/>
              </a:rPr>
              <a:t>Decodable Narrative Text</a:t>
            </a: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(Part 3)</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89F8ACBB-F699-811B-DACA-578EFE8EFB69}"/>
              </a:ext>
            </a:extLst>
          </p:cNvPr>
          <p:cNvSpPr>
            <a:spLocks noGrp="1"/>
          </p:cNvSpPr>
          <p:nvPr>
            <p:ph type="sldNum" sz="quarter" idx="12"/>
          </p:nvPr>
        </p:nvSpPr>
        <p:spPr/>
        <p:txBody>
          <a:bodyPr>
            <a:noAutofit/>
          </a:bodyPr>
          <a:lstStyle/>
          <a:p>
            <a:fld id="{D329465C-2FAC-6745-BF34-06294513BB59}" type="slidenum">
              <a:rPr lang="en-US" smtClean="0"/>
              <a:pPr/>
              <a:t>13</a:t>
            </a:fld>
            <a:endParaRPr lang="en-US" dirty="0"/>
          </a:p>
        </p:txBody>
      </p:sp>
      <p:sp>
        <p:nvSpPr>
          <p:cNvPr id="5" name="Content Placeholder 4">
            <a:extLst>
              <a:ext uri="{FF2B5EF4-FFF2-40B4-BE49-F238E27FC236}">
                <a16:creationId xmlns:a16="http://schemas.microsoft.com/office/drawing/2014/main" id="{A8DA77EB-753B-3713-0B7E-E9C980F4C07B}"/>
              </a:ext>
            </a:extLst>
          </p:cNvPr>
          <p:cNvSpPr>
            <a:spLocks noGrp="1"/>
          </p:cNvSpPr>
          <p:nvPr>
            <p:ph sz="quarter" idx="15"/>
          </p:nvPr>
        </p:nvSpPr>
        <p:spPr>
          <a:xfrm>
            <a:off x="3216090" y="1109979"/>
            <a:ext cx="6528546" cy="288955"/>
          </a:xfrm>
        </p:spPr>
        <p:txBody>
          <a:bodyPr>
            <a:noAutofit/>
          </a:bodyPr>
          <a:lstStyle/>
          <a:p>
            <a:r>
              <a:rPr lang="en-US" b="1" dirty="0">
                <a:effectLst/>
                <a:latin typeface="Arial" panose="020B0604020202020204" pitchFamily="34" charset="0"/>
              </a:rPr>
              <a:t>Part 3</a:t>
            </a:r>
            <a:endParaRPr lang="en-US" dirty="0">
              <a:effectLst/>
              <a:latin typeface="Arial" panose="020B0604020202020204" pitchFamily="34" charset="0"/>
            </a:endParaRPr>
          </a:p>
          <a:p>
            <a:endParaRPr lang="en-US" dirty="0"/>
          </a:p>
        </p:txBody>
      </p:sp>
      <p:sp>
        <p:nvSpPr>
          <p:cNvPr id="6" name="Content Placeholder 5">
            <a:extLst>
              <a:ext uri="{FF2B5EF4-FFF2-40B4-BE49-F238E27FC236}">
                <a16:creationId xmlns:a16="http://schemas.microsoft.com/office/drawing/2014/main" id="{E7A2F509-F7C0-BD73-F5E9-F42A27A18E14}"/>
              </a:ext>
            </a:extLst>
          </p:cNvPr>
          <p:cNvSpPr>
            <a:spLocks noGrp="1"/>
          </p:cNvSpPr>
          <p:nvPr>
            <p:ph idx="1"/>
          </p:nvPr>
        </p:nvSpPr>
        <p:spPr>
          <a:xfrm>
            <a:off x="3216090" y="1398044"/>
            <a:ext cx="6842309" cy="598215"/>
          </a:xfrm>
        </p:spPr>
        <p:txBody>
          <a:bodyPr>
            <a:noAutofit/>
          </a:bodyPr>
          <a:lstStyle/>
          <a:p>
            <a:pPr marL="0" indent="0">
              <a:lnSpc>
                <a:spcPct val="100000"/>
              </a:lnSpc>
              <a:spcBef>
                <a:spcPts val="0"/>
              </a:spcBef>
              <a:buNone/>
            </a:pPr>
            <a:r>
              <a:rPr lang="en-US" sz="1600" b="1" dirty="0"/>
              <a:t>Teacher Reads</a:t>
            </a:r>
            <a:r>
              <a:rPr lang="en-US" sz="1600" dirty="0"/>
              <a:t> Keep reading to find out if the friends earn enough </a:t>
            </a:r>
            <a:br>
              <a:rPr lang="en-US" sz="1600" dirty="0"/>
            </a:br>
            <a:r>
              <a:rPr lang="en-US" sz="1600" dirty="0"/>
              <a:t>money to pay for day camp.</a:t>
            </a:r>
          </a:p>
        </p:txBody>
      </p:sp>
      <p:sp>
        <p:nvSpPr>
          <p:cNvPr id="7" name="Content Placeholder 6">
            <a:extLst>
              <a:ext uri="{FF2B5EF4-FFF2-40B4-BE49-F238E27FC236}">
                <a16:creationId xmlns:a16="http://schemas.microsoft.com/office/drawing/2014/main" id="{5118BD0C-F96E-6E6D-3CD8-6A587D71492A}"/>
              </a:ext>
            </a:extLst>
          </p:cNvPr>
          <p:cNvSpPr>
            <a:spLocks noGrp="1"/>
          </p:cNvSpPr>
          <p:nvPr>
            <p:ph idx="16"/>
          </p:nvPr>
        </p:nvSpPr>
        <p:spPr>
          <a:xfrm>
            <a:off x="3216090" y="2069207"/>
            <a:ext cx="6528547" cy="2957841"/>
          </a:xfrm>
        </p:spPr>
        <p:txBody>
          <a:bodyPr>
            <a:noAutofit/>
          </a:bodyPr>
          <a:lstStyle/>
          <a:p>
            <a:pPr marL="0" indent="457200">
              <a:lnSpc>
                <a:spcPts val="2600"/>
              </a:lnSpc>
              <a:spcBef>
                <a:spcPts val="0"/>
              </a:spcBef>
              <a:buNone/>
            </a:pPr>
            <a:r>
              <a:rPr lang="en-US" sz="1800" dirty="0" err="1"/>
              <a:t>Neena</a:t>
            </a:r>
            <a:r>
              <a:rPr lang="en-US" sz="1800" dirty="0"/>
              <a:t> kept the cash in a box. At the end of the day, </a:t>
            </a:r>
            <a:br>
              <a:rPr lang="en-US" sz="1800" dirty="0"/>
            </a:br>
            <a:r>
              <a:rPr lang="en-US" sz="1800" dirty="0"/>
              <a:t>she said, “Take a look at this!” There was a lot of cash </a:t>
            </a:r>
            <a:br>
              <a:rPr lang="en-US" sz="1800" dirty="0"/>
            </a:br>
            <a:r>
              <a:rPr lang="en-US" sz="1800" dirty="0"/>
              <a:t>in the box.</a:t>
            </a:r>
          </a:p>
          <a:p>
            <a:pPr marL="0" indent="457200">
              <a:lnSpc>
                <a:spcPts val="2600"/>
              </a:lnSpc>
              <a:spcBef>
                <a:spcPts val="0"/>
              </a:spcBef>
              <a:buNone/>
            </a:pPr>
            <a:r>
              <a:rPr lang="en-US" sz="1800" dirty="0"/>
              <a:t>“You were right, </a:t>
            </a:r>
            <a:r>
              <a:rPr lang="en-US" sz="1800" dirty="0" err="1"/>
              <a:t>Neena</a:t>
            </a:r>
            <a:r>
              <a:rPr lang="en-US" sz="1800" dirty="0"/>
              <a:t>,” Jay said. “I think it’s safe to </a:t>
            </a:r>
            <a:br>
              <a:rPr lang="en-US" sz="1800" dirty="0"/>
            </a:br>
            <a:r>
              <a:rPr lang="en-US" sz="1800" dirty="0"/>
              <a:t>say that we can all go to day camp, thanks to the sale.”</a:t>
            </a:r>
          </a:p>
        </p:txBody>
      </p:sp>
      <p:sp>
        <p:nvSpPr>
          <p:cNvPr id="8" name="Content Placeholder 7">
            <a:extLst>
              <a:ext uri="{FF2B5EF4-FFF2-40B4-BE49-F238E27FC236}">
                <a16:creationId xmlns:a16="http://schemas.microsoft.com/office/drawing/2014/main" id="{B47AE371-FBCB-1ABC-53EA-9B9F75655914}"/>
              </a:ext>
              <a:ext uri="{C183D7F6-B498-43B3-948B-1728B52AA6E4}">
                <adec:decorative xmlns:adec="http://schemas.microsoft.com/office/drawing/2017/decorative" val="1"/>
              </a:ext>
            </a:extLst>
          </p:cNvPr>
          <p:cNvSpPr>
            <a:spLocks noGrp="1"/>
          </p:cNvSpPr>
          <p:nvPr>
            <p:ph sz="quarter" idx="17"/>
          </p:nvPr>
        </p:nvSpPr>
        <p:spPr>
          <a:xfrm>
            <a:off x="2447362" y="2062621"/>
            <a:ext cx="598579" cy="2964427"/>
          </a:xfrm>
        </p:spPr>
        <p:txBody>
          <a:bodyPr>
            <a:noAutofit/>
          </a:bodyPr>
          <a:lstStyle/>
          <a:p>
            <a:r>
              <a:rPr lang="en-US" dirty="0"/>
              <a:t>171</a:t>
            </a:r>
          </a:p>
          <a:p>
            <a:r>
              <a:rPr lang="en-US" dirty="0"/>
              <a:t>184</a:t>
            </a:r>
          </a:p>
          <a:p>
            <a:r>
              <a:rPr lang="en-US" dirty="0"/>
              <a:t>197</a:t>
            </a:r>
          </a:p>
          <a:p>
            <a:r>
              <a:rPr lang="en-US" dirty="0"/>
              <a:t>200</a:t>
            </a:r>
          </a:p>
          <a:p>
            <a:r>
              <a:rPr lang="en-US" dirty="0"/>
              <a:t>211</a:t>
            </a:r>
          </a:p>
          <a:p>
            <a:r>
              <a:rPr lang="en-US" dirty="0"/>
              <a:t>224</a:t>
            </a:r>
          </a:p>
        </p:txBody>
      </p:sp>
    </p:spTree>
    <p:extLst>
      <p:ext uri="{BB962C8B-B14F-4D97-AF65-F5344CB8AC3E}">
        <p14:creationId xmlns:p14="http://schemas.microsoft.com/office/powerpoint/2010/main" val="37167579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Content Placeholder 22">
            <a:extLst>
              <a:ext uri="{FF2B5EF4-FFF2-40B4-BE49-F238E27FC236}">
                <a16:creationId xmlns:a16="http://schemas.microsoft.com/office/drawing/2014/main" id="{B1BAEC69-BFE6-9D3B-175C-647DCF6C1EA2}"/>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ts val="2100"/>
              </a:lnSpc>
              <a:spcBef>
                <a:spcPts val="0"/>
              </a:spcBef>
              <a:spcAft>
                <a:spcPts val="0"/>
              </a:spcAft>
              <a:buClrTx/>
              <a:buSzTx/>
              <a:buFont typeface="+mj-lt"/>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Comprehension Questions Part 3</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666E81B-83EE-F78D-5D9F-D8FEB6D31FC7}"/>
              </a:ext>
            </a:extLst>
          </p:cNvPr>
          <p:cNvSpPr>
            <a:spLocks noGrp="1"/>
          </p:cNvSpPr>
          <p:nvPr>
            <p:ph type="sldNum" sz="quarter" idx="12"/>
          </p:nvPr>
        </p:nvSpPr>
        <p:spPr/>
        <p:txBody>
          <a:bodyPr>
            <a:noAutofit/>
          </a:bodyPr>
          <a:lstStyle/>
          <a:p>
            <a:fld id="{D329465C-2FAC-6745-BF34-06294513BB59}" type="slidenum">
              <a:rPr lang="en-US" smtClean="0"/>
              <a:t>14</a:t>
            </a:fld>
            <a:endParaRPr lang="en-US"/>
          </a:p>
        </p:txBody>
      </p:sp>
      <p:sp>
        <p:nvSpPr>
          <p:cNvPr id="3" name="Content Placeholder 2">
            <a:extLst>
              <a:ext uri="{FF2B5EF4-FFF2-40B4-BE49-F238E27FC236}">
                <a16:creationId xmlns:a16="http://schemas.microsoft.com/office/drawing/2014/main" id="{97CB3D5A-517B-2940-0EC1-A279FFCF12AE}"/>
              </a:ext>
            </a:extLst>
          </p:cNvPr>
          <p:cNvSpPr>
            <a:spLocks noGrp="1"/>
          </p:cNvSpPr>
          <p:nvPr>
            <p:ph idx="1"/>
          </p:nvPr>
        </p:nvSpPr>
        <p:spPr>
          <a:xfrm>
            <a:off x="685800" y="1065904"/>
            <a:ext cx="10668000" cy="5175869"/>
          </a:xfrm>
        </p:spPr>
        <p:txBody>
          <a:bodyPr>
            <a:noAutofit/>
          </a:bodyPr>
          <a:lstStyle/>
          <a:p>
            <a:pPr marL="0" indent="0">
              <a:buNone/>
            </a:pPr>
            <a:r>
              <a:rPr lang="en-US" b="1" dirty="0"/>
              <a:t>What does </a:t>
            </a:r>
            <a:r>
              <a:rPr lang="en-US" b="1" dirty="0" err="1"/>
              <a:t>Neena</a:t>
            </a:r>
            <a:r>
              <a:rPr lang="en-US" b="1" dirty="0"/>
              <a:t> have in the box at the end of the day?</a:t>
            </a:r>
          </a:p>
          <a:p>
            <a:pPr marL="0" indent="0">
              <a:buNone/>
            </a:pPr>
            <a:r>
              <a:rPr lang="en-US" dirty="0"/>
              <a:t>	 In the box at the end of the day, </a:t>
            </a:r>
            <a:r>
              <a:rPr lang="en-US" dirty="0" err="1"/>
              <a:t>Neena</a:t>
            </a:r>
            <a:r>
              <a:rPr lang="en-US" dirty="0"/>
              <a:t> has ________________.</a:t>
            </a:r>
          </a:p>
          <a:p>
            <a:pPr marL="0" indent="0">
              <a:buNone/>
            </a:pPr>
            <a:r>
              <a:rPr lang="en-US" b="1" dirty="0"/>
              <a:t>What happens after the sale?</a:t>
            </a:r>
          </a:p>
          <a:p>
            <a:pPr marL="0" indent="0">
              <a:buNone/>
            </a:pPr>
            <a:r>
              <a:rPr lang="en-US" dirty="0"/>
              <a:t>	 After the sale, the friends ________________.</a:t>
            </a:r>
          </a:p>
          <a:p>
            <a:pPr marL="0" indent="0">
              <a:spcBef>
                <a:spcPts val="2000"/>
              </a:spcBef>
              <a:buNone/>
            </a:pPr>
            <a:endParaRPr lang="en-US" dirty="0">
              <a:effectLst/>
            </a:endParaRPr>
          </a:p>
        </p:txBody>
      </p:sp>
    </p:spTree>
    <p:extLst>
      <p:ext uri="{BB962C8B-B14F-4D97-AF65-F5344CB8AC3E}">
        <p14:creationId xmlns:p14="http://schemas.microsoft.com/office/powerpoint/2010/main" val="32096296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2">
            <a:extLst>
              <a:ext uri="{FF2B5EF4-FFF2-40B4-BE49-F238E27FC236}">
                <a16:creationId xmlns:a16="http://schemas.microsoft.com/office/drawing/2014/main" id="{74DEB105-4F56-5710-1635-7604A4E35176}"/>
              </a:ext>
            </a:extLst>
          </p:cNvPr>
          <p:cNvSpPr txBox="1">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gn="l" defTabSz="914400" rtl="0" eaLnBrk="1" latinLnBrk="0" hangingPunct="1">
              <a:lnSpc>
                <a:spcPts val="2100"/>
              </a:lnSpc>
              <a:spcBef>
                <a:spcPts val="0"/>
              </a:spcBef>
              <a:buFont typeface="+mj-lt"/>
              <a:buNone/>
              <a:defRPr sz="1800" kern="1200">
                <a:solidFill>
                  <a:schemeClr val="tx1"/>
                </a:solidFill>
                <a:latin typeface="Arial" panose="020B0604020202020204" pitchFamily="34" charset="0"/>
                <a:ea typeface="+mn-ea"/>
                <a:cs typeface="Arial" panose="020B0604020202020204" pitchFamily="34" charset="0"/>
              </a:defRPr>
            </a:lvl1pPr>
            <a:lvl2pPr marL="914400" indent="-457200" algn="l" defTabSz="914400" rtl="0" eaLnBrk="1" latinLnBrk="0" hangingPunct="1">
              <a:lnSpc>
                <a:spcPts val="3400"/>
              </a:lnSpc>
              <a:spcBef>
                <a:spcPts val="500"/>
              </a:spcBef>
              <a:buFont typeface="+mj-lt"/>
              <a:buAutoNum type="arabicPeriod"/>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defRPr/>
            </a:pPr>
            <a:r>
              <a:rPr lang="en-US" dirty="0"/>
              <a:t>Picture Match</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666E81B-83EE-F78D-5D9F-D8FEB6D31FC7}"/>
              </a:ext>
            </a:extLst>
          </p:cNvPr>
          <p:cNvSpPr>
            <a:spLocks noGrp="1"/>
          </p:cNvSpPr>
          <p:nvPr>
            <p:ph type="sldNum" sz="quarter" idx="12"/>
          </p:nvPr>
        </p:nvSpPr>
        <p:spPr/>
        <p:txBody>
          <a:bodyPr>
            <a:noAutofit/>
          </a:bodyPr>
          <a:lstStyle/>
          <a:p>
            <a:fld id="{D329465C-2FAC-6745-BF34-06294513BB59}" type="slidenum">
              <a:rPr lang="en-US" smtClean="0"/>
              <a:t>15</a:t>
            </a:fld>
            <a:endParaRPr lang="en-US"/>
          </a:p>
        </p:txBody>
      </p:sp>
      <p:pic>
        <p:nvPicPr>
          <p:cNvPr id="12" name="Picture 2" descr="Willow stands in front of the fence and behind the table. There are two tables, and a girl holding the flashlight is by the tables. A potted plant, a lamp, some muffins, clothes, and milk are on the table.&#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416" y="2273064"/>
            <a:ext cx="3114675"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Box 17">
            <a:extLst>
              <a:ext uri="{FF2B5EF4-FFF2-40B4-BE49-F238E27FC236}">
                <a16:creationId xmlns:a16="http://schemas.microsoft.com/office/drawing/2014/main" id="{FC6B19D1-AEA1-63A6-6632-D73C1D5B4D57}"/>
              </a:ext>
            </a:extLst>
          </p:cNvPr>
          <p:cNvSpPr txBox="1"/>
          <p:nvPr/>
        </p:nvSpPr>
        <p:spPr>
          <a:xfrm>
            <a:off x="855133" y="5553765"/>
            <a:ext cx="2912534" cy="430887"/>
          </a:xfrm>
          <a:prstGeom prst="rect">
            <a:avLst/>
          </a:prstGeom>
          <a:noFill/>
        </p:spPr>
        <p:txBody>
          <a:bodyPr wrap="square" rtlCol="0">
            <a:spAutoFit/>
          </a:bodyPr>
          <a:lstStyle/>
          <a:p>
            <a:pPr algn="ctr"/>
            <a:r>
              <a:rPr lang="en-US" sz="2200" dirty="0">
                <a:latin typeface="Arial" panose="020B0604020202020204" pitchFamily="34" charset="0"/>
                <a:cs typeface="Arial" panose="020B0604020202020204" pitchFamily="34" charset="0"/>
              </a:rPr>
              <a:t>Part ______</a:t>
            </a:r>
          </a:p>
        </p:txBody>
      </p:sp>
      <p:pic>
        <p:nvPicPr>
          <p:cNvPr id="14" name="Picture 3" descr="Jay, Neena, and Willow are cleaning things in the house. Willow is carrying a box, Jay is holding a flashlight, and Neena is picking up the lamp.&#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81449" y="2273064"/>
            <a:ext cx="3105150" cy="3143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TextBox 18">
            <a:extLst>
              <a:ext uri="{FF2B5EF4-FFF2-40B4-BE49-F238E27FC236}">
                <a16:creationId xmlns:a16="http://schemas.microsoft.com/office/drawing/2014/main" id="{24935AB3-1300-5B2E-26AD-D9BF5C3BF37B}"/>
              </a:ext>
            </a:extLst>
          </p:cNvPr>
          <p:cNvSpPr txBox="1"/>
          <p:nvPr/>
        </p:nvSpPr>
        <p:spPr>
          <a:xfrm>
            <a:off x="4148666" y="5548593"/>
            <a:ext cx="2937933" cy="430887"/>
          </a:xfrm>
          <a:prstGeom prst="rect">
            <a:avLst/>
          </a:prstGeom>
          <a:noFill/>
        </p:spPr>
        <p:txBody>
          <a:bodyPr wrap="square" rtlCol="0">
            <a:spAutoFit/>
          </a:bodyPr>
          <a:lstStyle/>
          <a:p>
            <a:pPr algn="ctr"/>
            <a:r>
              <a:rPr lang="en-US" sz="2200" dirty="0">
                <a:latin typeface="Arial" panose="020B0604020202020204" pitchFamily="34" charset="0"/>
                <a:cs typeface="Arial" panose="020B0604020202020204" pitchFamily="34" charset="0"/>
              </a:rPr>
              <a:t>Part ______</a:t>
            </a:r>
          </a:p>
        </p:txBody>
      </p:sp>
      <p:pic>
        <p:nvPicPr>
          <p:cNvPr id="15" name="Picture 4" descr="Neena sits in front of the table and counts the cash. Jay, Dan, and Willow stand next to her and look at her. Jay and Willow have big smiles on their faces. A note that says Sold and some coins are on the table.&#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25501" y="2282589"/>
            <a:ext cx="3114675" cy="3133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TextBox 19">
            <a:extLst>
              <a:ext uri="{FF2B5EF4-FFF2-40B4-BE49-F238E27FC236}">
                <a16:creationId xmlns:a16="http://schemas.microsoft.com/office/drawing/2014/main" id="{F7827D7F-6DEE-C6CA-29AA-D67FEA9DCF28}"/>
              </a:ext>
            </a:extLst>
          </p:cNvPr>
          <p:cNvSpPr txBox="1"/>
          <p:nvPr/>
        </p:nvSpPr>
        <p:spPr>
          <a:xfrm>
            <a:off x="7535333" y="5544116"/>
            <a:ext cx="2895600" cy="430887"/>
          </a:xfrm>
          <a:prstGeom prst="rect">
            <a:avLst/>
          </a:prstGeom>
          <a:noFill/>
        </p:spPr>
        <p:txBody>
          <a:bodyPr wrap="square" rtlCol="0">
            <a:spAutoFit/>
          </a:bodyPr>
          <a:lstStyle/>
          <a:p>
            <a:pPr algn="ctr"/>
            <a:r>
              <a:rPr lang="en-US" sz="2200" dirty="0">
                <a:latin typeface="Arial" panose="020B0604020202020204" pitchFamily="34" charset="0"/>
                <a:cs typeface="Arial" panose="020B0604020202020204" pitchFamily="34" charset="0"/>
              </a:rPr>
              <a:t>Part ______</a:t>
            </a:r>
          </a:p>
        </p:txBody>
      </p:sp>
    </p:spTree>
    <p:extLst>
      <p:ext uri="{BB962C8B-B14F-4D97-AF65-F5344CB8AC3E}">
        <p14:creationId xmlns:p14="http://schemas.microsoft.com/office/powerpoint/2010/main" val="22229250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C78B80FA-2172-7615-3B97-CB817C5CC3C4}"/>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Independent Practice (L) Part 1</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16</a:t>
            </a:fld>
            <a:endParaRPr lang="en-US" dirty="0"/>
          </a:p>
        </p:txBody>
      </p:sp>
      <p:sp>
        <p:nvSpPr>
          <p:cNvPr id="15" name="Rounded Rectangle 14">
            <a:extLst>
              <a:ext uri="{FF2B5EF4-FFF2-40B4-BE49-F238E27FC236}">
                <a16:creationId xmlns:a16="http://schemas.microsoft.com/office/drawing/2014/main" id="{5291989A-394A-B150-436F-E809AC2D904E}"/>
              </a:ext>
              <a:ext uri="{C183D7F6-B498-43B3-948B-1728B52AA6E4}">
                <adec:decorative xmlns:adec="http://schemas.microsoft.com/office/drawing/2017/decorative" val="1"/>
              </a:ext>
            </a:extLst>
          </p:cNvPr>
          <p:cNvSpPr/>
          <p:nvPr/>
        </p:nvSpPr>
        <p:spPr>
          <a:xfrm>
            <a:off x="773266" y="1180953"/>
            <a:ext cx="3017520" cy="430887"/>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6" name="TextBox 15">
            <a:extLst>
              <a:ext uri="{FF2B5EF4-FFF2-40B4-BE49-F238E27FC236}">
                <a16:creationId xmlns:a16="http://schemas.microsoft.com/office/drawing/2014/main" id="{A8332E2A-854C-DAEC-4246-9D95CB7DBD2A}"/>
              </a:ext>
            </a:extLst>
          </p:cNvPr>
          <p:cNvSpPr txBox="1">
            <a:spLocks/>
          </p:cNvSpPr>
          <p:nvPr/>
        </p:nvSpPr>
        <p:spPr>
          <a:xfrm>
            <a:off x="773263" y="1180953"/>
            <a:ext cx="3017523" cy="446616"/>
          </a:xfrm>
          <a:prstGeom prst="rect">
            <a:avLst/>
          </a:prstGeom>
          <a:noFill/>
        </p:spPr>
        <p:txBody>
          <a:bodyPr wrap="square" rtlCol="0">
            <a:noAutofit/>
          </a:bodyPr>
          <a:lstStyle/>
          <a:p>
            <a:pPr lvl="0">
              <a:defRPr/>
            </a:pPr>
            <a:r>
              <a:rPr lang="en-US" sz="2200" b="1" dirty="0">
                <a:solidFill>
                  <a:schemeClr val="bg1"/>
                </a:solidFill>
                <a:latin typeface="Arial" panose="020B0604020202020204" pitchFamily="34" charset="0"/>
                <a:cs typeface="Arial" panose="020B0604020202020204" pitchFamily="34" charset="0"/>
              </a:rPr>
              <a:t>Independent Practice</a:t>
            </a:r>
            <a:endParaRPr kumimoji="0" lang="en-US" sz="2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14" name="Content Placeholder 1">
            <a:extLst>
              <a:ext uri="{FF2B5EF4-FFF2-40B4-BE49-F238E27FC236}">
                <a16:creationId xmlns:a16="http://schemas.microsoft.com/office/drawing/2014/main" id="{DCBF04B7-EB74-5EB8-E3FB-523F95644125}"/>
              </a:ext>
            </a:extLst>
          </p:cNvPr>
          <p:cNvSpPr>
            <a:spLocks noGrp="1"/>
          </p:cNvSpPr>
          <p:nvPr>
            <p:ph idx="1"/>
          </p:nvPr>
        </p:nvSpPr>
        <p:spPr>
          <a:xfrm>
            <a:off x="685798" y="1789805"/>
            <a:ext cx="10260000" cy="1012767"/>
          </a:xfrm>
        </p:spPr>
        <p:txBody>
          <a:bodyPr>
            <a:noAutofit/>
          </a:bodyPr>
          <a:lstStyle/>
          <a:p>
            <a:pPr>
              <a:buFont typeface="+mj-lt"/>
              <a:buAutoNum type="alphaUcPeriod" startAt="12"/>
            </a:pPr>
            <a:r>
              <a:rPr lang="en-US" b="1" dirty="0"/>
              <a:t>Text Comprehension </a:t>
            </a:r>
            <a:r>
              <a:rPr lang="en-US" dirty="0"/>
              <a:t>Read each question. Think of the answer or look back </a:t>
            </a:r>
            <a:br>
              <a:rPr lang="en-US" dirty="0"/>
            </a:br>
            <a:r>
              <a:rPr lang="en-US" dirty="0"/>
              <a:t>at the text. Fill in the blank. Be sure the sentence makes sense.</a:t>
            </a:r>
          </a:p>
        </p:txBody>
      </p:sp>
      <p:sp>
        <p:nvSpPr>
          <p:cNvPr id="7" name="Triangle 8">
            <a:extLst>
              <a:ext uri="{FF2B5EF4-FFF2-40B4-BE49-F238E27FC236}">
                <a16:creationId xmlns:a16="http://schemas.microsoft.com/office/drawing/2014/main" id="{868C1527-7519-29DC-2113-3C8233AE6EF0}"/>
              </a:ext>
              <a:ext uri="{C183D7F6-B498-43B3-948B-1728B52AA6E4}">
                <adec:decorative xmlns:adec="http://schemas.microsoft.com/office/drawing/2017/decorative" val="1"/>
              </a:ext>
            </a:extLst>
          </p:cNvPr>
          <p:cNvSpPr/>
          <p:nvPr/>
        </p:nvSpPr>
        <p:spPr>
          <a:xfrm rot="5400000">
            <a:off x="408730" y="2865169"/>
            <a:ext cx="265392" cy="228786"/>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6FB8406-8864-6C3F-0D1F-3C57D776F9E6}"/>
              </a:ext>
            </a:extLst>
          </p:cNvPr>
          <p:cNvSpPr txBox="1"/>
          <p:nvPr/>
        </p:nvSpPr>
        <p:spPr>
          <a:xfrm>
            <a:off x="762000" y="2737661"/>
            <a:ext cx="1244010" cy="369332"/>
          </a:xfrm>
          <a:prstGeom prst="rect">
            <a:avLst/>
          </a:prstGeom>
          <a:noFill/>
        </p:spPr>
        <p:txBody>
          <a:bodyPr wrap="none" lIns="0" rIns="0" rtlCol="0">
            <a:noAutofit/>
          </a:bodyPr>
          <a:lstStyle/>
          <a:p>
            <a:r>
              <a:rPr lang="en-US" sz="2200" b="1" dirty="0">
                <a:solidFill>
                  <a:schemeClr val="accent6"/>
                </a:solidFill>
                <a:latin typeface="Arial" panose="020B0604020202020204" pitchFamily="34" charset="0"/>
                <a:cs typeface="Arial" panose="020B0604020202020204" pitchFamily="34" charset="0"/>
              </a:rPr>
              <a:t>Part 1</a:t>
            </a:r>
          </a:p>
        </p:txBody>
      </p:sp>
      <p:sp>
        <p:nvSpPr>
          <p:cNvPr id="9" name="TextBox 8">
            <a:extLst>
              <a:ext uri="{FF2B5EF4-FFF2-40B4-BE49-F238E27FC236}">
                <a16:creationId xmlns:a16="http://schemas.microsoft.com/office/drawing/2014/main" id="{09B3B8E3-ED8F-D6F9-ABD6-39E8F0C55458}"/>
              </a:ext>
            </a:extLst>
          </p:cNvPr>
          <p:cNvSpPr txBox="1"/>
          <p:nvPr/>
        </p:nvSpPr>
        <p:spPr>
          <a:xfrm>
            <a:off x="762000" y="3080103"/>
            <a:ext cx="10363200" cy="3377847"/>
          </a:xfrm>
          <a:prstGeom prst="rect">
            <a:avLst/>
          </a:prstGeom>
          <a:noFill/>
        </p:spPr>
        <p:txBody>
          <a:bodyPr wrap="square" lIns="0" rIns="0">
            <a:noAutofit/>
          </a:bodyPr>
          <a:lstStyle/>
          <a:p>
            <a:pPr marL="0" lvl="1">
              <a:lnSpc>
                <a:spcPct val="150000"/>
              </a:lnSpc>
              <a:spcAft>
                <a:spcPts val="1000"/>
              </a:spcAft>
            </a:pPr>
            <a:r>
              <a:rPr lang="en-US" sz="2200" b="1" dirty="0">
                <a:latin typeface="Arial" panose="020B0604020202020204" pitchFamily="34" charset="0"/>
                <a:cs typeface="Arial" panose="020B0604020202020204" pitchFamily="34" charset="0"/>
              </a:rPr>
              <a:t>1. HOW </a:t>
            </a:r>
            <a:r>
              <a:rPr lang="en-US" sz="2200" dirty="0">
                <a:latin typeface="Arial" panose="020B0604020202020204" pitchFamily="34" charset="0"/>
                <a:cs typeface="Arial" panose="020B0604020202020204" pitchFamily="34" charset="0"/>
              </a:rPr>
              <a:t>did the pals get things set for the sale?</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To get things set for the sale, the pals ______________________________.</a:t>
            </a:r>
          </a:p>
          <a:p>
            <a:pPr marL="0" lvl="1">
              <a:lnSpc>
                <a:spcPct val="150000"/>
              </a:lnSpc>
              <a:spcAft>
                <a:spcPts val="1000"/>
              </a:spcAft>
            </a:pPr>
            <a:r>
              <a:rPr lang="en-US" sz="2200" b="1" dirty="0">
                <a:latin typeface="Arial" panose="020B0604020202020204" pitchFamily="34" charset="0"/>
                <a:cs typeface="Arial" panose="020B0604020202020204" pitchFamily="34" charset="0"/>
              </a:rPr>
              <a:t>2. WHAT </a:t>
            </a:r>
            <a:r>
              <a:rPr lang="en-US" sz="2200" dirty="0">
                <a:latin typeface="Arial" panose="020B0604020202020204" pitchFamily="34" charset="0"/>
                <a:cs typeface="Arial" panose="020B0604020202020204" pitchFamily="34" charset="0"/>
              </a:rPr>
              <a:t>was Jay thinking after the things for sale were cleaned?</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Jay was thinking the things for sale were ____________________________.</a:t>
            </a:r>
          </a:p>
          <a:p>
            <a:pPr marL="0" lvl="1">
              <a:lnSpc>
                <a:spcPct val="150000"/>
              </a:lnSpc>
              <a:spcAft>
                <a:spcPts val="1000"/>
              </a:spcAft>
            </a:pPr>
            <a:r>
              <a:rPr lang="en-US" sz="2200" b="1" dirty="0">
                <a:latin typeface="Arial" panose="020B0604020202020204" pitchFamily="34" charset="0"/>
                <a:cs typeface="Arial" panose="020B0604020202020204" pitchFamily="34" charset="0"/>
              </a:rPr>
              <a:t>3. WHAT </a:t>
            </a:r>
            <a:r>
              <a:rPr lang="en-US" sz="2200" dirty="0">
                <a:latin typeface="Arial" panose="020B0604020202020204" pitchFamily="34" charset="0"/>
                <a:cs typeface="Arial" panose="020B0604020202020204" pitchFamily="34" charset="0"/>
              </a:rPr>
              <a:t>was Willow’s plan to make people stop and shop?</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Willow’s plan was to ____________________________________________.</a:t>
            </a:r>
          </a:p>
        </p:txBody>
      </p:sp>
    </p:spTree>
    <p:extLst>
      <p:ext uri="{BB962C8B-B14F-4D97-AF65-F5344CB8AC3E}">
        <p14:creationId xmlns:p14="http://schemas.microsoft.com/office/powerpoint/2010/main" val="14082471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C78B80FA-2172-7615-3B97-CB817C5CC3C4}"/>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Independent Practice (L) Part 2</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17</a:t>
            </a:fld>
            <a:endParaRPr lang="en-US" dirty="0"/>
          </a:p>
        </p:txBody>
      </p:sp>
      <p:sp>
        <p:nvSpPr>
          <p:cNvPr id="12" name="Triangle 8">
            <a:extLst>
              <a:ext uri="{FF2B5EF4-FFF2-40B4-BE49-F238E27FC236}">
                <a16:creationId xmlns:a16="http://schemas.microsoft.com/office/drawing/2014/main" id="{868C1527-7519-29DC-2113-3C8233AE6EF0}"/>
              </a:ext>
              <a:ext uri="{C183D7F6-B498-43B3-948B-1728B52AA6E4}">
                <adec:decorative xmlns:adec="http://schemas.microsoft.com/office/drawing/2017/decorative" val="1"/>
              </a:ext>
            </a:extLst>
          </p:cNvPr>
          <p:cNvSpPr/>
          <p:nvPr/>
        </p:nvSpPr>
        <p:spPr>
          <a:xfrm rot="5400000">
            <a:off x="408730" y="1244155"/>
            <a:ext cx="265392" cy="228786"/>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66FB8406-8864-6C3F-0D1F-3C57D776F9E6}"/>
              </a:ext>
            </a:extLst>
          </p:cNvPr>
          <p:cNvSpPr txBox="1"/>
          <p:nvPr/>
        </p:nvSpPr>
        <p:spPr>
          <a:xfrm>
            <a:off x="762000" y="1116647"/>
            <a:ext cx="1244010" cy="369332"/>
          </a:xfrm>
          <a:prstGeom prst="rect">
            <a:avLst/>
          </a:prstGeom>
          <a:noFill/>
        </p:spPr>
        <p:txBody>
          <a:bodyPr wrap="none" lIns="0" rIns="0" rtlCol="0">
            <a:noAutofit/>
          </a:bodyPr>
          <a:lstStyle/>
          <a:p>
            <a:r>
              <a:rPr lang="en-US" sz="2200" b="1" dirty="0">
                <a:solidFill>
                  <a:schemeClr val="accent6"/>
                </a:solidFill>
                <a:latin typeface="Arial" panose="020B0604020202020204" pitchFamily="34" charset="0"/>
                <a:cs typeface="Arial" panose="020B0604020202020204" pitchFamily="34" charset="0"/>
              </a:rPr>
              <a:t>Part 2</a:t>
            </a:r>
          </a:p>
        </p:txBody>
      </p:sp>
      <p:sp>
        <p:nvSpPr>
          <p:cNvPr id="14" name="TextBox 13">
            <a:extLst>
              <a:ext uri="{FF2B5EF4-FFF2-40B4-BE49-F238E27FC236}">
                <a16:creationId xmlns:a16="http://schemas.microsoft.com/office/drawing/2014/main" id="{09B3B8E3-ED8F-D6F9-ABD6-39E8F0C55458}"/>
              </a:ext>
            </a:extLst>
          </p:cNvPr>
          <p:cNvSpPr txBox="1"/>
          <p:nvPr/>
        </p:nvSpPr>
        <p:spPr>
          <a:xfrm>
            <a:off x="762000" y="1459089"/>
            <a:ext cx="10363200" cy="4570236"/>
          </a:xfrm>
          <a:prstGeom prst="rect">
            <a:avLst/>
          </a:prstGeom>
          <a:noFill/>
        </p:spPr>
        <p:txBody>
          <a:bodyPr wrap="square" lIns="0" rIns="0">
            <a:noAutofit/>
          </a:bodyPr>
          <a:lstStyle/>
          <a:p>
            <a:pPr marL="0" lvl="1">
              <a:lnSpc>
                <a:spcPct val="150000"/>
              </a:lnSpc>
              <a:spcAft>
                <a:spcPts val="1200"/>
              </a:spcAft>
            </a:pPr>
            <a:r>
              <a:rPr lang="en-US" sz="2200" b="1" dirty="0">
                <a:latin typeface="Arial" panose="020B0604020202020204" pitchFamily="34" charset="0"/>
                <a:cs typeface="Arial" panose="020B0604020202020204" pitchFamily="34" charset="0"/>
              </a:rPr>
              <a:t>4. WHAT </a:t>
            </a:r>
            <a:r>
              <a:rPr lang="en-US" sz="2200" dirty="0">
                <a:latin typeface="Arial" panose="020B0604020202020204" pitchFamily="34" charset="0"/>
                <a:cs typeface="Arial" panose="020B0604020202020204" pitchFamily="34" charset="0"/>
              </a:rPr>
              <a:t>was something the pals did sell?</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The pals did sell _______________________________________________.</a:t>
            </a:r>
          </a:p>
          <a:p>
            <a:pPr marL="0" lvl="1">
              <a:lnSpc>
                <a:spcPct val="150000"/>
              </a:lnSpc>
              <a:spcAft>
                <a:spcPts val="1200"/>
              </a:spcAft>
            </a:pPr>
            <a:r>
              <a:rPr lang="en-US" sz="2200" b="1" dirty="0">
                <a:latin typeface="Arial" panose="020B0604020202020204" pitchFamily="34" charset="0"/>
                <a:cs typeface="Arial" panose="020B0604020202020204" pitchFamily="34" charset="0"/>
              </a:rPr>
              <a:t>5. WHAT </a:t>
            </a:r>
            <a:r>
              <a:rPr lang="en-US" sz="2200" dirty="0">
                <a:latin typeface="Arial" panose="020B0604020202020204" pitchFamily="34" charset="0"/>
                <a:cs typeface="Arial" panose="020B0604020202020204" pitchFamily="34" charset="0"/>
              </a:rPr>
              <a:t>did Jay say after </a:t>
            </a:r>
            <a:r>
              <a:rPr lang="en-US" sz="2200" dirty="0" err="1">
                <a:latin typeface="Arial" panose="020B0604020202020204" pitchFamily="34" charset="0"/>
                <a:cs typeface="Arial" panose="020B0604020202020204" pitchFamily="34" charset="0"/>
              </a:rPr>
              <a:t>Neena</a:t>
            </a:r>
            <a:r>
              <a:rPr lang="en-US" sz="2200" dirty="0">
                <a:latin typeface="Arial" panose="020B0604020202020204" pitchFamily="34" charset="0"/>
                <a:cs typeface="Arial" panose="020B0604020202020204" pitchFamily="34" charset="0"/>
              </a:rPr>
              <a:t> sells the mattress?</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Jay said _____________________________________________________.</a:t>
            </a:r>
          </a:p>
        </p:txBody>
      </p:sp>
    </p:spTree>
    <p:extLst>
      <p:ext uri="{BB962C8B-B14F-4D97-AF65-F5344CB8AC3E}">
        <p14:creationId xmlns:p14="http://schemas.microsoft.com/office/powerpoint/2010/main" val="37941075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C78B80FA-2172-7615-3B97-CB817C5CC3C4}"/>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Independent Practice (L) Part 3</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18</a:t>
            </a:fld>
            <a:endParaRPr lang="en-US" dirty="0"/>
          </a:p>
        </p:txBody>
      </p:sp>
      <p:sp>
        <p:nvSpPr>
          <p:cNvPr id="12" name="Triangle 8">
            <a:extLst>
              <a:ext uri="{FF2B5EF4-FFF2-40B4-BE49-F238E27FC236}">
                <a16:creationId xmlns:a16="http://schemas.microsoft.com/office/drawing/2014/main" id="{868C1527-7519-29DC-2113-3C8233AE6EF0}"/>
              </a:ext>
              <a:ext uri="{C183D7F6-B498-43B3-948B-1728B52AA6E4}">
                <adec:decorative xmlns:adec="http://schemas.microsoft.com/office/drawing/2017/decorative" val="1"/>
              </a:ext>
            </a:extLst>
          </p:cNvPr>
          <p:cNvSpPr/>
          <p:nvPr/>
        </p:nvSpPr>
        <p:spPr>
          <a:xfrm rot="5400000">
            <a:off x="408730" y="1244155"/>
            <a:ext cx="265392" cy="228786"/>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66FB8406-8864-6C3F-0D1F-3C57D776F9E6}"/>
              </a:ext>
            </a:extLst>
          </p:cNvPr>
          <p:cNvSpPr txBox="1"/>
          <p:nvPr/>
        </p:nvSpPr>
        <p:spPr>
          <a:xfrm>
            <a:off x="762000" y="1116647"/>
            <a:ext cx="1244010" cy="369332"/>
          </a:xfrm>
          <a:prstGeom prst="rect">
            <a:avLst/>
          </a:prstGeom>
          <a:noFill/>
        </p:spPr>
        <p:txBody>
          <a:bodyPr wrap="none" lIns="0" rIns="0" rtlCol="0">
            <a:noAutofit/>
          </a:bodyPr>
          <a:lstStyle/>
          <a:p>
            <a:r>
              <a:rPr lang="en-US" sz="2200" b="1" dirty="0">
                <a:solidFill>
                  <a:schemeClr val="accent6"/>
                </a:solidFill>
                <a:latin typeface="Arial" panose="020B0604020202020204" pitchFamily="34" charset="0"/>
                <a:cs typeface="Arial" panose="020B0604020202020204" pitchFamily="34" charset="0"/>
              </a:rPr>
              <a:t>Part 3</a:t>
            </a:r>
          </a:p>
        </p:txBody>
      </p:sp>
      <p:sp>
        <p:nvSpPr>
          <p:cNvPr id="14" name="TextBox 13">
            <a:extLst>
              <a:ext uri="{FF2B5EF4-FFF2-40B4-BE49-F238E27FC236}">
                <a16:creationId xmlns:a16="http://schemas.microsoft.com/office/drawing/2014/main" id="{09B3B8E3-ED8F-D6F9-ABD6-39E8F0C55458}"/>
              </a:ext>
            </a:extLst>
          </p:cNvPr>
          <p:cNvSpPr txBox="1"/>
          <p:nvPr/>
        </p:nvSpPr>
        <p:spPr>
          <a:xfrm>
            <a:off x="762000" y="1459089"/>
            <a:ext cx="10363200" cy="4011465"/>
          </a:xfrm>
          <a:prstGeom prst="rect">
            <a:avLst/>
          </a:prstGeom>
          <a:noFill/>
        </p:spPr>
        <p:txBody>
          <a:bodyPr wrap="square" lIns="0" rIns="0">
            <a:noAutofit/>
          </a:bodyPr>
          <a:lstStyle/>
          <a:p>
            <a:pPr marL="0" lvl="1">
              <a:lnSpc>
                <a:spcPct val="150000"/>
              </a:lnSpc>
              <a:spcAft>
                <a:spcPts val="1200"/>
              </a:spcAft>
            </a:pPr>
            <a:r>
              <a:rPr lang="en-US" sz="2200" b="1" dirty="0">
                <a:latin typeface="Arial" panose="020B0604020202020204" pitchFamily="34" charset="0"/>
                <a:cs typeface="Arial" panose="020B0604020202020204" pitchFamily="34" charset="0"/>
              </a:rPr>
              <a:t>6. WHAT</a:t>
            </a:r>
            <a:r>
              <a:rPr lang="en-US" sz="2200" dirty="0">
                <a:latin typeface="Arial" panose="020B0604020202020204" pitchFamily="34" charset="0"/>
                <a:cs typeface="Arial" panose="020B0604020202020204" pitchFamily="34" charset="0"/>
              </a:rPr>
              <a:t> is in the box at the end of the day?</a:t>
            </a:r>
          </a:p>
          <a:p>
            <a:pPr marL="0" lvl="1">
              <a:lnSpc>
                <a:spcPct val="150000"/>
              </a:lnSpc>
              <a:spcAft>
                <a:spcPts val="1200"/>
              </a:spcAft>
            </a:pPr>
            <a:r>
              <a:rPr lang="en-US" sz="2200" dirty="0">
                <a:latin typeface="Arial" panose="020B0604020202020204" pitchFamily="34" charset="0"/>
                <a:cs typeface="Arial" panose="020B0604020202020204" pitchFamily="34" charset="0"/>
              </a:rPr>
              <a:t>    At the end of the day, the box had _____________________________.</a:t>
            </a:r>
          </a:p>
          <a:p>
            <a:pPr marL="0" lvl="1">
              <a:lnSpc>
                <a:spcPct val="150000"/>
              </a:lnSpc>
              <a:spcAft>
                <a:spcPts val="1200"/>
              </a:spcAft>
            </a:pPr>
            <a:r>
              <a:rPr lang="en-US" sz="2200" b="1" dirty="0">
                <a:latin typeface="Arial" panose="020B0604020202020204" pitchFamily="34" charset="0"/>
                <a:cs typeface="Arial" panose="020B0604020202020204" pitchFamily="34" charset="0"/>
              </a:rPr>
              <a:t>7. WHERE </a:t>
            </a:r>
            <a:r>
              <a:rPr lang="en-US" sz="2200" dirty="0">
                <a:latin typeface="Arial" panose="020B0604020202020204" pitchFamily="34" charset="0"/>
                <a:cs typeface="Arial" panose="020B0604020202020204" pitchFamily="34" charset="0"/>
              </a:rPr>
              <a:t>did the cash in the box come from?</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The cash in the box came from _______________________________.</a:t>
            </a:r>
          </a:p>
          <a:p>
            <a:pPr marL="0" lvl="1">
              <a:lnSpc>
                <a:spcPct val="150000"/>
              </a:lnSpc>
              <a:spcAft>
                <a:spcPts val="1200"/>
              </a:spcAft>
            </a:pPr>
            <a:r>
              <a:rPr lang="en-US" sz="2200" b="1" dirty="0">
                <a:latin typeface="Arial" panose="020B0604020202020204" pitchFamily="34" charset="0"/>
                <a:cs typeface="Arial" panose="020B0604020202020204" pitchFamily="34" charset="0"/>
              </a:rPr>
              <a:t>8. WHAT </a:t>
            </a:r>
            <a:r>
              <a:rPr lang="en-US" sz="2200" dirty="0">
                <a:latin typeface="Arial" panose="020B0604020202020204" pitchFamily="34" charset="0"/>
                <a:cs typeface="Arial" panose="020B0604020202020204" pitchFamily="34" charset="0"/>
              </a:rPr>
              <a:t>can the pals do thanks to the sale?</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Thanks to the sale, the pals can ______________________________.</a:t>
            </a:r>
          </a:p>
        </p:txBody>
      </p:sp>
    </p:spTree>
    <p:extLst>
      <p:ext uri="{BB962C8B-B14F-4D97-AF65-F5344CB8AC3E}">
        <p14:creationId xmlns:p14="http://schemas.microsoft.com/office/powerpoint/2010/main" val="20836820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12">
            <a:extLst>
              <a:ext uri="{FF2B5EF4-FFF2-40B4-BE49-F238E27FC236}">
                <a16:creationId xmlns:a16="http://schemas.microsoft.com/office/drawing/2014/main" id="{B8846B84-A5BF-F5BD-F846-4A7281D46FE6}"/>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Independent Practice (M) Story 1</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19</a:t>
            </a:fld>
            <a:endParaRPr lang="en-US" dirty="0"/>
          </a:p>
        </p:txBody>
      </p:sp>
      <p:sp>
        <p:nvSpPr>
          <p:cNvPr id="16" name="Content Placeholder 1">
            <a:extLst>
              <a:ext uri="{FF2B5EF4-FFF2-40B4-BE49-F238E27FC236}">
                <a16:creationId xmlns:a16="http://schemas.microsoft.com/office/drawing/2014/main" id="{DCBF04B7-EB74-5EB8-E3FB-523F95644125}"/>
              </a:ext>
            </a:extLst>
          </p:cNvPr>
          <p:cNvSpPr>
            <a:spLocks noGrp="1"/>
          </p:cNvSpPr>
          <p:nvPr>
            <p:ph idx="1"/>
          </p:nvPr>
        </p:nvSpPr>
        <p:spPr>
          <a:xfrm>
            <a:off x="685799" y="758988"/>
            <a:ext cx="10062714" cy="609167"/>
          </a:xfrm>
        </p:spPr>
        <p:txBody>
          <a:bodyPr>
            <a:noAutofit/>
          </a:bodyPr>
          <a:lstStyle/>
          <a:p>
            <a:pPr>
              <a:buFont typeface="+mj-lt"/>
              <a:buAutoNum type="alphaUcPeriod" startAt="13"/>
            </a:pPr>
            <a:r>
              <a:rPr lang="en-US" b="1" dirty="0"/>
              <a:t>More Practice </a:t>
            </a:r>
            <a:r>
              <a:rPr lang="en-US" dirty="0"/>
              <a:t>Read each story. Answer the questions.</a:t>
            </a:r>
          </a:p>
        </p:txBody>
      </p:sp>
      <p:sp>
        <p:nvSpPr>
          <p:cNvPr id="4" name="TextBox 3">
            <a:extLst>
              <a:ext uri="{FF2B5EF4-FFF2-40B4-BE49-F238E27FC236}">
                <a16:creationId xmlns:a16="http://schemas.microsoft.com/office/drawing/2014/main" id="{5F234593-B109-88BA-1771-65C1371B550C}"/>
              </a:ext>
            </a:extLst>
          </p:cNvPr>
          <p:cNvSpPr txBox="1"/>
          <p:nvPr/>
        </p:nvSpPr>
        <p:spPr>
          <a:xfrm>
            <a:off x="755594" y="1368154"/>
            <a:ext cx="10391791" cy="1673085"/>
          </a:xfrm>
          <a:prstGeom prst="rect">
            <a:avLst/>
          </a:prstGeom>
          <a:noFill/>
        </p:spPr>
        <p:txBody>
          <a:bodyPr wrap="square" lIns="0" tIns="0" rIns="0" bIns="0">
            <a:noAutofit/>
          </a:bodyPr>
          <a:lstStyle/>
          <a:p>
            <a:pPr marL="0" lvl="1"/>
            <a:r>
              <a:rPr lang="en-US" sz="2200" b="1" dirty="0">
                <a:latin typeface="Arial" panose="020B0604020202020204" pitchFamily="34" charset="0"/>
                <a:cs typeface="Arial" panose="020B0604020202020204" pitchFamily="34" charset="0"/>
              </a:rPr>
              <a:t>Story 1: </a:t>
            </a:r>
            <a:r>
              <a:rPr lang="en-US" sz="2200" dirty="0">
                <a:latin typeface="Arial" panose="020B0604020202020204" pitchFamily="34" charset="0"/>
                <a:cs typeface="Arial" panose="020B0604020202020204" pitchFamily="34" charset="0"/>
              </a:rPr>
              <a:t>“It’s late,” Jim said at six. “We need to eat. You get the grill, Mel, and </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I will get the fish.” Mel set the coals on the grill. She made a flame and grilled </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the fish.</a:t>
            </a:r>
          </a:p>
          <a:p>
            <a:pPr marL="0" lvl="1"/>
            <a:r>
              <a:rPr lang="en-US" sz="2200" dirty="0">
                <a:latin typeface="Arial" panose="020B0604020202020204" pitchFamily="34" charset="0"/>
                <a:cs typeface="Arial" panose="020B0604020202020204" pitchFamily="34" charset="0"/>
              </a:rPr>
              <a:t>	“Let me put the fish on the plates,” said Jim. After they ate, he said, “You </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make the best fish, Mel.”</a:t>
            </a:r>
          </a:p>
        </p:txBody>
      </p:sp>
      <p:sp>
        <p:nvSpPr>
          <p:cNvPr id="6" name="TextBox 5">
            <a:extLst>
              <a:ext uri="{FF2B5EF4-FFF2-40B4-BE49-F238E27FC236}">
                <a16:creationId xmlns:a16="http://schemas.microsoft.com/office/drawing/2014/main" id="{09B3B8E3-ED8F-D6F9-ABD6-39E8F0C55458}"/>
              </a:ext>
            </a:extLst>
          </p:cNvPr>
          <p:cNvSpPr txBox="1"/>
          <p:nvPr/>
        </p:nvSpPr>
        <p:spPr>
          <a:xfrm>
            <a:off x="762000" y="3050501"/>
            <a:ext cx="10363200" cy="3467364"/>
          </a:xfrm>
          <a:prstGeom prst="rect">
            <a:avLst/>
          </a:prstGeom>
          <a:noFill/>
        </p:spPr>
        <p:txBody>
          <a:bodyPr wrap="square" lIns="0" rIns="0">
            <a:noAutofit/>
          </a:bodyPr>
          <a:lstStyle/>
          <a:p>
            <a:pPr marL="0" lvl="1">
              <a:lnSpc>
                <a:spcPct val="150000"/>
              </a:lnSpc>
              <a:spcAft>
                <a:spcPts val="1200"/>
              </a:spcAft>
            </a:pPr>
            <a:r>
              <a:rPr lang="en-US" sz="2200" b="1" dirty="0">
                <a:latin typeface="Arial" panose="020B0604020202020204" pitchFamily="34" charset="0"/>
                <a:cs typeface="Arial" panose="020B0604020202020204" pitchFamily="34" charset="0"/>
              </a:rPr>
              <a:t>1. WHEN</a:t>
            </a:r>
            <a:r>
              <a:rPr lang="en-US" sz="2200" dirty="0">
                <a:latin typeface="Arial" panose="020B0604020202020204" pitchFamily="34" charset="0"/>
                <a:cs typeface="Arial" panose="020B0604020202020204" pitchFamily="34" charset="0"/>
              </a:rPr>
              <a:t> did Jim say, “It’s late”?</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__________________________________________, Jim said “It’s late.”</a:t>
            </a:r>
          </a:p>
          <a:p>
            <a:pPr marL="0" lvl="1">
              <a:lnSpc>
                <a:spcPct val="150000"/>
              </a:lnSpc>
              <a:spcAft>
                <a:spcPts val="1200"/>
              </a:spcAft>
            </a:pPr>
            <a:r>
              <a:rPr lang="en-US" sz="2200" b="1" dirty="0">
                <a:latin typeface="Arial" panose="020B0604020202020204" pitchFamily="34" charset="0"/>
                <a:cs typeface="Arial" panose="020B0604020202020204" pitchFamily="34" charset="0"/>
              </a:rPr>
              <a:t>2. WHAT</a:t>
            </a:r>
            <a:r>
              <a:rPr lang="en-US" sz="2200" dirty="0">
                <a:latin typeface="Arial" panose="020B0604020202020204" pitchFamily="34" charset="0"/>
                <a:cs typeface="Arial" panose="020B0604020202020204" pitchFamily="34" charset="0"/>
              </a:rPr>
              <a:t> did Jim get?</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Jim got ___________________________________________________.</a:t>
            </a:r>
          </a:p>
          <a:p>
            <a:pPr marL="0" lvl="1">
              <a:lnSpc>
                <a:spcPct val="150000"/>
              </a:lnSpc>
              <a:spcAft>
                <a:spcPts val="1200"/>
              </a:spcAft>
            </a:pPr>
            <a:r>
              <a:rPr lang="en-US" sz="2200" b="1" dirty="0">
                <a:latin typeface="Arial" panose="020B0604020202020204" pitchFamily="34" charset="0"/>
                <a:cs typeface="Arial" panose="020B0604020202020204" pitchFamily="34" charset="0"/>
              </a:rPr>
              <a:t>3. HOW</a:t>
            </a:r>
            <a:r>
              <a:rPr lang="en-US" sz="2200" dirty="0">
                <a:latin typeface="Arial" panose="020B0604020202020204" pitchFamily="34" charset="0"/>
                <a:cs typeface="Arial" panose="020B0604020202020204" pitchFamily="34" charset="0"/>
              </a:rPr>
              <a:t> did Mel make a flame?</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Mel made a flame with ______________________________________.</a:t>
            </a:r>
          </a:p>
        </p:txBody>
      </p:sp>
    </p:spTree>
    <p:extLst>
      <p:ext uri="{BB962C8B-B14F-4D97-AF65-F5344CB8AC3E}">
        <p14:creationId xmlns:p14="http://schemas.microsoft.com/office/powerpoint/2010/main" val="3021673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4F5441D-ECA2-D249-D0DC-C252C60120C5}"/>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ts val="2100"/>
              </a:lnSpc>
              <a:spcBef>
                <a:spcPts val="0"/>
              </a:spcBef>
              <a:spcAft>
                <a:spcPts val="0"/>
              </a:spcAft>
              <a:buClrTx/>
              <a:buSzTx/>
              <a:buFont typeface="+mj-lt"/>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Read Words (C)</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A89FC38A-AF24-760D-AC21-74C16F921498}"/>
              </a:ext>
            </a:extLst>
          </p:cNvPr>
          <p:cNvSpPr>
            <a:spLocks noGrp="1"/>
          </p:cNvSpPr>
          <p:nvPr>
            <p:ph type="sldNum" sz="quarter" idx="12"/>
          </p:nvPr>
        </p:nvSpPr>
        <p:spPr/>
        <p:txBody>
          <a:bodyPr>
            <a:noAutofit/>
          </a:bodyPr>
          <a:lstStyle/>
          <a:p>
            <a:fld id="{D329465C-2FAC-6745-BF34-06294513BB59}" type="slidenum">
              <a:rPr lang="en-US" smtClean="0"/>
              <a:pPr/>
              <a:t>2</a:t>
            </a:fld>
            <a:endParaRPr lang="en-US" dirty="0"/>
          </a:p>
        </p:txBody>
      </p:sp>
      <p:sp>
        <p:nvSpPr>
          <p:cNvPr id="6" name="Rounded Rectangle 5">
            <a:extLst>
              <a:ext uri="{FF2B5EF4-FFF2-40B4-BE49-F238E27FC236}">
                <a16:creationId xmlns:a16="http://schemas.microsoft.com/office/drawing/2014/main" id="{2B4D2D30-831D-7DF2-5863-4C4C000048A3}"/>
              </a:ext>
              <a:ext uri="{C183D7F6-B498-43B3-948B-1728B52AA6E4}">
                <adec:decorative xmlns:adec="http://schemas.microsoft.com/office/drawing/2017/decorative" val="1"/>
              </a:ext>
            </a:extLst>
          </p:cNvPr>
          <p:cNvSpPr/>
          <p:nvPr/>
        </p:nvSpPr>
        <p:spPr>
          <a:xfrm>
            <a:off x="773265" y="1180953"/>
            <a:ext cx="1868556" cy="430887"/>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7" name="TextBox 6">
            <a:extLst>
              <a:ext uri="{FF2B5EF4-FFF2-40B4-BE49-F238E27FC236}">
                <a16:creationId xmlns:a16="http://schemas.microsoft.com/office/drawing/2014/main" id="{FF70309D-44E8-3332-5283-F1CD4E27A03E}"/>
              </a:ext>
            </a:extLst>
          </p:cNvPr>
          <p:cNvSpPr txBox="1">
            <a:spLocks/>
          </p:cNvSpPr>
          <p:nvPr/>
        </p:nvSpPr>
        <p:spPr>
          <a:xfrm>
            <a:off x="773264" y="1180953"/>
            <a:ext cx="1868557" cy="446616"/>
          </a:xfrm>
          <a:prstGeom prst="rect">
            <a:avLst/>
          </a:prstGeom>
          <a:no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Read Words</a:t>
            </a:r>
          </a:p>
        </p:txBody>
      </p:sp>
      <p:sp>
        <p:nvSpPr>
          <p:cNvPr id="2"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800" y="1809454"/>
            <a:ext cx="10668000" cy="3470337"/>
          </a:xfrm>
        </p:spPr>
        <p:txBody>
          <a:bodyPr>
            <a:noAutofit/>
          </a:bodyPr>
          <a:lstStyle/>
          <a:p>
            <a:pPr>
              <a:buFont typeface="+mj-lt"/>
              <a:buAutoNum type="alphaUcPeriod" startAt="3"/>
            </a:pPr>
            <a:r>
              <a:rPr lang="en-US" b="1" dirty="0"/>
              <a:t>New Words </a:t>
            </a:r>
            <a:r>
              <a:rPr lang="en-US" dirty="0"/>
              <a:t>Say the sound. Sound out the word. Read the word.</a:t>
            </a:r>
          </a:p>
          <a:p>
            <a:pPr lvl="1" defTabSz="457200"/>
            <a:r>
              <a:rPr lang="en-US" dirty="0"/>
              <a:t>n</a:t>
            </a:r>
            <a:r>
              <a:rPr lang="en-US" u="sng" dirty="0"/>
              <a:t>a</a:t>
            </a:r>
            <a:r>
              <a:rPr lang="en-US" dirty="0"/>
              <a:t>m</a:t>
            </a:r>
            <a:r>
              <a:rPr lang="en-US" u="sng" dirty="0"/>
              <a:t>e</a:t>
            </a:r>
            <a:r>
              <a:rPr lang="en-US" dirty="0"/>
              <a:t>		s</a:t>
            </a:r>
            <a:r>
              <a:rPr lang="en-US" u="sng" dirty="0"/>
              <a:t>a</a:t>
            </a:r>
            <a:r>
              <a:rPr lang="en-US" dirty="0"/>
              <a:t>f</a:t>
            </a:r>
            <a:r>
              <a:rPr lang="en-US" u="sng" dirty="0"/>
              <a:t>e</a:t>
            </a:r>
            <a:r>
              <a:rPr lang="en-US" dirty="0"/>
              <a:t>		t</a:t>
            </a:r>
            <a:r>
              <a:rPr lang="en-US" u="sng" dirty="0"/>
              <a:t>a</a:t>
            </a:r>
            <a:r>
              <a:rPr lang="en-US" dirty="0"/>
              <a:t>k</a:t>
            </a:r>
            <a:r>
              <a:rPr lang="en-US" u="sng" dirty="0"/>
              <a:t>e</a:t>
            </a:r>
          </a:p>
          <a:p>
            <a:pPr lvl="1" defTabSz="457200"/>
            <a:r>
              <a:rPr lang="en-US" dirty="0"/>
              <a:t>s</a:t>
            </a:r>
            <a:r>
              <a:rPr lang="en-US" u="sng" dirty="0"/>
              <a:t>a</a:t>
            </a:r>
            <a:r>
              <a:rPr lang="en-US" dirty="0"/>
              <a:t>m</a:t>
            </a:r>
            <a:r>
              <a:rPr lang="en-US" u="sng" dirty="0"/>
              <a:t>e</a:t>
            </a:r>
            <a:r>
              <a:rPr lang="en-US" dirty="0"/>
              <a:t>		S</a:t>
            </a:r>
            <a:r>
              <a:rPr lang="en-US" u="sng" dirty="0"/>
              <a:t>a</a:t>
            </a:r>
            <a:r>
              <a:rPr lang="en-US" dirty="0"/>
              <a:t>m		p</a:t>
            </a:r>
            <a:r>
              <a:rPr lang="en-US" u="sng" dirty="0"/>
              <a:t>a</a:t>
            </a:r>
            <a:r>
              <a:rPr lang="en-US" dirty="0"/>
              <a:t>n</a:t>
            </a:r>
            <a:r>
              <a:rPr lang="en-US" u="sng" dirty="0"/>
              <a:t>e</a:t>
            </a:r>
          </a:p>
          <a:p>
            <a:pPr lvl="1" defTabSz="457200"/>
            <a:r>
              <a:rPr lang="en-US" dirty="0"/>
              <a:t>m</a:t>
            </a:r>
            <a:r>
              <a:rPr lang="en-US" u="sng" dirty="0"/>
              <a:t>a</a:t>
            </a:r>
            <a:r>
              <a:rPr lang="en-US" dirty="0"/>
              <a:t>t</a:t>
            </a:r>
            <a:r>
              <a:rPr lang="en-US" u="sng" dirty="0"/>
              <a:t>e</a:t>
            </a:r>
            <a:r>
              <a:rPr lang="en-US" dirty="0"/>
              <a:t>		p</a:t>
            </a:r>
            <a:r>
              <a:rPr lang="en-US" u="sng" dirty="0"/>
              <a:t>a</a:t>
            </a:r>
            <a:r>
              <a:rPr lang="en-US" dirty="0"/>
              <a:t>n		r</a:t>
            </a:r>
            <a:r>
              <a:rPr lang="en-US" u="sng" dirty="0"/>
              <a:t>a</a:t>
            </a:r>
            <a:r>
              <a:rPr lang="en-US" dirty="0"/>
              <a:t>ck</a:t>
            </a:r>
          </a:p>
          <a:p>
            <a:pPr lvl="1" defTabSz="457200"/>
            <a:r>
              <a:rPr lang="en-US" dirty="0"/>
              <a:t>r</a:t>
            </a:r>
            <a:r>
              <a:rPr lang="en-US" u="sng" dirty="0"/>
              <a:t>a</a:t>
            </a:r>
            <a:r>
              <a:rPr lang="en-US" dirty="0"/>
              <a:t>k</a:t>
            </a:r>
            <a:r>
              <a:rPr lang="en-US" u="sng" dirty="0"/>
              <a:t>e</a:t>
            </a:r>
            <a:r>
              <a:rPr lang="en-US" dirty="0"/>
              <a:t>		m</a:t>
            </a:r>
            <a:r>
              <a:rPr lang="en-US" u="sng" dirty="0"/>
              <a:t>a</a:t>
            </a:r>
            <a:r>
              <a:rPr lang="en-US" dirty="0"/>
              <a:t>t		fl</a:t>
            </a:r>
            <a:r>
              <a:rPr lang="en-US" u="sng" dirty="0"/>
              <a:t>a</a:t>
            </a:r>
            <a:r>
              <a:rPr lang="en-US" dirty="0"/>
              <a:t>m</a:t>
            </a:r>
            <a:r>
              <a:rPr lang="en-US" u="sng" dirty="0"/>
              <a:t>e</a:t>
            </a:r>
          </a:p>
          <a:p>
            <a:pPr lvl="1" defTabSz="457200"/>
            <a:r>
              <a:rPr lang="en-US" dirty="0"/>
              <a:t>gate		cane		can</a:t>
            </a:r>
          </a:p>
          <a:p>
            <a:pPr lvl="1" defTabSz="457200"/>
            <a:r>
              <a:rPr lang="en-US" dirty="0"/>
              <a:t>rat			late			rate</a:t>
            </a:r>
          </a:p>
        </p:txBody>
      </p:sp>
    </p:spTree>
    <p:extLst>
      <p:ext uri="{BB962C8B-B14F-4D97-AF65-F5344CB8AC3E}">
        <p14:creationId xmlns:p14="http://schemas.microsoft.com/office/powerpoint/2010/main" val="29427371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12">
            <a:extLst>
              <a:ext uri="{FF2B5EF4-FFF2-40B4-BE49-F238E27FC236}">
                <a16:creationId xmlns:a16="http://schemas.microsoft.com/office/drawing/2014/main" id="{03A2F94D-271A-1B4E-24A7-8FD38D726F00}"/>
              </a:ext>
            </a:extLst>
          </p:cNvPr>
          <p:cNvSpPr>
            <a:spLocks noGrp="1"/>
          </p:cNvSpPr>
          <p:nvPr>
            <p:ph type="title" idx="4294967295"/>
          </p:nvPr>
        </p:nvSpPr>
        <p:spPr>
          <a:xfrm>
            <a:off x="2756903"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Independent Practice (M) Story 2</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20</a:t>
            </a:fld>
            <a:endParaRPr lang="en-US" dirty="0"/>
          </a:p>
        </p:txBody>
      </p:sp>
      <p:sp>
        <p:nvSpPr>
          <p:cNvPr id="4" name="TextBox 3">
            <a:extLst>
              <a:ext uri="{FF2B5EF4-FFF2-40B4-BE49-F238E27FC236}">
                <a16:creationId xmlns:a16="http://schemas.microsoft.com/office/drawing/2014/main" id="{E86CB922-7B0C-7128-8046-2A3626F32E20}"/>
              </a:ext>
            </a:extLst>
          </p:cNvPr>
          <p:cNvSpPr txBox="1"/>
          <p:nvPr/>
        </p:nvSpPr>
        <p:spPr>
          <a:xfrm>
            <a:off x="755596" y="795140"/>
            <a:ext cx="9969554" cy="2157609"/>
          </a:xfrm>
          <a:prstGeom prst="rect">
            <a:avLst/>
          </a:prstGeom>
          <a:noFill/>
        </p:spPr>
        <p:txBody>
          <a:bodyPr wrap="square" lIns="0">
            <a:noAutofit/>
          </a:bodyPr>
          <a:lstStyle/>
          <a:p>
            <a:pPr marL="0" lvl="1"/>
            <a:r>
              <a:rPr lang="en-US" sz="2200" b="1" dirty="0">
                <a:latin typeface="Arial" panose="020B0604020202020204" pitchFamily="34" charset="0"/>
                <a:cs typeface="Arial" panose="020B0604020202020204" pitchFamily="34" charset="0"/>
              </a:rPr>
              <a:t>Story 2: </a:t>
            </a:r>
            <a:r>
              <a:rPr lang="en-US" sz="2200" dirty="0">
                <a:latin typeface="Arial" panose="020B0604020202020204" pitchFamily="34" charset="0"/>
                <a:cs typeface="Arial" panose="020B0604020202020204" pitchFamily="34" charset="0"/>
              </a:rPr>
              <a:t>“Will you play this game with me, Donnell? It will be fun,” </a:t>
            </a:r>
            <a:r>
              <a:rPr lang="en-US" sz="2200" dirty="0" err="1">
                <a:latin typeface="Arial" panose="020B0604020202020204" pitchFamily="34" charset="0"/>
                <a:cs typeface="Arial" panose="020B0604020202020204" pitchFamily="34" charset="0"/>
              </a:rPr>
              <a:t>Jaylee</a:t>
            </a:r>
            <a:r>
              <a:rPr lang="en-US" sz="2200" dirty="0">
                <a:latin typeface="Arial" panose="020B0604020202020204" pitchFamily="34" charset="0"/>
                <a:cs typeface="Arial" panose="020B0604020202020204" pitchFamily="34" charset="0"/>
              </a:rPr>
              <a:t> </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said. She held up the game case.</a:t>
            </a:r>
          </a:p>
          <a:p>
            <a:pPr marL="0" lvl="1"/>
            <a:r>
              <a:rPr lang="en-US" sz="2200" dirty="0">
                <a:latin typeface="Arial" panose="020B0604020202020204" pitchFamily="34" charset="0"/>
                <a:cs typeface="Arial" panose="020B0604020202020204" pitchFamily="34" charset="0"/>
              </a:rPr>
              <a:t>	“What is the name of your game?” Donnell asked. </a:t>
            </a:r>
            <a:r>
              <a:rPr lang="en-US" sz="2200" dirty="0" err="1">
                <a:latin typeface="Arial" panose="020B0604020202020204" pitchFamily="34" charset="0"/>
                <a:cs typeface="Arial" panose="020B0604020202020204" pitchFamily="34" charset="0"/>
              </a:rPr>
              <a:t>Jaylee’s</a:t>
            </a:r>
            <a:r>
              <a:rPr lang="en-US" sz="2200" dirty="0">
                <a:latin typeface="Arial" panose="020B0604020202020204" pitchFamily="34" charset="0"/>
                <a:cs typeface="Arial" panose="020B0604020202020204" pitchFamily="34" charset="0"/>
              </a:rPr>
              <a:t> game was </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“Trade Off.” Donnell had the same game. He and </a:t>
            </a:r>
            <a:r>
              <a:rPr lang="en-US" sz="2200" dirty="0" err="1">
                <a:latin typeface="Arial" panose="020B0604020202020204" pitchFamily="34" charset="0"/>
                <a:cs typeface="Arial" panose="020B0604020202020204" pitchFamily="34" charset="0"/>
              </a:rPr>
              <a:t>Jaylee</a:t>
            </a:r>
            <a:r>
              <a:rPr lang="en-US" sz="2200" dirty="0">
                <a:latin typeface="Arial" panose="020B0604020202020204" pitchFamily="34" charset="0"/>
                <a:cs typeface="Arial" panose="020B0604020202020204" pitchFamily="34" charset="0"/>
              </a:rPr>
              <a:t> spent the day </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playing “Trade Off.” They had fun.</a:t>
            </a:r>
          </a:p>
          <a:p>
            <a:pPr marL="0" lvl="1"/>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Jaylee</a:t>
            </a:r>
            <a:r>
              <a:rPr lang="en-US" sz="2200" dirty="0">
                <a:latin typeface="Arial" panose="020B0604020202020204" pitchFamily="34" charset="0"/>
                <a:cs typeface="Arial" panose="020B0604020202020204" pitchFamily="34" charset="0"/>
              </a:rPr>
              <a:t> said, “We can rate this game high on the list of games to play.”</a:t>
            </a:r>
          </a:p>
        </p:txBody>
      </p:sp>
      <p:sp>
        <p:nvSpPr>
          <p:cNvPr id="5" name="TextBox 4">
            <a:extLst>
              <a:ext uri="{FF2B5EF4-FFF2-40B4-BE49-F238E27FC236}">
                <a16:creationId xmlns:a16="http://schemas.microsoft.com/office/drawing/2014/main" id="{09B3B8E3-ED8F-D6F9-ABD6-39E8F0C55458}"/>
              </a:ext>
            </a:extLst>
          </p:cNvPr>
          <p:cNvSpPr txBox="1"/>
          <p:nvPr/>
        </p:nvSpPr>
        <p:spPr>
          <a:xfrm>
            <a:off x="755596" y="2942961"/>
            <a:ext cx="10363200" cy="3381639"/>
          </a:xfrm>
          <a:prstGeom prst="rect">
            <a:avLst/>
          </a:prstGeom>
          <a:noFill/>
        </p:spPr>
        <p:txBody>
          <a:bodyPr wrap="square" lIns="0" rIns="0">
            <a:noAutofit/>
          </a:bodyPr>
          <a:lstStyle/>
          <a:p>
            <a:pPr marL="0" lvl="1">
              <a:lnSpc>
                <a:spcPct val="150000"/>
              </a:lnSpc>
              <a:spcAft>
                <a:spcPts val="1200"/>
              </a:spcAft>
            </a:pPr>
            <a:r>
              <a:rPr lang="en-US" sz="2200" b="1" dirty="0">
                <a:latin typeface="Arial" panose="020B0604020202020204" pitchFamily="34" charset="0"/>
                <a:cs typeface="Arial" panose="020B0604020202020204" pitchFamily="34" charset="0"/>
              </a:rPr>
              <a:t>1. WHAT</a:t>
            </a:r>
            <a:r>
              <a:rPr lang="en-US" sz="2200" dirty="0">
                <a:latin typeface="Arial" panose="020B0604020202020204" pitchFamily="34" charset="0"/>
                <a:cs typeface="Arial" panose="020B0604020202020204" pitchFamily="34" charset="0"/>
              </a:rPr>
              <a:t> did </a:t>
            </a:r>
            <a:r>
              <a:rPr lang="en-US" sz="2200" dirty="0" err="1">
                <a:latin typeface="Arial" panose="020B0604020202020204" pitchFamily="34" charset="0"/>
                <a:cs typeface="Arial" panose="020B0604020202020204" pitchFamily="34" charset="0"/>
              </a:rPr>
              <a:t>Jaylee</a:t>
            </a:r>
            <a:r>
              <a:rPr lang="en-US" sz="2200" dirty="0">
                <a:latin typeface="Arial" panose="020B0604020202020204" pitchFamily="34" charset="0"/>
                <a:cs typeface="Arial" panose="020B0604020202020204" pitchFamily="34" charset="0"/>
              </a:rPr>
              <a:t> ask Donnell to do?</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Jaylee</a:t>
            </a:r>
            <a:r>
              <a:rPr lang="en-US" sz="2200" dirty="0">
                <a:latin typeface="Arial" panose="020B0604020202020204" pitchFamily="34" charset="0"/>
                <a:cs typeface="Arial" panose="020B0604020202020204" pitchFamily="34" charset="0"/>
              </a:rPr>
              <a:t> asked Donnell to __________________________.</a:t>
            </a:r>
          </a:p>
          <a:p>
            <a:pPr marL="0" lvl="1">
              <a:lnSpc>
                <a:spcPct val="150000"/>
              </a:lnSpc>
              <a:spcAft>
                <a:spcPts val="1200"/>
              </a:spcAft>
            </a:pPr>
            <a:r>
              <a:rPr lang="en-US" sz="2200" b="1" dirty="0">
                <a:latin typeface="Arial" panose="020B0604020202020204" pitchFamily="34" charset="0"/>
                <a:cs typeface="Arial" panose="020B0604020202020204" pitchFamily="34" charset="0"/>
              </a:rPr>
              <a:t>2. HOW</a:t>
            </a:r>
            <a:r>
              <a:rPr lang="en-US" sz="2200" dirty="0">
                <a:latin typeface="Arial" panose="020B0604020202020204" pitchFamily="34" charset="0"/>
                <a:cs typeface="Arial" panose="020B0604020202020204" pitchFamily="34" charset="0"/>
              </a:rPr>
              <a:t> long did </a:t>
            </a:r>
            <a:r>
              <a:rPr lang="en-US" sz="2200" dirty="0" err="1">
                <a:latin typeface="Arial" panose="020B0604020202020204" pitchFamily="34" charset="0"/>
                <a:cs typeface="Arial" panose="020B0604020202020204" pitchFamily="34" charset="0"/>
              </a:rPr>
              <a:t>Jaylee</a:t>
            </a:r>
            <a:r>
              <a:rPr lang="en-US" sz="2200" dirty="0">
                <a:latin typeface="Arial" panose="020B0604020202020204" pitchFamily="34" charset="0"/>
                <a:cs typeface="Arial" panose="020B0604020202020204" pitchFamily="34" charset="0"/>
              </a:rPr>
              <a:t> and Donnell play the game?</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Jaylee</a:t>
            </a:r>
            <a:r>
              <a:rPr lang="en-US" sz="2200" dirty="0">
                <a:latin typeface="Arial" panose="020B0604020202020204" pitchFamily="34" charset="0"/>
                <a:cs typeface="Arial" panose="020B0604020202020204" pitchFamily="34" charset="0"/>
              </a:rPr>
              <a:t> and Donnell played the game ______________________________.</a:t>
            </a:r>
          </a:p>
          <a:p>
            <a:pPr marL="0" lvl="1">
              <a:lnSpc>
                <a:spcPct val="150000"/>
              </a:lnSpc>
              <a:spcAft>
                <a:spcPts val="1200"/>
              </a:spcAft>
            </a:pPr>
            <a:r>
              <a:rPr lang="en-US" sz="2200" b="1" dirty="0">
                <a:latin typeface="Arial" panose="020B0604020202020204" pitchFamily="34" charset="0"/>
                <a:cs typeface="Arial" panose="020B0604020202020204" pitchFamily="34" charset="0"/>
              </a:rPr>
              <a:t>3. HOW</a:t>
            </a:r>
            <a:r>
              <a:rPr lang="en-US" sz="2200" dirty="0">
                <a:latin typeface="Arial" panose="020B0604020202020204" pitchFamily="34" charset="0"/>
                <a:cs typeface="Arial" panose="020B0604020202020204" pitchFamily="34" charset="0"/>
              </a:rPr>
              <a:t> did </a:t>
            </a:r>
            <a:r>
              <a:rPr lang="en-US" sz="2200" dirty="0" err="1">
                <a:latin typeface="Arial" panose="020B0604020202020204" pitchFamily="34" charset="0"/>
                <a:cs typeface="Arial" panose="020B0604020202020204" pitchFamily="34" charset="0"/>
              </a:rPr>
              <a:t>Jaylee</a:t>
            </a:r>
            <a:r>
              <a:rPr lang="en-US" sz="2200" dirty="0">
                <a:latin typeface="Arial" panose="020B0604020202020204" pitchFamily="34" charset="0"/>
                <a:cs typeface="Arial" panose="020B0604020202020204" pitchFamily="34" charset="0"/>
              </a:rPr>
              <a:t> rate the game?</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Jaylee</a:t>
            </a:r>
            <a:r>
              <a:rPr lang="en-US" sz="2200" dirty="0">
                <a:latin typeface="Arial" panose="020B0604020202020204" pitchFamily="34" charset="0"/>
                <a:cs typeface="Arial" panose="020B0604020202020204" pitchFamily="34" charset="0"/>
              </a:rPr>
              <a:t> rated the game _________________________________________.</a:t>
            </a:r>
          </a:p>
        </p:txBody>
      </p:sp>
    </p:spTree>
    <p:extLst>
      <p:ext uri="{BB962C8B-B14F-4D97-AF65-F5344CB8AC3E}">
        <p14:creationId xmlns:p14="http://schemas.microsoft.com/office/powerpoint/2010/main" val="3732731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7C498C97-6632-36ED-B79E-16D28FEA0C85}"/>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ts val="2100"/>
              </a:lnSpc>
              <a:spcBef>
                <a:spcPts val="0"/>
              </a:spcBef>
              <a:spcAft>
                <a:spcPts val="0"/>
              </a:spcAft>
              <a:buClrTx/>
              <a:buSzTx/>
              <a:buFont typeface="+mj-lt"/>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Read Words (D)</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AA20ECA2-8A52-B700-3E3E-9045E5EF8C06}"/>
              </a:ext>
            </a:extLst>
          </p:cNvPr>
          <p:cNvSpPr>
            <a:spLocks noGrp="1"/>
          </p:cNvSpPr>
          <p:nvPr>
            <p:ph type="sldNum" sz="quarter" idx="12"/>
          </p:nvPr>
        </p:nvSpPr>
        <p:spPr>
          <a:xfrm>
            <a:off x="8610600" y="365125"/>
            <a:ext cx="2743200" cy="365125"/>
          </a:xfrm>
        </p:spPr>
        <p:txBody>
          <a:bodyPr>
            <a:noAutofit/>
          </a:bodyPr>
          <a:lstStyle/>
          <a:p>
            <a:fld id="{D329465C-2FAC-6745-BF34-06294513BB59}" type="slidenum">
              <a:rPr lang="en-US" smtClean="0"/>
              <a:pPr/>
              <a:t>3</a:t>
            </a:fld>
            <a:endParaRPr lang="en-US" dirty="0"/>
          </a:p>
        </p:txBody>
      </p:sp>
      <p:sp>
        <p:nvSpPr>
          <p:cNvPr id="22" name="Content Placeholder 2">
            <a:extLst>
              <a:ext uri="{FF2B5EF4-FFF2-40B4-BE49-F238E27FC236}">
                <a16:creationId xmlns:a16="http://schemas.microsoft.com/office/drawing/2014/main" id="{1262B841-BCC5-27FE-F4C2-3B5281AF8138}"/>
              </a:ext>
            </a:extLst>
          </p:cNvPr>
          <p:cNvSpPr>
            <a:spLocks noGrp="1"/>
          </p:cNvSpPr>
          <p:nvPr>
            <p:ph idx="1"/>
          </p:nvPr>
        </p:nvSpPr>
        <p:spPr>
          <a:xfrm>
            <a:off x="685800" y="1088136"/>
            <a:ext cx="10668000" cy="669110"/>
          </a:xfrm>
        </p:spPr>
        <p:txBody>
          <a:bodyPr>
            <a:noAutofit/>
          </a:bodyPr>
          <a:lstStyle>
            <a:lvl1pPr>
              <a:buAutoNum type="alphaUcPeriod"/>
              <a:defRPr/>
            </a:lvl1pPr>
            <a:lvl2pPr marL="457200" indent="0">
              <a:buNone/>
              <a:defRPr/>
            </a:lvl2pPr>
          </a:lstStyle>
          <a:p>
            <a:pPr>
              <a:buFont typeface="+mj-lt"/>
              <a:buAutoNum type="alphaUcPeriod" startAt="4"/>
            </a:pPr>
            <a:r>
              <a:rPr lang="en-US" b="1" dirty="0">
                <a:effectLst/>
              </a:rPr>
              <a:t>Word Families</a:t>
            </a:r>
            <a:r>
              <a:rPr lang="en-US" b="1" dirty="0"/>
              <a:t> </a:t>
            </a:r>
            <a:r>
              <a:rPr lang="en-US" dirty="0"/>
              <a:t>Read down. Read rapidly.</a:t>
            </a:r>
            <a:endParaRPr lang="en-US" dirty="0">
              <a:effectLst/>
            </a:endParaRPr>
          </a:p>
        </p:txBody>
      </p:sp>
      <p:sp>
        <p:nvSpPr>
          <p:cNvPr id="34" name="Text Placeholder 33">
            <a:extLst>
              <a:ext uri="{FF2B5EF4-FFF2-40B4-BE49-F238E27FC236}">
                <a16:creationId xmlns:a16="http://schemas.microsoft.com/office/drawing/2014/main" id="{51760B50-4EC1-0552-121A-4A0CC6197EB5}"/>
              </a:ext>
            </a:extLst>
          </p:cNvPr>
          <p:cNvSpPr>
            <a:spLocks noGrp="1"/>
          </p:cNvSpPr>
          <p:nvPr>
            <p:ph type="body" sz="half" idx="2"/>
          </p:nvPr>
        </p:nvSpPr>
        <p:spPr>
          <a:xfrm>
            <a:off x="754743" y="1990580"/>
            <a:ext cx="2126343" cy="2969623"/>
          </a:xfrm>
        </p:spPr>
        <p:txBody>
          <a:bodyPr>
            <a:noAutofit/>
          </a:bodyPr>
          <a:lstStyle/>
          <a:p>
            <a:r>
              <a:rPr lang="en-US" b="1" dirty="0"/>
              <a:t>name</a:t>
            </a:r>
          </a:p>
          <a:p>
            <a:r>
              <a:rPr lang="en-US" dirty="0"/>
              <a:t>tame</a:t>
            </a:r>
          </a:p>
          <a:p>
            <a:r>
              <a:rPr lang="en-US" dirty="0"/>
              <a:t>game</a:t>
            </a:r>
          </a:p>
          <a:p>
            <a:r>
              <a:rPr lang="en-US" dirty="0"/>
              <a:t>shame</a:t>
            </a:r>
          </a:p>
          <a:p>
            <a:r>
              <a:rPr lang="en-US" dirty="0"/>
              <a:t>flame</a:t>
            </a:r>
            <a:endParaRPr lang="pl-PL" dirty="0"/>
          </a:p>
        </p:txBody>
      </p:sp>
      <p:sp>
        <p:nvSpPr>
          <p:cNvPr id="35" name="Text Placeholder 26">
            <a:extLst>
              <a:ext uri="{FF2B5EF4-FFF2-40B4-BE49-F238E27FC236}">
                <a16:creationId xmlns:a16="http://schemas.microsoft.com/office/drawing/2014/main" id="{F26E453C-FBE8-821E-A68F-79C89CE9D588}"/>
              </a:ext>
            </a:extLst>
          </p:cNvPr>
          <p:cNvSpPr txBox="1">
            <a:spLocks/>
          </p:cNvSpPr>
          <p:nvPr/>
        </p:nvSpPr>
        <p:spPr>
          <a:xfrm>
            <a:off x="3394527" y="2007564"/>
            <a:ext cx="2126343" cy="2969623"/>
          </a:xfrm>
          <a:prstGeom prst="rect">
            <a:avLst/>
          </a:prstGeom>
        </p:spPr>
        <p:txBody>
          <a:bodyPr vert="horz" wrap="none" lIns="137160" tIns="91440" rIns="137160" bIns="45720" rtlCol="0">
            <a:noAutofit/>
          </a:bodyPr>
          <a:lstStyle>
            <a:lvl1pPr marL="0" indent="0" algn="l" defTabSz="914400" rtl="0" eaLnBrk="1" latinLnBrk="0" hangingPunct="1">
              <a:lnSpc>
                <a:spcPts val="4200"/>
              </a:lnSpc>
              <a:spcBef>
                <a:spcPts val="0"/>
              </a:spcBef>
              <a:buFont typeface="+mj-lt"/>
              <a:buNone/>
              <a:defRPr sz="2200"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ts val="3400"/>
              </a:lnSpc>
              <a:spcBef>
                <a:spcPts val="500"/>
              </a:spcBef>
              <a:buFont typeface="+mj-lt"/>
              <a:buNone/>
              <a:defRPr sz="1400"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ts val="3400"/>
              </a:lnSpc>
              <a:spcBef>
                <a:spcPts val="500"/>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ts val="3400"/>
              </a:lnSpc>
              <a:spcBef>
                <a:spcPts val="500"/>
              </a:spcBef>
              <a:buFont typeface="Arial" panose="020B0604020202020204" pitchFamily="34" charset="0"/>
              <a:buNone/>
              <a:defRPr sz="1000"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ts val="3400"/>
              </a:lnSpc>
              <a:spcBef>
                <a:spcPts val="500"/>
              </a:spcBef>
              <a:buFont typeface="Arial" panose="020B0604020202020204" pitchFamily="34" charset="0"/>
              <a:buNone/>
              <a:defRPr sz="1000"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nb-NO" b="1" dirty="0"/>
              <a:t>take</a:t>
            </a:r>
          </a:p>
          <a:p>
            <a:r>
              <a:rPr lang="nb-NO" dirty="0"/>
              <a:t>rake</a:t>
            </a:r>
          </a:p>
          <a:p>
            <a:r>
              <a:rPr lang="nb-NO" dirty="0"/>
              <a:t>lake</a:t>
            </a:r>
          </a:p>
          <a:p>
            <a:r>
              <a:rPr lang="nb-NO" dirty="0"/>
              <a:t>snake</a:t>
            </a:r>
          </a:p>
          <a:p>
            <a:r>
              <a:rPr lang="nb-NO" dirty="0"/>
              <a:t>flake</a:t>
            </a:r>
            <a:endParaRPr lang="en-US" dirty="0"/>
          </a:p>
        </p:txBody>
      </p:sp>
      <p:sp>
        <p:nvSpPr>
          <p:cNvPr id="29" name="Text Placeholder 28">
            <a:extLst>
              <a:ext uri="{FF2B5EF4-FFF2-40B4-BE49-F238E27FC236}">
                <a16:creationId xmlns:a16="http://schemas.microsoft.com/office/drawing/2014/main" id="{5F00A9C6-ED01-66C5-23EA-7A3FFFEA2E3B}"/>
              </a:ext>
            </a:extLst>
          </p:cNvPr>
          <p:cNvSpPr>
            <a:spLocks noGrp="1"/>
          </p:cNvSpPr>
          <p:nvPr>
            <p:ph type="body" sz="half" idx="14"/>
          </p:nvPr>
        </p:nvSpPr>
        <p:spPr>
          <a:xfrm>
            <a:off x="6052456" y="1990579"/>
            <a:ext cx="2126343" cy="2969623"/>
          </a:xfrm>
        </p:spPr>
        <p:txBody>
          <a:bodyPr>
            <a:noAutofit/>
          </a:bodyPr>
          <a:lstStyle/>
          <a:p>
            <a:r>
              <a:rPr lang="en-US" b="1" dirty="0"/>
              <a:t>mate</a:t>
            </a:r>
          </a:p>
          <a:p>
            <a:r>
              <a:rPr lang="en-US" dirty="0"/>
              <a:t>late</a:t>
            </a:r>
          </a:p>
          <a:p>
            <a:r>
              <a:rPr lang="en-US" dirty="0"/>
              <a:t>gate</a:t>
            </a:r>
          </a:p>
          <a:p>
            <a:r>
              <a:rPr lang="en-US" dirty="0"/>
              <a:t>state</a:t>
            </a:r>
          </a:p>
          <a:p>
            <a:r>
              <a:rPr lang="en-US" dirty="0"/>
              <a:t>crate</a:t>
            </a:r>
          </a:p>
        </p:txBody>
      </p:sp>
      <p:sp>
        <p:nvSpPr>
          <p:cNvPr id="15" name="TextBox 14">
            <a:extLst>
              <a:ext uri="{FF2B5EF4-FFF2-40B4-BE49-F238E27FC236}">
                <a16:creationId xmlns:a16="http://schemas.microsoft.com/office/drawing/2014/main" id="{420EDDB1-7A29-7E1C-11EA-B4E305FF906E}"/>
              </a:ext>
            </a:extLst>
          </p:cNvPr>
          <p:cNvSpPr txBox="1"/>
          <p:nvPr/>
        </p:nvSpPr>
        <p:spPr>
          <a:xfrm>
            <a:off x="8417860" y="3530476"/>
            <a:ext cx="2955366" cy="369332"/>
          </a:xfrm>
          <a:prstGeom prst="rect">
            <a:avLst/>
          </a:prstGeom>
          <a:noFill/>
        </p:spPr>
        <p:txBody>
          <a:bodyPr wrap="square" rtlCol="0">
            <a:noAutofit/>
          </a:bodyPr>
          <a:lstStyle/>
          <a:p>
            <a:pPr algn="ctr"/>
            <a:r>
              <a:rPr lang="en-US" b="1" dirty="0">
                <a:latin typeface="Arial" panose="020B0604020202020204" pitchFamily="34" charset="0"/>
                <a:cs typeface="Arial" panose="020B0604020202020204" pitchFamily="34" charset="0"/>
              </a:rPr>
              <a:t>10 Second Challenge</a:t>
            </a:r>
          </a:p>
        </p:txBody>
      </p:sp>
      <p:sp>
        <p:nvSpPr>
          <p:cNvPr id="16" name="TextBox 15">
            <a:extLst>
              <a:ext uri="{FF2B5EF4-FFF2-40B4-BE49-F238E27FC236}">
                <a16:creationId xmlns:a16="http://schemas.microsoft.com/office/drawing/2014/main" id="{AA7B3B88-7296-5C30-4621-F7A2AD141D2C}"/>
              </a:ext>
            </a:extLst>
          </p:cNvPr>
          <p:cNvSpPr txBox="1"/>
          <p:nvPr/>
        </p:nvSpPr>
        <p:spPr>
          <a:xfrm>
            <a:off x="8417859" y="3942012"/>
            <a:ext cx="2955366" cy="892552"/>
          </a:xfrm>
          <a:prstGeom prst="rect">
            <a:avLst/>
          </a:prstGeom>
          <a:noFill/>
        </p:spPr>
        <p:txBody>
          <a:bodyPr wrap="square">
            <a:noAutofit/>
          </a:bodyPr>
          <a:lstStyle/>
          <a:p>
            <a:pPr defTabSz="457200">
              <a:spcAft>
                <a:spcPts val="600"/>
              </a:spcAft>
            </a:pPr>
            <a:r>
              <a:rPr lang="en-US" sz="1400" dirty="0">
                <a:effectLst/>
                <a:latin typeface="Arial" panose="020B0604020202020204" pitchFamily="34" charset="0"/>
              </a:rPr>
              <a:t>Cold Timing	</a:t>
            </a:r>
            <a:r>
              <a:rPr lang="en-US" sz="1400" u="sng" dirty="0">
                <a:effectLst/>
                <a:latin typeface="Arial" panose="020B0604020202020204" pitchFamily="34" charset="0"/>
              </a:rPr>
              <a:t>         </a:t>
            </a:r>
            <a:r>
              <a:rPr lang="en-US" sz="1400" dirty="0">
                <a:effectLst/>
                <a:latin typeface="Arial" panose="020B0604020202020204" pitchFamily="34" charset="0"/>
              </a:rPr>
              <a:t> words read</a:t>
            </a:r>
          </a:p>
          <a:p>
            <a:pPr defTabSz="457200">
              <a:spcAft>
                <a:spcPts val="600"/>
              </a:spcAft>
            </a:pPr>
            <a:r>
              <a:rPr lang="en-US" sz="1400" dirty="0">
                <a:effectLst/>
                <a:latin typeface="Arial" panose="020B0604020202020204" pitchFamily="34" charset="0"/>
              </a:rPr>
              <a:t>Practice		</a:t>
            </a:r>
            <a:r>
              <a:rPr lang="en-US" sz="1400" u="sng" dirty="0">
                <a:effectLst/>
                <a:latin typeface="Arial" panose="020B0604020202020204" pitchFamily="34" charset="0"/>
              </a:rPr>
              <a:t>         </a:t>
            </a:r>
            <a:r>
              <a:rPr lang="en-US" sz="1400" dirty="0">
                <a:effectLst/>
                <a:latin typeface="Arial" panose="020B0604020202020204" pitchFamily="34" charset="0"/>
              </a:rPr>
              <a:t> words read</a:t>
            </a:r>
          </a:p>
          <a:p>
            <a:pPr defTabSz="457200">
              <a:spcAft>
                <a:spcPts val="600"/>
              </a:spcAft>
            </a:pPr>
            <a:r>
              <a:rPr lang="en-US" sz="1400" dirty="0">
                <a:effectLst/>
                <a:latin typeface="Arial" panose="020B0604020202020204" pitchFamily="34" charset="0"/>
              </a:rPr>
              <a:t>Hot Timing		</a:t>
            </a:r>
            <a:r>
              <a:rPr lang="en-US" sz="1400" u="sng" dirty="0">
                <a:effectLst/>
                <a:latin typeface="Arial" panose="020B0604020202020204" pitchFamily="34" charset="0"/>
              </a:rPr>
              <a:t>         </a:t>
            </a:r>
            <a:r>
              <a:rPr lang="en-US" sz="1400" dirty="0">
                <a:effectLst/>
                <a:latin typeface="Arial" panose="020B0604020202020204" pitchFamily="34" charset="0"/>
              </a:rPr>
              <a:t> words read</a:t>
            </a:r>
          </a:p>
        </p:txBody>
      </p:sp>
      <p:sp>
        <p:nvSpPr>
          <p:cNvPr id="30" name="Rectangle 29">
            <a:extLst>
              <a:ext uri="{FF2B5EF4-FFF2-40B4-BE49-F238E27FC236}">
                <a16:creationId xmlns:a16="http://schemas.microsoft.com/office/drawing/2014/main" id="{AEBAF246-5E98-6FFD-E97E-38462FFFFC2E}"/>
              </a:ext>
              <a:ext uri="{C183D7F6-B498-43B3-948B-1728B52AA6E4}">
                <adec:decorative xmlns:adec="http://schemas.microsoft.com/office/drawing/2017/decorative" val="1"/>
              </a:ext>
            </a:extLst>
          </p:cNvPr>
          <p:cNvSpPr/>
          <p:nvPr/>
        </p:nvSpPr>
        <p:spPr>
          <a:xfrm>
            <a:off x="754743" y="1990583"/>
            <a:ext cx="2126343" cy="2969620"/>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31" name="Rectangle 30">
            <a:extLst>
              <a:ext uri="{FF2B5EF4-FFF2-40B4-BE49-F238E27FC236}">
                <a16:creationId xmlns:a16="http://schemas.microsoft.com/office/drawing/2014/main" id="{EF9A83D5-A653-0990-28D7-53684854CA7C}"/>
              </a:ext>
              <a:ext uri="{C183D7F6-B498-43B3-948B-1728B52AA6E4}">
                <adec:decorative xmlns:adec="http://schemas.microsoft.com/office/drawing/2017/decorative" val="1"/>
              </a:ext>
            </a:extLst>
          </p:cNvPr>
          <p:cNvSpPr/>
          <p:nvPr/>
        </p:nvSpPr>
        <p:spPr>
          <a:xfrm>
            <a:off x="3403600" y="1990582"/>
            <a:ext cx="2126343" cy="2969620"/>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32" name="Rectangle 31">
            <a:extLst>
              <a:ext uri="{FF2B5EF4-FFF2-40B4-BE49-F238E27FC236}">
                <a16:creationId xmlns:a16="http://schemas.microsoft.com/office/drawing/2014/main" id="{0C85DA66-176E-8415-DA6F-A563BB20E6CE}"/>
              </a:ext>
              <a:ext uri="{C183D7F6-B498-43B3-948B-1728B52AA6E4}">
                <adec:decorative xmlns:adec="http://schemas.microsoft.com/office/drawing/2017/decorative" val="1"/>
              </a:ext>
            </a:extLst>
          </p:cNvPr>
          <p:cNvSpPr/>
          <p:nvPr/>
        </p:nvSpPr>
        <p:spPr>
          <a:xfrm>
            <a:off x="6052457" y="1990581"/>
            <a:ext cx="2126343" cy="296962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4" name="Rounded Rectangle 13">
            <a:extLst>
              <a:ext uri="{FF2B5EF4-FFF2-40B4-BE49-F238E27FC236}">
                <a16:creationId xmlns:a16="http://schemas.microsoft.com/office/drawing/2014/main" id="{740381BB-ADDA-0105-04C6-942A5228D3D0}"/>
              </a:ext>
              <a:ext uri="{C183D7F6-B498-43B3-948B-1728B52AA6E4}">
                <adec:decorative xmlns:adec="http://schemas.microsoft.com/office/drawing/2017/decorative" val="1"/>
              </a:ext>
            </a:extLst>
          </p:cNvPr>
          <p:cNvSpPr/>
          <p:nvPr/>
        </p:nvSpPr>
        <p:spPr>
          <a:xfrm>
            <a:off x="8417860" y="3403476"/>
            <a:ext cx="2955366" cy="1556726"/>
          </a:xfrm>
          <a:prstGeom prst="round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Tree>
    <p:extLst>
      <p:ext uri="{BB962C8B-B14F-4D97-AF65-F5344CB8AC3E}">
        <p14:creationId xmlns:p14="http://schemas.microsoft.com/office/powerpoint/2010/main" val="334760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2">
            <a:extLst>
              <a:ext uri="{FF2B5EF4-FFF2-40B4-BE49-F238E27FC236}">
                <a16:creationId xmlns:a16="http://schemas.microsoft.com/office/drawing/2014/main" id="{DA93FA91-A0F9-0D51-1811-BF97C85FEB6C}"/>
              </a:ext>
            </a:extLst>
          </p:cNvPr>
          <p:cNvSpPr>
            <a:spLocks noGrp="1"/>
          </p:cNvSpPr>
          <p:nvPr>
            <p:ph type="title" idx="4294967295"/>
          </p:nvPr>
        </p:nvSpPr>
        <p:spPr>
          <a:xfrm>
            <a:off x="2757600" y="424800"/>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Read Words (E–F)</a:t>
            </a:r>
          </a:p>
        </p:txBody>
      </p:sp>
      <p:sp>
        <p:nvSpPr>
          <p:cNvPr id="3" name="Slide Number Placeholder 2">
            <a:extLst>
              <a:ext uri="{FF2B5EF4-FFF2-40B4-BE49-F238E27FC236}">
                <a16:creationId xmlns:a16="http://schemas.microsoft.com/office/drawing/2014/main" id="{A89FC38A-AF24-760D-AC21-74C16F921498}"/>
              </a:ext>
            </a:extLst>
          </p:cNvPr>
          <p:cNvSpPr>
            <a:spLocks noGrp="1"/>
          </p:cNvSpPr>
          <p:nvPr>
            <p:ph type="sldNum" sz="quarter" idx="12"/>
          </p:nvPr>
        </p:nvSpPr>
        <p:spPr/>
        <p:txBody>
          <a:bodyPr>
            <a:noAutofit/>
          </a:bodyPr>
          <a:lstStyle/>
          <a:p>
            <a:fld id="{D329465C-2FAC-6745-BF34-06294513BB59}" type="slidenum">
              <a:rPr lang="en-US" smtClean="0"/>
              <a:pPr/>
              <a:t>4</a:t>
            </a:fld>
            <a:endParaRPr lang="en-US" dirty="0"/>
          </a:p>
        </p:txBody>
      </p:sp>
      <p:sp>
        <p:nvSpPr>
          <p:cNvPr id="2"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800" y="1089788"/>
            <a:ext cx="10668000" cy="5342791"/>
          </a:xfrm>
        </p:spPr>
        <p:txBody>
          <a:bodyPr>
            <a:noAutofit/>
          </a:bodyPr>
          <a:lstStyle/>
          <a:p>
            <a:pPr>
              <a:buFont typeface="+mj-lt"/>
              <a:buAutoNum type="alphaUcPeriod" startAt="5"/>
            </a:pPr>
            <a:r>
              <a:rPr lang="en-US" b="1" dirty="0"/>
              <a:t>Review Words </a:t>
            </a:r>
            <a:r>
              <a:rPr lang="en-US" dirty="0"/>
              <a:t>Read a line of words. When your teacher </a:t>
            </a:r>
            <a:br>
              <a:rPr lang="en-US" dirty="0"/>
            </a:br>
            <a:r>
              <a:rPr lang="en-US" dirty="0"/>
              <a:t>gives a meaning, circle the correct word.</a:t>
            </a:r>
          </a:p>
          <a:p>
            <a:pPr lvl="1" defTabSz="457200"/>
            <a:r>
              <a:rPr lang="en-US" dirty="0"/>
              <a:t>feast		heat		fast			bled</a:t>
            </a:r>
          </a:p>
          <a:p>
            <a:pPr lvl="1" defTabSz="457200"/>
            <a:r>
              <a:rPr lang="en-US" dirty="0"/>
              <a:t>strain		cost		train		grown</a:t>
            </a:r>
          </a:p>
          <a:p>
            <a:pPr lvl="1" defTabSz="457200"/>
            <a:r>
              <a:rPr lang="en-US" dirty="0"/>
              <a:t>sweep		claim		coast		pray</a:t>
            </a:r>
          </a:p>
          <a:p>
            <a:pPr lvl="1" defTabSz="457200"/>
            <a:r>
              <a:rPr lang="en-US" dirty="0"/>
              <a:t>clam		swept		bleed		weep</a:t>
            </a:r>
          </a:p>
          <a:p>
            <a:pPr>
              <a:buFont typeface="+mj-lt"/>
              <a:buAutoNum type="alphaUcPeriod" startAt="5"/>
            </a:pPr>
            <a:r>
              <a:rPr lang="en-US" b="1" dirty="0"/>
              <a:t>Words with Endings </a:t>
            </a:r>
            <a:r>
              <a:rPr lang="en-US" dirty="0"/>
              <a:t>Use the reading rule to pronounce the words.</a:t>
            </a:r>
            <a:br>
              <a:rPr lang="en-US" dirty="0"/>
            </a:br>
            <a:r>
              <a:rPr lang="en-US" dirty="0"/>
              <a:t>1. na</a:t>
            </a:r>
            <a:r>
              <a:rPr lang="en-US" u="sng" dirty="0"/>
              <a:t>m</a:t>
            </a:r>
            <a:r>
              <a:rPr lang="en-US" dirty="0"/>
              <a:t>ing 		2. ta</a:t>
            </a:r>
            <a:r>
              <a:rPr lang="en-US" u="sng" dirty="0"/>
              <a:t>k</a:t>
            </a:r>
            <a:r>
              <a:rPr lang="en-US" dirty="0"/>
              <a:t>ing 	3. ra</a:t>
            </a:r>
            <a:r>
              <a:rPr lang="en-US" u="sng" dirty="0"/>
              <a:t>k</a:t>
            </a:r>
            <a:r>
              <a:rPr lang="en-US" dirty="0"/>
              <a:t>ing 	4. sha</a:t>
            </a:r>
            <a:r>
              <a:rPr lang="en-US" u="sng" dirty="0"/>
              <a:t>k</a:t>
            </a:r>
            <a:r>
              <a:rPr lang="en-US" dirty="0"/>
              <a:t>ing 	5. ska</a:t>
            </a:r>
            <a:r>
              <a:rPr lang="en-US" u="sng" dirty="0"/>
              <a:t>t</a:t>
            </a:r>
            <a:r>
              <a:rPr lang="en-US" dirty="0"/>
              <a:t>ing</a:t>
            </a:r>
          </a:p>
        </p:txBody>
      </p:sp>
    </p:spTree>
    <p:extLst>
      <p:ext uri="{BB962C8B-B14F-4D97-AF65-F5344CB8AC3E}">
        <p14:creationId xmlns:p14="http://schemas.microsoft.com/office/powerpoint/2010/main" val="2113377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4F5441D-ECA2-D249-D0DC-C252C60120C5}"/>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ts val="2100"/>
              </a:lnSpc>
              <a:spcBef>
                <a:spcPts val="0"/>
              </a:spcBef>
              <a:spcAft>
                <a:spcPts val="0"/>
              </a:spcAft>
              <a:buClrTx/>
              <a:buSzTx/>
              <a:buFont typeface="+mj-lt"/>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Read Words (G–H)</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A89FC38A-AF24-760D-AC21-74C16F921498}"/>
              </a:ext>
            </a:extLst>
          </p:cNvPr>
          <p:cNvSpPr>
            <a:spLocks noGrp="1"/>
          </p:cNvSpPr>
          <p:nvPr>
            <p:ph type="sldNum" sz="quarter" idx="12"/>
          </p:nvPr>
        </p:nvSpPr>
        <p:spPr/>
        <p:txBody>
          <a:bodyPr>
            <a:noAutofit/>
          </a:bodyPr>
          <a:lstStyle/>
          <a:p>
            <a:fld id="{D329465C-2FAC-6745-BF34-06294513BB59}" type="slidenum">
              <a:rPr lang="en-US" smtClean="0"/>
              <a:pPr/>
              <a:t>5</a:t>
            </a:fld>
            <a:endParaRPr lang="en-US" dirty="0"/>
          </a:p>
        </p:txBody>
      </p:sp>
      <p:sp>
        <p:nvSpPr>
          <p:cNvPr id="2"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800" y="1089788"/>
            <a:ext cx="10668000" cy="5342791"/>
          </a:xfrm>
        </p:spPr>
        <p:txBody>
          <a:bodyPr>
            <a:noAutofit/>
          </a:bodyPr>
          <a:lstStyle/>
          <a:p>
            <a:pPr>
              <a:buFont typeface="+mj-lt"/>
              <a:buAutoNum type="alphaUcPeriod" startAt="7"/>
            </a:pPr>
            <a:r>
              <a:rPr lang="en-US" b="1" dirty="0"/>
              <a:t>Multisyllabic Challenge Words </a:t>
            </a:r>
            <a:r>
              <a:rPr lang="en-US" dirty="0"/>
              <a:t>Sound out the syllables. </a:t>
            </a:r>
            <a:br>
              <a:rPr lang="en-US" dirty="0"/>
            </a:br>
            <a:r>
              <a:rPr lang="en-US" dirty="0"/>
              <a:t>Read the whole word.</a:t>
            </a:r>
          </a:p>
          <a:p>
            <a:pPr marL="457200" lvl="1" indent="0" defTabSz="604838">
              <a:lnSpc>
                <a:spcPts val="5600"/>
              </a:lnSpc>
              <a:spcBef>
                <a:spcPts val="0"/>
              </a:spcBef>
              <a:buNone/>
            </a:pPr>
            <a:r>
              <a:rPr lang="en-US" dirty="0"/>
              <a:t>gateway		classmate		translate		mistake</a:t>
            </a:r>
          </a:p>
          <a:p>
            <a:pPr marL="457200" lvl="1" indent="0" defTabSz="604838">
              <a:lnSpc>
                <a:spcPts val="5600"/>
              </a:lnSpc>
              <a:spcBef>
                <a:spcPts val="0"/>
              </a:spcBef>
              <a:buNone/>
            </a:pPr>
            <a:r>
              <a:rPr lang="en-US" dirty="0"/>
              <a:t>update		estimate			muffin		handmade</a:t>
            </a:r>
          </a:p>
          <a:p>
            <a:pPr>
              <a:buFont typeface="+mj-lt"/>
              <a:buAutoNum type="alphaUcPeriod" startAt="7"/>
            </a:pPr>
            <a:r>
              <a:rPr lang="en-US" b="1" dirty="0"/>
              <a:t>High-Frequency Words </a:t>
            </a:r>
            <a:r>
              <a:rPr lang="en-US" dirty="0"/>
              <a:t>Say. Spell. Read.</a:t>
            </a:r>
          </a:p>
          <a:p>
            <a:pPr marL="457200" lvl="1" indent="0" defTabSz="457200">
              <a:buNone/>
            </a:pPr>
            <a:r>
              <a:rPr lang="en-US" b="1" dirty="0"/>
              <a:t>long		song		strong</a:t>
            </a:r>
            <a:r>
              <a:rPr lang="en-US" dirty="0"/>
              <a:t>		because		how</a:t>
            </a:r>
          </a:p>
          <a:p>
            <a:pPr marL="457200" lvl="1" indent="0" defTabSz="457200">
              <a:buNone/>
            </a:pPr>
            <a:r>
              <a:rPr lang="en-US" dirty="0"/>
              <a:t>were		what		people		where			your</a:t>
            </a:r>
          </a:p>
        </p:txBody>
      </p:sp>
      <p:sp>
        <p:nvSpPr>
          <p:cNvPr id="5" name="Freeform 4">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1204913" y="2590240"/>
            <a:ext cx="566546"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6" name="Freeform 5">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1776221" y="2592326"/>
            <a:ext cx="502160"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9" name="Freeform 8">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3198019" y="2600072"/>
            <a:ext cx="636562"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0" name="Freeform 9">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3834581" y="2602158"/>
            <a:ext cx="651693"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1" name="Freeform 10">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5629275" y="2600072"/>
            <a:ext cx="585229"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2" name="Freeform 11">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6214505" y="2602158"/>
            <a:ext cx="514908"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3" name="Freeform 12">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7424738" y="2600072"/>
            <a:ext cx="444818"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4" name="Freeform 13">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7869557" y="2602158"/>
            <a:ext cx="529112"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7" name="Freeform 14">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1243013" y="3273591"/>
            <a:ext cx="296353"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8" name="Freeform 15">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1539366" y="3282820"/>
            <a:ext cx="575184"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4" name="Freeform 15">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3198019" y="3275727"/>
            <a:ext cx="284957"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3" name="Freeform 16">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3482974" y="3278232"/>
            <a:ext cx="161925"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6" name="Freeform 16">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3644898" y="3287757"/>
            <a:ext cx="615951"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1" name="Freeform 18">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5629275" y="3297156"/>
            <a:ext cx="454951"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2" name="Freeform 19">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6084227" y="3306840"/>
            <a:ext cx="298720"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6" name="Freeform 21">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7424738" y="3294806"/>
            <a:ext cx="656272"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5" name="Freeform 21">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8081009" y="3307589"/>
            <a:ext cx="704851"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Tree>
    <p:extLst>
      <p:ext uri="{BB962C8B-B14F-4D97-AF65-F5344CB8AC3E}">
        <p14:creationId xmlns:p14="http://schemas.microsoft.com/office/powerpoint/2010/main" val="252461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2">
            <a:extLst>
              <a:ext uri="{FF2B5EF4-FFF2-40B4-BE49-F238E27FC236}">
                <a16:creationId xmlns:a16="http://schemas.microsoft.com/office/drawing/2014/main" id="{0B2B0CB6-A886-A94B-153A-9E95D7AEC670}"/>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ea typeface="+mn-ea"/>
                <a:cs typeface="Arial" panose="020B0604020202020204" pitchFamily="34" charset="0"/>
              </a:rPr>
              <a:t>Read Sentences </a:t>
            </a:r>
            <a:r>
              <a:rPr lang="en-US" dirty="0">
                <a:latin typeface="Arial" panose="020B0604020202020204" pitchFamily="34" charset="0"/>
                <a:cs typeface="Arial" panose="020B0604020202020204" pitchFamily="34" charset="0"/>
              </a:rPr>
              <a:t> (I)</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A89FC38A-AF24-760D-AC21-74C16F921498}"/>
              </a:ext>
            </a:extLst>
          </p:cNvPr>
          <p:cNvSpPr>
            <a:spLocks noGrp="1"/>
          </p:cNvSpPr>
          <p:nvPr>
            <p:ph type="sldNum" sz="quarter" idx="12"/>
          </p:nvPr>
        </p:nvSpPr>
        <p:spPr/>
        <p:txBody>
          <a:bodyPr>
            <a:noAutofit/>
          </a:bodyPr>
          <a:lstStyle/>
          <a:p>
            <a:fld id="{D329465C-2FAC-6745-BF34-06294513BB59}" type="slidenum">
              <a:rPr lang="en-US" smtClean="0"/>
              <a:pPr/>
              <a:t>6</a:t>
            </a:fld>
            <a:endParaRPr lang="en-US" dirty="0"/>
          </a:p>
        </p:txBody>
      </p:sp>
      <p:sp>
        <p:nvSpPr>
          <p:cNvPr id="5" name="Rounded Rectangle 4">
            <a:extLst>
              <a:ext uri="{FF2B5EF4-FFF2-40B4-BE49-F238E27FC236}">
                <a16:creationId xmlns:a16="http://schemas.microsoft.com/office/drawing/2014/main" id="{5291989A-394A-B150-436F-E809AC2D904E}"/>
              </a:ext>
              <a:ext uri="{C183D7F6-B498-43B3-948B-1728B52AA6E4}">
                <adec:decorative xmlns:adec="http://schemas.microsoft.com/office/drawing/2017/decorative" val="1"/>
              </a:ext>
            </a:extLst>
          </p:cNvPr>
          <p:cNvSpPr/>
          <p:nvPr/>
        </p:nvSpPr>
        <p:spPr>
          <a:xfrm>
            <a:off x="773265" y="1180953"/>
            <a:ext cx="2375049" cy="430887"/>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6" name="TextBox 5">
            <a:extLst>
              <a:ext uri="{FF2B5EF4-FFF2-40B4-BE49-F238E27FC236}">
                <a16:creationId xmlns:a16="http://schemas.microsoft.com/office/drawing/2014/main" id="{A8332E2A-854C-DAEC-4246-9D95CB7DBD2A}"/>
              </a:ext>
            </a:extLst>
          </p:cNvPr>
          <p:cNvSpPr txBox="1">
            <a:spLocks/>
          </p:cNvSpPr>
          <p:nvPr/>
        </p:nvSpPr>
        <p:spPr>
          <a:xfrm>
            <a:off x="773264" y="1180953"/>
            <a:ext cx="2375050" cy="446616"/>
          </a:xfrm>
          <a:prstGeom prst="rect">
            <a:avLst/>
          </a:prstGeom>
          <a:no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Read Sentences</a:t>
            </a:r>
          </a:p>
        </p:txBody>
      </p:sp>
      <p:sp>
        <p:nvSpPr>
          <p:cNvPr id="2"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800" y="1789043"/>
            <a:ext cx="10668000" cy="3793610"/>
          </a:xfrm>
        </p:spPr>
        <p:txBody>
          <a:bodyPr>
            <a:noAutofit/>
          </a:bodyPr>
          <a:lstStyle/>
          <a:p>
            <a:pPr>
              <a:buFont typeface="+mj-lt"/>
              <a:buAutoNum type="alphaUcPeriod" startAt="9"/>
            </a:pPr>
            <a:r>
              <a:rPr lang="en-US" b="1" dirty="0"/>
              <a:t>Sentences </a:t>
            </a:r>
            <a:r>
              <a:rPr lang="en-US" dirty="0"/>
              <a:t>Read the sentences with phrasing.</a:t>
            </a:r>
          </a:p>
          <a:p>
            <a:pPr lvl="1" defTabSz="457200"/>
            <a:r>
              <a:rPr lang="en-US" dirty="0"/>
              <a:t>Is Gabe the name of your classmate?</a:t>
            </a:r>
          </a:p>
          <a:p>
            <a:pPr lvl="1" defTabSz="457200"/>
            <a:r>
              <a:rPr lang="en-US" dirty="0"/>
              <a:t>Russ will not take the path where the tree fell down.</a:t>
            </a:r>
          </a:p>
          <a:p>
            <a:pPr lvl="1" defTabSz="457200"/>
            <a:r>
              <a:rPr lang="en-US" dirty="0"/>
              <a:t>I asked Dad to play a song as we made lunch.</a:t>
            </a:r>
          </a:p>
          <a:p>
            <a:pPr lvl="1" defTabSz="457200"/>
            <a:r>
              <a:rPr lang="en-US" dirty="0"/>
              <a:t>People were waiting at the gate because it was still shut.</a:t>
            </a:r>
          </a:p>
          <a:p>
            <a:pPr lvl="1" defTabSz="457200"/>
            <a:r>
              <a:rPr lang="en-US" dirty="0"/>
              <a:t>How strong do you feel after raking all the leaves?</a:t>
            </a:r>
          </a:p>
        </p:txBody>
      </p:sp>
    </p:spTree>
    <p:extLst>
      <p:ext uri="{BB962C8B-B14F-4D97-AF65-F5344CB8AC3E}">
        <p14:creationId xmlns:p14="http://schemas.microsoft.com/office/powerpoint/2010/main" val="1835606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Content Placeholder 22">
            <a:extLst>
              <a:ext uri="{FF2B5EF4-FFF2-40B4-BE49-F238E27FC236}">
                <a16:creationId xmlns:a16="http://schemas.microsoft.com/office/drawing/2014/main" id="{B1BAEC69-BFE6-9D3B-175C-647DCF6C1EA2}"/>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ts val="2100"/>
              </a:lnSpc>
              <a:spcBef>
                <a:spcPts val="0"/>
              </a:spcBef>
              <a:spcAft>
                <a:spcPts val="0"/>
              </a:spcAft>
              <a:buClrTx/>
              <a:buSzTx/>
              <a:buFont typeface="+mj-lt"/>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Spell Words (J)</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666E81B-83EE-F78D-5D9F-D8FEB6D31FC7}"/>
              </a:ext>
            </a:extLst>
          </p:cNvPr>
          <p:cNvSpPr>
            <a:spLocks noGrp="1"/>
          </p:cNvSpPr>
          <p:nvPr>
            <p:ph type="sldNum" sz="quarter" idx="12"/>
          </p:nvPr>
        </p:nvSpPr>
        <p:spPr/>
        <p:txBody>
          <a:bodyPr>
            <a:noAutofit/>
          </a:bodyPr>
          <a:lstStyle/>
          <a:p>
            <a:fld id="{D329465C-2FAC-6745-BF34-06294513BB59}" type="slidenum">
              <a:rPr lang="en-US" smtClean="0"/>
              <a:t>7</a:t>
            </a:fld>
            <a:endParaRPr lang="en-US" dirty="0"/>
          </a:p>
        </p:txBody>
      </p:sp>
      <p:sp>
        <p:nvSpPr>
          <p:cNvPr id="22" name="Rounded Rectangle 21">
            <a:extLst>
              <a:ext uri="{FF2B5EF4-FFF2-40B4-BE49-F238E27FC236}">
                <a16:creationId xmlns:a16="http://schemas.microsoft.com/office/drawing/2014/main" id="{5291989A-394A-B150-436F-E809AC2D904E}"/>
              </a:ext>
              <a:ext uri="{C183D7F6-B498-43B3-948B-1728B52AA6E4}">
                <adec:decorative xmlns:adec="http://schemas.microsoft.com/office/drawing/2017/decorative" val="1"/>
              </a:ext>
            </a:extLst>
          </p:cNvPr>
          <p:cNvSpPr/>
          <p:nvPr/>
        </p:nvSpPr>
        <p:spPr>
          <a:xfrm>
            <a:off x="773265" y="1180953"/>
            <a:ext cx="1935211" cy="43088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4" name="TextBox 23">
            <a:extLst>
              <a:ext uri="{FF2B5EF4-FFF2-40B4-BE49-F238E27FC236}">
                <a16:creationId xmlns:a16="http://schemas.microsoft.com/office/drawing/2014/main" id="{A8332E2A-854C-DAEC-4246-9D95CB7DBD2A}"/>
              </a:ext>
            </a:extLst>
          </p:cNvPr>
          <p:cNvSpPr txBox="1">
            <a:spLocks/>
          </p:cNvSpPr>
          <p:nvPr/>
        </p:nvSpPr>
        <p:spPr>
          <a:xfrm>
            <a:off x="773264" y="1180953"/>
            <a:ext cx="1935212" cy="446616"/>
          </a:xfrm>
          <a:prstGeom prst="rect">
            <a:avLst/>
          </a:prstGeom>
          <a:no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Spell Words</a:t>
            </a:r>
          </a:p>
        </p:txBody>
      </p:sp>
      <p:sp>
        <p:nvSpPr>
          <p:cNvPr id="25"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800" y="1789043"/>
            <a:ext cx="10668000" cy="3793610"/>
          </a:xfrm>
        </p:spPr>
        <p:txBody>
          <a:bodyPr>
            <a:noAutofit/>
          </a:bodyPr>
          <a:lstStyle/>
          <a:p>
            <a:pPr>
              <a:buFont typeface="+mj-lt"/>
              <a:buAutoNum type="alphaUcPeriod" startAt="10"/>
            </a:pPr>
            <a:r>
              <a:rPr lang="en-US" b="1" dirty="0"/>
              <a:t>Spelling Journal </a:t>
            </a:r>
            <a:r>
              <a:rPr lang="en-US" dirty="0"/>
              <a:t>Turn to the Spelling Journal on page 198.</a:t>
            </a:r>
          </a:p>
        </p:txBody>
      </p:sp>
    </p:spTree>
    <p:extLst>
      <p:ext uri="{BB962C8B-B14F-4D97-AF65-F5344CB8AC3E}">
        <p14:creationId xmlns:p14="http://schemas.microsoft.com/office/powerpoint/2010/main" val="915309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1EF82D3-72F2-6B4A-C188-E024FE59509D}"/>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ea typeface="+mn-ea"/>
                <a:cs typeface="Arial" panose="020B0604020202020204" pitchFamily="34" charset="0"/>
              </a:rPr>
              <a:t>Decodable Narrative Text </a:t>
            </a: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(Part 1)</a:t>
            </a:r>
          </a:p>
        </p:txBody>
      </p:sp>
      <p:sp>
        <p:nvSpPr>
          <p:cNvPr id="2" name="Slide Number Placeholder 1">
            <a:extLst>
              <a:ext uri="{FF2B5EF4-FFF2-40B4-BE49-F238E27FC236}">
                <a16:creationId xmlns:a16="http://schemas.microsoft.com/office/drawing/2014/main" id="{89F8ACBB-F699-811B-DACA-578EFE8EFB69}"/>
              </a:ext>
            </a:extLst>
          </p:cNvPr>
          <p:cNvSpPr>
            <a:spLocks noGrp="1"/>
          </p:cNvSpPr>
          <p:nvPr>
            <p:ph type="sldNum" sz="quarter" idx="12"/>
          </p:nvPr>
        </p:nvSpPr>
        <p:spPr/>
        <p:txBody>
          <a:bodyPr>
            <a:noAutofit/>
          </a:bodyPr>
          <a:lstStyle/>
          <a:p>
            <a:fld id="{D329465C-2FAC-6745-BF34-06294513BB59}" type="slidenum">
              <a:rPr lang="en-US" smtClean="0"/>
              <a:pPr/>
              <a:t>8</a:t>
            </a:fld>
            <a:endParaRPr lang="en-US" dirty="0"/>
          </a:p>
        </p:txBody>
      </p:sp>
      <p:sp>
        <p:nvSpPr>
          <p:cNvPr id="3" name="Content Placeholder 2">
            <a:extLst>
              <a:ext uri="{FF2B5EF4-FFF2-40B4-BE49-F238E27FC236}">
                <a16:creationId xmlns:a16="http://schemas.microsoft.com/office/drawing/2014/main" id="{D517CD2F-3921-908C-778D-421220B92F58}"/>
              </a:ext>
            </a:extLst>
          </p:cNvPr>
          <p:cNvSpPr>
            <a:spLocks noGrp="1"/>
          </p:cNvSpPr>
          <p:nvPr>
            <p:ph idx="13"/>
          </p:nvPr>
        </p:nvSpPr>
        <p:spPr>
          <a:xfrm>
            <a:off x="685800" y="861656"/>
            <a:ext cx="10668000" cy="873359"/>
          </a:xfrm>
        </p:spPr>
        <p:txBody>
          <a:bodyPr>
            <a:noAutofit/>
          </a:bodyPr>
          <a:lstStyle/>
          <a:p>
            <a:pPr>
              <a:buFont typeface="+mj-lt"/>
              <a:buAutoNum type="alphaUcPeriod" startAt="11"/>
            </a:pPr>
            <a:r>
              <a:rPr lang="en-US" b="1" dirty="0">
                <a:solidFill>
                  <a:prstClr val="black"/>
                </a:solidFill>
              </a:rPr>
              <a:t>Decodable Narrative Text</a:t>
            </a:r>
            <a:r>
              <a:rPr lang="en-US" b="1" dirty="0"/>
              <a:t> </a:t>
            </a:r>
            <a:r>
              <a:rPr lang="en-US" dirty="0"/>
              <a:t>Read each part. Answer your teacher’s </a:t>
            </a:r>
            <a:br>
              <a:rPr lang="en-US" dirty="0"/>
            </a:br>
            <a:r>
              <a:rPr lang="en-US" dirty="0"/>
              <a:t>questions and select the picture that goes with each part.</a:t>
            </a:r>
          </a:p>
        </p:txBody>
      </p:sp>
      <p:sp>
        <p:nvSpPr>
          <p:cNvPr id="11" name="Content Placeholder 3">
            <a:extLst>
              <a:ext uri="{FF2B5EF4-FFF2-40B4-BE49-F238E27FC236}">
                <a16:creationId xmlns:a16="http://schemas.microsoft.com/office/drawing/2014/main" id="{6A5EB56E-15A8-0ED5-56E0-458C86F93507}"/>
              </a:ext>
            </a:extLst>
          </p:cNvPr>
          <p:cNvSpPr>
            <a:spLocks noGrp="1"/>
          </p:cNvSpPr>
          <p:nvPr>
            <p:ph idx="14"/>
          </p:nvPr>
        </p:nvSpPr>
        <p:spPr>
          <a:xfrm>
            <a:off x="3216091" y="1897172"/>
            <a:ext cx="6528546" cy="449262"/>
          </a:xfrm>
        </p:spPr>
        <p:txBody>
          <a:bodyPr>
            <a:noAutofit/>
          </a:bodyPr>
          <a:lstStyle/>
          <a:p>
            <a:pPr marL="0" indent="0" algn="ctr">
              <a:lnSpc>
                <a:spcPct val="100000"/>
              </a:lnSpc>
              <a:spcBef>
                <a:spcPts val="0"/>
              </a:spcBef>
              <a:buNone/>
            </a:pPr>
            <a:r>
              <a:rPr lang="en-US" sz="3200" b="1" dirty="0"/>
              <a:t>The Sale</a:t>
            </a:r>
          </a:p>
        </p:txBody>
      </p:sp>
      <p:sp>
        <p:nvSpPr>
          <p:cNvPr id="12" name="Content Placeholder 4">
            <a:extLst>
              <a:ext uri="{FF2B5EF4-FFF2-40B4-BE49-F238E27FC236}">
                <a16:creationId xmlns:a16="http://schemas.microsoft.com/office/drawing/2014/main" id="{A8DA77EB-753B-3713-0B7E-E9C980F4C07B}"/>
              </a:ext>
            </a:extLst>
          </p:cNvPr>
          <p:cNvSpPr>
            <a:spLocks noGrp="1"/>
          </p:cNvSpPr>
          <p:nvPr>
            <p:ph sz="quarter" idx="15"/>
          </p:nvPr>
        </p:nvSpPr>
        <p:spPr>
          <a:xfrm>
            <a:off x="3216090" y="2497080"/>
            <a:ext cx="6528546" cy="288955"/>
          </a:xfrm>
        </p:spPr>
        <p:txBody>
          <a:bodyPr>
            <a:noAutofit/>
          </a:bodyPr>
          <a:lstStyle/>
          <a:p>
            <a:r>
              <a:rPr lang="en-US" b="1" dirty="0">
                <a:effectLst/>
                <a:latin typeface="Arial" panose="020B0604020202020204" pitchFamily="34" charset="0"/>
              </a:rPr>
              <a:t>Part 1</a:t>
            </a:r>
            <a:endParaRPr lang="en-US" dirty="0">
              <a:effectLst/>
              <a:latin typeface="Arial" panose="020B0604020202020204" pitchFamily="34" charset="0"/>
            </a:endParaRPr>
          </a:p>
          <a:p>
            <a:endParaRPr lang="en-US" dirty="0"/>
          </a:p>
        </p:txBody>
      </p:sp>
      <p:sp>
        <p:nvSpPr>
          <p:cNvPr id="13" name="Content Placeholder 5">
            <a:extLst>
              <a:ext uri="{FF2B5EF4-FFF2-40B4-BE49-F238E27FC236}">
                <a16:creationId xmlns:a16="http://schemas.microsoft.com/office/drawing/2014/main" id="{E7A2F509-F7C0-BD73-F5E9-F42A27A18E14}"/>
              </a:ext>
            </a:extLst>
          </p:cNvPr>
          <p:cNvSpPr>
            <a:spLocks noGrp="1"/>
          </p:cNvSpPr>
          <p:nvPr>
            <p:ph idx="1"/>
          </p:nvPr>
        </p:nvSpPr>
        <p:spPr>
          <a:xfrm>
            <a:off x="3216091" y="2818015"/>
            <a:ext cx="6667380" cy="1200612"/>
          </a:xfrm>
        </p:spPr>
        <p:txBody>
          <a:bodyPr>
            <a:noAutofit/>
          </a:bodyPr>
          <a:lstStyle/>
          <a:p>
            <a:pPr marL="0" indent="0">
              <a:lnSpc>
                <a:spcPct val="100000"/>
              </a:lnSpc>
              <a:spcBef>
                <a:spcPts val="0"/>
              </a:spcBef>
              <a:buNone/>
            </a:pPr>
            <a:r>
              <a:rPr lang="en-US" sz="1600" b="1" dirty="0"/>
              <a:t>Teacher Reads</a:t>
            </a:r>
            <a:r>
              <a:rPr lang="en-US" sz="1600" dirty="0"/>
              <a:t> These friends decided to sell items their families no </a:t>
            </a:r>
            <a:br>
              <a:rPr lang="en-US" sz="1600" dirty="0"/>
            </a:br>
            <a:r>
              <a:rPr lang="en-US" sz="1600" dirty="0"/>
              <a:t>longer needed to help raise money to go to day camp. Setting up a sale </a:t>
            </a:r>
            <a:br>
              <a:rPr lang="en-US" sz="1600" dirty="0"/>
            </a:br>
            <a:r>
              <a:rPr lang="en-US" sz="1600" dirty="0"/>
              <a:t>like this takes a lot of time and effort. The friends are hopeful that they </a:t>
            </a:r>
            <a:br>
              <a:rPr lang="en-US" sz="1600" dirty="0"/>
            </a:br>
            <a:r>
              <a:rPr lang="en-US" sz="1600" dirty="0"/>
              <a:t>will sell many items and earn enough for day camp.</a:t>
            </a:r>
          </a:p>
        </p:txBody>
      </p:sp>
      <p:sp>
        <p:nvSpPr>
          <p:cNvPr id="14" name="Content Placeholder 6">
            <a:extLst>
              <a:ext uri="{FF2B5EF4-FFF2-40B4-BE49-F238E27FC236}">
                <a16:creationId xmlns:a16="http://schemas.microsoft.com/office/drawing/2014/main" id="{5118BD0C-F96E-6E6D-3CD8-6A587D71492A}"/>
              </a:ext>
            </a:extLst>
          </p:cNvPr>
          <p:cNvSpPr>
            <a:spLocks noGrp="1"/>
          </p:cNvSpPr>
          <p:nvPr>
            <p:ph idx="16"/>
          </p:nvPr>
        </p:nvSpPr>
        <p:spPr>
          <a:xfrm>
            <a:off x="3216090" y="4007526"/>
            <a:ext cx="6528547" cy="2278974"/>
          </a:xfrm>
        </p:spPr>
        <p:txBody>
          <a:bodyPr>
            <a:noAutofit/>
          </a:bodyPr>
          <a:lstStyle/>
          <a:p>
            <a:pPr marL="0" indent="457200">
              <a:lnSpc>
                <a:spcPts val="2600"/>
              </a:lnSpc>
              <a:spcBef>
                <a:spcPts val="0"/>
              </a:spcBef>
              <a:buNone/>
            </a:pPr>
            <a:r>
              <a:rPr lang="en-US" sz="1800" dirty="0" err="1"/>
              <a:t>Neena</a:t>
            </a:r>
            <a:r>
              <a:rPr lang="en-US" sz="1800" dirty="0"/>
              <a:t>, Willow, Jay, and Dan spent all week cleaning </a:t>
            </a:r>
            <a:br>
              <a:rPr lang="en-US" sz="1800" dirty="0"/>
            </a:br>
            <a:r>
              <a:rPr lang="en-US" sz="1800" dirty="0"/>
              <a:t>things for the sale. At the end of the week, they had </a:t>
            </a:r>
            <a:br>
              <a:rPr lang="en-US" sz="1800" dirty="0"/>
            </a:br>
            <a:r>
              <a:rPr lang="en-US" sz="1800" dirty="0"/>
              <a:t>a lot to sell. Jay’s dad gave them a big gray coat, and </a:t>
            </a:r>
            <a:br>
              <a:rPr lang="en-US" sz="1800" dirty="0"/>
            </a:br>
            <a:r>
              <a:rPr lang="en-US" sz="1800" dirty="0"/>
              <a:t>Willow’s mom gave them lots of plants to sell. “At least </a:t>
            </a:r>
            <a:br>
              <a:rPr lang="en-US" sz="1800" dirty="0"/>
            </a:br>
            <a:r>
              <a:rPr lang="en-US" sz="1800" dirty="0"/>
              <a:t>it’s not all junk,” Jay said. “People may stop and take </a:t>
            </a:r>
            <a:br>
              <a:rPr lang="en-US" sz="1800" dirty="0"/>
            </a:br>
            <a:r>
              <a:rPr lang="en-US" sz="1800" dirty="0"/>
              <a:t>a look.”</a:t>
            </a:r>
          </a:p>
        </p:txBody>
      </p:sp>
      <p:sp>
        <p:nvSpPr>
          <p:cNvPr id="15" name="Content Placeholder 7">
            <a:extLst>
              <a:ext uri="{FF2B5EF4-FFF2-40B4-BE49-F238E27FC236}">
                <a16:creationId xmlns:a16="http://schemas.microsoft.com/office/drawing/2014/main" id="{B47AE371-FBCB-1ABC-53EA-9B9F75655914}"/>
              </a:ext>
              <a:ext uri="{C183D7F6-B498-43B3-948B-1728B52AA6E4}">
                <adec:decorative xmlns:adec="http://schemas.microsoft.com/office/drawing/2017/decorative" val="1"/>
              </a:ext>
            </a:extLst>
          </p:cNvPr>
          <p:cNvSpPr>
            <a:spLocks noGrp="1"/>
          </p:cNvSpPr>
          <p:nvPr>
            <p:ph sz="quarter" idx="17"/>
          </p:nvPr>
        </p:nvSpPr>
        <p:spPr>
          <a:xfrm>
            <a:off x="2447362" y="4047402"/>
            <a:ext cx="598579" cy="2381974"/>
          </a:xfrm>
        </p:spPr>
        <p:txBody>
          <a:bodyPr>
            <a:noAutofit/>
          </a:bodyPr>
          <a:lstStyle/>
          <a:p>
            <a:endParaRPr lang="en-US" dirty="0"/>
          </a:p>
          <a:p>
            <a:r>
              <a:rPr lang="en-US" dirty="0"/>
              <a:t>9</a:t>
            </a:r>
          </a:p>
          <a:p>
            <a:r>
              <a:rPr lang="en-US" dirty="0"/>
              <a:t>21</a:t>
            </a:r>
          </a:p>
          <a:p>
            <a:r>
              <a:rPr lang="en-US" dirty="0"/>
              <a:t>34</a:t>
            </a:r>
          </a:p>
          <a:p>
            <a:r>
              <a:rPr lang="en-US" dirty="0"/>
              <a:t>45</a:t>
            </a:r>
          </a:p>
          <a:p>
            <a:r>
              <a:rPr lang="en-US" dirty="0"/>
              <a:t>56</a:t>
            </a:r>
          </a:p>
        </p:txBody>
      </p:sp>
    </p:spTree>
    <p:extLst>
      <p:ext uri="{BB962C8B-B14F-4D97-AF65-F5344CB8AC3E}">
        <p14:creationId xmlns:p14="http://schemas.microsoft.com/office/powerpoint/2010/main" val="1462370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1EF82D3-72F2-6B4A-C188-E024FE59509D}"/>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cs typeface="Arial" panose="020B0604020202020204" pitchFamily="34" charset="0"/>
              </a:rPr>
              <a:t>Decodable Narrative Text (Part 1) — cont’d</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89F8ACBB-F699-811B-DACA-578EFE8EFB69}"/>
              </a:ext>
            </a:extLst>
          </p:cNvPr>
          <p:cNvSpPr>
            <a:spLocks noGrp="1"/>
          </p:cNvSpPr>
          <p:nvPr>
            <p:ph type="sldNum" sz="quarter" idx="12"/>
          </p:nvPr>
        </p:nvSpPr>
        <p:spPr/>
        <p:txBody>
          <a:bodyPr>
            <a:noAutofit/>
          </a:bodyPr>
          <a:lstStyle/>
          <a:p>
            <a:fld id="{D329465C-2FAC-6745-BF34-06294513BB59}" type="slidenum">
              <a:rPr lang="en-US" smtClean="0"/>
              <a:pPr/>
              <a:t>9</a:t>
            </a:fld>
            <a:endParaRPr lang="en-US" dirty="0"/>
          </a:p>
        </p:txBody>
      </p:sp>
      <p:sp>
        <p:nvSpPr>
          <p:cNvPr id="30" name="Content Placeholder 6">
            <a:extLst>
              <a:ext uri="{FF2B5EF4-FFF2-40B4-BE49-F238E27FC236}">
                <a16:creationId xmlns:a16="http://schemas.microsoft.com/office/drawing/2014/main" id="{5118BD0C-F96E-6E6D-3CD8-6A587D71492A}"/>
              </a:ext>
            </a:extLst>
          </p:cNvPr>
          <p:cNvSpPr>
            <a:spLocks noGrp="1"/>
          </p:cNvSpPr>
          <p:nvPr>
            <p:ph idx="16"/>
          </p:nvPr>
        </p:nvSpPr>
        <p:spPr>
          <a:xfrm>
            <a:off x="3216090" y="854751"/>
            <a:ext cx="6528547" cy="1259799"/>
          </a:xfrm>
        </p:spPr>
        <p:txBody>
          <a:bodyPr>
            <a:noAutofit/>
          </a:bodyPr>
          <a:lstStyle/>
          <a:p>
            <a:pPr marL="0" indent="457200">
              <a:lnSpc>
                <a:spcPts val="2600"/>
              </a:lnSpc>
              <a:spcBef>
                <a:spcPts val="0"/>
              </a:spcBef>
              <a:buNone/>
            </a:pPr>
            <a:r>
              <a:rPr lang="en-US" sz="1800" dirty="0"/>
              <a:t>“Willow is making muffins,” </a:t>
            </a:r>
            <a:r>
              <a:rPr lang="en-US" sz="1800" dirty="0" err="1"/>
              <a:t>Neena</a:t>
            </a:r>
            <a:r>
              <a:rPr lang="en-US" sz="1800" dirty="0"/>
              <a:t> said. “She </a:t>
            </a:r>
            <a:br>
              <a:rPr lang="en-US" sz="1800" dirty="0"/>
            </a:br>
            <a:r>
              <a:rPr lang="en-US" sz="1800" dirty="0"/>
              <a:t>thinks that’s the best way to make people stop and </a:t>
            </a:r>
            <a:br>
              <a:rPr lang="en-US" sz="1800" dirty="0"/>
            </a:br>
            <a:r>
              <a:rPr lang="en-US" sz="1800" dirty="0"/>
              <a:t>shop. She may be right.”</a:t>
            </a:r>
          </a:p>
        </p:txBody>
      </p:sp>
      <p:sp>
        <p:nvSpPr>
          <p:cNvPr id="8" name="Content Placeholder 7">
            <a:extLst>
              <a:ext uri="{FF2B5EF4-FFF2-40B4-BE49-F238E27FC236}">
                <a16:creationId xmlns:a16="http://schemas.microsoft.com/office/drawing/2014/main" id="{B47AE371-FBCB-1ABC-53EA-9B9F75655914}"/>
              </a:ext>
              <a:ext uri="{C183D7F6-B498-43B3-948B-1728B52AA6E4}">
                <adec:decorative xmlns:adec="http://schemas.microsoft.com/office/drawing/2017/decorative" val="1"/>
              </a:ext>
            </a:extLst>
          </p:cNvPr>
          <p:cNvSpPr>
            <a:spLocks noGrp="1"/>
          </p:cNvSpPr>
          <p:nvPr>
            <p:ph sz="quarter" idx="17"/>
          </p:nvPr>
        </p:nvSpPr>
        <p:spPr>
          <a:xfrm>
            <a:off x="2447362" y="894627"/>
            <a:ext cx="598579" cy="1315174"/>
          </a:xfrm>
        </p:spPr>
        <p:txBody>
          <a:bodyPr>
            <a:noAutofit/>
          </a:bodyPr>
          <a:lstStyle/>
          <a:p>
            <a:r>
              <a:rPr lang="en-US" dirty="0"/>
              <a:t>58</a:t>
            </a:r>
          </a:p>
          <a:p>
            <a:r>
              <a:rPr lang="en-US" dirty="0"/>
              <a:t>65</a:t>
            </a:r>
          </a:p>
          <a:p>
            <a:r>
              <a:rPr lang="en-US" dirty="0"/>
              <a:t>75</a:t>
            </a:r>
          </a:p>
        </p:txBody>
      </p:sp>
    </p:spTree>
    <p:extLst>
      <p:ext uri="{BB962C8B-B14F-4D97-AF65-F5344CB8AC3E}">
        <p14:creationId xmlns:p14="http://schemas.microsoft.com/office/powerpoint/2010/main" val="21986528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0" tIns="0" rIns="0" bIns="0" rtlCol="0">
        <a:noAutofit/>
      </a:bodyPr>
      <a:lstStyle>
        <a:defPPr marL="0" indent="0" defTabSz="457200">
          <a:lnSpc>
            <a:spcPct val="100000"/>
          </a:lnSpc>
          <a:spcBef>
            <a:spcPts val="0"/>
          </a:spcBef>
          <a:buNone/>
          <a:defRPr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31d766f-b14e-4c0e-af7a-21ee3738300f" xsi:nil="true"/>
    <lcf76f155ced4ddcb4097134ff3c332f xmlns="7849a367-8f54-4d0d-a4b3-41640215667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1691C2FCC19C844BDA0554F37FDE5B4" ma:contentTypeVersion="18" ma:contentTypeDescription="Create a new document." ma:contentTypeScope="" ma:versionID="58fe67b45e8f12787276d5d7eaacdf89">
  <xsd:schema xmlns:xsd="http://www.w3.org/2001/XMLSchema" xmlns:xs="http://www.w3.org/2001/XMLSchema" xmlns:p="http://schemas.microsoft.com/office/2006/metadata/properties" xmlns:ns2="031d766f-b14e-4c0e-af7a-21ee3738300f" xmlns:ns3="7849a367-8f54-4d0d-a4b3-416402156675" targetNamespace="http://schemas.microsoft.com/office/2006/metadata/properties" ma:root="true" ma:fieldsID="029048d22d635aca9c28d4686cd78c67" ns2:_="" ns3:_="">
    <xsd:import namespace="031d766f-b14e-4c0e-af7a-21ee3738300f"/>
    <xsd:import namespace="7849a367-8f54-4d0d-a4b3-41640215667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1d766f-b14e-4c0e-af7a-21ee3738300f"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59a07e1-635c-4dc3-af17-f8dfbdb3d077}" ma:internalName="TaxCatchAll" ma:showField="CatchAllData" ma:web="031d766f-b14e-4c0e-af7a-21ee3738300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849a367-8f54-4d0d-a4b3-41640215667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ddc6715-9392-4c7b-b038-9c308e5b143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AD546A0-D67F-4D60-8691-AF0C7C031EE6}">
  <ds:schemaRefs>
    <ds:schemaRef ds:uri="http://schemas.openxmlformats.org/package/2006/metadata/core-properties"/>
    <ds:schemaRef ds:uri="031d766f-b14e-4c0e-af7a-21ee3738300f"/>
    <ds:schemaRef ds:uri="http://schemas.microsoft.com/office/infopath/2007/PartnerControls"/>
    <ds:schemaRef ds:uri="http://purl.org/dc/terms/"/>
    <ds:schemaRef ds:uri="http://schemas.microsoft.com/office/2006/metadata/properties"/>
    <ds:schemaRef ds:uri="http://schemas.microsoft.com/office/2006/documentManagement/types"/>
    <ds:schemaRef ds:uri="http://purl.org/dc/elements/1.1/"/>
    <ds:schemaRef ds:uri="7849a367-8f54-4d0d-a4b3-416402156675"/>
    <ds:schemaRef ds:uri="http://www.w3.org/XML/1998/namespace"/>
    <ds:schemaRef ds:uri="http://purl.org/dc/dcmitype/"/>
  </ds:schemaRefs>
</ds:datastoreItem>
</file>

<file path=customXml/itemProps2.xml><?xml version="1.0" encoding="utf-8"?>
<ds:datastoreItem xmlns:ds="http://schemas.openxmlformats.org/officeDocument/2006/customXml" ds:itemID="{53618234-75DD-4058-9CA2-B53D2567534B}">
  <ds:schemaRefs>
    <ds:schemaRef ds:uri="http://schemas.microsoft.com/sharepoint/v3/contenttype/forms"/>
  </ds:schemaRefs>
</ds:datastoreItem>
</file>

<file path=customXml/itemProps3.xml><?xml version="1.0" encoding="utf-8"?>
<ds:datastoreItem xmlns:ds="http://schemas.openxmlformats.org/officeDocument/2006/customXml" ds:itemID="{BC2A2C20-CF2B-4639-A5F6-BB552295A6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1d766f-b14e-4c0e-af7a-21ee3738300f"/>
    <ds:schemaRef ds:uri="7849a367-8f54-4d0d-a4b3-41640215667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65748</TotalTime>
  <Words>1642</Words>
  <Application>Microsoft Office PowerPoint</Application>
  <PresentationFormat>Widescreen</PresentationFormat>
  <Paragraphs>192</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Say Sounds (A–B)</vt:lpstr>
      <vt:lpstr>Read Words (C) </vt:lpstr>
      <vt:lpstr>Read Words (D) </vt:lpstr>
      <vt:lpstr>Read Words (E–F)</vt:lpstr>
      <vt:lpstr>Read Words (G–H) </vt:lpstr>
      <vt:lpstr>Read Sentences  (I)</vt:lpstr>
      <vt:lpstr>Spell Words (J) </vt:lpstr>
      <vt:lpstr>Decodable Narrative Text (Part 1)</vt:lpstr>
      <vt:lpstr>Decodable Narrative Text (Part 1) — cont’d</vt:lpstr>
      <vt:lpstr>Comprehension Questions Part 1 </vt:lpstr>
      <vt:lpstr>Decodable Narrative Text (Part 2) </vt:lpstr>
      <vt:lpstr>Comprehension Questions Part 2 </vt:lpstr>
      <vt:lpstr>Decodable Narrative Text (Part 3) </vt:lpstr>
      <vt:lpstr>Comprehension Questions Part 3 </vt:lpstr>
      <vt:lpstr>Picture Match</vt:lpstr>
      <vt:lpstr>Independent Practice (L) Part 1</vt:lpstr>
      <vt:lpstr>Independent Practice (L) Part 2</vt:lpstr>
      <vt:lpstr>Independent Practice (L) Part 3</vt:lpstr>
      <vt:lpstr>Independent Practice (M) Story 1</vt:lpstr>
      <vt:lpstr>Independent Practice (M) Story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Megan Ellis</dc:creator>
  <cp:lastModifiedBy>Microsoft Office User</cp:lastModifiedBy>
  <cp:revision>1713</cp:revision>
  <dcterms:created xsi:type="dcterms:W3CDTF">2023-03-21T18:49:30Z</dcterms:created>
  <dcterms:modified xsi:type="dcterms:W3CDTF">2024-04-11T15:47:39Z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0x01010021691C2FCC19C844BDA0554F37FDE5B4</vt:lpwstr>
  </property>
  <property fmtid="{D5CDD505-2E9C-101B-9397-08002B2CF9AE}" pid="3" name="MediaServiceImageTags">
    <vt:lpwstr/>
  </property>
</Properties>
</file>