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0" r:id="rId12"/>
    <p:sldId id="313" r:id="rId13"/>
    <p:sldId id="311" r:id="rId14"/>
    <p:sldId id="314" r:id="rId15"/>
    <p:sldId id="312" r:id="rId16"/>
    <p:sldId id="315" r:id="rId17"/>
    <p:sldId id="307" r:id="rId18"/>
    <p:sldId id="262" r:id="rId19"/>
    <p:sldId id="294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 err="1"/>
              <a:t>th</a:t>
            </a:r>
            <a:r>
              <a:rPr lang="en-US" dirty="0"/>
              <a:t>		p		o		</a:t>
            </a:r>
            <a:r>
              <a:rPr lang="en-US" dirty="0" err="1"/>
              <a:t>sh</a:t>
            </a:r>
            <a:r>
              <a:rPr lang="en-US" dirty="0"/>
              <a:t>		k</a:t>
            </a:r>
          </a:p>
          <a:p>
            <a:pPr lvl="1" defTabSz="457200"/>
            <a:r>
              <a:rPr lang="en-US" dirty="0"/>
              <a:t>m		</a:t>
            </a:r>
            <a:r>
              <a:rPr lang="en-US" dirty="0" err="1"/>
              <a:t>ck</a:t>
            </a:r>
            <a:r>
              <a:rPr lang="en-US" dirty="0"/>
              <a:t>		a		t		r</a:t>
            </a:r>
          </a:p>
          <a:p>
            <a:pPr lvl="1" defTabSz="457200"/>
            <a:r>
              <a:rPr lang="en-US" dirty="0" err="1"/>
              <a:t>sh</a:t>
            </a:r>
            <a:r>
              <a:rPr lang="en-US" dirty="0"/>
              <a:t>		u		c		e		</a:t>
            </a:r>
            <a:r>
              <a:rPr lang="en-US" dirty="0" err="1"/>
              <a:t>th</a:t>
            </a:r>
            <a:endParaRPr lang="en-US" dirty="0"/>
          </a:p>
          <a:p>
            <a:pPr lvl="1" defTabSz="457200"/>
            <a:r>
              <a:rPr lang="en-US" dirty="0"/>
              <a:t>w		h		</a:t>
            </a:r>
            <a:r>
              <a:rPr lang="en-US" dirty="0" err="1"/>
              <a:t>ck</a:t>
            </a:r>
            <a:r>
              <a:rPr lang="en-US" dirty="0"/>
              <a:t>		l		</a:t>
            </a:r>
            <a:r>
              <a:rPr lang="en-US" dirty="0" err="1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Rick’s Mud Bath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5633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 Rick was rushing to meet his friends. Often when we rush to do something, mishaps happen. Let’s find out what mishap happens to Rick.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694866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Rick was in a rush to see his pals. He did not see the </a:t>
            </a:r>
            <a:br>
              <a:rPr lang="en-US" sz="1800" dirty="0"/>
            </a:br>
            <a:r>
              <a:rPr lang="en-US" sz="1800" dirty="0"/>
              <a:t>water on the path and fell. He had mud up to his neck. </a:t>
            </a:r>
            <a:br>
              <a:rPr lang="en-US" sz="1800" dirty="0"/>
            </a:br>
            <a:r>
              <a:rPr lang="en-US" sz="1800" dirty="0"/>
              <a:t>The water and mud got on him and on his backpack. 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“Gosh!” said Rick. “I have had a mud bath! I will get </a:t>
            </a:r>
            <a:br>
              <a:rPr lang="en-US" sz="1800" dirty="0"/>
            </a:br>
            <a:r>
              <a:rPr lang="en-US" sz="1800" dirty="0"/>
              <a:t>rid of the mud in the bathtub.”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5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mishap did Rick have?</a:t>
            </a:r>
          </a:p>
          <a:p>
            <a:pPr marL="0" indent="0">
              <a:buNone/>
            </a:pPr>
            <a:r>
              <a:rPr lang="en-US" dirty="0"/>
              <a:t>	 Rick’s mishap was that he ________________.</a:t>
            </a:r>
          </a:p>
          <a:p>
            <a:pPr marL="0" indent="0">
              <a:buNone/>
            </a:pPr>
            <a:r>
              <a:rPr lang="en-US" b="1" dirty="0"/>
              <a:t>How will Rick clean up after his mishap?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Rick will clean up by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6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Lost Ticket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5633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Tish</a:t>
            </a:r>
            <a:r>
              <a:rPr lang="en-US" sz="1600" dirty="0"/>
              <a:t> and Mack have just finished dinner at a restaurant.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Now they have to catch a train home, but something stops them!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508600"/>
            <a:ext cx="6528547" cy="264760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 have to go, </a:t>
            </a:r>
            <a:r>
              <a:rPr lang="en-US" sz="1800" dirty="0" err="1"/>
              <a:t>Tish</a:t>
            </a:r>
            <a:r>
              <a:rPr lang="en-US" sz="1800" dirty="0"/>
              <a:t>,” Mack said. “I have my ticket. I </a:t>
            </a:r>
            <a:br>
              <a:rPr lang="en-US" sz="1800" dirty="0"/>
            </a:br>
            <a:r>
              <a:rPr lang="en-US" sz="1800" dirty="0"/>
              <a:t>am set to go.”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Tish</a:t>
            </a:r>
            <a:r>
              <a:rPr lang="en-US" sz="1800" dirty="0"/>
              <a:t> had a look of panic. “Where is my ticket? It </a:t>
            </a:r>
            <a:br>
              <a:rPr lang="en-US" sz="1800" dirty="0"/>
            </a:br>
            <a:r>
              <a:rPr lang="en-US" sz="1800" dirty="0"/>
              <a:t>is not in my jacket pocket. It is not in my backpack. I </a:t>
            </a:r>
            <a:br>
              <a:rPr lang="en-US" sz="1800" dirty="0"/>
            </a:br>
            <a:r>
              <a:rPr lang="en-US" sz="1800" dirty="0"/>
              <a:t>cannot go unless I have a ticket,” said </a:t>
            </a:r>
            <a:r>
              <a:rPr lang="en-US" sz="1800" dirty="0" err="1"/>
              <a:t>Tish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Mack said, “You had it as we sat down. Is it hidden? </a:t>
            </a:r>
            <a:br>
              <a:rPr lang="en-US" sz="1800" dirty="0"/>
            </a:br>
            <a:r>
              <a:rPr lang="en-US" sz="1800" dirty="0"/>
              <a:t>Pick up the dish, </a:t>
            </a:r>
            <a:r>
              <a:rPr lang="en-US" sz="1800" dirty="0" err="1"/>
              <a:t>Tish</a:t>
            </a:r>
            <a:r>
              <a:rPr lang="en-US" sz="1800" dirty="0"/>
              <a:t>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“Look, Mack,” </a:t>
            </a:r>
            <a:r>
              <a:rPr lang="en-US" sz="1800" dirty="0" err="1"/>
              <a:t>Tish</a:t>
            </a:r>
            <a:r>
              <a:rPr lang="en-US" sz="1800" dirty="0"/>
              <a:t> said. “My ticket! Luck is with us.”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3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Tish</a:t>
            </a:r>
            <a:r>
              <a:rPr lang="en-US" b="1" dirty="0"/>
              <a:t> need to ride on the train?</a:t>
            </a:r>
          </a:p>
          <a:p>
            <a:pPr marL="0" indent="0">
              <a:buNone/>
            </a:pPr>
            <a:r>
              <a:rPr lang="en-US" dirty="0"/>
              <a:t>	 To ride on the train, </a:t>
            </a:r>
            <a:r>
              <a:rPr lang="en-US" dirty="0" err="1"/>
              <a:t>Tish</a:t>
            </a:r>
            <a:r>
              <a:rPr lang="en-US" dirty="0"/>
              <a:t> needed ________________.</a:t>
            </a:r>
          </a:p>
          <a:p>
            <a:pPr marL="0" indent="0">
              <a:buNone/>
            </a:pPr>
            <a:r>
              <a:rPr lang="en-US" b="1" dirty="0"/>
              <a:t>Where was </a:t>
            </a:r>
            <a:r>
              <a:rPr lang="en-US" b="1" dirty="0" err="1"/>
              <a:t>Tish’s</a:t>
            </a:r>
            <a:r>
              <a:rPr lang="en-US" b="1" dirty="0"/>
              <a:t> ticket hidden?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Tish’s</a:t>
            </a:r>
            <a:r>
              <a:rPr lang="en-US" dirty="0"/>
              <a:t> ticket was hidden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3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n empy plate with a fork on it. There is a piece of paper sticking out from under the plat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91" y="943012"/>
            <a:ext cx="311467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3" name="Picture 3" descr="A boy is on the ground with wet dirt all over him. He is frownin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132" y="1034737"/>
            <a:ext cx="31527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5" name="Picture 4" descr="Two boys sit on the bus. One is holding up a pet in a bag of water. The other is holding a cell phon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000" y="981112"/>
            <a:ext cx="3124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Jan will ________ the cash in a box.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luck		lock		lick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Jack will ________ the rock.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kick		path		with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tot will get a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hush		bath		tuck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Jeff has a rash on his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wish		back		lock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dog ran down a ________.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kick		with		path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cat will ________ up the tree.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hush		wish		rush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Dad will tell the children to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rash		path		hush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Bess can ________ her doll in bed.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tuck		with		bath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Can we go ________ Nat?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lock		path		with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children ________ to see the sunset.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wish		fish			dish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  <a:p>
            <a:pPr>
              <a:buFont typeface="+mj-lt"/>
              <a:buAutoNum type="alphaUcPeriod" startAt="12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Sal will lock the bus.</a:t>
            </a:r>
            <a:endParaRPr lang="en-US" dirty="0"/>
          </a:p>
        </p:txBody>
      </p:sp>
      <p:pic>
        <p:nvPicPr>
          <p:cNvPr id="16" name="Picture 2" descr="Students on the back of the school transportatio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19" y="1728999"/>
            <a:ext cx="11049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children sit on the bus.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Bess put the doll in the bath.</a:t>
            </a:r>
            <a:endParaRPr lang="en-US" dirty="0"/>
          </a:p>
        </p:txBody>
      </p:sp>
      <p:pic>
        <p:nvPicPr>
          <p:cNvPr id="18" name="Picture 3" descr="A girl catches a bu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253" y="3302696"/>
            <a:ext cx="14859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Bess gets the moth with a net.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Nat put the tack in a box.</a:t>
            </a:r>
            <a:endParaRPr lang="en-US" dirty="0"/>
          </a:p>
        </p:txBody>
      </p:sp>
      <p:pic>
        <p:nvPicPr>
          <p:cNvPr id="19" name="Picture 4" descr="A man puts a small pointy object in a blue contain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072" y="4736885"/>
            <a:ext cx="127635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Nat will rush to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man has tickets in his backpack.</a:t>
            </a:r>
            <a:endParaRPr lang="en-US" dirty="0"/>
          </a:p>
        </p:txBody>
      </p:sp>
      <p:pic>
        <p:nvPicPr>
          <p:cNvPr id="18" name="Picture 2" descr="A boy puts small papers in his school ba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719" y="994153"/>
            <a:ext cx="12573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Jill has cash to get the tickets.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Kat went down the path.</a:t>
            </a:r>
            <a:endParaRPr lang="en-US" dirty="0"/>
          </a:p>
        </p:txBody>
      </p:sp>
      <p:pic>
        <p:nvPicPr>
          <p:cNvPr id="21" name="Picture 3" descr="A girl walks down a dirt walkwa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874" y="2468854"/>
            <a:ext cx="12001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dog can rush down the path.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Tom will kick the rock.</a:t>
            </a:r>
            <a:endParaRPr lang="en-US" dirty="0"/>
          </a:p>
        </p:txBody>
      </p:sp>
      <p:pic>
        <p:nvPicPr>
          <p:cNvPr id="24" name="Picture 4" descr="A pet in the tub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861" y="4282175"/>
            <a:ext cx="140017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dog will get a bath.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racket is in the backpack.</a:t>
            </a:r>
            <a:endParaRPr lang="en-US" dirty="0"/>
          </a:p>
        </p:txBody>
      </p:sp>
      <p:pic>
        <p:nvPicPr>
          <p:cNvPr id="11" name="Picture 2" descr="A sports tool, used to hit a ball over a net, in a ba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844" y="927150"/>
            <a:ext cx="7524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dishrag is on the rack.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Dad will tuck us into bed.</a:t>
            </a:r>
            <a:endParaRPr lang="en-US" dirty="0"/>
          </a:p>
        </p:txBody>
      </p:sp>
      <p:pic>
        <p:nvPicPr>
          <p:cNvPr id="13" name="Picture 3" descr="A man is putting his kids to sleep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806" y="2416870"/>
            <a:ext cx="13525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Dad will lock the van.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pa</a:t>
            </a:r>
            <a:r>
              <a:rPr lang="en-US" u="sng" dirty="0"/>
              <a:t>th</a:t>
            </a:r>
            <a:r>
              <a:rPr lang="en-US" dirty="0"/>
              <a:t>		ba</a:t>
            </a:r>
            <a:r>
              <a:rPr lang="en-US" u="sng" dirty="0"/>
              <a:t>ck</a:t>
            </a:r>
            <a:r>
              <a:rPr lang="en-US" dirty="0"/>
              <a:t>		hu</a:t>
            </a:r>
            <a:r>
              <a:rPr lang="en-US" u="sng" dirty="0"/>
              <a:t>sh</a:t>
            </a:r>
          </a:p>
          <a:p>
            <a:pPr lvl="1" defTabSz="457200"/>
            <a:r>
              <a:rPr lang="en-US" dirty="0"/>
              <a:t>wi</a:t>
            </a:r>
            <a:r>
              <a:rPr lang="en-US" u="sng" dirty="0"/>
              <a:t>sh</a:t>
            </a:r>
            <a:r>
              <a:rPr lang="en-US" dirty="0"/>
              <a:t>		wi</a:t>
            </a:r>
            <a:r>
              <a:rPr lang="en-US" u="sng" dirty="0"/>
              <a:t>th</a:t>
            </a:r>
            <a:r>
              <a:rPr lang="en-US" dirty="0"/>
              <a:t>		ta</a:t>
            </a:r>
            <a:r>
              <a:rPr lang="en-US" u="sng" dirty="0"/>
              <a:t>ck</a:t>
            </a:r>
          </a:p>
          <a:p>
            <a:pPr lvl="1" defTabSz="457200"/>
            <a:r>
              <a:rPr lang="en-US" dirty="0"/>
              <a:t>ba</a:t>
            </a:r>
            <a:r>
              <a:rPr lang="en-US" u="sng" dirty="0"/>
              <a:t>th</a:t>
            </a:r>
            <a:r>
              <a:rPr lang="en-US" dirty="0"/>
              <a:t>		ma</a:t>
            </a:r>
            <a:r>
              <a:rPr lang="en-US" u="sng" dirty="0"/>
              <a:t>sh</a:t>
            </a:r>
            <a:r>
              <a:rPr lang="en-US" dirty="0"/>
              <a:t>		ki</a:t>
            </a:r>
            <a:r>
              <a:rPr lang="en-US" u="sng" dirty="0"/>
              <a:t>ck</a:t>
            </a:r>
          </a:p>
          <a:p>
            <a:pPr lvl="1" defTabSz="457200"/>
            <a:r>
              <a:rPr lang="en-US" dirty="0"/>
              <a:t>tuck		cash		rush</a:t>
            </a:r>
          </a:p>
          <a:p>
            <a:pPr lvl="1" defTabSz="457200"/>
            <a:r>
              <a:rPr lang="en-US" dirty="0"/>
              <a:t>rash		lock		luck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rock</a:t>
            </a:r>
          </a:p>
          <a:p>
            <a:r>
              <a:rPr lang="sv-SE" dirty="0"/>
              <a:t>lock</a:t>
            </a:r>
          </a:p>
          <a:p>
            <a:r>
              <a:rPr lang="sv-SE" dirty="0"/>
              <a:t>dock</a:t>
            </a:r>
          </a:p>
          <a:p>
            <a:r>
              <a:rPr lang="sv-SE" dirty="0"/>
              <a:t>sock</a:t>
            </a:r>
          </a:p>
          <a:p>
            <a:r>
              <a:rPr lang="sv-SE" dirty="0"/>
              <a:t>mock</a:t>
            </a:r>
            <a:endParaRPr lang="en-US" dirty="0"/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hush</a:t>
            </a:r>
          </a:p>
          <a:p>
            <a:r>
              <a:rPr lang="en-US" dirty="0"/>
              <a:t>rush</a:t>
            </a:r>
          </a:p>
          <a:p>
            <a:r>
              <a:rPr lang="en-US" dirty="0"/>
              <a:t>mush</a:t>
            </a:r>
          </a:p>
          <a:p>
            <a:r>
              <a:rPr lang="en-US" dirty="0"/>
              <a:t>gush</a:t>
            </a:r>
          </a:p>
          <a:p>
            <a:r>
              <a:rPr lang="en-US" dirty="0"/>
              <a:t>rush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fish</a:t>
            </a:r>
          </a:p>
          <a:p>
            <a:r>
              <a:rPr lang="en-US" dirty="0"/>
              <a:t>dish</a:t>
            </a:r>
          </a:p>
          <a:p>
            <a:r>
              <a:rPr lang="en-US" dirty="0"/>
              <a:t>wish</a:t>
            </a:r>
          </a:p>
          <a:p>
            <a:r>
              <a:rPr lang="en-US" dirty="0" err="1"/>
              <a:t>Tish</a:t>
            </a:r>
            <a:endParaRPr lang="en-US" dirty="0"/>
          </a:p>
          <a:p>
            <a:r>
              <a:rPr lang="en-US" dirty="0"/>
              <a:t>fish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sv-SE" dirty="0"/>
              <a:t>pass	pat		sit		tip</a:t>
            </a:r>
          </a:p>
          <a:p>
            <a:pPr lvl="1" defTabSz="457200"/>
            <a:r>
              <a:rPr lang="sv-SE" dirty="0"/>
              <a:t>sob		boss	bed	den</a:t>
            </a:r>
          </a:p>
          <a:p>
            <a:pPr lvl="1" defTabSz="457200"/>
            <a:r>
              <a:rPr lang="sv-SE" dirty="0"/>
              <a:t>bug	gum	get		tag</a:t>
            </a:r>
          </a:p>
          <a:p>
            <a:pPr lvl="1" defTabSz="457200"/>
            <a:r>
              <a:rPr lang="sv-SE" dirty="0"/>
              <a:t>yes		kiss	kit		log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backlog	backpack	packet		punish		ticket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50303"/>
            <a:ext cx="6011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400" y="5060074"/>
            <a:ext cx="3404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90800" y="5055246"/>
            <a:ext cx="57065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161456" y="5069342"/>
            <a:ext cx="5977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353558" y="5053478"/>
            <a:ext cx="6538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5007453" y="5057922"/>
            <a:ext cx="2365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32526" y="5065543"/>
            <a:ext cx="4576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690194" y="5067629"/>
            <a:ext cx="4472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61325" y="5077943"/>
            <a:ext cx="4667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528050" y="5088650"/>
            <a:ext cx="2349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into	for			some		from		put</a:t>
            </a:r>
          </a:p>
          <a:p>
            <a:pPr marL="457200" lvl="1" indent="0" defTabSz="457200">
              <a:buNone/>
            </a:pPr>
            <a:r>
              <a:rPr lang="en-US" dirty="0"/>
              <a:t>play	children	the			long		you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The children will be back at six.</a:t>
            </a:r>
          </a:p>
          <a:p>
            <a:pPr lvl="1"/>
            <a:r>
              <a:rPr lang="en-US" dirty="0" err="1"/>
              <a:t>Desh</a:t>
            </a:r>
            <a:r>
              <a:rPr lang="en-US" dirty="0"/>
              <a:t>, the dog, will get into the tub for a bath.</a:t>
            </a:r>
          </a:p>
          <a:p>
            <a:pPr lvl="1"/>
            <a:r>
              <a:rPr lang="en-US" dirty="0"/>
              <a:t>Seth put a lock on his bag and went to play.</a:t>
            </a:r>
          </a:p>
          <a:p>
            <a:pPr lvl="1"/>
            <a:r>
              <a:rPr lang="en-US" dirty="0"/>
              <a:t>I got a tack from the box to put up my map.</a:t>
            </a:r>
          </a:p>
          <a:p>
            <a:pPr lvl="1"/>
            <a:r>
              <a:rPr lang="en-US" dirty="0"/>
              <a:t>Mom will put some water in the dish for the cat.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your teacher’s questions </a:t>
            </a:r>
            <a:br>
              <a:rPr lang="en-US" dirty="0"/>
            </a:br>
            <a:r>
              <a:rPr lang="en-US" dirty="0"/>
              <a:t>and select 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A Pet Fish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2153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 Seth and Matt, who are good friends, are headed home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on a bus after shopping at a pet store. Let’s learn about the new pet.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442511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Seth and Matt got on the bus and sat down. Seth had </a:t>
            </a:r>
            <a:br>
              <a:rPr lang="en-US" sz="1800" dirty="0"/>
            </a:br>
            <a:r>
              <a:rPr lang="en-US" sz="1800" dirty="0"/>
              <a:t>a little fish in a bag.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Seth said, “My wish was to have a pet, but my </a:t>
            </a:r>
            <a:br>
              <a:rPr lang="en-US" sz="1800" dirty="0"/>
            </a:br>
            <a:r>
              <a:rPr lang="en-US" sz="1800" dirty="0"/>
              <a:t>mom said I cannot have a pet unless it is little.”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got a little fish. It will be a fun pet. I got my wish, a </a:t>
            </a:r>
            <a:br>
              <a:rPr lang="en-US" sz="1800" dirty="0"/>
            </a:br>
            <a:r>
              <a:rPr lang="en-US" sz="1800" dirty="0"/>
              <a:t>pet! My mom got her wish, a little pet!”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9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Seth’s wish?</a:t>
            </a:r>
          </a:p>
          <a:p>
            <a:pPr marL="0" indent="0">
              <a:buNone/>
            </a:pPr>
            <a:r>
              <a:rPr lang="en-US" dirty="0"/>
              <a:t>	 Seth’s wish was ________________.</a:t>
            </a:r>
          </a:p>
          <a:p>
            <a:pPr marL="0" indent="0">
              <a:buNone/>
            </a:pPr>
            <a:r>
              <a:rPr lang="en-US" b="1" dirty="0"/>
              <a:t>What pet did Seth get?</a:t>
            </a:r>
          </a:p>
          <a:p>
            <a:pPr marL="0" indent="0">
              <a:buNone/>
            </a:pPr>
            <a:r>
              <a:rPr lang="en-US" dirty="0"/>
              <a:t>	 Seth got a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9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E070E1D-419A-4421-83EB-6679EC68DEA1}"/>
</file>

<file path=docProps/app.xml><?xml version="1.0" encoding="utf-8"?>
<Properties xmlns="http://schemas.openxmlformats.org/officeDocument/2006/extended-properties" xmlns:vt="http://schemas.openxmlformats.org/officeDocument/2006/docPropsVTypes">
  <TotalTime>65729</TotalTime>
  <Words>511</Words>
  <Application>Microsoft Office PowerPoint</Application>
  <PresentationFormat>Custom</PresentationFormat>
  <Paragraphs>199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1939</cp:revision>
  <dcterms:created xsi:type="dcterms:W3CDTF">2023-03-21T18:49:30Z</dcterms:created>
  <dcterms:modified xsi:type="dcterms:W3CDTF">2024-02-10T04:57:03Z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