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65" r:id="rId5"/>
    <p:sldId id="282" r:id="rId6"/>
    <p:sldId id="270" r:id="rId7"/>
    <p:sldId id="283" r:id="rId8"/>
    <p:sldId id="303" r:id="rId9"/>
    <p:sldId id="284" r:id="rId10"/>
    <p:sldId id="266" r:id="rId11"/>
    <p:sldId id="310" r:id="rId12"/>
    <p:sldId id="313" r:id="rId13"/>
    <p:sldId id="311" r:id="rId14"/>
    <p:sldId id="314" r:id="rId15"/>
    <p:sldId id="312" r:id="rId16"/>
    <p:sldId id="315" r:id="rId17"/>
    <p:sldId id="307" r:id="rId18"/>
    <p:sldId id="262" r:id="rId19"/>
    <p:sldId id="294" r:id="rId20"/>
    <p:sldId id="302" r:id="rId21"/>
    <p:sldId id="301" r:id="rId22"/>
    <p:sldId id="30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610" autoAdjust="0"/>
    <p:restoredTop sz="86409"/>
  </p:normalViewPr>
  <p:slideViewPr>
    <p:cSldViewPr snapToGrid="0">
      <p:cViewPr varScale="1">
        <p:scale>
          <a:sx n="113" d="100"/>
          <a:sy n="113" d="100"/>
        </p:scale>
        <p:origin x="-1140" y="-108"/>
      </p:cViewPr>
      <p:guideLst>
        <p:guide orient="horz" pos="408"/>
        <p:guide orient="horz" pos="3600"/>
        <p:guide pos="4560"/>
        <p:guide pos="19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=""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2201281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=""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=""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=""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=""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=""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=""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=""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=""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6 Lesson 19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  <p:sldLayoutId id="2147483668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or word parts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en-US" dirty="0"/>
              <a:t>a		d		</a:t>
            </a:r>
            <a:r>
              <a:rPr lang="en-US" dirty="0" err="1"/>
              <a:t>ck</a:t>
            </a:r>
            <a:r>
              <a:rPr lang="en-US" dirty="0"/>
              <a:t>		</a:t>
            </a:r>
            <a:r>
              <a:rPr lang="en-US" dirty="0" err="1"/>
              <a:t>sh</a:t>
            </a:r>
            <a:r>
              <a:rPr lang="en-US" dirty="0"/>
              <a:t>		p</a:t>
            </a:r>
          </a:p>
          <a:p>
            <a:pPr lvl="1" defTabSz="457200"/>
            <a:r>
              <a:rPr lang="en-US" dirty="0" err="1"/>
              <a:t>th</a:t>
            </a:r>
            <a:r>
              <a:rPr lang="en-US" dirty="0"/>
              <a:t>		s		o		l		</a:t>
            </a:r>
            <a:r>
              <a:rPr lang="en-US" dirty="0" err="1"/>
              <a:t>sh</a:t>
            </a:r>
            <a:endParaRPr lang="en-US" dirty="0"/>
          </a:p>
          <a:p>
            <a:pPr lvl="1" defTabSz="457200"/>
            <a:r>
              <a:rPr lang="en-US" dirty="0"/>
              <a:t>t		</a:t>
            </a:r>
            <a:r>
              <a:rPr lang="en-US" dirty="0" err="1"/>
              <a:t>ck</a:t>
            </a:r>
            <a:r>
              <a:rPr lang="en-US" dirty="0"/>
              <a:t>		</a:t>
            </a:r>
            <a:r>
              <a:rPr lang="en-US" dirty="0" err="1"/>
              <a:t>i</a:t>
            </a:r>
            <a:r>
              <a:rPr lang="en-US" dirty="0"/>
              <a:t>		e		g</a:t>
            </a:r>
          </a:p>
          <a:p>
            <a:pPr lvl="1" defTabSz="457200"/>
            <a:r>
              <a:rPr lang="en-US" dirty="0"/>
              <a:t>u		</a:t>
            </a:r>
            <a:r>
              <a:rPr lang="en-US" dirty="0" err="1"/>
              <a:t>th</a:t>
            </a:r>
            <a:r>
              <a:rPr lang="en-US" dirty="0"/>
              <a:t>		m		</a:t>
            </a:r>
            <a:r>
              <a:rPr lang="en-US" dirty="0" err="1"/>
              <a:t>ck</a:t>
            </a:r>
            <a:r>
              <a:rPr lang="en-US" dirty="0"/>
              <a:t>		b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907688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2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95395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Math Work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756334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 Kevin has been having difficulty with math. However, he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has been working hard. Let’s read to see how he did on his math test.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66266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After school, Kevin went down the path with Tess. “I </a:t>
            </a:r>
            <a:br>
              <a:rPr lang="en-US" sz="1800" dirty="0"/>
            </a:br>
            <a:r>
              <a:rPr lang="en-US" sz="1800" dirty="0"/>
              <a:t>did well in math, Tess,” Kevin said. “I had to work and </a:t>
            </a:r>
            <a:br>
              <a:rPr lang="en-US" sz="1800" dirty="0"/>
            </a:br>
            <a:r>
              <a:rPr lang="en-US" sz="1800" dirty="0"/>
              <a:t>work. But I did pass. I had a lot of luck.”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Tess said, “No, Kevin, it is not luck to pass math. You </a:t>
            </a:r>
            <a:br>
              <a:rPr lang="en-US" sz="1800" dirty="0"/>
            </a:br>
            <a:r>
              <a:rPr lang="en-US" sz="1800" dirty="0"/>
              <a:t>did it with work. It was not luck, Kevin, but work.”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8346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74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Kevin tell Tess about math?</a:t>
            </a:r>
          </a:p>
          <a:p>
            <a:pPr marL="0" indent="0">
              <a:buNone/>
            </a:pPr>
            <a:r>
              <a:rPr lang="en-US" dirty="0"/>
              <a:t>	 Kevin told Tess that ________________.</a:t>
            </a:r>
          </a:p>
          <a:p>
            <a:pPr marL="0" indent="0">
              <a:buNone/>
            </a:pPr>
            <a:r>
              <a:rPr lang="en-US" b="1" dirty="0"/>
              <a:t>What was Tess’s message to Kevin?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/>
              <a:t> Tess’s message to Kevin was </a:t>
            </a:r>
            <a:r>
              <a:rPr lang="en-US" dirty="0" smtClean="0"/>
              <a:t>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87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907688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3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95395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Mud on the Van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756334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 family has just returned from a drive through the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woods. Though they enjoyed the drive, the roads were very muddy.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49333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Yuck! The van is a mess. Mud is on the top and on </a:t>
            </a:r>
            <a:br>
              <a:rPr lang="en-US" sz="1800" dirty="0"/>
            </a:br>
            <a:r>
              <a:rPr lang="en-US" sz="1800" dirty="0"/>
              <a:t>the back of the van. The van will get a bath.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 will fill a bucket with water and get a rag. I will </a:t>
            </a:r>
            <a:br>
              <a:rPr lang="en-US" sz="1800" dirty="0"/>
            </a:br>
            <a:r>
              <a:rPr lang="en-US" sz="1800" dirty="0"/>
              <a:t>work to get rid of the mud. After the bath, I will polish </a:t>
            </a:r>
            <a:br>
              <a:rPr lang="en-US" sz="1800" dirty="0"/>
            </a:br>
            <a:r>
              <a:rPr lang="en-US" sz="1800" dirty="0"/>
              <a:t>the van.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van cannot be a mess!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8346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74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happened to the van?</a:t>
            </a:r>
          </a:p>
          <a:p>
            <a:pPr marL="0" indent="0">
              <a:buNone/>
            </a:pPr>
            <a:r>
              <a:rPr lang="en-US" dirty="0"/>
              <a:t>	 The van ________________.</a:t>
            </a:r>
          </a:p>
          <a:p>
            <a:pPr marL="0" indent="0">
              <a:buNone/>
            </a:pPr>
            <a:r>
              <a:rPr lang="en-US" b="1" dirty="0"/>
              <a:t>How will the problem be solved?</a:t>
            </a:r>
          </a:p>
          <a:p>
            <a:pPr marL="0" indent="0">
              <a:buNone/>
            </a:pPr>
            <a:r>
              <a:rPr lang="en-US" dirty="0"/>
              <a:t>	 The problem will be solved by </a:t>
            </a:r>
            <a:r>
              <a:rPr lang="en-US" dirty="0" smtClean="0"/>
              <a:t>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33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=""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2" name="Picture 2" descr="A girl and boy walk down a leafy path talking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141" y="943012"/>
            <a:ext cx="31242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1048112" y="4195138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  <p:pic>
        <p:nvPicPr>
          <p:cNvPr id="14" name="Picture 3" descr="A blue vehicle is in the grass. It has dirt on the tires and bottom of the passenger doo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132" y="981112"/>
            <a:ext cx="3171825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524676" y="4189966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  <p:pic>
        <p:nvPicPr>
          <p:cNvPr id="16" name="Picture 4" descr="Birds that swim in water outside on the gound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475" y="985345"/>
            <a:ext cx="313372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841351" y="4185489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</p:spTree>
    <p:extLst>
      <p:ext uri="{BB962C8B-B14F-4D97-AF65-F5344CB8AC3E}">
        <p14:creationId xmlns:p14="http://schemas.microsoft.com/office/powerpoint/2010/main" val="50577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2" y="2333782"/>
            <a:ext cx="691147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Nick went down 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535485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bath		path		mash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682680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Bess will play on the ________.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=""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deck		lick			sock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667440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Mom has a pet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=""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mush		duck		luck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33178"/>
            <a:ext cx="6911477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Jan sat on a big ________.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=""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hush		bath		rock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682680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cat will ________ its leg.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=""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deck		bath		lick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1" y="1069848"/>
            <a:ext cx="69256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Nick put eggs in a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56820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sack		math		gush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6925611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You can ________ six fish.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=""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695200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luck		pick		rash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6925611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Helen has a ________ for the cat.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mash		dock		dish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6925611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Jeff will ________ a bag.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=""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with		pack		wish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6925611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The children ________ to school.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=""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7077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tack		rush		mesh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</a:t>
            </a:r>
            <a:br>
              <a:rPr lang="en-US" dirty="0"/>
            </a:br>
            <a:r>
              <a:rPr lang="en-US" dirty="0"/>
              <a:t>with each picture.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Kat will fill the bucket with water.</a:t>
            </a:r>
            <a:endParaRPr lang="en-US" dirty="0"/>
          </a:p>
        </p:txBody>
      </p:sp>
      <p:pic>
        <p:nvPicPr>
          <p:cNvPr id="15" name="Picture 2" descr="A woman at the sink with a containe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8935" y="1776810"/>
            <a:ext cx="116205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Kat will fill the sack with tacks.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pup has a bath in the tub.</a:t>
            </a:r>
            <a:endParaRPr lang="en-US" dirty="0"/>
          </a:p>
        </p:txBody>
      </p:sp>
      <p:pic>
        <p:nvPicPr>
          <p:cNvPr id="17" name="Picture 3" descr="A small dog eats off a plat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5090" y="3354165"/>
            <a:ext cx="143827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pup will lick the dish.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Nan has on a red sash.</a:t>
            </a:r>
            <a:endParaRPr lang="en-US" dirty="0"/>
          </a:p>
        </p:txBody>
      </p:sp>
      <p:pic>
        <p:nvPicPr>
          <p:cNvPr id="20" name="Picture 4" descr="A woman puts on the clothes that go before shoe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660" y="4822610"/>
            <a:ext cx="9906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Nan has on a tan sock.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(L)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duck is on the dock.</a:t>
            </a:r>
            <a:endParaRPr lang="en-US" dirty="0"/>
          </a:p>
        </p:txBody>
      </p:sp>
      <p:pic>
        <p:nvPicPr>
          <p:cNvPr id="26" name="Picture 2" descr="A duck sits near a body of wate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3856" y="1098928"/>
            <a:ext cx="134302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duck is in the tub.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Rick will pick up the pup.</a:t>
            </a:r>
            <a:endParaRPr lang="en-US" dirty="0"/>
          </a:p>
        </p:txBody>
      </p:sp>
      <p:pic>
        <p:nvPicPr>
          <p:cNvPr id="27" name="Picture 3" descr="A man picks up a big bag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6184" y="2373604"/>
            <a:ext cx="876300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Rick will pick up the sack.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Tim will pick a dog.</a:t>
            </a:r>
            <a:endParaRPr lang="en-US" dirty="0"/>
          </a:p>
        </p:txBody>
      </p:sp>
      <p:pic>
        <p:nvPicPr>
          <p:cNvPr id="28" name="Picture 4" descr="A man plays with four pet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535" y="4220660"/>
            <a:ext cx="1266825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Tim will dash down the path.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Jill sat on the dock.</a:t>
            </a:r>
            <a:endParaRPr lang="en-US" dirty="0"/>
          </a:p>
        </p:txBody>
      </p:sp>
      <p:pic>
        <p:nvPicPr>
          <p:cNvPr id="12" name="Picture 2" descr="A woman gets on a blanket attached to two tree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806" y="955724"/>
            <a:ext cx="1457325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6" y="1276216"/>
            <a:ext cx="367398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Jill sat on the hammock.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water will gush into the bucket.</a:t>
            </a:r>
            <a:endParaRPr lang="en-US" dirty="0"/>
          </a:p>
        </p:txBody>
      </p:sp>
      <p:pic>
        <p:nvPicPr>
          <p:cNvPr id="14" name="Picture 3" descr="A woman washes off dirt on a vehicle with a cloth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740" y="2428002"/>
            <a:ext cx="1485900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Jan will polish the van.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="" xmlns:a16="http://schemas.microsoft.com/office/drawing/2014/main" id="{2B4D2D30-831D-7DF2-5863-4C4C000048A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  <a:endParaRPr lang="en-US" b="1" u="sng" dirty="0"/>
          </a:p>
          <a:p>
            <a:pPr lvl="1" defTabSz="457200"/>
            <a:r>
              <a:rPr lang="en-US" dirty="0"/>
              <a:t>du</a:t>
            </a:r>
            <a:r>
              <a:rPr lang="en-US" u="sng" dirty="0"/>
              <a:t>ck</a:t>
            </a:r>
            <a:r>
              <a:rPr lang="en-US" dirty="0"/>
              <a:t>		do</a:t>
            </a:r>
            <a:r>
              <a:rPr lang="en-US" u="sng" dirty="0"/>
              <a:t>ck</a:t>
            </a:r>
            <a:r>
              <a:rPr lang="en-US" dirty="0"/>
              <a:t>		ba</a:t>
            </a:r>
            <a:r>
              <a:rPr lang="en-US" u="sng" dirty="0"/>
              <a:t>th</a:t>
            </a:r>
          </a:p>
          <a:p>
            <a:pPr lvl="1" defTabSz="457200"/>
            <a:r>
              <a:rPr lang="en-US" dirty="0"/>
              <a:t>pa</a:t>
            </a:r>
            <a:r>
              <a:rPr lang="en-US" u="sng" dirty="0"/>
              <a:t>th</a:t>
            </a:r>
            <a:r>
              <a:rPr lang="en-US" dirty="0"/>
              <a:t>		de</a:t>
            </a:r>
            <a:r>
              <a:rPr lang="en-US" u="sng" dirty="0"/>
              <a:t>ck</a:t>
            </a:r>
            <a:r>
              <a:rPr lang="en-US" dirty="0"/>
              <a:t>		sa</a:t>
            </a:r>
            <a:r>
              <a:rPr lang="en-US" u="sng" dirty="0"/>
              <a:t>ck</a:t>
            </a:r>
          </a:p>
          <a:p>
            <a:pPr lvl="1" defTabSz="457200"/>
            <a:r>
              <a:rPr lang="en-US" dirty="0"/>
              <a:t>ma</a:t>
            </a:r>
            <a:r>
              <a:rPr lang="en-US" u="sng" dirty="0"/>
              <a:t>sh</a:t>
            </a:r>
            <a:r>
              <a:rPr lang="en-US" dirty="0"/>
              <a:t>		so</a:t>
            </a:r>
            <a:r>
              <a:rPr lang="en-US" u="sng" dirty="0"/>
              <a:t>ck</a:t>
            </a:r>
            <a:r>
              <a:rPr lang="en-US" dirty="0"/>
              <a:t>		me</a:t>
            </a:r>
            <a:r>
              <a:rPr lang="en-US" u="sng" dirty="0"/>
              <a:t>sh</a:t>
            </a:r>
          </a:p>
          <a:p>
            <a:pPr lvl="1" defTabSz="457200"/>
            <a:r>
              <a:rPr lang="en-US" dirty="0"/>
              <a:t>sash		tack		mush</a:t>
            </a:r>
          </a:p>
          <a:p>
            <a:pPr lvl="1" defTabSz="457200"/>
            <a:r>
              <a:rPr lang="en-US" dirty="0"/>
              <a:t>lick			pick		gush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=""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=""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sv-SE" b="1" dirty="0"/>
              <a:t>tick</a:t>
            </a:r>
          </a:p>
          <a:p>
            <a:r>
              <a:rPr lang="sv-SE" dirty="0"/>
              <a:t>Rick</a:t>
            </a:r>
          </a:p>
          <a:p>
            <a:r>
              <a:rPr lang="sv-SE" dirty="0"/>
              <a:t>wick</a:t>
            </a:r>
          </a:p>
          <a:p>
            <a:r>
              <a:rPr lang="sv-SE" dirty="0"/>
              <a:t>pick</a:t>
            </a:r>
          </a:p>
          <a:p>
            <a:r>
              <a:rPr lang="sv-SE" dirty="0"/>
              <a:t>kick</a:t>
            </a:r>
            <a:endParaRPr lang="en-US" dirty="0"/>
          </a:p>
        </p:txBody>
      </p:sp>
      <p:sp>
        <p:nvSpPr>
          <p:cNvPr id="35" name="Text Placeholder 26">
            <a:extLst>
              <a:ext uri="{FF2B5EF4-FFF2-40B4-BE49-F238E27FC236}">
                <a16:creationId xmlns=""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sack</a:t>
            </a:r>
          </a:p>
          <a:p>
            <a:r>
              <a:rPr lang="en-US" dirty="0"/>
              <a:t>Mack</a:t>
            </a:r>
          </a:p>
          <a:p>
            <a:r>
              <a:rPr lang="en-US" dirty="0"/>
              <a:t>lack</a:t>
            </a:r>
          </a:p>
          <a:p>
            <a:r>
              <a:rPr lang="en-US" dirty="0"/>
              <a:t>hack</a:t>
            </a:r>
          </a:p>
          <a:p>
            <a:r>
              <a:rPr lang="en-US" dirty="0"/>
              <a:t>pack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=""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de-DE" b="1" dirty="0"/>
              <a:t>luck</a:t>
            </a:r>
          </a:p>
          <a:p>
            <a:r>
              <a:rPr lang="de-DE" dirty="0"/>
              <a:t>tuck</a:t>
            </a:r>
          </a:p>
          <a:p>
            <a:r>
              <a:rPr lang="de-DE" dirty="0"/>
              <a:t>duck</a:t>
            </a:r>
          </a:p>
          <a:p>
            <a:r>
              <a:rPr lang="de-DE" dirty="0"/>
              <a:t>buck</a:t>
            </a:r>
          </a:p>
          <a:p>
            <a:r>
              <a:rPr lang="de-DE" dirty="0"/>
              <a:t>yuck</a:t>
            </a:r>
            <a:endParaRPr lang="nn-NO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AEBAF246-5E98-6FFD-E97E-38462FFFFC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EF9A83D5-A653-0990-28D7-53684854CA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0C85DA66-176E-8415-DA6F-A563BB20E6C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740381BB-ADDA-0105-04C6-942A5228D3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Words 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sv-SE" dirty="0"/>
              <a:t>fill		fell		fan		man</a:t>
            </a:r>
          </a:p>
          <a:p>
            <a:pPr lvl="1" defTabSz="457200"/>
            <a:r>
              <a:rPr lang="sv-SE" dirty="0"/>
              <a:t>dig		doll		lot		less</a:t>
            </a:r>
          </a:p>
          <a:p>
            <a:pPr lvl="1" defTabSz="457200"/>
            <a:r>
              <a:rPr lang="sv-SE" dirty="0"/>
              <a:t>mutt	mat	fuss	sip</a:t>
            </a:r>
          </a:p>
          <a:p>
            <a:pPr lvl="1" defTabSz="457200"/>
            <a:r>
              <a:rPr lang="sv-SE" dirty="0"/>
              <a:t>hit		hiss	loss	net</a:t>
            </a:r>
            <a:endParaRPr lang="en-US" dirty="0"/>
          </a:p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en-US" dirty="0"/>
              <a:t>backup	polish		publish		bucket		hammock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202266" y="5050303"/>
            <a:ext cx="60113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803400" y="5060074"/>
            <a:ext cx="27093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2566458" y="5055246"/>
            <a:ext cx="38946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2955926" y="5069342"/>
            <a:ext cx="38258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388485" y="5053478"/>
            <a:ext cx="49784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886326" y="5057922"/>
            <a:ext cx="4238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224058" y="5065543"/>
            <a:ext cx="61594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840007" y="5067629"/>
            <a:ext cx="24765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061325" y="5077943"/>
            <a:ext cx="53657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594724" y="5088650"/>
            <a:ext cx="70802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was		she		down		saw		for</a:t>
            </a:r>
          </a:p>
          <a:p>
            <a:pPr marL="457200" lvl="1" indent="0" defTabSz="457200">
              <a:buNone/>
            </a:pPr>
            <a:r>
              <a:rPr lang="en-US" dirty="0"/>
              <a:t>little		water		work		play		long</a:t>
            </a:r>
          </a:p>
        </p:txBody>
      </p:sp>
    </p:spTree>
    <p:extLst>
      <p:ext uri="{BB962C8B-B14F-4D97-AF65-F5344CB8AC3E}">
        <p14:creationId xmlns:p14="http://schemas.microsoft.com/office/powerpoint/2010/main" val="197262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Sentences</a:t>
            </a:r>
            <a:r>
              <a:rPr lang="en-US" b="1" dirty="0"/>
              <a:t> </a:t>
            </a:r>
            <a:r>
              <a:rPr lang="en-US" dirty="0"/>
              <a:t>Read the sentences with phrasing.</a:t>
            </a:r>
          </a:p>
          <a:p>
            <a:pPr lvl="1"/>
            <a:r>
              <a:rPr lang="en-US" dirty="0"/>
              <a:t>The dog will play with the long sash.</a:t>
            </a:r>
          </a:p>
          <a:p>
            <a:pPr lvl="1"/>
            <a:r>
              <a:rPr lang="en-US" dirty="0"/>
              <a:t>A duck was in the water at the dock.</a:t>
            </a:r>
          </a:p>
          <a:p>
            <a:pPr lvl="1"/>
            <a:r>
              <a:rPr lang="en-US" dirty="0"/>
              <a:t>She will fix the rip in the sock.</a:t>
            </a:r>
          </a:p>
          <a:p>
            <a:pPr lvl="1"/>
            <a:r>
              <a:rPr lang="en-US" dirty="0" err="1"/>
              <a:t>Kellis</a:t>
            </a:r>
            <a:r>
              <a:rPr lang="en-US" dirty="0"/>
              <a:t> will sit in the little hammock after school.</a:t>
            </a:r>
          </a:p>
          <a:p>
            <a:pPr lvl="1"/>
            <a:r>
              <a:rPr lang="en-US" dirty="0" err="1"/>
              <a:t>Tish</a:t>
            </a:r>
            <a:r>
              <a:rPr lang="en-US" dirty="0"/>
              <a:t> will pick up as much as she can off the deck.</a:t>
            </a:r>
          </a:p>
        </p:txBody>
      </p:sp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81446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154.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Text</a:t>
            </a:r>
            <a:r>
              <a:rPr lang="en-US" b="1" dirty="0"/>
              <a:t> </a:t>
            </a:r>
            <a:r>
              <a:rPr lang="en-US" dirty="0"/>
              <a:t>Read each passage. Answer your teacher’s questions </a:t>
            </a:r>
            <a:br>
              <a:rPr lang="en-US" dirty="0"/>
            </a:br>
            <a:r>
              <a:rPr lang="en-US" dirty="0"/>
              <a:t>and select the picture that goes with each passage.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72893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1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260600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Duck Fun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721539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 Sal and his children took a family trip to the park.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When they arrived at the park, they found the pond.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501780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Sal and his children went down to the water. “Hush,” </a:t>
            </a:r>
            <a:br>
              <a:rPr lang="en-US" sz="1800" dirty="0"/>
            </a:br>
            <a:r>
              <a:rPr lang="en-US" sz="1800" dirty="0"/>
              <a:t>said Sal. “Look at the ducks peck at bugs hidden in the </a:t>
            </a:r>
            <a:br>
              <a:rPr lang="en-US" sz="1800" dirty="0"/>
            </a:br>
            <a:r>
              <a:rPr lang="en-US" sz="1800" dirty="0"/>
              <a:t>path. Look at the ducks in the water.”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children saw the ducks on the path. They saw </a:t>
            </a:r>
            <a:br>
              <a:rPr lang="en-US" sz="1800" dirty="0"/>
            </a:br>
            <a:r>
              <a:rPr lang="en-US" sz="1800" dirty="0"/>
              <a:t>fish in the water.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children said, “Dad, this is fun.”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493551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77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Where did the family go?</a:t>
            </a:r>
          </a:p>
          <a:p>
            <a:pPr marL="0" indent="0">
              <a:buNone/>
            </a:pPr>
            <a:r>
              <a:rPr lang="en-US" dirty="0"/>
              <a:t>	 The family went ________________.</a:t>
            </a:r>
          </a:p>
          <a:p>
            <a:pPr marL="0" indent="0">
              <a:buNone/>
            </a:pPr>
            <a:r>
              <a:rPr lang="en-US" b="1" dirty="0"/>
              <a:t>What is one thing the family saw there?</a:t>
            </a:r>
          </a:p>
          <a:p>
            <a:pPr marL="0" indent="0">
              <a:buNone/>
            </a:pPr>
            <a:r>
              <a:rPr lang="en-US" dirty="0"/>
              <a:t>	 One thing the family saw there was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17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20BA59-1553-4FCE-BC35-A322727685DB}"/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849a367-8f54-4d0d-a4b3-416402156675"/>
    <ds:schemaRef ds:uri="http://purl.org/dc/elements/1.1/"/>
    <ds:schemaRef ds:uri="031d766f-b14e-4c0e-af7a-21ee3738300f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65781</TotalTime>
  <Words>494</Words>
  <Application>Microsoft Office PowerPoint</Application>
  <PresentationFormat>Custom</PresentationFormat>
  <Paragraphs>199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Say Sounds (A–B)</vt:lpstr>
      <vt:lpstr>Read Words (C) </vt:lpstr>
      <vt:lpstr>Read Words (D) </vt:lpstr>
      <vt:lpstr>Read Words (E–F) </vt:lpstr>
      <vt:lpstr>Read Words (G) </vt:lpstr>
      <vt:lpstr>Read Sentences (H) </vt:lpstr>
      <vt:lpstr>Spell Words (I) </vt:lpstr>
      <vt:lpstr>Decodable Text (Passage 1) </vt:lpstr>
      <vt:lpstr>Comprehension Questions Passage 1</vt:lpstr>
      <vt:lpstr>Decodable Text (Passage 2) </vt:lpstr>
      <vt:lpstr>Comprehension Questions Passage 2</vt:lpstr>
      <vt:lpstr>Decodable Text (Passage 3) </vt:lpstr>
      <vt:lpstr>Comprehension Questions Passage 3</vt:lpstr>
      <vt:lpstr>Picture Match</vt:lpstr>
      <vt:lpstr>Independent Practice (K) </vt:lpstr>
      <vt:lpstr>Independent Practice (K) — cont’d </vt:lpstr>
      <vt:lpstr>Independent Practice (L)</vt:lpstr>
      <vt:lpstr>Independent Practice (L) — cont’d </vt:lpstr>
      <vt:lpstr>Independent Practice (L) — cont’d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Simon and Sons</cp:lastModifiedBy>
  <cp:revision>1999</cp:revision>
  <dcterms:created xsi:type="dcterms:W3CDTF">2023-03-21T18:49:30Z</dcterms:created>
  <dcterms:modified xsi:type="dcterms:W3CDTF">2024-02-10T04:58:05Z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