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79"/>
  </p:normalViewPr>
  <p:slideViewPr>
    <p:cSldViewPr snapToGrid="0">
      <p:cViewPr varScale="1">
        <p:scale>
          <a:sx n="178" d="100"/>
          <a:sy n="178" d="100"/>
        </p:scale>
        <p:origin x="2680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l-PL" dirty="0"/>
              <a:t>f		e		s		l		i</a:t>
            </a:r>
          </a:p>
          <a:p>
            <a:pPr lvl="1" defTabSz="457200"/>
            <a:r>
              <a:rPr lang="pl-PL" dirty="0"/>
              <a:t>o		g		h		a		z</a:t>
            </a:r>
          </a:p>
          <a:p>
            <a:pPr lvl="1" defTabSz="457200"/>
            <a:r>
              <a:rPr lang="pl-PL" dirty="0"/>
              <a:t>p		m		w		j		e</a:t>
            </a:r>
          </a:p>
          <a:p>
            <a:pPr lvl="1" defTabSz="457200"/>
            <a:r>
              <a:rPr lang="pl-PL" dirty="0"/>
              <a:t>i		a		t		u		k</a:t>
            </a:r>
          </a:p>
          <a:p>
            <a:pPr lvl="1" defTabSz="457200"/>
            <a:r>
              <a:rPr lang="pl-PL" dirty="0"/>
              <a:t>g		b		z		e		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An egg and ham are in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pan.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Breakfast foods being cooke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416" y="1833960"/>
            <a:ext cx="18097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An egg and a pen are in </a:t>
            </a:r>
            <a:br>
              <a:rPr lang="en-US" sz="2400" dirty="0"/>
            </a:br>
            <a:r>
              <a:rPr lang="en-US" sz="2400" dirty="0"/>
              <a:t>the box.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pup runs up the hill.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 small dog moves quickly up some gras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558" y="3096238"/>
            <a:ext cx="1781175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pup sits on the hill.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kitten is in the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A furry animal with pointy ears lays on a sleeping ma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089" y="4822611"/>
            <a:ext cx="1752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cat is in the bed.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Ed fills the mug with eggnog.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boy is pouring a drink from a carton into a mu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904" y="929399"/>
            <a:ext cx="125730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Ed fills the box with hats.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Jan will pass him in the cab.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 woman is waving to two small kid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329" y="2281949"/>
            <a:ext cx="14001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Jan will miss the little children.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Jeff ran off with my mitt.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boy is moving quickly with a baseball glove in his han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16" y="4139083"/>
            <a:ext cx="11334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Lin will kiss her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Don saw a mass of people.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2" name="Picture 2" descr="A man is pointing up to the night sky at a moving ligh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247" y="912865"/>
            <a:ext cx="16383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Don saw a comet.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Fill the can with some eggs.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 kitchen utensil is being filled in the si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746" y="2271824"/>
            <a:ext cx="159067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Fill the pot with some water.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br>
              <a:rPr lang="en-US" dirty="0"/>
            </a:br>
            <a:r>
              <a:rPr lang="en-US" b="1" dirty="0"/>
              <a:t>	lo</a:t>
            </a:r>
            <a:r>
              <a:rPr lang="en-US" b="1" u="sng" dirty="0"/>
              <a:t>ss</a:t>
            </a:r>
            <a:r>
              <a:rPr lang="en-US" b="1" dirty="0"/>
              <a:t>	se</a:t>
            </a:r>
            <a:r>
              <a:rPr lang="en-US" b="1" u="sng" dirty="0"/>
              <a:t>ll</a:t>
            </a:r>
            <a:r>
              <a:rPr lang="en-US" b="1" dirty="0"/>
              <a:t>	hu</a:t>
            </a:r>
            <a:r>
              <a:rPr lang="en-US" b="1" u="sng" dirty="0"/>
              <a:t>ff</a:t>
            </a:r>
            <a:r>
              <a:rPr lang="en-US" b="1" dirty="0"/>
              <a:t>	bu</a:t>
            </a:r>
            <a:r>
              <a:rPr lang="en-US" b="1" u="sng" dirty="0"/>
              <a:t>zz</a:t>
            </a:r>
          </a:p>
          <a:p>
            <a:pPr lvl="1" defTabSz="457200"/>
            <a:r>
              <a:rPr lang="en-US" dirty="0"/>
              <a:t>o</a:t>
            </a:r>
            <a:r>
              <a:rPr lang="en-US" u="sng" dirty="0"/>
              <a:t>ff</a:t>
            </a:r>
            <a:r>
              <a:rPr lang="en-US" dirty="0"/>
              <a:t>			mi</a:t>
            </a:r>
            <a:r>
              <a:rPr lang="en-US" u="sng" dirty="0"/>
              <a:t>ss</a:t>
            </a:r>
            <a:r>
              <a:rPr lang="en-US" dirty="0"/>
              <a:t>		fi</a:t>
            </a:r>
            <a:r>
              <a:rPr lang="en-US" u="sng" dirty="0"/>
              <a:t>ll</a:t>
            </a:r>
          </a:p>
          <a:p>
            <a:pPr lvl="1" defTabSz="457200"/>
            <a:r>
              <a:rPr lang="en-US" dirty="0"/>
              <a:t>hi</a:t>
            </a:r>
            <a:r>
              <a:rPr lang="en-US" u="sng" dirty="0"/>
              <a:t>ll</a:t>
            </a:r>
            <a:r>
              <a:rPr lang="en-US" dirty="0"/>
              <a:t>			ma</a:t>
            </a:r>
            <a:r>
              <a:rPr lang="en-US" u="sng" dirty="0"/>
              <a:t>ss</a:t>
            </a:r>
            <a:r>
              <a:rPr lang="en-US" dirty="0"/>
              <a:t>		pa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le</a:t>
            </a:r>
            <a:r>
              <a:rPr lang="en-US" u="sng" dirty="0"/>
              <a:t>ss</a:t>
            </a:r>
            <a:r>
              <a:rPr lang="en-US" dirty="0"/>
              <a:t>		ja</a:t>
            </a:r>
            <a:r>
              <a:rPr lang="en-US" u="sng" dirty="0"/>
              <a:t>zz</a:t>
            </a:r>
            <a:r>
              <a:rPr lang="en-US" dirty="0"/>
              <a:t>		ki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puff		putt		Jeff</a:t>
            </a:r>
          </a:p>
          <a:p>
            <a:pPr lvl="1" defTabSz="457200"/>
            <a:r>
              <a:rPr lang="en-US" dirty="0"/>
              <a:t>egg		will			mitt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pass</a:t>
            </a:r>
          </a:p>
          <a:p>
            <a:r>
              <a:rPr lang="en-US" dirty="0"/>
              <a:t>bass</a:t>
            </a:r>
          </a:p>
          <a:p>
            <a:r>
              <a:rPr lang="en-US" dirty="0"/>
              <a:t>sass</a:t>
            </a:r>
          </a:p>
          <a:p>
            <a:r>
              <a:rPr lang="en-US" dirty="0"/>
              <a:t>mass</a:t>
            </a:r>
          </a:p>
          <a:p>
            <a:r>
              <a:rPr lang="en-US" dirty="0"/>
              <a:t>Cass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fill</a:t>
            </a:r>
          </a:p>
          <a:p>
            <a:r>
              <a:rPr lang="en-US" dirty="0"/>
              <a:t>pill</a:t>
            </a:r>
          </a:p>
          <a:p>
            <a:r>
              <a:rPr lang="en-US" dirty="0"/>
              <a:t>hill</a:t>
            </a:r>
          </a:p>
          <a:p>
            <a:r>
              <a:rPr lang="en-US" dirty="0"/>
              <a:t>will</a:t>
            </a:r>
          </a:p>
          <a:p>
            <a:r>
              <a:rPr lang="en-US" dirty="0"/>
              <a:t>bill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toss</a:t>
            </a:r>
          </a:p>
          <a:p>
            <a:r>
              <a:rPr lang="sv-SE" dirty="0"/>
              <a:t>moss</a:t>
            </a:r>
          </a:p>
          <a:p>
            <a:r>
              <a:rPr lang="sv-SE" dirty="0"/>
              <a:t>loss</a:t>
            </a:r>
          </a:p>
          <a:p>
            <a:r>
              <a:rPr lang="sv-SE" dirty="0"/>
              <a:t>boss</a:t>
            </a:r>
          </a:p>
          <a:p>
            <a:r>
              <a:rPr lang="sv-SE" dirty="0"/>
              <a:t>Ross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da-DK" dirty="0"/>
              <a:t>sunset	kitten		eggnog	signal		cactus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play		be			said			some		where</a:t>
            </a:r>
          </a:p>
          <a:p>
            <a:pPr marL="457200" lvl="1" indent="0" defTabSz="457200">
              <a:buNone/>
            </a:pPr>
            <a:r>
              <a:rPr lang="en-US" dirty="0"/>
              <a:t>down		saw		children		from		after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6975" y="1943310"/>
            <a:ext cx="47387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0845" y="1953081"/>
            <a:ext cx="3762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6035" y="1948253"/>
            <a:ext cx="3079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74009" y="1962349"/>
            <a:ext cx="3714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25316" y="1946485"/>
            <a:ext cx="4746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3156" y="1950929"/>
            <a:ext cx="4698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0303" y="1943310"/>
            <a:ext cx="3678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02885" y="1945396"/>
            <a:ext cx="3703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89101" y="1970950"/>
            <a:ext cx="42815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17254" y="1981657"/>
            <a:ext cx="4286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kitten ran.</a:t>
            </a:r>
            <a:br>
              <a:rPr lang="en-US" dirty="0"/>
            </a:br>
            <a:r>
              <a:rPr lang="en-US" dirty="0"/>
              <a:t>The kitten ran and hid.</a:t>
            </a:r>
            <a:br>
              <a:rPr lang="en-US" dirty="0"/>
            </a:br>
            <a:r>
              <a:rPr lang="en-US" dirty="0"/>
              <a:t>The kitten ran and hid in the bed.</a:t>
            </a:r>
            <a:br>
              <a:rPr lang="en-US" dirty="0"/>
            </a:br>
            <a:r>
              <a:rPr lang="en-US" dirty="0"/>
              <a:t>. . . , the kitten ran and hid in the bed.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" name="Picture 2" descr="A small cat hides in between two pillow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528" y="3356795"/>
            <a:ext cx="23907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Some children will miss the bus.</a:t>
            </a:r>
            <a:br>
              <a:rPr lang="en-US" dirty="0"/>
            </a:br>
            <a:r>
              <a:rPr lang="en-US" dirty="0"/>
              <a:t>Some children will miss the bus to school.</a:t>
            </a:r>
            <a:br>
              <a:rPr lang="en-US" dirty="0"/>
            </a:br>
            <a:r>
              <a:rPr lang="en-US" dirty="0"/>
              <a:t>Some children will miss the bus to school and panic.</a:t>
            </a:r>
            <a:br>
              <a:rPr lang="en-US" dirty="0"/>
            </a:br>
            <a:r>
              <a:rPr lang="en-US" dirty="0"/>
              <a:t>. . . , some children will miss the bus to							__	 _____</a:t>
            </a:r>
            <a:br>
              <a:rPr lang="en-US" dirty="0"/>
            </a:br>
            <a:r>
              <a:rPr lang="en-US" dirty="0"/>
              <a:t>school and panic.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Jeff got his mitt.</a:t>
            </a:r>
            <a:br>
              <a:rPr lang="en-US" dirty="0"/>
            </a:br>
            <a:r>
              <a:rPr lang="en-US" dirty="0"/>
              <a:t>Jeff got his mitt to play.</a:t>
            </a:r>
            <a:br>
              <a:rPr lang="en-US" dirty="0"/>
            </a:br>
            <a:r>
              <a:rPr lang="en-US" dirty="0"/>
              <a:t>Jeff got his mitt and bat to play.</a:t>
            </a:r>
            <a:br>
              <a:rPr lang="en-US" dirty="0"/>
            </a:br>
            <a:r>
              <a:rPr lang="en-US" dirty="0"/>
              <a:t>. . . , Jeff got his mitt and bat to play.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A boy picks up his baseball glove off the chai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143" y="1247775"/>
            <a:ext cx="16764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Three students run after a yellow vehicle with their arms in the air as it drives awa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273" y="3905864"/>
            <a:ext cx="232410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men jog up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fill			hill			will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lid is ________ the pan.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off			puff		Jeff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Jeff ________ fill the pan.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dill			ill			will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Pam will have ham and an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pass		egg		jazz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has her ________ to play with us.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kiss		hill			mitt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Jan can ________ the pot with water.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fill			fell			tell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Lin will ________ some nuts in a bag.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toss		bass		moss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Don plays ________ after school.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jazz		bell			egg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Where is ________?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off			Jeff			toss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Sid will ________ the red pen to Ken.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pass		boss		lass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B1D2F0-1E04-4CA5-96CB-A5E9EABA96A8}"/>
</file>

<file path=docProps/app.xml><?xml version="1.0" encoding="utf-8"?>
<Properties xmlns="http://schemas.openxmlformats.org/officeDocument/2006/extended-properties" xmlns:vt="http://schemas.openxmlformats.org/officeDocument/2006/docPropsVTypes">
  <TotalTime>65299</TotalTime>
  <Words>889</Words>
  <Application>Microsoft Macintosh PowerPoint</Application>
  <PresentationFormat>Widescreen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1420</cp:revision>
  <dcterms:created xsi:type="dcterms:W3CDTF">2023-03-21T18:49:30Z</dcterms:created>
  <dcterms:modified xsi:type="dcterms:W3CDTF">2024-01-23T08:09:10Z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