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7"/>
  </p:notesMasterIdLst>
  <p:handoutMasterIdLst>
    <p:handoutMasterId r:id="rId28"/>
  </p:handoutMasterIdLst>
  <p:sldIdLst>
    <p:sldId id="265" r:id="rId5"/>
    <p:sldId id="282" r:id="rId6"/>
    <p:sldId id="270" r:id="rId7"/>
    <p:sldId id="297" r:id="rId8"/>
    <p:sldId id="283" r:id="rId9"/>
    <p:sldId id="298" r:id="rId10"/>
    <p:sldId id="266" r:id="rId11"/>
    <p:sldId id="316" r:id="rId12"/>
    <p:sldId id="319" r:id="rId13"/>
    <p:sldId id="321" r:id="rId14"/>
    <p:sldId id="317" r:id="rId15"/>
    <p:sldId id="322" r:id="rId16"/>
    <p:sldId id="328" r:id="rId17"/>
    <p:sldId id="332" r:id="rId18"/>
    <p:sldId id="323" r:id="rId19"/>
    <p:sldId id="302" r:id="rId20"/>
    <p:sldId id="303" r:id="rId21"/>
    <p:sldId id="327" r:id="rId22"/>
    <p:sldId id="307" r:id="rId23"/>
    <p:sldId id="324" r:id="rId24"/>
    <p:sldId id="325" r:id="rId25"/>
    <p:sldId id="330"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4" pos="4560" userDrawn="1">
          <p15:clr>
            <a:srgbClr val="A4A3A4"/>
          </p15:clr>
        </p15:guide>
        <p15:guide id="5" pos="1920" userDrawn="1">
          <p15:clr>
            <a:srgbClr val="A4A3A4"/>
          </p15:clr>
        </p15:guide>
        <p15:guide id="6" orient="horz" pos="408" userDrawn="1">
          <p15:clr>
            <a:srgbClr val="A4A3A4"/>
          </p15:clr>
        </p15:guide>
        <p15:guide id="7" orient="horz" pos="360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0AD4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9A46796-E951-924D-A07D-C4E333006A2E}" v="6" dt="2024-04-11T15:50:35.01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827" autoAdjust="0"/>
    <p:restoredTop sz="86360"/>
  </p:normalViewPr>
  <p:slideViewPr>
    <p:cSldViewPr snapToGrid="0">
      <p:cViewPr varScale="1">
        <p:scale>
          <a:sx n="183" d="100"/>
          <a:sy n="183" d="100"/>
        </p:scale>
        <p:origin x="904" y="200"/>
      </p:cViewPr>
      <p:guideLst>
        <p:guide pos="4560"/>
        <p:guide pos="1920"/>
        <p:guide orient="horz" pos="408"/>
        <p:guide orient="horz" pos="3600"/>
      </p:guideLst>
    </p:cSldViewPr>
  </p:slideViewPr>
  <p:outlineViewPr>
    <p:cViewPr>
      <p:scale>
        <a:sx n="33" d="100"/>
        <a:sy n="33" d="100"/>
      </p:scale>
      <p:origin x="0" y="-12600"/>
    </p:cViewPr>
  </p:outlineViewPr>
  <p:notesTextViewPr>
    <p:cViewPr>
      <p:scale>
        <a:sx n="1" d="1"/>
        <a:sy n="1" d="1"/>
      </p:scale>
      <p:origin x="0" y="0"/>
    </p:cViewPr>
  </p:notesTextViewPr>
  <p:sorterViewPr>
    <p:cViewPr>
      <p:scale>
        <a:sx n="80" d="100"/>
        <a:sy n="80" d="100"/>
      </p:scale>
      <p:origin x="0" y="0"/>
    </p:cViewPr>
  </p:sorterViewPr>
  <p:notesViewPr>
    <p:cSldViewPr snapToGrid="0">
      <p:cViewPr varScale="1">
        <p:scale>
          <a:sx n="158" d="100"/>
          <a:sy n="158" d="100"/>
        </p:scale>
        <p:origin x="5392" y="19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Zelinke" userId="S::szelinke@cainc.com::d5a61b94-e317-40d3-bef2-b59288a0210b" providerId="AD" clId="Web-{B9A46796-E951-924D-A07D-C4E333006A2E}"/>
    <pc:docChg chg="modSld">
      <pc:chgData name="Sarah Zelinke" userId="S::szelinke@cainc.com::d5a61b94-e317-40d3-bef2-b59288a0210b" providerId="AD" clId="Web-{B9A46796-E951-924D-A07D-C4E333006A2E}" dt="2024-04-11T15:50:35.016" v="5" actId="20577"/>
      <pc:docMkLst>
        <pc:docMk/>
      </pc:docMkLst>
      <pc:sldChg chg="modSp">
        <pc:chgData name="Sarah Zelinke" userId="S::szelinke@cainc.com::d5a61b94-e317-40d3-bef2-b59288a0210b" providerId="AD" clId="Web-{B9A46796-E951-924D-A07D-C4E333006A2E}" dt="2024-04-11T15:50:35.016" v="5" actId="20577"/>
        <pc:sldMkLst>
          <pc:docMk/>
          <pc:sldMk cId="3780168770" sldId="265"/>
        </pc:sldMkLst>
        <pc:spChg chg="mod">
          <ac:chgData name="Sarah Zelinke" userId="S::szelinke@cainc.com::d5a61b94-e317-40d3-bef2-b59288a0210b" providerId="AD" clId="Web-{B9A46796-E951-924D-A07D-C4E333006A2E}" dt="2024-04-11T15:50:35.016" v="5" actId="20577"/>
          <ac:spMkLst>
            <pc:docMk/>
            <pc:sldMk cId="3780168770" sldId="265"/>
            <ac:spMk id="2" creationId="{86730726-6869-F03A-F029-8BA0B7B8236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3C3C874-89D9-4741-9D9D-C88EF6912B00}" type="datetimeFigureOut">
              <a:rPr lang="en-US" smtClean="0"/>
              <a:t>4/11/2024</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B2DF604-032C-45B2-8111-F9AFA436FF47}" type="slidenum">
              <a:rPr lang="en-US" smtClean="0"/>
              <a:t>‹#›</a:t>
            </a:fld>
            <a:endParaRPr lang="en-US"/>
          </a:p>
        </p:txBody>
      </p:sp>
    </p:spTree>
    <p:extLst>
      <p:ext uri="{BB962C8B-B14F-4D97-AF65-F5344CB8AC3E}">
        <p14:creationId xmlns:p14="http://schemas.microsoft.com/office/powerpoint/2010/main" val="37541137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DB1A04-B407-154B-AB7D-D3660A5164E6}" type="datetimeFigureOut">
              <a:rPr lang="en-US" smtClean="0"/>
              <a:t>4/11/2024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61F25C-0892-7148-B0F8-AB4CB7B83732}" type="slidenum">
              <a:rPr lang="en-US" smtClean="0"/>
              <a:t>‹#›</a:t>
            </a:fld>
            <a:endParaRPr lang="en-US"/>
          </a:p>
        </p:txBody>
      </p:sp>
    </p:spTree>
    <p:extLst>
      <p:ext uri="{BB962C8B-B14F-4D97-AF65-F5344CB8AC3E}">
        <p14:creationId xmlns:p14="http://schemas.microsoft.com/office/powerpoint/2010/main" val="10813547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a:t>
            </a:fld>
            <a:endParaRPr lang="en-US"/>
          </a:p>
        </p:txBody>
      </p:sp>
    </p:spTree>
    <p:extLst>
      <p:ext uri="{BB962C8B-B14F-4D97-AF65-F5344CB8AC3E}">
        <p14:creationId xmlns:p14="http://schemas.microsoft.com/office/powerpoint/2010/main" val="31847500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10</a:t>
            </a:fld>
            <a:endParaRPr lang="en-US"/>
          </a:p>
        </p:txBody>
      </p:sp>
    </p:spTree>
    <p:extLst>
      <p:ext uri="{BB962C8B-B14F-4D97-AF65-F5344CB8AC3E}">
        <p14:creationId xmlns:p14="http://schemas.microsoft.com/office/powerpoint/2010/main" val="41884128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11</a:t>
            </a:fld>
            <a:endParaRPr lang="en-US"/>
          </a:p>
        </p:txBody>
      </p:sp>
    </p:spTree>
    <p:extLst>
      <p:ext uri="{BB962C8B-B14F-4D97-AF65-F5344CB8AC3E}">
        <p14:creationId xmlns:p14="http://schemas.microsoft.com/office/powerpoint/2010/main" val="32530897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12</a:t>
            </a:fld>
            <a:endParaRPr lang="en-US"/>
          </a:p>
        </p:txBody>
      </p:sp>
    </p:spTree>
    <p:extLst>
      <p:ext uri="{BB962C8B-B14F-4D97-AF65-F5344CB8AC3E}">
        <p14:creationId xmlns:p14="http://schemas.microsoft.com/office/powerpoint/2010/main" val="41884128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13</a:t>
            </a:fld>
            <a:endParaRPr lang="en-US"/>
          </a:p>
        </p:txBody>
      </p:sp>
    </p:spTree>
    <p:extLst>
      <p:ext uri="{BB962C8B-B14F-4D97-AF65-F5344CB8AC3E}">
        <p14:creationId xmlns:p14="http://schemas.microsoft.com/office/powerpoint/2010/main" val="424359936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14</a:t>
            </a:fld>
            <a:endParaRPr lang="en-US"/>
          </a:p>
        </p:txBody>
      </p:sp>
    </p:spTree>
    <p:extLst>
      <p:ext uri="{BB962C8B-B14F-4D97-AF65-F5344CB8AC3E}">
        <p14:creationId xmlns:p14="http://schemas.microsoft.com/office/powerpoint/2010/main" val="32530897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15</a:t>
            </a:fld>
            <a:endParaRPr lang="en-US"/>
          </a:p>
        </p:txBody>
      </p:sp>
    </p:spTree>
    <p:extLst>
      <p:ext uri="{BB962C8B-B14F-4D97-AF65-F5344CB8AC3E}">
        <p14:creationId xmlns:p14="http://schemas.microsoft.com/office/powerpoint/2010/main" val="41884128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16</a:t>
            </a:fld>
            <a:endParaRPr lang="en-US"/>
          </a:p>
        </p:txBody>
      </p:sp>
    </p:spTree>
    <p:extLst>
      <p:ext uri="{BB962C8B-B14F-4D97-AF65-F5344CB8AC3E}">
        <p14:creationId xmlns:p14="http://schemas.microsoft.com/office/powerpoint/2010/main" val="115095412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17</a:t>
            </a:fld>
            <a:endParaRPr lang="en-US"/>
          </a:p>
        </p:txBody>
      </p:sp>
    </p:spTree>
    <p:extLst>
      <p:ext uri="{BB962C8B-B14F-4D97-AF65-F5344CB8AC3E}">
        <p14:creationId xmlns:p14="http://schemas.microsoft.com/office/powerpoint/2010/main" val="21881185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18</a:t>
            </a:fld>
            <a:endParaRPr lang="en-US"/>
          </a:p>
        </p:txBody>
      </p:sp>
    </p:spTree>
    <p:extLst>
      <p:ext uri="{BB962C8B-B14F-4D97-AF65-F5344CB8AC3E}">
        <p14:creationId xmlns:p14="http://schemas.microsoft.com/office/powerpoint/2010/main" val="218811853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19</a:t>
            </a:fld>
            <a:endParaRPr lang="en-US"/>
          </a:p>
        </p:txBody>
      </p:sp>
    </p:spTree>
    <p:extLst>
      <p:ext uri="{BB962C8B-B14F-4D97-AF65-F5344CB8AC3E}">
        <p14:creationId xmlns:p14="http://schemas.microsoft.com/office/powerpoint/2010/main" val="21881185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2</a:t>
            </a:fld>
            <a:endParaRPr lang="en-US"/>
          </a:p>
        </p:txBody>
      </p:sp>
    </p:spTree>
    <p:extLst>
      <p:ext uri="{BB962C8B-B14F-4D97-AF65-F5344CB8AC3E}">
        <p14:creationId xmlns:p14="http://schemas.microsoft.com/office/powerpoint/2010/main" val="17973142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20</a:t>
            </a:fld>
            <a:endParaRPr lang="en-US"/>
          </a:p>
        </p:txBody>
      </p:sp>
    </p:spTree>
    <p:extLst>
      <p:ext uri="{BB962C8B-B14F-4D97-AF65-F5344CB8AC3E}">
        <p14:creationId xmlns:p14="http://schemas.microsoft.com/office/powerpoint/2010/main" val="35986572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21</a:t>
            </a:fld>
            <a:endParaRPr lang="en-US"/>
          </a:p>
        </p:txBody>
      </p:sp>
    </p:spTree>
    <p:extLst>
      <p:ext uri="{BB962C8B-B14F-4D97-AF65-F5344CB8AC3E}">
        <p14:creationId xmlns:p14="http://schemas.microsoft.com/office/powerpoint/2010/main" val="35986572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22</a:t>
            </a:fld>
            <a:endParaRPr lang="en-US"/>
          </a:p>
        </p:txBody>
      </p:sp>
    </p:spTree>
    <p:extLst>
      <p:ext uri="{BB962C8B-B14F-4D97-AF65-F5344CB8AC3E}">
        <p14:creationId xmlns:p14="http://schemas.microsoft.com/office/powerpoint/2010/main" val="320074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3</a:t>
            </a:fld>
            <a:endParaRPr lang="en-US"/>
          </a:p>
        </p:txBody>
      </p:sp>
    </p:spTree>
    <p:extLst>
      <p:ext uri="{BB962C8B-B14F-4D97-AF65-F5344CB8AC3E}">
        <p14:creationId xmlns:p14="http://schemas.microsoft.com/office/powerpoint/2010/main" val="6584166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4</a:t>
            </a:fld>
            <a:endParaRPr lang="en-US"/>
          </a:p>
        </p:txBody>
      </p:sp>
    </p:spTree>
    <p:extLst>
      <p:ext uri="{BB962C8B-B14F-4D97-AF65-F5344CB8AC3E}">
        <p14:creationId xmlns:p14="http://schemas.microsoft.com/office/powerpoint/2010/main" val="160435132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5</a:t>
            </a:fld>
            <a:endParaRPr lang="en-US"/>
          </a:p>
        </p:txBody>
      </p:sp>
    </p:spTree>
    <p:extLst>
      <p:ext uri="{BB962C8B-B14F-4D97-AF65-F5344CB8AC3E}">
        <p14:creationId xmlns:p14="http://schemas.microsoft.com/office/powerpoint/2010/main" val="1604351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6</a:t>
            </a:fld>
            <a:endParaRPr lang="en-US"/>
          </a:p>
        </p:txBody>
      </p:sp>
    </p:spTree>
    <p:extLst>
      <p:ext uri="{BB962C8B-B14F-4D97-AF65-F5344CB8AC3E}">
        <p14:creationId xmlns:p14="http://schemas.microsoft.com/office/powerpoint/2010/main" val="21581732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7</a:t>
            </a:fld>
            <a:endParaRPr lang="en-US"/>
          </a:p>
        </p:txBody>
      </p:sp>
    </p:spTree>
    <p:extLst>
      <p:ext uri="{BB962C8B-B14F-4D97-AF65-F5344CB8AC3E}">
        <p14:creationId xmlns:p14="http://schemas.microsoft.com/office/powerpoint/2010/main" val="24388392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8</a:t>
            </a:fld>
            <a:endParaRPr lang="en-US"/>
          </a:p>
        </p:txBody>
      </p:sp>
    </p:spTree>
    <p:extLst>
      <p:ext uri="{BB962C8B-B14F-4D97-AF65-F5344CB8AC3E}">
        <p14:creationId xmlns:p14="http://schemas.microsoft.com/office/powerpoint/2010/main" val="32307331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961F25C-0892-7148-B0F8-AB4CB7B83732}" type="slidenum">
              <a:rPr lang="en-US" smtClean="0"/>
              <a:t>9</a:t>
            </a:fld>
            <a:endParaRPr lang="en-US"/>
          </a:p>
        </p:txBody>
      </p:sp>
    </p:spTree>
    <p:extLst>
      <p:ext uri="{BB962C8B-B14F-4D97-AF65-F5344CB8AC3E}">
        <p14:creationId xmlns:p14="http://schemas.microsoft.com/office/powerpoint/2010/main" val="32530897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10668000" cy="5123416"/>
          </a:xfrm>
        </p:spPr>
        <p:txBody>
          <a:bodyPr/>
          <a:lstStyle>
            <a:lvl1pPr>
              <a:buAutoNum type="alphaUcPeriod"/>
              <a:defRPr/>
            </a:lvl1pPr>
            <a:lvl2pPr>
              <a:buAutoNum type="arabicPeriod"/>
              <a:defRPr/>
            </a:lvl2pPr>
          </a:lstStyle>
          <a:p>
            <a:pPr lvl="0"/>
            <a:r>
              <a:rPr lang="en-US" dirty="0"/>
              <a:t>Heading</a:t>
            </a:r>
          </a:p>
          <a:p>
            <a:pPr lvl="1"/>
            <a:r>
              <a:rPr lang="en-US" dirty="0"/>
              <a:t>Numbered	tabbed		list</a:t>
            </a:r>
          </a:p>
          <a:p>
            <a:pPr lvl="1"/>
            <a:r>
              <a:rPr lang="en-US" dirty="0"/>
              <a:t>Word		word		word</a:t>
            </a:r>
          </a:p>
          <a:p>
            <a:pPr lvl="0"/>
            <a:r>
              <a:rPr lang="en-US" dirty="0"/>
              <a:t>Heading</a:t>
            </a:r>
          </a:p>
          <a:p>
            <a:pPr lvl="1"/>
            <a:r>
              <a:rPr lang="en-US" dirty="0"/>
              <a:t>Numbered	tabbed		list</a:t>
            </a:r>
          </a:p>
          <a:p>
            <a:pPr lvl="1"/>
            <a:r>
              <a:rPr lang="en-US" dirty="0"/>
              <a:t>Word		word		word</a:t>
            </a:r>
          </a:p>
          <a:p>
            <a:pPr lvl="1"/>
            <a:endParaRPr lang="en-US" dirty="0"/>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9" name="Content Placeholder 12">
            <a:extLst>
              <a:ext uri="{FF2B5EF4-FFF2-40B4-BE49-F238E27FC236}">
                <a16:creationId xmlns:a16="http://schemas.microsoft.com/office/drawing/2014/main" id="{06F047B1-E442-34B1-9271-DABEC0A80758}"/>
              </a:ext>
            </a:extLst>
          </p:cNvPr>
          <p:cNvSpPr>
            <a:spLocks noGrp="1"/>
          </p:cNvSpPr>
          <p:nvPr>
            <p:ph sz="quarter" idx="13"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Tree>
    <p:extLst>
      <p:ext uri="{BB962C8B-B14F-4D97-AF65-F5344CB8AC3E}">
        <p14:creationId xmlns:p14="http://schemas.microsoft.com/office/powerpoint/2010/main" val="314056385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BBFE2-EEFE-FD86-2970-493550B936DA}"/>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69875F2-C82E-88FB-5909-80CDE2E5599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BE1AE16-2054-60F3-5ABC-16DE70D260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F114DB5-6F4A-26E5-A680-1C4584710E16}"/>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B5C3BCD9-1026-EB52-B4E1-1BC50F7C272B}"/>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38576654-9205-12E2-6A9C-2FC8F0ADF877}"/>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2894867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2B256-279C-2EB0-9A40-EDDD887D9A22}"/>
              </a:ext>
            </a:extLst>
          </p:cNvPr>
          <p:cNvSpPr>
            <a:spLocks noGrp="1"/>
          </p:cNvSpPr>
          <p:nvPr>
            <p:ph type="title"/>
          </p:nvPr>
        </p:nvSpPr>
        <p:spPr>
          <a:xfrm>
            <a:off x="685800" y="365125"/>
            <a:ext cx="10668000" cy="365125"/>
          </a:xfrm>
          <a:prstGeom prst="rect">
            <a:avLst/>
          </a:prstGeom>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8F6A3F4-793D-1CE4-5766-6F49604D3DE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453D69E-E9DB-7914-AB16-8BDB7CD0C9D0}"/>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F961AA2D-A587-6848-C86D-F5AB55FC96DE}"/>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331760B-54DF-D787-D05C-C7889F058B9A}"/>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38221035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2313CA-1740-1FDD-52F4-6DA68174F017}"/>
              </a:ext>
            </a:extLst>
          </p:cNvPr>
          <p:cNvSpPr>
            <a:spLocks noGrp="1"/>
          </p:cNvSpPr>
          <p:nvPr>
            <p:ph type="title" orient="vert"/>
          </p:nvPr>
        </p:nvSpPr>
        <p:spPr>
          <a:xfrm>
            <a:off x="8724900" y="365125"/>
            <a:ext cx="2628900" cy="5811838"/>
          </a:xfrm>
          <a:prstGeom prst="rect">
            <a:avLst/>
          </a:prstGeo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D3B4436-0E97-0503-969E-16C1F95260D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5EE01B-5EA1-A523-FD49-D3359789C8CF}"/>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BF4F44EA-393B-9024-F99F-F914F093407A}"/>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255787F4-D605-C999-FCE8-D52926269868}"/>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12972685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p>
            <a:fld id="{D329465C-2FAC-6745-BF34-06294513BB59}" type="slidenum">
              <a:rPr lang="en-US" smtClean="0"/>
              <a:t>‹#›</a:t>
            </a:fld>
            <a:endParaRPr lang="en-US"/>
          </a:p>
        </p:txBody>
      </p:sp>
      <p:sp>
        <p:nvSpPr>
          <p:cNvPr id="8" name="Content Placeholder 2">
            <a:extLst>
              <a:ext uri="{FF2B5EF4-FFF2-40B4-BE49-F238E27FC236}">
                <a16:creationId xmlns:a16="http://schemas.microsoft.com/office/drawing/2014/main" id="{AB40CEFC-508F-7C48-9EF6-6013A2AA1C43}"/>
              </a:ext>
            </a:extLst>
          </p:cNvPr>
          <p:cNvSpPr>
            <a:spLocks noGrp="1"/>
          </p:cNvSpPr>
          <p:nvPr>
            <p:ph idx="1" hasCustomPrompt="1"/>
          </p:nvPr>
        </p:nvSpPr>
        <p:spPr>
          <a:xfrm>
            <a:off x="685800" y="1065905"/>
            <a:ext cx="10668000" cy="5123416"/>
          </a:xfrm>
        </p:spPr>
        <p:txBody>
          <a:bodyPr/>
          <a:lstStyle>
            <a:lvl1pPr>
              <a:buAutoNum type="alphaUcPeriod"/>
              <a:defRPr/>
            </a:lvl1pPr>
            <a:lvl2pPr marL="457200" indent="0" defTabSz="457200">
              <a:buNone/>
              <a:defRPr/>
            </a:lvl2pPr>
          </a:lstStyle>
          <a:p>
            <a:pPr lvl="0"/>
            <a:r>
              <a:rPr lang="en-US" dirty="0"/>
              <a:t>Heading</a:t>
            </a:r>
          </a:p>
          <a:p>
            <a:pPr lvl="1"/>
            <a:r>
              <a:rPr lang="en-US" dirty="0"/>
              <a:t>Word	Word	Word</a:t>
            </a:r>
          </a:p>
          <a:p>
            <a:pPr lvl="1"/>
            <a:r>
              <a:rPr lang="en-US" dirty="0"/>
              <a:t>Word	Word	Word</a:t>
            </a:r>
          </a:p>
          <a:p>
            <a:pPr lvl="1"/>
            <a:endParaRPr lang="en-US" dirty="0"/>
          </a:p>
        </p:txBody>
      </p:sp>
      <p:sp>
        <p:nvSpPr>
          <p:cNvPr id="2" name="Content Placeholder 12">
            <a:extLst>
              <a:ext uri="{FF2B5EF4-FFF2-40B4-BE49-F238E27FC236}">
                <a16:creationId xmlns:a16="http://schemas.microsoft.com/office/drawing/2014/main" id="{C2A53BC8-0A07-6247-B5DB-E4F3B7ED2145}"/>
              </a:ext>
            </a:extLst>
          </p:cNvPr>
          <p:cNvSpPr>
            <a:spLocks noGrp="1"/>
          </p:cNvSpPr>
          <p:nvPr>
            <p:ph sz="quarter" idx="13"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
        <p:nvSpPr>
          <p:cNvPr id="3" name="Title Placeholder 8">
            <a:extLst>
              <a:ext uri="{FF2B5EF4-FFF2-40B4-BE49-F238E27FC236}">
                <a16:creationId xmlns:a16="http://schemas.microsoft.com/office/drawing/2014/main" id="{6DE0F791-4A1B-FAE7-B314-A8764A76CD27}"/>
              </a:ext>
            </a:extLst>
          </p:cNvPr>
          <p:cNvSpPr>
            <a:spLocks noGrp="1"/>
          </p:cNvSpPr>
          <p:nvPr>
            <p:ph type="title"/>
          </p:nvPr>
        </p:nvSpPr>
        <p:spPr>
          <a:xfrm>
            <a:off x="685800" y="1"/>
            <a:ext cx="2078665" cy="1148316"/>
          </a:xfrm>
          <a:prstGeom prst="rect">
            <a:avLst/>
          </a:prstGeom>
        </p:spPr>
        <p:txBody>
          <a:bodyPr vert="horz" lIns="91440" tIns="45720" rIns="91440" bIns="45720" rtlCol="0" anchor="ctr">
            <a:normAutofit/>
          </a:body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5 Lesson 16</a:t>
            </a:r>
          </a:p>
        </p:txBody>
      </p:sp>
    </p:spTree>
    <p:extLst>
      <p:ext uri="{BB962C8B-B14F-4D97-AF65-F5344CB8AC3E}">
        <p14:creationId xmlns:p14="http://schemas.microsoft.com/office/powerpoint/2010/main" val="13598040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7086600" cy="5123416"/>
          </a:xfrm>
        </p:spPr>
        <p:txBody>
          <a:bodyPr/>
          <a:lstStyle>
            <a:lvl1pPr>
              <a:buAutoNum type="alphaUcPeriod"/>
              <a:defRPr/>
            </a:lvl1pPr>
            <a:lvl2pPr>
              <a:lnSpc>
                <a:spcPts val="3000"/>
              </a:lnSpc>
              <a:buAutoNum type="arabicPeriod"/>
              <a:defRPr/>
            </a:lvl2pPr>
          </a:lstStyle>
          <a:p>
            <a:pPr lvl="0"/>
            <a:r>
              <a:rPr lang="en-US" dirty="0"/>
              <a:t>Heading</a:t>
            </a:r>
          </a:p>
          <a:p>
            <a:pPr lvl="1"/>
            <a:r>
              <a:rPr lang="en-US" dirty="0"/>
              <a:t>People __________ go on the bus trip.</a:t>
            </a:r>
          </a:p>
          <a:p>
            <a:pPr lvl="1"/>
            <a:r>
              <a:rPr lang="en-US" dirty="0"/>
              <a:t>It may __________ at the end of the day.</a:t>
            </a:r>
          </a:p>
          <a:p>
            <a:pPr lvl="1"/>
            <a:r>
              <a:rPr lang="en-US" dirty="0"/>
              <a:t>Ray put the dish on the __________ .</a:t>
            </a:r>
          </a:p>
          <a:p>
            <a:pPr lvl="1"/>
            <a:r>
              <a:rPr lang="en-US" dirty="0"/>
              <a:t>Fish will grab the __________ .</a:t>
            </a:r>
          </a:p>
          <a:p>
            <a:pPr lvl="1"/>
            <a:r>
              <a:rPr lang="en-US" dirty="0"/>
              <a:t>Alex will fill the pail with some __________ .</a:t>
            </a:r>
          </a:p>
          <a:p>
            <a:pPr lvl="1"/>
            <a:r>
              <a:rPr lang="en-US" dirty="0"/>
              <a:t>Dom got the __________ from the box.</a:t>
            </a:r>
          </a:p>
          <a:p>
            <a:pPr lvl="1"/>
            <a:endParaRPr lang="en-US" dirty="0"/>
          </a:p>
          <a:p>
            <a:pPr lvl="1"/>
            <a:endParaRPr lang="en-US" dirty="0"/>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4" name="Content Placeholder 2">
            <a:extLst>
              <a:ext uri="{FF2B5EF4-FFF2-40B4-BE49-F238E27FC236}">
                <a16:creationId xmlns:a16="http://schemas.microsoft.com/office/drawing/2014/main" id="{FD9732A6-8C9E-5F5A-AB56-58760ED74CEB}"/>
              </a:ext>
            </a:extLst>
          </p:cNvPr>
          <p:cNvSpPr>
            <a:spLocks noGrp="1"/>
          </p:cNvSpPr>
          <p:nvPr>
            <p:ph idx="13"/>
          </p:nvPr>
        </p:nvSpPr>
        <p:spPr>
          <a:xfrm>
            <a:off x="7849354" y="1111170"/>
            <a:ext cx="4149905" cy="5123417"/>
          </a:xfrm>
        </p:spPr>
        <p:txBody>
          <a:bodyPr lIns="0" tIns="45720" rIns="0"/>
          <a:lstStyle>
            <a:lvl1pPr>
              <a:buAutoNum type="alphaUcPeriod"/>
              <a:defRPr/>
            </a:lvl1pPr>
            <a:lvl2pPr marL="0" indent="0" defTabSz="182880">
              <a:lnSpc>
                <a:spcPts val="3000"/>
              </a:lnSpc>
              <a:spcBef>
                <a:spcPts val="500"/>
              </a:spcBef>
              <a:buNone/>
              <a:defRPr/>
            </a:lvl2pPr>
          </a:lstStyle>
          <a:p>
            <a:pPr lvl="1"/>
            <a:endParaRPr lang="en-US" dirty="0"/>
          </a:p>
          <a:p>
            <a:pPr lvl="1"/>
            <a:r>
              <a:rPr lang="en-US" dirty="0"/>
              <a:t>bay			bait				jail</a:t>
            </a:r>
          </a:p>
          <a:p>
            <a:pPr lvl="1"/>
            <a:r>
              <a:rPr lang="en-US" dirty="0"/>
              <a:t>grain		plain			pray</a:t>
            </a:r>
          </a:p>
          <a:p>
            <a:pPr lvl="1"/>
            <a:r>
              <a:rPr lang="en-US" dirty="0"/>
              <a:t>main		pain				mail</a:t>
            </a:r>
          </a:p>
          <a:p>
            <a:pPr lvl="1"/>
            <a:r>
              <a:rPr lang="en-US" dirty="0"/>
              <a:t>way			stay				may</a:t>
            </a:r>
          </a:p>
          <a:p>
            <a:pPr lvl="1"/>
            <a:r>
              <a:rPr lang="en-US" dirty="0"/>
              <a:t>paint		plain			grain</a:t>
            </a:r>
          </a:p>
          <a:p>
            <a:pPr lvl="1"/>
            <a:r>
              <a:rPr lang="en-US" dirty="0"/>
              <a:t>bay			rain				braid</a:t>
            </a:r>
          </a:p>
        </p:txBody>
      </p:sp>
      <p:sp>
        <p:nvSpPr>
          <p:cNvPr id="2" name="Content Placeholder 12">
            <a:extLst>
              <a:ext uri="{FF2B5EF4-FFF2-40B4-BE49-F238E27FC236}">
                <a16:creationId xmlns:a16="http://schemas.microsoft.com/office/drawing/2014/main" id="{9D9F1724-9868-DC40-895C-85948075C971}"/>
              </a:ext>
            </a:extLst>
          </p:cNvPr>
          <p:cNvSpPr>
            <a:spLocks noGrp="1"/>
          </p:cNvSpPr>
          <p:nvPr>
            <p:ph sz="quarter" idx="14" hasCustomPrompt="1"/>
          </p:nvPr>
        </p:nvSpPr>
        <p:spPr>
          <a:xfrm>
            <a:off x="2756903" y="425421"/>
            <a:ext cx="6091450" cy="223925"/>
          </a:xfrm>
        </p:spPr>
        <p:txBody>
          <a:bodyPr lIns="0" tIns="0" rIns="0">
            <a:noAutofit/>
          </a:bodyPr>
          <a:lstStyle>
            <a:lvl1pPr marL="0" indent="0">
              <a:lnSpc>
                <a:spcPts val="2100"/>
              </a:lnSpc>
              <a:spcBef>
                <a:spcPts val="0"/>
              </a:spcBef>
              <a:buNone/>
              <a:defRPr sz="1800"/>
            </a:lvl1pPr>
          </a:lstStyle>
          <a:p>
            <a:pPr lvl="0"/>
            <a:r>
              <a:rPr lang="en-US" dirty="0"/>
              <a:t>Section Title</a:t>
            </a:r>
          </a:p>
        </p:txBody>
      </p:sp>
    </p:spTree>
    <p:extLst>
      <p:ext uri="{BB962C8B-B14F-4D97-AF65-F5344CB8AC3E}">
        <p14:creationId xmlns:p14="http://schemas.microsoft.com/office/powerpoint/2010/main" val="32726772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7086600" cy="5123416"/>
          </a:xfrm>
        </p:spPr>
        <p:txBody>
          <a:bodyPr/>
          <a:lstStyle>
            <a:lvl1pPr>
              <a:buAutoNum type="alphaUcPeriod"/>
              <a:defRPr/>
            </a:lvl1pPr>
            <a:lvl2pPr>
              <a:lnSpc>
                <a:spcPts val="3000"/>
              </a:lnSpc>
              <a:buAutoNum type="arabicPeriod"/>
              <a:defRPr/>
            </a:lvl2pPr>
          </a:lstStyle>
          <a:p>
            <a:pPr lvl="0"/>
            <a:r>
              <a:rPr lang="en-US" dirty="0"/>
              <a:t>Heading</a:t>
            </a:r>
          </a:p>
          <a:p>
            <a:pPr lvl="1"/>
            <a:r>
              <a:rPr lang="en-US" dirty="0"/>
              <a:t>People __________ go on the bus trip.</a:t>
            </a:r>
          </a:p>
          <a:p>
            <a:pPr lvl="1"/>
            <a:r>
              <a:rPr lang="en-US" dirty="0"/>
              <a:t>It may __________ at the end of the day.</a:t>
            </a:r>
          </a:p>
          <a:p>
            <a:pPr lvl="1"/>
            <a:r>
              <a:rPr lang="en-US" dirty="0"/>
              <a:t>Ray put the dish on the __________ .</a:t>
            </a:r>
          </a:p>
          <a:p>
            <a:pPr lvl="1"/>
            <a:r>
              <a:rPr lang="en-US" dirty="0"/>
              <a:t>Fish will grab the __________ .</a:t>
            </a:r>
          </a:p>
          <a:p>
            <a:pPr lvl="1"/>
            <a:r>
              <a:rPr lang="en-US" dirty="0"/>
              <a:t>Alex will fill the pail with some __________ .</a:t>
            </a:r>
          </a:p>
          <a:p>
            <a:pPr lvl="1"/>
            <a:r>
              <a:rPr lang="en-US" dirty="0"/>
              <a:t>Dom got the __________ from the box.</a:t>
            </a:r>
          </a:p>
          <a:p>
            <a:pPr lvl="1"/>
            <a:endParaRPr lang="en-US" dirty="0"/>
          </a:p>
          <a:p>
            <a:pPr lvl="1"/>
            <a:endParaRPr lang="en-US" dirty="0"/>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4" name="Content Placeholder 2">
            <a:extLst>
              <a:ext uri="{FF2B5EF4-FFF2-40B4-BE49-F238E27FC236}">
                <a16:creationId xmlns:a16="http://schemas.microsoft.com/office/drawing/2014/main" id="{FD9732A6-8C9E-5F5A-AB56-58760ED74CEB}"/>
              </a:ext>
            </a:extLst>
          </p:cNvPr>
          <p:cNvSpPr>
            <a:spLocks noGrp="1"/>
          </p:cNvSpPr>
          <p:nvPr>
            <p:ph idx="13"/>
          </p:nvPr>
        </p:nvSpPr>
        <p:spPr>
          <a:xfrm>
            <a:off x="7849354" y="1111170"/>
            <a:ext cx="4149905" cy="5123417"/>
          </a:xfrm>
        </p:spPr>
        <p:txBody>
          <a:bodyPr lIns="0" tIns="45720" rIns="0"/>
          <a:lstStyle>
            <a:lvl1pPr>
              <a:buAutoNum type="alphaUcPeriod"/>
              <a:defRPr/>
            </a:lvl1pPr>
            <a:lvl2pPr marL="0" indent="0" defTabSz="182880">
              <a:lnSpc>
                <a:spcPts val="3000"/>
              </a:lnSpc>
              <a:spcBef>
                <a:spcPts val="500"/>
              </a:spcBef>
              <a:buNone/>
              <a:defRPr/>
            </a:lvl2pPr>
          </a:lstStyle>
          <a:p>
            <a:pPr lvl="1"/>
            <a:endParaRPr lang="en-US" dirty="0"/>
          </a:p>
          <a:p>
            <a:pPr lvl="1"/>
            <a:r>
              <a:rPr lang="en-US" dirty="0"/>
              <a:t>bay			bait				jail</a:t>
            </a:r>
          </a:p>
          <a:p>
            <a:pPr lvl="1"/>
            <a:r>
              <a:rPr lang="en-US" dirty="0"/>
              <a:t>grain		plain			pray</a:t>
            </a:r>
          </a:p>
          <a:p>
            <a:pPr lvl="1"/>
            <a:r>
              <a:rPr lang="en-US" dirty="0"/>
              <a:t>main		pain				mail</a:t>
            </a:r>
          </a:p>
          <a:p>
            <a:pPr lvl="1"/>
            <a:r>
              <a:rPr lang="en-US" dirty="0"/>
              <a:t>way			stay				may</a:t>
            </a:r>
          </a:p>
          <a:p>
            <a:pPr lvl="1"/>
            <a:r>
              <a:rPr lang="en-US" dirty="0"/>
              <a:t>paint		plain			grain</a:t>
            </a:r>
          </a:p>
          <a:p>
            <a:pPr lvl="1"/>
            <a:r>
              <a:rPr lang="en-US" dirty="0"/>
              <a:t>bay			rain				braid</a:t>
            </a:r>
          </a:p>
        </p:txBody>
      </p:sp>
      <p:sp>
        <p:nvSpPr>
          <p:cNvPr id="2" name="Content Placeholder 12">
            <a:extLst>
              <a:ext uri="{FF2B5EF4-FFF2-40B4-BE49-F238E27FC236}">
                <a16:creationId xmlns:a16="http://schemas.microsoft.com/office/drawing/2014/main" id="{9D9F1724-9868-DC40-895C-85948075C971}"/>
              </a:ext>
            </a:extLst>
          </p:cNvPr>
          <p:cNvSpPr>
            <a:spLocks noGrp="1"/>
          </p:cNvSpPr>
          <p:nvPr>
            <p:ph sz="quarter" idx="14" hasCustomPrompt="1"/>
          </p:nvPr>
        </p:nvSpPr>
        <p:spPr>
          <a:xfrm>
            <a:off x="2756903" y="425421"/>
            <a:ext cx="6091450" cy="223925"/>
          </a:xfrm>
        </p:spPr>
        <p:txBody>
          <a:bodyPr lIns="0" tIns="0" rIns="0">
            <a:noAutofit/>
          </a:bodyPr>
          <a:lstStyle>
            <a:lvl1pPr marL="0" indent="0">
              <a:lnSpc>
                <a:spcPts val="2100"/>
              </a:lnSpc>
              <a:spcBef>
                <a:spcPts val="0"/>
              </a:spcBef>
              <a:buNone/>
              <a:defRPr sz="1800"/>
            </a:lvl1pPr>
          </a:lstStyle>
          <a:p>
            <a:pPr lvl="0"/>
            <a:r>
              <a:rPr lang="en-US" dirty="0"/>
              <a:t>Section Title</a:t>
            </a:r>
          </a:p>
        </p:txBody>
      </p:sp>
    </p:spTree>
    <p:extLst>
      <p:ext uri="{BB962C8B-B14F-4D97-AF65-F5344CB8AC3E}">
        <p14:creationId xmlns:p14="http://schemas.microsoft.com/office/powerpoint/2010/main" val="70046969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7086600" cy="5123416"/>
          </a:xfrm>
        </p:spPr>
        <p:txBody>
          <a:bodyPr/>
          <a:lstStyle>
            <a:lvl1pPr>
              <a:buAutoNum type="alphaUcPeriod"/>
              <a:defRPr/>
            </a:lvl1pPr>
            <a:lvl2pPr>
              <a:lnSpc>
                <a:spcPts val="3000"/>
              </a:lnSpc>
              <a:buAutoNum type="arabicPeriod"/>
              <a:defRPr/>
            </a:lvl2pPr>
          </a:lstStyle>
          <a:p>
            <a:pPr lvl="0"/>
            <a:r>
              <a:rPr lang="en-US" dirty="0"/>
              <a:t>Heading</a:t>
            </a:r>
          </a:p>
          <a:p>
            <a:pPr lvl="1"/>
            <a:r>
              <a:rPr lang="en-US" dirty="0"/>
              <a:t>People __________ go on the bus trip.</a:t>
            </a:r>
          </a:p>
          <a:p>
            <a:pPr lvl="1"/>
            <a:r>
              <a:rPr lang="en-US" dirty="0"/>
              <a:t>It may __________ at the end of the day.</a:t>
            </a:r>
          </a:p>
          <a:p>
            <a:pPr lvl="1"/>
            <a:r>
              <a:rPr lang="en-US" dirty="0"/>
              <a:t>Ray put the dish on the __________ .</a:t>
            </a:r>
          </a:p>
          <a:p>
            <a:pPr lvl="1"/>
            <a:r>
              <a:rPr lang="en-US" dirty="0"/>
              <a:t>Fish will grab the __________ .</a:t>
            </a:r>
          </a:p>
          <a:p>
            <a:pPr lvl="1"/>
            <a:r>
              <a:rPr lang="en-US" dirty="0"/>
              <a:t>Alex will fill the pail with some __________ .</a:t>
            </a:r>
          </a:p>
          <a:p>
            <a:pPr lvl="1"/>
            <a:r>
              <a:rPr lang="en-US" dirty="0"/>
              <a:t>Dom got the __________ from the box.</a:t>
            </a:r>
          </a:p>
          <a:p>
            <a:pPr lvl="1"/>
            <a:endParaRPr lang="en-US" dirty="0"/>
          </a:p>
          <a:p>
            <a:pPr lvl="1"/>
            <a:endParaRPr lang="en-US" dirty="0"/>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4" name="Content Placeholder 2">
            <a:extLst>
              <a:ext uri="{FF2B5EF4-FFF2-40B4-BE49-F238E27FC236}">
                <a16:creationId xmlns:a16="http://schemas.microsoft.com/office/drawing/2014/main" id="{FD9732A6-8C9E-5F5A-AB56-58760ED74CEB}"/>
              </a:ext>
            </a:extLst>
          </p:cNvPr>
          <p:cNvSpPr>
            <a:spLocks noGrp="1"/>
          </p:cNvSpPr>
          <p:nvPr>
            <p:ph idx="13"/>
          </p:nvPr>
        </p:nvSpPr>
        <p:spPr>
          <a:xfrm>
            <a:off x="7849354" y="1111170"/>
            <a:ext cx="4149905" cy="5123417"/>
          </a:xfrm>
        </p:spPr>
        <p:txBody>
          <a:bodyPr lIns="0" tIns="45720" rIns="0"/>
          <a:lstStyle>
            <a:lvl1pPr>
              <a:buAutoNum type="alphaUcPeriod"/>
              <a:defRPr/>
            </a:lvl1pPr>
            <a:lvl2pPr marL="0" indent="0" defTabSz="182880">
              <a:lnSpc>
                <a:spcPts val="3000"/>
              </a:lnSpc>
              <a:spcBef>
                <a:spcPts val="500"/>
              </a:spcBef>
              <a:buNone/>
              <a:defRPr/>
            </a:lvl2pPr>
          </a:lstStyle>
          <a:p>
            <a:pPr lvl="1"/>
            <a:endParaRPr lang="en-US" dirty="0"/>
          </a:p>
          <a:p>
            <a:pPr lvl="1"/>
            <a:r>
              <a:rPr lang="en-US" dirty="0"/>
              <a:t>bay			bait				jail</a:t>
            </a:r>
          </a:p>
          <a:p>
            <a:pPr lvl="1"/>
            <a:r>
              <a:rPr lang="en-US" dirty="0"/>
              <a:t>grain		plain			pray</a:t>
            </a:r>
          </a:p>
          <a:p>
            <a:pPr lvl="1"/>
            <a:r>
              <a:rPr lang="en-US" dirty="0"/>
              <a:t>main		pain				mail</a:t>
            </a:r>
          </a:p>
          <a:p>
            <a:pPr lvl="1"/>
            <a:r>
              <a:rPr lang="en-US" dirty="0"/>
              <a:t>way			stay				may</a:t>
            </a:r>
          </a:p>
          <a:p>
            <a:pPr lvl="1"/>
            <a:r>
              <a:rPr lang="en-US" dirty="0"/>
              <a:t>paint		plain			grain</a:t>
            </a:r>
          </a:p>
          <a:p>
            <a:pPr lvl="1"/>
            <a:r>
              <a:rPr lang="en-US" dirty="0"/>
              <a:t>bay			rain				braid</a:t>
            </a:r>
          </a:p>
        </p:txBody>
      </p:sp>
      <p:sp>
        <p:nvSpPr>
          <p:cNvPr id="2" name="Content Placeholder 12">
            <a:extLst>
              <a:ext uri="{FF2B5EF4-FFF2-40B4-BE49-F238E27FC236}">
                <a16:creationId xmlns:a16="http://schemas.microsoft.com/office/drawing/2014/main" id="{9D9F1724-9868-DC40-895C-85948075C971}"/>
              </a:ext>
            </a:extLst>
          </p:cNvPr>
          <p:cNvSpPr>
            <a:spLocks noGrp="1"/>
          </p:cNvSpPr>
          <p:nvPr>
            <p:ph sz="quarter" idx="14" hasCustomPrompt="1"/>
          </p:nvPr>
        </p:nvSpPr>
        <p:spPr>
          <a:xfrm>
            <a:off x="2756903" y="425421"/>
            <a:ext cx="6091450" cy="223925"/>
          </a:xfrm>
        </p:spPr>
        <p:txBody>
          <a:bodyPr lIns="0" tIns="0" rIns="0">
            <a:noAutofit/>
          </a:bodyPr>
          <a:lstStyle>
            <a:lvl1pPr marL="0" indent="0">
              <a:lnSpc>
                <a:spcPts val="2100"/>
              </a:lnSpc>
              <a:spcBef>
                <a:spcPts val="0"/>
              </a:spcBef>
              <a:buNone/>
              <a:defRPr sz="1800"/>
            </a:lvl1pPr>
          </a:lstStyle>
          <a:p>
            <a:pPr lvl="0"/>
            <a:r>
              <a:rPr lang="en-US" dirty="0"/>
              <a:t>Section Title</a:t>
            </a:r>
          </a:p>
        </p:txBody>
      </p:sp>
    </p:spTree>
    <p:extLst>
      <p:ext uri="{BB962C8B-B14F-4D97-AF65-F5344CB8AC3E}">
        <p14:creationId xmlns:p14="http://schemas.microsoft.com/office/powerpoint/2010/main" val="18721114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7086600" cy="5123416"/>
          </a:xfrm>
        </p:spPr>
        <p:txBody>
          <a:bodyPr/>
          <a:lstStyle>
            <a:lvl1pPr>
              <a:buAutoNum type="alphaUcPeriod"/>
              <a:defRPr/>
            </a:lvl1pPr>
            <a:lvl2pPr>
              <a:lnSpc>
                <a:spcPts val="3000"/>
              </a:lnSpc>
              <a:buAutoNum type="arabicPeriod"/>
              <a:defRPr/>
            </a:lvl2pPr>
          </a:lstStyle>
          <a:p>
            <a:pPr lvl="0"/>
            <a:r>
              <a:rPr lang="en-US" dirty="0"/>
              <a:t>Heading</a:t>
            </a:r>
          </a:p>
          <a:p>
            <a:pPr lvl="1"/>
            <a:r>
              <a:rPr lang="en-US" dirty="0"/>
              <a:t>People __________ go on the bus trip.</a:t>
            </a:r>
          </a:p>
          <a:p>
            <a:pPr lvl="1"/>
            <a:r>
              <a:rPr lang="en-US" dirty="0"/>
              <a:t>It may __________ at the end of the day.</a:t>
            </a:r>
          </a:p>
          <a:p>
            <a:pPr lvl="1"/>
            <a:r>
              <a:rPr lang="en-US" dirty="0"/>
              <a:t>Ray put the dish on the __________ .</a:t>
            </a:r>
          </a:p>
          <a:p>
            <a:pPr lvl="1"/>
            <a:r>
              <a:rPr lang="en-US" dirty="0"/>
              <a:t>Fish will grab the __________ .</a:t>
            </a:r>
          </a:p>
          <a:p>
            <a:pPr lvl="1"/>
            <a:r>
              <a:rPr lang="en-US" dirty="0"/>
              <a:t>Alex will fill the pail with some __________ .</a:t>
            </a:r>
          </a:p>
          <a:p>
            <a:pPr lvl="1"/>
            <a:r>
              <a:rPr lang="en-US" dirty="0"/>
              <a:t>Dom got the __________ from the box.</a:t>
            </a:r>
          </a:p>
          <a:p>
            <a:pPr lvl="1"/>
            <a:endParaRPr lang="en-US" dirty="0"/>
          </a:p>
          <a:p>
            <a:pPr lvl="1"/>
            <a:endParaRPr lang="en-US" dirty="0"/>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4" name="Content Placeholder 2">
            <a:extLst>
              <a:ext uri="{FF2B5EF4-FFF2-40B4-BE49-F238E27FC236}">
                <a16:creationId xmlns:a16="http://schemas.microsoft.com/office/drawing/2014/main" id="{FD9732A6-8C9E-5F5A-AB56-58760ED74CEB}"/>
              </a:ext>
            </a:extLst>
          </p:cNvPr>
          <p:cNvSpPr>
            <a:spLocks noGrp="1"/>
          </p:cNvSpPr>
          <p:nvPr>
            <p:ph idx="13"/>
          </p:nvPr>
        </p:nvSpPr>
        <p:spPr>
          <a:xfrm>
            <a:off x="7849354" y="1111170"/>
            <a:ext cx="4149905" cy="5123417"/>
          </a:xfrm>
        </p:spPr>
        <p:txBody>
          <a:bodyPr lIns="0" tIns="45720" rIns="0"/>
          <a:lstStyle>
            <a:lvl1pPr>
              <a:buAutoNum type="alphaUcPeriod"/>
              <a:defRPr/>
            </a:lvl1pPr>
            <a:lvl2pPr marL="0" indent="0" defTabSz="182880">
              <a:lnSpc>
                <a:spcPts val="3000"/>
              </a:lnSpc>
              <a:spcBef>
                <a:spcPts val="500"/>
              </a:spcBef>
              <a:buNone/>
              <a:defRPr/>
            </a:lvl2pPr>
          </a:lstStyle>
          <a:p>
            <a:pPr lvl="1"/>
            <a:endParaRPr lang="en-US" dirty="0"/>
          </a:p>
          <a:p>
            <a:pPr lvl="1"/>
            <a:r>
              <a:rPr lang="en-US" dirty="0"/>
              <a:t>bay			bait				jail</a:t>
            </a:r>
          </a:p>
          <a:p>
            <a:pPr lvl="1"/>
            <a:r>
              <a:rPr lang="en-US" dirty="0"/>
              <a:t>grain		plain			pray</a:t>
            </a:r>
          </a:p>
          <a:p>
            <a:pPr lvl="1"/>
            <a:r>
              <a:rPr lang="en-US" dirty="0"/>
              <a:t>main		pain				mail</a:t>
            </a:r>
          </a:p>
          <a:p>
            <a:pPr lvl="1"/>
            <a:r>
              <a:rPr lang="en-US" dirty="0"/>
              <a:t>way			stay				may</a:t>
            </a:r>
          </a:p>
          <a:p>
            <a:pPr lvl="1"/>
            <a:r>
              <a:rPr lang="en-US" dirty="0"/>
              <a:t>paint		plain			grain</a:t>
            </a:r>
          </a:p>
          <a:p>
            <a:pPr lvl="1"/>
            <a:r>
              <a:rPr lang="en-US" dirty="0"/>
              <a:t>bay			rain				braid</a:t>
            </a:r>
          </a:p>
        </p:txBody>
      </p:sp>
      <p:sp>
        <p:nvSpPr>
          <p:cNvPr id="2" name="Content Placeholder 12">
            <a:extLst>
              <a:ext uri="{FF2B5EF4-FFF2-40B4-BE49-F238E27FC236}">
                <a16:creationId xmlns:a16="http://schemas.microsoft.com/office/drawing/2014/main" id="{9D9F1724-9868-DC40-895C-85948075C971}"/>
              </a:ext>
            </a:extLst>
          </p:cNvPr>
          <p:cNvSpPr>
            <a:spLocks noGrp="1"/>
          </p:cNvSpPr>
          <p:nvPr>
            <p:ph sz="quarter" idx="14" hasCustomPrompt="1"/>
          </p:nvPr>
        </p:nvSpPr>
        <p:spPr>
          <a:xfrm>
            <a:off x="2756903" y="425421"/>
            <a:ext cx="6091450" cy="223925"/>
          </a:xfrm>
        </p:spPr>
        <p:txBody>
          <a:bodyPr lIns="0" tIns="0" rIns="0">
            <a:noAutofit/>
          </a:bodyPr>
          <a:lstStyle>
            <a:lvl1pPr marL="0" indent="0">
              <a:lnSpc>
                <a:spcPts val="2100"/>
              </a:lnSpc>
              <a:spcBef>
                <a:spcPts val="0"/>
              </a:spcBef>
              <a:buNone/>
              <a:defRPr sz="1800"/>
            </a:lvl1pPr>
          </a:lstStyle>
          <a:p>
            <a:pPr lvl="0"/>
            <a:r>
              <a:rPr lang="en-US" dirty="0"/>
              <a:t>Section Title</a:t>
            </a:r>
          </a:p>
        </p:txBody>
      </p:sp>
    </p:spTree>
    <p:extLst>
      <p:ext uri="{BB962C8B-B14F-4D97-AF65-F5344CB8AC3E}">
        <p14:creationId xmlns:p14="http://schemas.microsoft.com/office/powerpoint/2010/main" val="3839893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p>
            <a:fld id="{D329465C-2FAC-6745-BF34-06294513BB59}" type="slidenum">
              <a:rPr lang="en-US" smtClean="0"/>
              <a:t>‹#›</a:t>
            </a:fld>
            <a:endParaRPr lang="en-US"/>
          </a:p>
        </p:txBody>
      </p:sp>
      <p:sp>
        <p:nvSpPr>
          <p:cNvPr id="8" name="Content Placeholder 2">
            <a:extLst>
              <a:ext uri="{FF2B5EF4-FFF2-40B4-BE49-F238E27FC236}">
                <a16:creationId xmlns:a16="http://schemas.microsoft.com/office/drawing/2014/main" id="{AB40CEFC-508F-7C48-9EF6-6013A2AA1C43}"/>
              </a:ext>
            </a:extLst>
          </p:cNvPr>
          <p:cNvSpPr>
            <a:spLocks noGrp="1"/>
          </p:cNvSpPr>
          <p:nvPr>
            <p:ph idx="1" hasCustomPrompt="1"/>
          </p:nvPr>
        </p:nvSpPr>
        <p:spPr>
          <a:xfrm>
            <a:off x="685800" y="1065905"/>
            <a:ext cx="10668000" cy="5123416"/>
          </a:xfrm>
        </p:spPr>
        <p:txBody>
          <a:bodyPr/>
          <a:lstStyle>
            <a:lvl1pPr>
              <a:buAutoNum type="alphaUcPeriod"/>
              <a:defRPr/>
            </a:lvl1pPr>
            <a:lvl2pPr marL="457200" indent="0" defTabSz="457200">
              <a:buNone/>
              <a:defRPr/>
            </a:lvl2pPr>
          </a:lstStyle>
          <a:p>
            <a:pPr lvl="0"/>
            <a:r>
              <a:rPr lang="en-US" dirty="0"/>
              <a:t>Heading</a:t>
            </a:r>
          </a:p>
          <a:p>
            <a:pPr lvl="1"/>
            <a:r>
              <a:rPr lang="en-US" dirty="0"/>
              <a:t>Word	Word	Word</a:t>
            </a:r>
          </a:p>
          <a:p>
            <a:pPr lvl="1"/>
            <a:r>
              <a:rPr lang="en-US" dirty="0"/>
              <a:t>Word	Word	Word</a:t>
            </a:r>
          </a:p>
          <a:p>
            <a:pPr lvl="1"/>
            <a:endParaRPr lang="en-US" dirty="0"/>
          </a:p>
        </p:txBody>
      </p:sp>
      <p:sp>
        <p:nvSpPr>
          <p:cNvPr id="2" name="Content Placeholder 12">
            <a:extLst>
              <a:ext uri="{FF2B5EF4-FFF2-40B4-BE49-F238E27FC236}">
                <a16:creationId xmlns:a16="http://schemas.microsoft.com/office/drawing/2014/main" id="{C2A53BC8-0A07-6247-B5DB-E4F3B7ED2145}"/>
              </a:ext>
            </a:extLst>
          </p:cNvPr>
          <p:cNvSpPr>
            <a:spLocks noGrp="1"/>
          </p:cNvSpPr>
          <p:nvPr>
            <p:ph sz="quarter" idx="13"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
        <p:nvSpPr>
          <p:cNvPr id="3" name="Title Placeholder 8">
            <a:extLst>
              <a:ext uri="{FF2B5EF4-FFF2-40B4-BE49-F238E27FC236}">
                <a16:creationId xmlns:a16="http://schemas.microsoft.com/office/drawing/2014/main" id="{6DE0F791-4A1B-FAE7-B314-A8764A76CD27}"/>
              </a:ext>
            </a:extLst>
          </p:cNvPr>
          <p:cNvSpPr>
            <a:spLocks noGrp="1"/>
          </p:cNvSpPr>
          <p:nvPr>
            <p:ph type="title"/>
          </p:nvPr>
        </p:nvSpPr>
        <p:spPr>
          <a:xfrm>
            <a:off x="685800" y="1"/>
            <a:ext cx="2078665" cy="1148316"/>
          </a:xfrm>
          <a:prstGeom prst="rect">
            <a:avLst/>
          </a:prstGeom>
        </p:spPr>
        <p:txBody>
          <a:bodyPr vert="horz" lIns="91440" tIns="45720" rIns="91440" bIns="45720" rtlCol="0" anchor="ctr">
            <a:normAutofit/>
          </a:body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5 Lesson 16</a:t>
            </a:r>
          </a:p>
        </p:txBody>
      </p:sp>
    </p:spTree>
    <p:extLst>
      <p:ext uri="{BB962C8B-B14F-4D97-AF65-F5344CB8AC3E}">
        <p14:creationId xmlns:p14="http://schemas.microsoft.com/office/powerpoint/2010/main" val="353128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10" name="Text Placeholder 3">
            <a:extLst>
              <a:ext uri="{FF2B5EF4-FFF2-40B4-BE49-F238E27FC236}">
                <a16:creationId xmlns:a16="http://schemas.microsoft.com/office/drawing/2014/main" id="{0F0FA233-5599-F3D7-9118-CE5CF3BE370D}"/>
              </a:ext>
            </a:extLst>
          </p:cNvPr>
          <p:cNvSpPr>
            <a:spLocks noGrp="1"/>
          </p:cNvSpPr>
          <p:nvPr>
            <p:ph type="body" sz="half" idx="2" hasCustomPrompt="1"/>
          </p:nvPr>
        </p:nvSpPr>
        <p:spPr>
          <a:xfrm>
            <a:off x="754743" y="2016032"/>
            <a:ext cx="2126343" cy="2969623"/>
          </a:xfrm>
        </p:spPr>
        <p:txBody>
          <a:bodyPr wrap="none" lIns="137160" tIns="91440" rIns="137160">
            <a:noAutofit/>
          </a:bodyPr>
          <a:lstStyle>
            <a:lvl1pPr marL="0" indent="0">
              <a:lnSpc>
                <a:spcPts val="4200"/>
              </a:lnSpc>
              <a:spcBef>
                <a:spcPts val="0"/>
              </a:spcBef>
              <a:buNone/>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Word</a:t>
            </a:r>
          </a:p>
          <a:p>
            <a:pPr lvl="0"/>
            <a:r>
              <a:rPr lang="en-US" dirty="0"/>
              <a:t>Word</a:t>
            </a:r>
          </a:p>
          <a:p>
            <a:pPr lvl="0"/>
            <a:r>
              <a:rPr lang="en-US" dirty="0"/>
              <a:t>Word</a:t>
            </a:r>
          </a:p>
          <a:p>
            <a:pPr lvl="0"/>
            <a:r>
              <a:rPr lang="en-US" dirty="0"/>
              <a:t>Word</a:t>
            </a:r>
          </a:p>
        </p:txBody>
      </p:sp>
      <p:sp>
        <p:nvSpPr>
          <p:cNvPr id="11" name="Text Placeholder 3">
            <a:extLst>
              <a:ext uri="{FF2B5EF4-FFF2-40B4-BE49-F238E27FC236}">
                <a16:creationId xmlns:a16="http://schemas.microsoft.com/office/drawing/2014/main" id="{48590717-5722-CCAD-4697-2967F4FF7A7D}"/>
              </a:ext>
            </a:extLst>
          </p:cNvPr>
          <p:cNvSpPr>
            <a:spLocks noGrp="1"/>
          </p:cNvSpPr>
          <p:nvPr>
            <p:ph type="body" sz="half" idx="13" hasCustomPrompt="1"/>
          </p:nvPr>
        </p:nvSpPr>
        <p:spPr>
          <a:xfrm>
            <a:off x="3403600" y="2016032"/>
            <a:ext cx="2126343" cy="2969623"/>
          </a:xfrm>
        </p:spPr>
        <p:txBody>
          <a:bodyPr wrap="none" lIns="137160" tIns="91440" rIns="137160">
            <a:noAutofit/>
          </a:bodyPr>
          <a:lstStyle>
            <a:lvl1pPr marL="0" indent="0">
              <a:lnSpc>
                <a:spcPts val="4200"/>
              </a:lnSpc>
              <a:spcBef>
                <a:spcPts val="0"/>
              </a:spcBef>
              <a:buNone/>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Word</a:t>
            </a:r>
          </a:p>
          <a:p>
            <a:pPr lvl="0"/>
            <a:r>
              <a:rPr lang="en-US" dirty="0"/>
              <a:t>Word</a:t>
            </a:r>
          </a:p>
          <a:p>
            <a:pPr lvl="0"/>
            <a:r>
              <a:rPr lang="en-US" dirty="0"/>
              <a:t>Word</a:t>
            </a:r>
          </a:p>
          <a:p>
            <a:pPr lvl="0"/>
            <a:r>
              <a:rPr lang="en-US" dirty="0"/>
              <a:t>Word</a:t>
            </a:r>
          </a:p>
        </p:txBody>
      </p:sp>
      <p:sp>
        <p:nvSpPr>
          <p:cNvPr id="12" name="Text Placeholder 3">
            <a:extLst>
              <a:ext uri="{FF2B5EF4-FFF2-40B4-BE49-F238E27FC236}">
                <a16:creationId xmlns:a16="http://schemas.microsoft.com/office/drawing/2014/main" id="{FF0D0443-6709-33A4-B6A0-D37825CB40B6}"/>
              </a:ext>
            </a:extLst>
          </p:cNvPr>
          <p:cNvSpPr>
            <a:spLocks noGrp="1"/>
          </p:cNvSpPr>
          <p:nvPr>
            <p:ph type="body" sz="half" idx="14" hasCustomPrompt="1"/>
          </p:nvPr>
        </p:nvSpPr>
        <p:spPr>
          <a:xfrm>
            <a:off x="6052456" y="2016031"/>
            <a:ext cx="2126343" cy="2969623"/>
          </a:xfrm>
        </p:spPr>
        <p:txBody>
          <a:bodyPr wrap="none" lIns="137160" tIns="91440" rIns="137160">
            <a:noAutofit/>
          </a:bodyPr>
          <a:lstStyle>
            <a:lvl1pPr marL="0" indent="0">
              <a:lnSpc>
                <a:spcPts val="4200"/>
              </a:lnSpc>
              <a:spcBef>
                <a:spcPts val="0"/>
              </a:spcBef>
              <a:buNone/>
              <a:defRPr sz="2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Word</a:t>
            </a:r>
          </a:p>
          <a:p>
            <a:pPr lvl="0"/>
            <a:r>
              <a:rPr lang="en-US" dirty="0"/>
              <a:t>Word</a:t>
            </a:r>
          </a:p>
          <a:p>
            <a:pPr lvl="0"/>
            <a:r>
              <a:rPr lang="en-US" dirty="0"/>
              <a:t>Word</a:t>
            </a:r>
          </a:p>
          <a:p>
            <a:pPr lvl="0"/>
            <a:r>
              <a:rPr lang="en-US" dirty="0"/>
              <a:t>Word</a:t>
            </a:r>
          </a:p>
        </p:txBody>
      </p:sp>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10668000" cy="669110"/>
          </a:xfrm>
        </p:spPr>
        <p:txBody>
          <a:bodyPr/>
          <a:lstStyle>
            <a:lvl1pPr>
              <a:buAutoNum type="alphaUcPeriod"/>
              <a:defRPr/>
            </a:lvl1pPr>
            <a:lvl2pPr marL="457200" indent="0">
              <a:buNone/>
              <a:defRPr/>
            </a:lvl2pPr>
          </a:lstStyle>
          <a:p>
            <a:pPr lvl="0"/>
            <a:r>
              <a:rPr lang="en-US" dirty="0"/>
              <a:t>Heading</a:t>
            </a:r>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2" name="Content Placeholder 12">
            <a:extLst>
              <a:ext uri="{FF2B5EF4-FFF2-40B4-BE49-F238E27FC236}">
                <a16:creationId xmlns:a16="http://schemas.microsoft.com/office/drawing/2014/main" id="{BA950C04-0E32-354E-5C3E-2056757025F4}"/>
              </a:ext>
            </a:extLst>
          </p:cNvPr>
          <p:cNvSpPr>
            <a:spLocks noGrp="1"/>
          </p:cNvSpPr>
          <p:nvPr>
            <p:ph sz="quarter" idx="15"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
        <p:nvSpPr>
          <p:cNvPr id="4" name="Title Placeholder 8">
            <a:extLst>
              <a:ext uri="{FF2B5EF4-FFF2-40B4-BE49-F238E27FC236}">
                <a16:creationId xmlns:a16="http://schemas.microsoft.com/office/drawing/2014/main" id="{6D8674B9-4D0F-B6E1-0650-F9E477CA46D0}"/>
              </a:ext>
            </a:extLst>
          </p:cNvPr>
          <p:cNvSpPr>
            <a:spLocks noGrp="1"/>
          </p:cNvSpPr>
          <p:nvPr>
            <p:ph type="title"/>
          </p:nvPr>
        </p:nvSpPr>
        <p:spPr>
          <a:xfrm>
            <a:off x="685800" y="1"/>
            <a:ext cx="2078665" cy="1148316"/>
          </a:xfrm>
          <a:prstGeom prst="rect">
            <a:avLst/>
          </a:prstGeom>
        </p:spPr>
        <p:txBody>
          <a:bodyPr vert="horz" lIns="91440" tIns="45720" rIns="91440" bIns="45720" rtlCol="0" anchor="ctr">
            <a:normAutofit/>
          </a:body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5 Lesson 16</a:t>
            </a:r>
          </a:p>
        </p:txBody>
      </p:sp>
    </p:spTree>
    <p:extLst>
      <p:ext uri="{BB962C8B-B14F-4D97-AF65-F5344CB8AC3E}">
        <p14:creationId xmlns:p14="http://schemas.microsoft.com/office/powerpoint/2010/main" val="1033262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4" name="Content Placeholder 2">
            <a:extLst>
              <a:ext uri="{FF2B5EF4-FFF2-40B4-BE49-F238E27FC236}">
                <a16:creationId xmlns:a16="http://schemas.microsoft.com/office/drawing/2014/main" id="{6A8F444E-C254-16A6-0D65-0BE256480286}"/>
              </a:ext>
            </a:extLst>
          </p:cNvPr>
          <p:cNvSpPr>
            <a:spLocks noGrp="1"/>
          </p:cNvSpPr>
          <p:nvPr>
            <p:ph idx="13" hasCustomPrompt="1"/>
          </p:nvPr>
        </p:nvSpPr>
        <p:spPr>
          <a:xfrm>
            <a:off x="685800" y="1065905"/>
            <a:ext cx="10668000" cy="669110"/>
          </a:xfrm>
        </p:spPr>
        <p:txBody>
          <a:bodyPr>
            <a:noAutofit/>
          </a:bodyPr>
          <a:lstStyle>
            <a:lvl1pPr>
              <a:buAutoNum type="alphaUcPeriod"/>
              <a:defRPr/>
            </a:lvl1pPr>
            <a:lvl2pPr marL="457200" indent="0">
              <a:buNone/>
              <a:defRPr/>
            </a:lvl2pPr>
          </a:lstStyle>
          <a:p>
            <a:pPr lvl="0"/>
            <a:r>
              <a:rPr lang="en-US" dirty="0"/>
              <a:t>Heading</a:t>
            </a:r>
          </a:p>
        </p:txBody>
      </p:sp>
      <p:sp>
        <p:nvSpPr>
          <p:cNvPr id="7" name="Content Placeholder 2">
            <a:extLst>
              <a:ext uri="{FF2B5EF4-FFF2-40B4-BE49-F238E27FC236}">
                <a16:creationId xmlns:a16="http://schemas.microsoft.com/office/drawing/2014/main" id="{2D976DD3-2320-5ED7-2F9F-C26A265738CB}"/>
              </a:ext>
            </a:extLst>
          </p:cNvPr>
          <p:cNvSpPr>
            <a:spLocks noGrp="1"/>
          </p:cNvSpPr>
          <p:nvPr>
            <p:ph idx="14" hasCustomPrompt="1"/>
          </p:nvPr>
        </p:nvSpPr>
        <p:spPr>
          <a:xfrm>
            <a:off x="3216091" y="2023970"/>
            <a:ext cx="6528546" cy="449262"/>
          </a:xfrm>
        </p:spPr>
        <p:txBody>
          <a:bodyPr>
            <a:noAutofit/>
          </a:bodyPr>
          <a:lstStyle>
            <a:lvl1pPr>
              <a:buAutoNum type="alphaUcPeriod"/>
              <a:defRPr/>
            </a:lvl1pPr>
            <a:lvl2pPr marL="457200" indent="0" algn="ctr">
              <a:buNone/>
              <a:defRPr sz="4000"/>
            </a:lvl2pPr>
          </a:lstStyle>
          <a:p>
            <a:pPr marL="0" indent="0" algn="ctr">
              <a:buNone/>
            </a:pPr>
            <a:r>
              <a:rPr lang="en-US" sz="4000" b="1" dirty="0">
                <a:effectLst/>
                <a:latin typeface="Arial" panose="020B0604020202020204" pitchFamily="34" charset="0"/>
              </a:rPr>
              <a:t>At the Ranch</a:t>
            </a:r>
          </a:p>
        </p:txBody>
      </p:sp>
      <p:sp>
        <p:nvSpPr>
          <p:cNvPr id="9" name="Content Placeholder 8">
            <a:extLst>
              <a:ext uri="{FF2B5EF4-FFF2-40B4-BE49-F238E27FC236}">
                <a16:creationId xmlns:a16="http://schemas.microsoft.com/office/drawing/2014/main" id="{F191F105-CA9B-7213-F070-F785D30DF0DE}"/>
              </a:ext>
            </a:extLst>
          </p:cNvPr>
          <p:cNvSpPr>
            <a:spLocks noGrp="1"/>
          </p:cNvSpPr>
          <p:nvPr>
            <p:ph sz="quarter" idx="15" hasCustomPrompt="1"/>
          </p:nvPr>
        </p:nvSpPr>
        <p:spPr>
          <a:xfrm>
            <a:off x="3216090" y="2473232"/>
            <a:ext cx="6528546" cy="288955"/>
          </a:xfrm>
        </p:spPr>
        <p:txBody>
          <a:bodyPr lIns="0" tIns="0" rIns="0">
            <a:noAutofit/>
          </a:bodyPr>
          <a:lstStyle>
            <a:lvl1pPr marL="0" indent="0" algn="ctr">
              <a:lnSpc>
                <a:spcPct val="100000"/>
              </a:lnSpc>
              <a:spcBef>
                <a:spcPts val="0"/>
              </a:spcBef>
              <a:buNone/>
              <a:defRPr sz="2000"/>
            </a:lvl1pPr>
          </a:lstStyle>
          <a:p>
            <a:pPr lvl="0"/>
            <a:r>
              <a:rPr lang="en-US" dirty="0"/>
              <a:t>Part #</a:t>
            </a:r>
          </a:p>
        </p:txBody>
      </p:sp>
      <p:sp>
        <p:nvSpPr>
          <p:cNvPr id="12" name="Content Placeholder 2">
            <a:extLst>
              <a:ext uri="{FF2B5EF4-FFF2-40B4-BE49-F238E27FC236}">
                <a16:creationId xmlns:a16="http://schemas.microsoft.com/office/drawing/2014/main" id="{23B84EA3-DE13-F454-87B2-4C53DC69E575}"/>
              </a:ext>
            </a:extLst>
          </p:cNvPr>
          <p:cNvSpPr>
            <a:spLocks noGrp="1"/>
          </p:cNvSpPr>
          <p:nvPr>
            <p:ph idx="1" hasCustomPrompt="1"/>
          </p:nvPr>
        </p:nvSpPr>
        <p:spPr>
          <a:xfrm>
            <a:off x="3216091" y="2824906"/>
            <a:ext cx="6528547" cy="1182314"/>
          </a:xfrm>
        </p:spPr>
        <p:txBody>
          <a:bodyPr lIns="0" rIns="0">
            <a:noAutofit/>
          </a:bodyPr>
          <a:lstStyle>
            <a:lvl1pPr>
              <a:buAutoNum type="alphaUcPeriod"/>
              <a:defRPr/>
            </a:lvl1pPr>
            <a:lvl2pPr marL="0" indent="0">
              <a:lnSpc>
                <a:spcPts val="2000"/>
              </a:lnSpc>
              <a:spcBef>
                <a:spcPts val="0"/>
              </a:spcBef>
              <a:buNone/>
              <a:defRPr sz="1600"/>
            </a:lvl2pPr>
          </a:lstStyle>
          <a:p>
            <a:pPr lvl="1"/>
            <a:r>
              <a:rPr lang="en-US" dirty="0"/>
              <a:t>Teacher Reads You could take a class field trip to many different places. You might visit a ranch, which is a large farm where animals are raised. Farm animals are fed grain, which are seeds, and hay, a kind of grass. Let’s learn what it would be like to visit a ranch.</a:t>
            </a:r>
          </a:p>
        </p:txBody>
      </p:sp>
      <p:sp>
        <p:nvSpPr>
          <p:cNvPr id="13" name="Content Placeholder 2">
            <a:extLst>
              <a:ext uri="{FF2B5EF4-FFF2-40B4-BE49-F238E27FC236}">
                <a16:creationId xmlns:a16="http://schemas.microsoft.com/office/drawing/2014/main" id="{19B8F6FB-4ADC-1239-0D59-48E32EE698FA}"/>
              </a:ext>
            </a:extLst>
          </p:cNvPr>
          <p:cNvSpPr>
            <a:spLocks noGrp="1"/>
          </p:cNvSpPr>
          <p:nvPr>
            <p:ph idx="16" hasCustomPrompt="1"/>
          </p:nvPr>
        </p:nvSpPr>
        <p:spPr>
          <a:xfrm>
            <a:off x="3216090" y="4034115"/>
            <a:ext cx="6528547" cy="2304288"/>
          </a:xfrm>
        </p:spPr>
        <p:txBody>
          <a:bodyPr lIns="0" tIns="0" rIns="0">
            <a:noAutofit/>
          </a:bodyPr>
          <a:lstStyle>
            <a:lvl1pPr>
              <a:buAutoNum type="alphaUcPeriod"/>
              <a:defRPr/>
            </a:lvl1pPr>
            <a:lvl2pPr marL="0" indent="457200">
              <a:lnSpc>
                <a:spcPts val="2600"/>
              </a:lnSpc>
              <a:spcBef>
                <a:spcPts val="0"/>
              </a:spcBef>
              <a:buNone/>
              <a:defRPr sz="1800"/>
            </a:lvl2pPr>
          </a:lstStyle>
          <a:p>
            <a:pPr lvl="1"/>
            <a:r>
              <a:rPr lang="en-US" dirty="0"/>
              <a:t>“Mom, this is the day my class will visit Bay</a:t>
            </a:r>
            <a:br>
              <a:rPr lang="en-US" dirty="0"/>
            </a:br>
            <a:r>
              <a:rPr lang="en-US" dirty="0"/>
              <a:t>Ranch,” Fay said. “Mr. Ross said that we will see </a:t>
            </a:r>
            <a:br>
              <a:rPr lang="en-US" dirty="0"/>
            </a:br>
            <a:r>
              <a:rPr lang="en-US" dirty="0"/>
              <a:t>grain and hay. We may get to see pigs. After we see </a:t>
            </a:r>
            <a:br>
              <a:rPr lang="en-US" dirty="0"/>
            </a:br>
            <a:r>
              <a:rPr lang="en-US" dirty="0"/>
              <a:t>the ranch, we will stay and have a picnic lunch. The</a:t>
            </a:r>
            <a:br>
              <a:rPr lang="en-US" dirty="0"/>
            </a:br>
            <a:r>
              <a:rPr lang="en-US" dirty="0"/>
              <a:t>bus will bring us back at 3:00.”</a:t>
            </a:r>
          </a:p>
          <a:p>
            <a:pPr lvl="1"/>
            <a:r>
              <a:rPr lang="en-US" dirty="0"/>
              <a:t>“Have fun at the ranch, Fay,” Mom said. “I will see you</a:t>
            </a:r>
            <a:br>
              <a:rPr lang="en-US" dirty="0"/>
            </a:br>
            <a:r>
              <a:rPr lang="en-US" dirty="0"/>
              <a:t>when you get back.”</a:t>
            </a:r>
          </a:p>
        </p:txBody>
      </p:sp>
      <p:sp>
        <p:nvSpPr>
          <p:cNvPr id="15" name="Content Placeholder 14">
            <a:extLst>
              <a:ext uri="{FF2B5EF4-FFF2-40B4-BE49-F238E27FC236}">
                <a16:creationId xmlns:a16="http://schemas.microsoft.com/office/drawing/2014/main" id="{3E76E84B-865A-DD5E-8379-1689FC78D15A}"/>
              </a:ext>
            </a:extLst>
          </p:cNvPr>
          <p:cNvSpPr>
            <a:spLocks noGrp="1"/>
          </p:cNvSpPr>
          <p:nvPr>
            <p:ph sz="quarter" idx="17"/>
          </p:nvPr>
        </p:nvSpPr>
        <p:spPr>
          <a:xfrm>
            <a:off x="2447362" y="4033838"/>
            <a:ext cx="598579" cy="2305050"/>
          </a:xfrm>
        </p:spPr>
        <p:txBody>
          <a:bodyPr lIns="0" tIns="0" rIns="0">
            <a:normAutofit/>
          </a:bodyPr>
          <a:lstStyle>
            <a:lvl1pPr marL="0" indent="0" algn="r">
              <a:lnSpc>
                <a:spcPts val="2600"/>
              </a:lnSpc>
              <a:spcBef>
                <a:spcPts val="0"/>
              </a:spcBef>
              <a:buNone/>
              <a:defRPr sz="1800">
                <a:solidFill>
                  <a:schemeClr val="bg2">
                    <a:lumMod val="50000"/>
                  </a:schemeClr>
                </a:solidFill>
              </a:defRPr>
            </a:lvl1pPr>
          </a:lstStyle>
          <a:p>
            <a:pPr lvl="0"/>
            <a:endParaRPr lang="en-US" dirty="0"/>
          </a:p>
          <a:p>
            <a:pPr lvl="0"/>
            <a:r>
              <a:rPr lang="en-US" dirty="0"/>
              <a:t>11</a:t>
            </a:r>
          </a:p>
          <a:p>
            <a:pPr lvl="0"/>
            <a:r>
              <a:rPr lang="en-US" dirty="0"/>
              <a:t>23</a:t>
            </a:r>
          </a:p>
          <a:p>
            <a:pPr lvl="0"/>
            <a:r>
              <a:rPr lang="en-US" dirty="0"/>
              <a:t>36</a:t>
            </a:r>
          </a:p>
          <a:p>
            <a:pPr lvl="0"/>
            <a:endParaRPr lang="en-US" dirty="0"/>
          </a:p>
        </p:txBody>
      </p:sp>
      <p:sp>
        <p:nvSpPr>
          <p:cNvPr id="2" name="Content Placeholder 12">
            <a:extLst>
              <a:ext uri="{FF2B5EF4-FFF2-40B4-BE49-F238E27FC236}">
                <a16:creationId xmlns:a16="http://schemas.microsoft.com/office/drawing/2014/main" id="{311C3593-70D1-557A-83FD-4927EE085940}"/>
              </a:ext>
            </a:extLst>
          </p:cNvPr>
          <p:cNvSpPr>
            <a:spLocks noGrp="1"/>
          </p:cNvSpPr>
          <p:nvPr>
            <p:ph sz="quarter" idx="18"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
        <p:nvSpPr>
          <p:cNvPr id="3" name="Title Placeholder 8">
            <a:extLst>
              <a:ext uri="{FF2B5EF4-FFF2-40B4-BE49-F238E27FC236}">
                <a16:creationId xmlns:a16="http://schemas.microsoft.com/office/drawing/2014/main" id="{137BFE6B-D8AC-FC4B-9044-03FC5A11FB7A}"/>
              </a:ext>
            </a:extLst>
          </p:cNvPr>
          <p:cNvSpPr>
            <a:spLocks noGrp="1"/>
          </p:cNvSpPr>
          <p:nvPr>
            <p:ph type="title"/>
          </p:nvPr>
        </p:nvSpPr>
        <p:spPr>
          <a:xfrm>
            <a:off x="685800" y="1"/>
            <a:ext cx="2078665" cy="1148316"/>
          </a:xfrm>
          <a:prstGeom prst="rect">
            <a:avLst/>
          </a:prstGeom>
        </p:spPr>
        <p:txBody>
          <a:bodyPr vert="horz" lIns="91440" tIns="45720" rIns="91440" bIns="45720" rtlCol="0" anchor="ctr">
            <a:normAutofit/>
          </a:body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5 Lesson 16</a:t>
            </a:r>
          </a:p>
        </p:txBody>
      </p:sp>
    </p:spTree>
    <p:extLst>
      <p:ext uri="{BB962C8B-B14F-4D97-AF65-F5344CB8AC3E}">
        <p14:creationId xmlns:p14="http://schemas.microsoft.com/office/powerpoint/2010/main" val="769519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A614BB-D293-DFC7-DF79-74A8675A8C14}"/>
              </a:ext>
            </a:extLst>
          </p:cNvPr>
          <p:cNvSpPr>
            <a:spLocks noGrp="1"/>
          </p:cNvSpPr>
          <p:nvPr>
            <p:ph idx="1" hasCustomPrompt="1"/>
          </p:nvPr>
        </p:nvSpPr>
        <p:spPr>
          <a:xfrm>
            <a:off x="685800" y="1065905"/>
            <a:ext cx="7086600" cy="5123416"/>
          </a:xfrm>
        </p:spPr>
        <p:txBody>
          <a:bodyPr/>
          <a:lstStyle>
            <a:lvl1pPr>
              <a:buAutoNum type="alphaUcPeriod"/>
              <a:defRPr/>
            </a:lvl1pPr>
            <a:lvl2pPr>
              <a:lnSpc>
                <a:spcPts val="3000"/>
              </a:lnSpc>
              <a:buAutoNum type="arabicPeriod"/>
              <a:defRPr/>
            </a:lvl2pPr>
          </a:lstStyle>
          <a:p>
            <a:pPr lvl="0"/>
            <a:r>
              <a:rPr lang="en-US" dirty="0"/>
              <a:t>Heading</a:t>
            </a:r>
          </a:p>
          <a:p>
            <a:pPr lvl="1"/>
            <a:r>
              <a:rPr lang="en-US" dirty="0"/>
              <a:t>People __________ go on the bus trip.</a:t>
            </a:r>
          </a:p>
          <a:p>
            <a:pPr lvl="1"/>
            <a:r>
              <a:rPr lang="en-US" dirty="0"/>
              <a:t>It may __________ at the end of the day.</a:t>
            </a:r>
          </a:p>
          <a:p>
            <a:pPr lvl="1"/>
            <a:r>
              <a:rPr lang="en-US" dirty="0"/>
              <a:t>Ray put the dish on the __________ .</a:t>
            </a:r>
          </a:p>
          <a:p>
            <a:pPr lvl="1"/>
            <a:r>
              <a:rPr lang="en-US" dirty="0"/>
              <a:t>Fish will grab the __________ .</a:t>
            </a:r>
          </a:p>
          <a:p>
            <a:pPr lvl="1"/>
            <a:r>
              <a:rPr lang="en-US" dirty="0"/>
              <a:t>Alex will fill the pail with some __________ .</a:t>
            </a:r>
          </a:p>
          <a:p>
            <a:pPr lvl="1"/>
            <a:r>
              <a:rPr lang="en-US" dirty="0"/>
              <a:t>Dom got the __________ from the box.</a:t>
            </a:r>
          </a:p>
          <a:p>
            <a:pPr lvl="1"/>
            <a:endParaRPr lang="en-US" dirty="0"/>
          </a:p>
          <a:p>
            <a:pPr lvl="1"/>
            <a:endParaRPr lang="en-US" dirty="0"/>
          </a:p>
        </p:txBody>
      </p:sp>
      <p:sp>
        <p:nvSpPr>
          <p:cNvPr id="6" name="Slide Number Placeholder 5">
            <a:extLst>
              <a:ext uri="{FF2B5EF4-FFF2-40B4-BE49-F238E27FC236}">
                <a16:creationId xmlns:a16="http://schemas.microsoft.com/office/drawing/2014/main" id="{06087626-343D-9EE1-FCA5-50E4E6C00B1C}"/>
              </a:ext>
            </a:extLst>
          </p:cNvPr>
          <p:cNvSpPr>
            <a:spLocks noGrp="1"/>
          </p:cNvSpPr>
          <p:nvPr>
            <p:ph type="sldNum" sz="quarter" idx="12"/>
          </p:nvPr>
        </p:nvSpPr>
        <p:spPr/>
        <p:txBody>
          <a:bodyPr/>
          <a:lstStyle>
            <a:lvl1pPr>
              <a:defRPr>
                <a:solidFill>
                  <a:schemeClr val="tx1"/>
                </a:solidFill>
              </a:defRPr>
            </a:lvl1pPr>
          </a:lstStyle>
          <a:p>
            <a:fld id="{D329465C-2FAC-6745-BF34-06294513BB59}" type="slidenum">
              <a:rPr lang="en-US" smtClean="0"/>
              <a:pPr/>
              <a:t>‹#›</a:t>
            </a:fld>
            <a:endParaRPr lang="en-US" dirty="0"/>
          </a:p>
        </p:txBody>
      </p:sp>
      <p:sp>
        <p:nvSpPr>
          <p:cNvPr id="4" name="Content Placeholder 2">
            <a:extLst>
              <a:ext uri="{FF2B5EF4-FFF2-40B4-BE49-F238E27FC236}">
                <a16:creationId xmlns:a16="http://schemas.microsoft.com/office/drawing/2014/main" id="{FD9732A6-8C9E-5F5A-AB56-58760ED74CEB}"/>
              </a:ext>
            </a:extLst>
          </p:cNvPr>
          <p:cNvSpPr>
            <a:spLocks noGrp="1"/>
          </p:cNvSpPr>
          <p:nvPr>
            <p:ph idx="13"/>
          </p:nvPr>
        </p:nvSpPr>
        <p:spPr>
          <a:xfrm>
            <a:off x="7849354" y="1111170"/>
            <a:ext cx="4149905" cy="5123417"/>
          </a:xfrm>
        </p:spPr>
        <p:txBody>
          <a:bodyPr lIns="0" tIns="45720" rIns="0"/>
          <a:lstStyle>
            <a:lvl1pPr>
              <a:buAutoNum type="alphaUcPeriod"/>
              <a:defRPr/>
            </a:lvl1pPr>
            <a:lvl2pPr marL="0" indent="0" defTabSz="182880">
              <a:lnSpc>
                <a:spcPts val="3000"/>
              </a:lnSpc>
              <a:spcBef>
                <a:spcPts val="500"/>
              </a:spcBef>
              <a:buNone/>
              <a:defRPr/>
            </a:lvl2pPr>
          </a:lstStyle>
          <a:p>
            <a:pPr lvl="1"/>
            <a:endParaRPr lang="en-US" dirty="0"/>
          </a:p>
          <a:p>
            <a:pPr lvl="1"/>
            <a:r>
              <a:rPr lang="en-US" dirty="0"/>
              <a:t>bay			bait				jail</a:t>
            </a:r>
          </a:p>
          <a:p>
            <a:pPr lvl="1"/>
            <a:r>
              <a:rPr lang="en-US" dirty="0"/>
              <a:t>grain		plain			pray</a:t>
            </a:r>
          </a:p>
          <a:p>
            <a:pPr lvl="1"/>
            <a:r>
              <a:rPr lang="en-US" dirty="0"/>
              <a:t>main		pain				mail</a:t>
            </a:r>
          </a:p>
          <a:p>
            <a:pPr lvl="1"/>
            <a:r>
              <a:rPr lang="en-US" dirty="0"/>
              <a:t>way			stay				may</a:t>
            </a:r>
          </a:p>
          <a:p>
            <a:pPr lvl="1"/>
            <a:r>
              <a:rPr lang="en-US" dirty="0"/>
              <a:t>paint		plain			grain</a:t>
            </a:r>
          </a:p>
          <a:p>
            <a:pPr lvl="1"/>
            <a:r>
              <a:rPr lang="en-US" dirty="0"/>
              <a:t>bay			rain				braid</a:t>
            </a:r>
          </a:p>
        </p:txBody>
      </p:sp>
      <p:sp>
        <p:nvSpPr>
          <p:cNvPr id="2" name="Content Placeholder 12">
            <a:extLst>
              <a:ext uri="{FF2B5EF4-FFF2-40B4-BE49-F238E27FC236}">
                <a16:creationId xmlns:a16="http://schemas.microsoft.com/office/drawing/2014/main" id="{C1C3E57A-4A5C-6BA0-9454-2519D3F5C57B}"/>
              </a:ext>
            </a:extLst>
          </p:cNvPr>
          <p:cNvSpPr>
            <a:spLocks noGrp="1"/>
          </p:cNvSpPr>
          <p:nvPr>
            <p:ph sz="quarter" idx="14" hasCustomPrompt="1"/>
          </p:nvPr>
        </p:nvSpPr>
        <p:spPr>
          <a:xfrm>
            <a:off x="2626088" y="425421"/>
            <a:ext cx="6091450" cy="223925"/>
          </a:xfrm>
        </p:spPr>
        <p:txBody>
          <a:bodyPr lIns="0" tIns="0" rIns="0">
            <a:noAutofit/>
          </a:bodyPr>
          <a:lstStyle>
            <a:lvl1pPr marL="0" indent="0">
              <a:lnSpc>
                <a:spcPts val="2100"/>
              </a:lnSpc>
              <a:spcBef>
                <a:spcPts val="0"/>
              </a:spcBef>
              <a:buNone/>
              <a:defRPr sz="1800"/>
            </a:lvl1pPr>
          </a:lstStyle>
          <a:p>
            <a:pPr lvl="0"/>
            <a:r>
              <a:rPr lang="en-US" dirty="0"/>
              <a:t>• Section Title</a:t>
            </a:r>
          </a:p>
        </p:txBody>
      </p:sp>
      <p:sp>
        <p:nvSpPr>
          <p:cNvPr id="5" name="Title Placeholder 8">
            <a:extLst>
              <a:ext uri="{FF2B5EF4-FFF2-40B4-BE49-F238E27FC236}">
                <a16:creationId xmlns:a16="http://schemas.microsoft.com/office/drawing/2014/main" id="{3E79F2BF-8541-00D1-49E0-B5C8237DC36F}"/>
              </a:ext>
            </a:extLst>
          </p:cNvPr>
          <p:cNvSpPr>
            <a:spLocks noGrp="1"/>
          </p:cNvSpPr>
          <p:nvPr>
            <p:ph type="title"/>
          </p:nvPr>
        </p:nvSpPr>
        <p:spPr>
          <a:xfrm>
            <a:off x="685800" y="1"/>
            <a:ext cx="2078665" cy="1148316"/>
          </a:xfrm>
          <a:prstGeom prst="rect">
            <a:avLst/>
          </a:prstGeom>
        </p:spPr>
        <p:txBody>
          <a:bodyPr vert="horz" lIns="91440" tIns="45720" rIns="91440" bIns="45720" rtlCol="0" anchor="ctr">
            <a:normAutofit/>
          </a:body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5 Lesson 16</a:t>
            </a:r>
          </a:p>
        </p:txBody>
      </p:sp>
    </p:spTree>
    <p:extLst>
      <p:ext uri="{BB962C8B-B14F-4D97-AF65-F5344CB8AC3E}">
        <p14:creationId xmlns:p14="http://schemas.microsoft.com/office/powerpoint/2010/main" val="109554701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1E429D-C75E-E568-5F34-8F361B601CA3}"/>
              </a:ext>
            </a:extLst>
          </p:cNvPr>
          <p:cNvSpPr>
            <a:spLocks noGrp="1"/>
          </p:cNvSpPr>
          <p:nvPr>
            <p:ph type="title"/>
          </p:nvPr>
        </p:nvSpPr>
        <p:spPr>
          <a:xfrm>
            <a:off x="685800" y="365125"/>
            <a:ext cx="10668000" cy="365125"/>
          </a:xfrm>
          <a:prstGeom prst="rect">
            <a:avLst/>
          </a:prstGeom>
        </p:spPr>
        <p:txBody>
          <a:bodyPr/>
          <a:lstStyle/>
          <a:p>
            <a:r>
              <a:rPr lang="en-US"/>
              <a:t>Click to edit Master title style</a:t>
            </a:r>
          </a:p>
        </p:txBody>
      </p:sp>
      <p:sp>
        <p:nvSpPr>
          <p:cNvPr id="3" name="Content Placeholder 2">
            <a:extLst>
              <a:ext uri="{FF2B5EF4-FFF2-40B4-BE49-F238E27FC236}">
                <a16:creationId xmlns:a16="http://schemas.microsoft.com/office/drawing/2014/main" id="{2AFE3419-7DA6-8D90-C5FC-1D683DC82E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EC122EF-F1E8-EAB4-D27E-0337D27180A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CA1FA69-8AE8-A4EA-D3CF-06DE7918D555}"/>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FBF69622-8A64-A669-DABD-7E78279BFB03}"/>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4D1F01E0-EF8D-AB42-7A1B-8F4E1C7CEEA0}"/>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3361788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90A774-84A6-66A7-FB38-A9B7BFE1C68A}"/>
              </a:ext>
            </a:extLst>
          </p:cNvPr>
          <p:cNvSpPr>
            <a:spLocks noGrp="1"/>
          </p:cNvSpPr>
          <p:nvPr>
            <p:ph type="title"/>
          </p:nvPr>
        </p:nvSpPr>
        <p:spPr>
          <a:xfrm>
            <a:off x="839788" y="365125"/>
            <a:ext cx="10515600" cy="1325563"/>
          </a:xfrm>
          <a:prstGeom prst="rect">
            <a:avLst/>
          </a:prstGeom>
        </p:spPr>
        <p:txBody>
          <a:bodyPr/>
          <a:lstStyle/>
          <a:p>
            <a:r>
              <a:rPr lang="en-US"/>
              <a:t>Click to edit Master title style</a:t>
            </a:r>
          </a:p>
        </p:txBody>
      </p:sp>
      <p:sp>
        <p:nvSpPr>
          <p:cNvPr id="3" name="Text Placeholder 2">
            <a:extLst>
              <a:ext uri="{FF2B5EF4-FFF2-40B4-BE49-F238E27FC236}">
                <a16:creationId xmlns:a16="http://schemas.microsoft.com/office/drawing/2014/main" id="{C0920F4F-8F64-75B9-DF99-40F957EDFF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7E048D4-B3D0-0986-895B-3E543FA551D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C58F529-9E2D-67B3-F58B-87062897C2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D888347-4E53-CF56-E924-D0642C233A7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4FF4318-455C-C086-D072-53511E927F65}"/>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8" name="Footer Placeholder 7">
            <a:extLst>
              <a:ext uri="{FF2B5EF4-FFF2-40B4-BE49-F238E27FC236}">
                <a16:creationId xmlns:a16="http://schemas.microsoft.com/office/drawing/2014/main" id="{F6929678-DEB9-11D8-E227-383DF3B278D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C345E2E5-9AF5-1F84-47F2-28A78DAB1DE7}"/>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4275470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E22BD-2BBC-4652-E176-397D100ABB5F}"/>
              </a:ext>
            </a:extLst>
          </p:cNvPr>
          <p:cNvSpPr>
            <a:spLocks noGrp="1"/>
          </p:cNvSpPr>
          <p:nvPr>
            <p:ph type="title"/>
          </p:nvPr>
        </p:nvSpPr>
        <p:spPr>
          <a:xfrm>
            <a:off x="685800" y="365125"/>
            <a:ext cx="10668000" cy="365125"/>
          </a:xfrm>
          <a:prstGeom prst="rect">
            <a:avLst/>
          </a:prstGeom>
        </p:spPr>
        <p:txBody>
          <a:bodyPr/>
          <a:lstStyle/>
          <a:p>
            <a:r>
              <a:rPr lang="en-US"/>
              <a:t>Click to edit Master title style</a:t>
            </a:r>
          </a:p>
        </p:txBody>
      </p:sp>
      <p:sp>
        <p:nvSpPr>
          <p:cNvPr id="3" name="Date Placeholder 2">
            <a:extLst>
              <a:ext uri="{FF2B5EF4-FFF2-40B4-BE49-F238E27FC236}">
                <a16:creationId xmlns:a16="http://schemas.microsoft.com/office/drawing/2014/main" id="{A35B2CD8-129F-83AC-BD54-A76C8647C2B6}"/>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4" name="Footer Placeholder 3">
            <a:extLst>
              <a:ext uri="{FF2B5EF4-FFF2-40B4-BE49-F238E27FC236}">
                <a16:creationId xmlns:a16="http://schemas.microsoft.com/office/drawing/2014/main" id="{EA41E129-2666-B288-6912-D32326A32B40}"/>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C4077BF0-725E-EC5A-DB85-61D64977BDAD}"/>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1713541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1AB76-A962-1C17-BDD4-4A22527A34AC}"/>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FDCA5F8-EB8E-4ED1-E8A1-FDE5C8D56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9DDD106-A64B-FA81-AB4E-A36073E4A1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2FFEE8AF-0CCA-D324-3583-055E65AE8B05}"/>
              </a:ext>
            </a:extLst>
          </p:cNvPr>
          <p:cNvSpPr>
            <a:spLocks noGrp="1"/>
          </p:cNvSpPr>
          <p:nvPr>
            <p:ph type="dt" sz="half" idx="10"/>
          </p:nvPr>
        </p:nvSpPr>
        <p:spPr>
          <a:xfrm>
            <a:off x="838200" y="6356350"/>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1D12FD8D-07CD-95C9-C125-E29EFBC51A0F}"/>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A7318EDA-CE88-4538-A82C-D9B34908E067}"/>
              </a:ext>
            </a:extLst>
          </p:cNvPr>
          <p:cNvSpPr>
            <a:spLocks noGrp="1"/>
          </p:cNvSpPr>
          <p:nvPr>
            <p:ph type="sldNum" sz="quarter" idx="12"/>
          </p:nvPr>
        </p:nvSpPr>
        <p:spPr/>
        <p:txBody>
          <a:bodyPr/>
          <a:lstStyle/>
          <a:p>
            <a:fld id="{D329465C-2FAC-6745-BF34-06294513BB59}" type="slidenum">
              <a:rPr lang="en-US" smtClean="0"/>
              <a:t>‹#›</a:t>
            </a:fld>
            <a:endParaRPr lang="en-US"/>
          </a:p>
        </p:txBody>
      </p:sp>
    </p:spTree>
    <p:extLst>
      <p:ext uri="{BB962C8B-B14F-4D97-AF65-F5344CB8AC3E}">
        <p14:creationId xmlns:p14="http://schemas.microsoft.com/office/powerpoint/2010/main" val="19216552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D0ED9ED-A7AE-7A79-DCED-0137C5AD8005}"/>
              </a:ext>
            </a:extLst>
          </p:cNvPr>
          <p:cNvSpPr>
            <a:spLocks noGrp="1"/>
          </p:cNvSpPr>
          <p:nvPr>
            <p:ph type="body" idx="1"/>
          </p:nvPr>
        </p:nvSpPr>
        <p:spPr>
          <a:xfrm>
            <a:off x="685800" y="1073426"/>
            <a:ext cx="10668000" cy="512064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a:extLst>
              <a:ext uri="{FF2B5EF4-FFF2-40B4-BE49-F238E27FC236}">
                <a16:creationId xmlns:a16="http://schemas.microsoft.com/office/drawing/2014/main" id="{5C5A5957-3532-7326-15C2-FC04ACC75319}"/>
              </a:ext>
            </a:extLst>
          </p:cNvPr>
          <p:cNvSpPr>
            <a:spLocks noGrp="1"/>
          </p:cNvSpPr>
          <p:nvPr>
            <p:ph type="sldNum" sz="quarter" idx="4"/>
          </p:nvPr>
        </p:nvSpPr>
        <p:spPr>
          <a:xfrm>
            <a:off x="8610600" y="365125"/>
            <a:ext cx="2743200" cy="365125"/>
          </a:xfrm>
          <a:prstGeom prst="rect">
            <a:avLst/>
          </a:prstGeom>
        </p:spPr>
        <p:txBody>
          <a:bodyPr vert="horz" lIns="91440" tIns="45720" rIns="91440" bIns="45720" rtlCol="0" anchor="ctr"/>
          <a:lstStyle>
            <a:lvl1pPr algn="r">
              <a:defRPr sz="1800">
                <a:solidFill>
                  <a:schemeClr val="tx1"/>
                </a:solidFill>
                <a:latin typeface="Arial" panose="020B0604020202020204" pitchFamily="34" charset="0"/>
                <a:cs typeface="Arial" panose="020B0604020202020204" pitchFamily="34" charset="0"/>
              </a:defRPr>
            </a:lvl1pPr>
          </a:lstStyle>
          <a:p>
            <a:fld id="{D329465C-2FAC-6745-BF34-06294513BB59}" type="slidenum">
              <a:rPr lang="en-US" smtClean="0"/>
              <a:pPr/>
              <a:t>‹#›</a:t>
            </a:fld>
            <a:endParaRPr lang="en-US" dirty="0"/>
          </a:p>
        </p:txBody>
      </p:sp>
      <p:sp>
        <p:nvSpPr>
          <p:cNvPr id="8" name="TextBox 4">
            <a:extLst>
              <a:ext uri="{FF2B5EF4-FFF2-40B4-BE49-F238E27FC236}">
                <a16:creationId xmlns:a16="http://schemas.microsoft.com/office/drawing/2014/main" id="{6F2669D9-6DB7-B41C-6C21-AE1CFB75F310}"/>
              </a:ext>
            </a:extLst>
          </p:cNvPr>
          <p:cNvSpPr txBox="1"/>
          <p:nvPr userDrawn="1"/>
        </p:nvSpPr>
        <p:spPr>
          <a:xfrm>
            <a:off x="685800" y="6477002"/>
            <a:ext cx="4358487" cy="228600"/>
          </a:xfrm>
          <a:prstGeom prst="rect">
            <a:avLst/>
          </a:prstGeom>
          <a:noFill/>
          <a:ln>
            <a:noFill/>
          </a:ln>
        </p:spPr>
        <p:txBody>
          <a:bodyPr wrap="square" lIns="0" tIns="0" rIns="0" bIns="0" anchor="t"/>
          <a:lstStyle/>
          <a:p>
            <a:pPr indent="12700">
              <a:defRPr lang="en-US"/>
            </a:pPr>
            <a:r>
              <a:rPr sz="1200" dirty="0">
                <a:latin typeface="Arial Regular" charset="77"/>
                <a:ea typeface="Arial Regular" charset="77"/>
                <a:cs typeface="Arial Regular" charset="77"/>
              </a:rPr>
              <a:t>©Curriculum Associates, LLC Copying is not permitted.</a:t>
            </a:r>
          </a:p>
        </p:txBody>
      </p:sp>
      <p:cxnSp>
        <p:nvCxnSpPr>
          <p:cNvPr id="10" name="Straight Connector 9">
            <a:extLst>
              <a:ext uri="{FF2B5EF4-FFF2-40B4-BE49-F238E27FC236}">
                <a16:creationId xmlns:a16="http://schemas.microsoft.com/office/drawing/2014/main" id="{F9A3B283-2822-6C88-4F59-9A1EFA9CA8E0}"/>
              </a:ext>
            </a:extLst>
          </p:cNvPr>
          <p:cNvCxnSpPr/>
          <p:nvPr userDrawn="1"/>
        </p:nvCxnSpPr>
        <p:spPr>
          <a:xfrm>
            <a:off x="0" y="750128"/>
            <a:ext cx="12192000" cy="0"/>
          </a:xfrm>
          <a:prstGeom prst="line">
            <a:avLst/>
          </a:prstGeom>
          <a:ln/>
        </p:spPr>
        <p:style>
          <a:lnRef idx="1">
            <a:schemeClr val="dk1"/>
          </a:lnRef>
          <a:fillRef idx="0">
            <a:schemeClr val="dk1"/>
          </a:fillRef>
          <a:effectRef idx="0">
            <a:schemeClr val="dk1"/>
          </a:effectRef>
          <a:fontRef idx="minor">
            <a:schemeClr val="tx1"/>
          </a:fontRef>
        </p:style>
      </p:cxnSp>
      <p:sp>
        <p:nvSpPr>
          <p:cNvPr id="11" name="Title Placeholder 8">
            <a:extLst>
              <a:ext uri="{FF2B5EF4-FFF2-40B4-BE49-F238E27FC236}">
                <a16:creationId xmlns:a16="http://schemas.microsoft.com/office/drawing/2014/main" id="{4E8B2659-D924-F26B-203C-2006E913BE56}"/>
              </a:ext>
            </a:extLst>
          </p:cNvPr>
          <p:cNvSpPr txBox="1">
            <a:spLocks/>
          </p:cNvSpPr>
          <p:nvPr userDrawn="1"/>
        </p:nvSpPr>
        <p:spPr>
          <a:xfrm>
            <a:off x="687600" y="-22032"/>
            <a:ext cx="2078665" cy="114831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1800" kern="1200" baseline="0">
                <a:solidFill>
                  <a:schemeClr val="tx1"/>
                </a:solidFill>
                <a:latin typeface="+mj-lt"/>
                <a:ea typeface="+mj-ea"/>
                <a:cs typeface="+mj-cs"/>
              </a:defRPr>
            </a:lvl1pPr>
          </a:lstStyle>
          <a:p>
            <a:pPr indent="12700">
              <a:lnSpc>
                <a:spcPct val="100000"/>
              </a:lnSpc>
              <a:spcBef>
                <a:spcPts val="0"/>
              </a:spcBef>
              <a:defRPr lang="en-US"/>
            </a:pPr>
            <a:r>
              <a:rPr lang="en-US" dirty="0">
                <a:solidFill>
                  <a:schemeClr val="accent6"/>
                </a:solidFill>
                <a:latin typeface="Arial Regular" charset="77"/>
                <a:ea typeface="Arial Regular" charset="77"/>
                <a:cs typeface="Arial Regular" charset="77"/>
              </a:rPr>
              <a:t>Unit 6 Lesson 19</a:t>
            </a:r>
          </a:p>
        </p:txBody>
      </p:sp>
    </p:spTree>
    <p:extLst>
      <p:ext uri="{BB962C8B-B14F-4D97-AF65-F5344CB8AC3E}">
        <p14:creationId xmlns:p14="http://schemas.microsoft.com/office/powerpoint/2010/main" val="1645712685"/>
      </p:ext>
    </p:extLst>
  </p:cSld>
  <p:clrMap bg1="lt1" tx1="dk1" bg2="lt2" tx2="dk2" accent1="accent1" accent2="accent2" accent3="accent3" accent4="accent4" accent5="accent5" accent6="accent6" hlink="hlink" folHlink="folHlink"/>
  <p:sldLayoutIdLst>
    <p:sldLayoutId id="2147483650" r:id="rId1"/>
    <p:sldLayoutId id="2147483660" r:id="rId2"/>
    <p:sldLayoutId id="2147483661" r:id="rId3"/>
    <p:sldLayoutId id="2147483662" r:id="rId4"/>
    <p:sldLayoutId id="2147483663" r:id="rId5"/>
    <p:sldLayoutId id="2147483652" r:id="rId6"/>
    <p:sldLayoutId id="2147483653" r:id="rId7"/>
    <p:sldLayoutId id="2147483654" r:id="rId8"/>
    <p:sldLayoutId id="2147483656" r:id="rId9"/>
    <p:sldLayoutId id="2147483657" r:id="rId10"/>
    <p:sldLayoutId id="2147483658" r:id="rId11"/>
    <p:sldLayoutId id="2147483659" r:id="rId12"/>
    <p:sldLayoutId id="2147483665" r:id="rId13"/>
    <p:sldLayoutId id="2147483666" r:id="rId14"/>
    <p:sldLayoutId id="2147483667" r:id="rId15"/>
    <p:sldLayoutId id="2147483668" r:id="rId16"/>
    <p:sldLayoutId id="2147483670" r:id="rId17"/>
  </p:sldLayoutIdLst>
  <p:hf hdr="0" ftr="0" dt="0"/>
  <p:txStyles>
    <p:titleStyle>
      <a:lvl1pPr algn="l" defTabSz="914400" rtl="0" eaLnBrk="1" latinLnBrk="0" hangingPunct="1">
        <a:lnSpc>
          <a:spcPct val="90000"/>
        </a:lnSpc>
        <a:spcBef>
          <a:spcPct val="0"/>
        </a:spcBef>
        <a:buNone/>
        <a:defRPr sz="1800" kern="1200" baseline="0">
          <a:solidFill>
            <a:schemeClr val="tx1"/>
          </a:solidFill>
          <a:latin typeface="+mj-lt"/>
          <a:ea typeface="+mj-ea"/>
          <a:cs typeface="+mj-cs"/>
        </a:defRPr>
      </a:lvl1pPr>
    </p:titleStyle>
    <p:bodyStyle>
      <a:lvl1pPr marL="457200" indent="-457200" algn="l" defTabSz="914400" rtl="0" eaLnBrk="1" latinLnBrk="0" hangingPunct="1">
        <a:lnSpc>
          <a:spcPts val="3400"/>
        </a:lnSpc>
        <a:spcBef>
          <a:spcPts val="2200"/>
        </a:spcBef>
        <a:buFont typeface="+mj-lt"/>
        <a:buAutoNum type="alphaUcPeriod"/>
        <a:defRPr sz="2200" kern="1200">
          <a:solidFill>
            <a:schemeClr val="tx1"/>
          </a:solidFill>
          <a:latin typeface="Arial" panose="020B0604020202020204" pitchFamily="34" charset="0"/>
          <a:ea typeface="+mn-ea"/>
          <a:cs typeface="Arial" panose="020B0604020202020204" pitchFamily="34" charset="0"/>
        </a:defRPr>
      </a:lvl1pPr>
      <a:lvl2pPr marL="914400" indent="-457200" algn="l" defTabSz="914400" rtl="0" eaLnBrk="1" latinLnBrk="0" hangingPunct="1">
        <a:lnSpc>
          <a:spcPts val="3400"/>
        </a:lnSpc>
        <a:spcBef>
          <a:spcPts val="500"/>
        </a:spcBef>
        <a:buFont typeface="+mj-lt"/>
        <a:buAutoNum type="arabicPeriod"/>
        <a:defRPr sz="2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3.xml"/><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4F5441D-ECA2-D249-D0DC-C252C60120C5}"/>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cs typeface="Arial" panose="020B0604020202020204" pitchFamily="34" charset="0"/>
              </a:rPr>
              <a:t>Say Sounds (A–B)</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A89FC38A-AF24-760D-AC21-74C16F921498}"/>
              </a:ext>
            </a:extLst>
          </p:cNvPr>
          <p:cNvSpPr>
            <a:spLocks noGrp="1"/>
          </p:cNvSpPr>
          <p:nvPr>
            <p:ph type="sldNum" sz="quarter" idx="12"/>
          </p:nvPr>
        </p:nvSpPr>
        <p:spPr/>
        <p:txBody>
          <a:bodyPr>
            <a:noAutofit/>
          </a:bodyPr>
          <a:lstStyle/>
          <a:p>
            <a:fld id="{D329465C-2FAC-6745-BF34-06294513BB59}" type="slidenum">
              <a:rPr lang="en-US" smtClean="0"/>
              <a:pPr/>
              <a:t>1</a:t>
            </a:fld>
            <a:endParaRPr lang="en-US" dirty="0"/>
          </a:p>
        </p:txBody>
      </p:sp>
      <p:sp>
        <p:nvSpPr>
          <p:cNvPr id="5" name="Rounded Rectangle 4">
            <a:extLst>
              <a:ext uri="{FF2B5EF4-FFF2-40B4-BE49-F238E27FC236}">
                <a16:creationId xmlns:a16="http://schemas.microsoft.com/office/drawing/2014/main" id="{5291989A-394A-B150-436F-E809AC2D904E}"/>
              </a:ext>
              <a:ext uri="{C183D7F6-B498-43B3-948B-1728B52AA6E4}">
                <adec:decorative xmlns:adec="http://schemas.microsoft.com/office/drawing/2017/decorative" val="1"/>
              </a:ext>
            </a:extLst>
          </p:cNvPr>
          <p:cNvSpPr/>
          <p:nvPr/>
        </p:nvSpPr>
        <p:spPr>
          <a:xfrm>
            <a:off x="773265" y="1180953"/>
            <a:ext cx="1868556" cy="430887"/>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6" name="TextBox 5">
            <a:extLst>
              <a:ext uri="{FF2B5EF4-FFF2-40B4-BE49-F238E27FC236}">
                <a16:creationId xmlns:a16="http://schemas.microsoft.com/office/drawing/2014/main" id="{A8332E2A-854C-DAEC-4246-9D95CB7DBD2A}"/>
              </a:ext>
            </a:extLst>
          </p:cNvPr>
          <p:cNvSpPr txBox="1">
            <a:spLocks/>
          </p:cNvSpPr>
          <p:nvPr/>
        </p:nvSpPr>
        <p:spPr>
          <a:xfrm>
            <a:off x="773264" y="1180953"/>
            <a:ext cx="1868557" cy="446616"/>
          </a:xfrm>
          <a:prstGeom prst="rect">
            <a:avLst/>
          </a:prstGeom>
          <a:no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Say Sounds</a:t>
            </a:r>
          </a:p>
        </p:txBody>
      </p:sp>
      <p:sp>
        <p:nvSpPr>
          <p:cNvPr id="2"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800" y="1789042"/>
            <a:ext cx="10668000" cy="4149641"/>
          </a:xfrm>
        </p:spPr>
        <p:txBody>
          <a:bodyPr vert="horz" lIns="91440" tIns="45720" rIns="91440" bIns="45720" rtlCol="0" anchor="t">
            <a:noAutofit/>
          </a:bodyPr>
          <a:lstStyle/>
          <a:p>
            <a:r>
              <a:rPr lang="en-US" b="1" dirty="0">
                <a:latin typeface="Arial"/>
                <a:cs typeface="Arial"/>
              </a:rPr>
              <a:t>Phonemic Awareness </a:t>
            </a:r>
            <a:r>
              <a:rPr lang="en-US" dirty="0">
                <a:latin typeface="Arial"/>
                <a:cs typeface="Arial"/>
              </a:rPr>
              <a:t>You will blend and segment sounds as </a:t>
            </a:r>
            <a:br>
              <a:rPr lang="en-US" dirty="0"/>
            </a:br>
            <a:r>
              <a:rPr lang="en-US" dirty="0">
                <a:latin typeface="Arial"/>
                <a:cs typeface="Arial"/>
              </a:rPr>
              <a:t>you read and spell words.</a:t>
            </a:r>
          </a:p>
          <a:p>
            <a:pPr>
              <a:buFont typeface="+mj-lt"/>
              <a:buAutoNum type="alphaUcPeriod" startAt="2"/>
            </a:pPr>
            <a:r>
              <a:rPr lang="en-US" b="1" dirty="0"/>
              <a:t>Letter/Sound Associations </a:t>
            </a:r>
            <a:r>
              <a:rPr lang="en-US" dirty="0"/>
              <a:t>Look at the letters. Say the sounds.</a:t>
            </a:r>
          </a:p>
          <a:p>
            <a:pPr lvl="1" defTabSz="457200"/>
            <a:r>
              <a:rPr lang="it-IT" b="1" dirty="0">
                <a:latin typeface="Arial"/>
                <a:cs typeface="Arial"/>
              </a:rPr>
              <a:t>i</a:t>
            </a:r>
            <a:r>
              <a:rPr lang="it-IT" dirty="0">
                <a:latin typeface="Arial"/>
                <a:cs typeface="Arial"/>
              </a:rPr>
              <a:t>			ai			</a:t>
            </a:r>
            <a:r>
              <a:rPr lang="it-IT" b="1" dirty="0">
                <a:latin typeface="Arial"/>
                <a:cs typeface="Arial"/>
              </a:rPr>
              <a:t>a</a:t>
            </a:r>
            <a:r>
              <a:rPr lang="it-IT" dirty="0">
                <a:latin typeface="Arial"/>
                <a:cs typeface="Arial"/>
              </a:rPr>
              <a:t>			oa</a:t>
            </a:r>
          </a:p>
          <a:p>
            <a:pPr lvl="1" defTabSz="457200"/>
            <a:r>
              <a:rPr lang="it-IT" dirty="0"/>
              <a:t>a_e		igh			ow			ee</a:t>
            </a:r>
          </a:p>
          <a:p>
            <a:pPr lvl="1" defTabSz="457200"/>
            <a:r>
              <a:rPr lang="it-IT" dirty="0">
                <a:latin typeface="Arial"/>
                <a:cs typeface="Arial"/>
              </a:rPr>
              <a:t>i_e			oa			o_e	</a:t>
            </a:r>
            <a:r>
              <a:rPr lang="it-IT" b="1" dirty="0">
                <a:latin typeface="Arial"/>
                <a:cs typeface="Arial"/>
              </a:rPr>
              <a:t>	o</a:t>
            </a:r>
          </a:p>
          <a:p>
            <a:pPr lvl="1" defTabSz="457200"/>
            <a:r>
              <a:rPr lang="it-IT" dirty="0">
                <a:latin typeface="Arial"/>
                <a:cs typeface="Arial"/>
              </a:rPr>
              <a:t>ow	</a:t>
            </a:r>
            <a:r>
              <a:rPr lang="it-IT" b="1" dirty="0">
                <a:latin typeface="Arial"/>
                <a:cs typeface="Arial"/>
              </a:rPr>
              <a:t>		a</a:t>
            </a:r>
            <a:r>
              <a:rPr lang="it-IT" dirty="0">
                <a:latin typeface="Arial"/>
                <a:cs typeface="Arial"/>
              </a:rPr>
              <a:t>			ee			i_e</a:t>
            </a:r>
          </a:p>
          <a:p>
            <a:pPr lvl="1" defTabSz="457200"/>
            <a:r>
              <a:rPr lang="it-IT" b="1" dirty="0">
                <a:latin typeface="Arial"/>
                <a:cs typeface="Arial"/>
              </a:rPr>
              <a:t>e</a:t>
            </a:r>
            <a:r>
              <a:rPr lang="it-IT" dirty="0">
                <a:latin typeface="Arial"/>
                <a:cs typeface="Arial"/>
              </a:rPr>
              <a:t>			o_e		ay			ea</a:t>
            </a:r>
          </a:p>
        </p:txBody>
      </p:sp>
    </p:spTree>
    <p:extLst>
      <p:ext uri="{BB962C8B-B14F-4D97-AF65-F5344CB8AC3E}">
        <p14:creationId xmlns:p14="http://schemas.microsoft.com/office/powerpoint/2010/main" val="3780168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Content Placeholder 22">
            <a:extLst>
              <a:ext uri="{FF2B5EF4-FFF2-40B4-BE49-F238E27FC236}">
                <a16:creationId xmlns:a16="http://schemas.microsoft.com/office/drawing/2014/main" id="{B1BAEC69-BFE6-9D3B-175C-647DCF6C1EA2}"/>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ts val="2100"/>
              </a:lnSpc>
              <a:spcBef>
                <a:spcPts val="0"/>
              </a:spcBef>
              <a:spcAft>
                <a:spcPts val="0"/>
              </a:spcAft>
              <a:buClrTx/>
              <a:buSzTx/>
              <a:buFont typeface="+mj-lt"/>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Comprehension Questions Part 1</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7666E81B-83EE-F78D-5D9F-D8FEB6D31FC7}"/>
              </a:ext>
            </a:extLst>
          </p:cNvPr>
          <p:cNvSpPr>
            <a:spLocks noGrp="1"/>
          </p:cNvSpPr>
          <p:nvPr>
            <p:ph type="sldNum" sz="quarter" idx="12"/>
          </p:nvPr>
        </p:nvSpPr>
        <p:spPr/>
        <p:txBody>
          <a:bodyPr>
            <a:noAutofit/>
          </a:bodyPr>
          <a:lstStyle/>
          <a:p>
            <a:fld id="{D329465C-2FAC-6745-BF34-06294513BB59}" type="slidenum">
              <a:rPr lang="en-US" smtClean="0"/>
              <a:t>10</a:t>
            </a:fld>
            <a:endParaRPr lang="en-US"/>
          </a:p>
        </p:txBody>
      </p:sp>
      <p:sp>
        <p:nvSpPr>
          <p:cNvPr id="3" name="Content Placeholder 2">
            <a:extLst>
              <a:ext uri="{FF2B5EF4-FFF2-40B4-BE49-F238E27FC236}">
                <a16:creationId xmlns:a16="http://schemas.microsoft.com/office/drawing/2014/main" id="{97CB3D5A-517B-2940-0EC1-A279FFCF12AE}"/>
              </a:ext>
            </a:extLst>
          </p:cNvPr>
          <p:cNvSpPr>
            <a:spLocks noGrp="1"/>
          </p:cNvSpPr>
          <p:nvPr>
            <p:ph idx="1"/>
          </p:nvPr>
        </p:nvSpPr>
        <p:spPr>
          <a:xfrm>
            <a:off x="685800" y="1065904"/>
            <a:ext cx="10668000" cy="5175869"/>
          </a:xfrm>
        </p:spPr>
        <p:txBody>
          <a:bodyPr>
            <a:noAutofit/>
          </a:bodyPr>
          <a:lstStyle/>
          <a:p>
            <a:pPr marL="0" indent="0">
              <a:buNone/>
            </a:pPr>
            <a:r>
              <a:rPr lang="en-US" b="1" dirty="0"/>
              <a:t>What is the setting of this story?</a:t>
            </a:r>
          </a:p>
          <a:p>
            <a:pPr marL="0" indent="0">
              <a:buNone/>
            </a:pPr>
            <a:r>
              <a:rPr lang="en-US" dirty="0"/>
              <a:t>	 The setting of this story is ________________.</a:t>
            </a:r>
          </a:p>
          <a:p>
            <a:pPr marL="0" indent="0">
              <a:buNone/>
            </a:pPr>
            <a:r>
              <a:rPr lang="en-US" b="1" dirty="0"/>
              <a:t>Who are the two main characters in the story?</a:t>
            </a:r>
          </a:p>
          <a:p>
            <a:pPr marL="0" indent="0">
              <a:buNone/>
            </a:pPr>
            <a:r>
              <a:rPr lang="en-US" dirty="0"/>
              <a:t>	 The two main characters in the story are ________________.</a:t>
            </a:r>
          </a:p>
          <a:p>
            <a:pPr marL="0" indent="0">
              <a:buNone/>
            </a:pPr>
            <a:r>
              <a:rPr lang="en-US" b="1" dirty="0"/>
              <a:t>What did Grandma and Mom disagree about?</a:t>
            </a:r>
          </a:p>
          <a:p>
            <a:pPr marL="0" indent="0">
              <a:buNone/>
            </a:pPr>
            <a:r>
              <a:rPr lang="en-US" dirty="0"/>
              <a:t>	 Grandma and Mom disagreed about  ________________.</a:t>
            </a:r>
          </a:p>
          <a:p>
            <a:pPr marL="0" indent="0">
              <a:spcBef>
                <a:spcPts val="2000"/>
              </a:spcBef>
              <a:buNone/>
            </a:pPr>
            <a:endParaRPr lang="en-US" dirty="0"/>
          </a:p>
        </p:txBody>
      </p:sp>
    </p:spTree>
    <p:extLst>
      <p:ext uri="{BB962C8B-B14F-4D97-AF65-F5344CB8AC3E}">
        <p14:creationId xmlns:p14="http://schemas.microsoft.com/office/powerpoint/2010/main" val="1284019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1EF82D3-72F2-6B4A-C188-E024FE59509D}"/>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cs typeface="Arial" panose="020B0604020202020204" pitchFamily="34" charset="0"/>
              </a:rPr>
              <a:t>Decodable Narrative Text</a:t>
            </a: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(Part 2)</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89F8ACBB-F699-811B-DACA-578EFE8EFB69}"/>
              </a:ext>
            </a:extLst>
          </p:cNvPr>
          <p:cNvSpPr>
            <a:spLocks noGrp="1"/>
          </p:cNvSpPr>
          <p:nvPr>
            <p:ph type="sldNum" sz="quarter" idx="12"/>
          </p:nvPr>
        </p:nvSpPr>
        <p:spPr/>
        <p:txBody>
          <a:bodyPr>
            <a:noAutofit/>
          </a:bodyPr>
          <a:lstStyle/>
          <a:p>
            <a:fld id="{D329465C-2FAC-6745-BF34-06294513BB59}" type="slidenum">
              <a:rPr lang="en-US" smtClean="0"/>
              <a:pPr/>
              <a:t>11</a:t>
            </a:fld>
            <a:endParaRPr lang="en-US" dirty="0"/>
          </a:p>
        </p:txBody>
      </p:sp>
      <p:sp>
        <p:nvSpPr>
          <p:cNvPr id="5" name="Content Placeholder 4">
            <a:extLst>
              <a:ext uri="{FF2B5EF4-FFF2-40B4-BE49-F238E27FC236}">
                <a16:creationId xmlns:a16="http://schemas.microsoft.com/office/drawing/2014/main" id="{A8DA77EB-753B-3713-0B7E-E9C980F4C07B}"/>
              </a:ext>
            </a:extLst>
          </p:cNvPr>
          <p:cNvSpPr>
            <a:spLocks noGrp="1"/>
          </p:cNvSpPr>
          <p:nvPr>
            <p:ph sz="quarter" idx="15"/>
          </p:nvPr>
        </p:nvSpPr>
        <p:spPr>
          <a:xfrm>
            <a:off x="3216090" y="1252854"/>
            <a:ext cx="6528546" cy="288955"/>
          </a:xfrm>
        </p:spPr>
        <p:txBody>
          <a:bodyPr>
            <a:noAutofit/>
          </a:bodyPr>
          <a:lstStyle/>
          <a:p>
            <a:r>
              <a:rPr lang="en-US" b="1" dirty="0">
                <a:effectLst/>
                <a:latin typeface="Arial" panose="020B0604020202020204" pitchFamily="34" charset="0"/>
              </a:rPr>
              <a:t>Part 2</a:t>
            </a:r>
            <a:endParaRPr lang="en-US" dirty="0">
              <a:effectLst/>
              <a:latin typeface="Arial" panose="020B0604020202020204" pitchFamily="34" charset="0"/>
            </a:endParaRPr>
          </a:p>
          <a:p>
            <a:endParaRPr lang="en-US" dirty="0"/>
          </a:p>
        </p:txBody>
      </p:sp>
      <p:sp>
        <p:nvSpPr>
          <p:cNvPr id="6" name="Content Placeholder 5">
            <a:extLst>
              <a:ext uri="{FF2B5EF4-FFF2-40B4-BE49-F238E27FC236}">
                <a16:creationId xmlns:a16="http://schemas.microsoft.com/office/drawing/2014/main" id="{E7A2F509-F7C0-BD73-F5E9-F42A27A18E14}"/>
              </a:ext>
            </a:extLst>
          </p:cNvPr>
          <p:cNvSpPr>
            <a:spLocks noGrp="1"/>
          </p:cNvSpPr>
          <p:nvPr>
            <p:ph idx="1"/>
          </p:nvPr>
        </p:nvSpPr>
        <p:spPr>
          <a:xfrm>
            <a:off x="3216090" y="1540919"/>
            <a:ext cx="6871807" cy="1040356"/>
          </a:xfrm>
        </p:spPr>
        <p:txBody>
          <a:bodyPr>
            <a:noAutofit/>
          </a:bodyPr>
          <a:lstStyle/>
          <a:p>
            <a:pPr marL="0" indent="0">
              <a:lnSpc>
                <a:spcPct val="100000"/>
              </a:lnSpc>
              <a:spcBef>
                <a:spcPts val="0"/>
              </a:spcBef>
              <a:buNone/>
            </a:pPr>
            <a:r>
              <a:rPr lang="en-US" sz="1600" b="1" dirty="0"/>
              <a:t>Teacher Reads</a:t>
            </a:r>
            <a:r>
              <a:rPr lang="en-US" sz="1600" dirty="0"/>
              <a:t> Life on West Street is altered, or changed, after Grandma </a:t>
            </a:r>
            <a:br>
              <a:rPr lang="en-US" sz="1600" dirty="0"/>
            </a:br>
            <a:r>
              <a:rPr lang="en-US" sz="1600" dirty="0"/>
              <a:t>arrives. Read on to see what happens when David is expected to share </a:t>
            </a:r>
            <a:br>
              <a:rPr lang="en-US" sz="1600" dirty="0"/>
            </a:br>
            <a:r>
              <a:rPr lang="en-US" sz="1600" dirty="0"/>
              <a:t>his cell phone with Grandma.</a:t>
            </a:r>
          </a:p>
        </p:txBody>
      </p:sp>
      <p:sp>
        <p:nvSpPr>
          <p:cNvPr id="7" name="Content Placeholder 6">
            <a:extLst>
              <a:ext uri="{FF2B5EF4-FFF2-40B4-BE49-F238E27FC236}">
                <a16:creationId xmlns:a16="http://schemas.microsoft.com/office/drawing/2014/main" id="{5118BD0C-F96E-6E6D-3CD8-6A587D71492A}"/>
              </a:ext>
            </a:extLst>
          </p:cNvPr>
          <p:cNvSpPr>
            <a:spLocks noGrp="1"/>
          </p:cNvSpPr>
          <p:nvPr>
            <p:ph idx="16"/>
          </p:nvPr>
        </p:nvSpPr>
        <p:spPr>
          <a:xfrm>
            <a:off x="3216090" y="2495065"/>
            <a:ext cx="6528547" cy="3327165"/>
          </a:xfrm>
        </p:spPr>
        <p:txBody>
          <a:bodyPr>
            <a:noAutofit/>
          </a:bodyPr>
          <a:lstStyle/>
          <a:p>
            <a:pPr marL="0" indent="457200">
              <a:lnSpc>
                <a:spcPts val="2600"/>
              </a:lnSpc>
              <a:spcBef>
                <a:spcPts val="0"/>
              </a:spcBef>
              <a:buNone/>
            </a:pPr>
            <a:r>
              <a:rPr lang="en-US" sz="1800" dirty="0"/>
              <a:t>David and Grandma were fine until the day Mom </a:t>
            </a:r>
            <a:br>
              <a:rPr lang="en-US" sz="1800" dirty="0"/>
            </a:br>
            <a:r>
              <a:rPr lang="en-US" sz="1800" dirty="0"/>
              <a:t>said, “Grandma’s </a:t>
            </a:r>
            <a:r>
              <a:rPr lang="en-US" sz="1800" b="1" dirty="0"/>
              <a:t>phone</a:t>
            </a:r>
            <a:r>
              <a:rPr lang="en-US" sz="1800" dirty="0"/>
              <a:t> broke. But she needs a phone </a:t>
            </a:r>
            <a:br>
              <a:rPr lang="en-US" sz="1800" dirty="0"/>
            </a:br>
            <a:r>
              <a:rPr lang="en-US" sz="1800" dirty="0"/>
              <a:t>to stay in contact with people. You will have to split </a:t>
            </a:r>
            <a:br>
              <a:rPr lang="en-US" sz="1800" dirty="0"/>
            </a:br>
            <a:r>
              <a:rPr lang="en-US" sz="1800" dirty="0"/>
              <a:t>time with Grandma on your phone.”</a:t>
            </a:r>
          </a:p>
          <a:p>
            <a:pPr marL="0" indent="457200">
              <a:lnSpc>
                <a:spcPts val="2600"/>
              </a:lnSpc>
              <a:spcBef>
                <a:spcPts val="0"/>
              </a:spcBef>
              <a:buNone/>
            </a:pPr>
            <a:r>
              <a:rPr lang="en-US" sz="1800" dirty="0"/>
              <a:t>“For real, Mom?” David asked. His phone was all </a:t>
            </a:r>
            <a:br>
              <a:rPr lang="en-US" sz="1800" dirty="0"/>
            </a:br>
            <a:r>
              <a:rPr lang="en-US" sz="1800" dirty="0"/>
              <a:t>his until Grandma came.</a:t>
            </a:r>
          </a:p>
          <a:p>
            <a:pPr marL="0" indent="457200">
              <a:lnSpc>
                <a:spcPts val="2600"/>
              </a:lnSpc>
              <a:spcBef>
                <a:spcPts val="0"/>
              </a:spcBef>
              <a:buNone/>
            </a:pPr>
            <a:r>
              <a:rPr lang="en-US" sz="1800" dirty="0"/>
              <a:t>“Yes,” said Mom, and there was no way to stop it.</a:t>
            </a:r>
          </a:p>
          <a:p>
            <a:pPr marL="0" indent="457200">
              <a:lnSpc>
                <a:spcPts val="2600"/>
              </a:lnSpc>
              <a:spcBef>
                <a:spcPts val="0"/>
              </a:spcBef>
              <a:buNone/>
            </a:pPr>
            <a:r>
              <a:rPr lang="en-US" sz="1800" dirty="0"/>
              <a:t>David liked to chat with his pals on his phone. </a:t>
            </a:r>
            <a:br>
              <a:rPr lang="en-US" sz="1800" dirty="0"/>
            </a:br>
            <a:r>
              <a:rPr lang="en-US" sz="1800" dirty="0"/>
              <a:t>They sent texts with jokes. David said that he made the </a:t>
            </a:r>
            <a:br>
              <a:rPr lang="en-US" sz="1800" dirty="0"/>
            </a:br>
            <a:r>
              <a:rPr lang="en-US" sz="1800" dirty="0"/>
              <a:t>best jokes.</a:t>
            </a:r>
          </a:p>
        </p:txBody>
      </p:sp>
      <p:sp>
        <p:nvSpPr>
          <p:cNvPr id="8" name="Content Placeholder 7">
            <a:extLst>
              <a:ext uri="{FF2B5EF4-FFF2-40B4-BE49-F238E27FC236}">
                <a16:creationId xmlns:a16="http://schemas.microsoft.com/office/drawing/2014/main" id="{B47AE371-FBCB-1ABC-53EA-9B9F75655914}"/>
              </a:ext>
              <a:ext uri="{C183D7F6-B498-43B3-948B-1728B52AA6E4}">
                <adec:decorative xmlns:adec="http://schemas.microsoft.com/office/drawing/2017/decorative" val="1"/>
              </a:ext>
            </a:extLst>
          </p:cNvPr>
          <p:cNvSpPr>
            <a:spLocks noGrp="1"/>
          </p:cNvSpPr>
          <p:nvPr>
            <p:ph sz="quarter" idx="17"/>
          </p:nvPr>
        </p:nvSpPr>
        <p:spPr>
          <a:xfrm>
            <a:off x="2447362" y="2486837"/>
            <a:ext cx="598579" cy="3315116"/>
          </a:xfrm>
        </p:spPr>
        <p:txBody>
          <a:bodyPr>
            <a:noAutofit/>
          </a:bodyPr>
          <a:lstStyle/>
          <a:p>
            <a:r>
              <a:rPr lang="en-US" dirty="0"/>
              <a:t>96</a:t>
            </a:r>
          </a:p>
          <a:p>
            <a:r>
              <a:rPr lang="en-US" dirty="0"/>
              <a:t>105</a:t>
            </a:r>
          </a:p>
          <a:p>
            <a:r>
              <a:rPr lang="en-US" dirty="0"/>
              <a:t>114</a:t>
            </a:r>
          </a:p>
          <a:p>
            <a:r>
              <a:rPr lang="en-US" dirty="0"/>
              <a:t>125</a:t>
            </a:r>
          </a:p>
          <a:p>
            <a:r>
              <a:rPr lang="en-US" dirty="0"/>
              <a:t>131</a:t>
            </a:r>
          </a:p>
          <a:p>
            <a:r>
              <a:rPr lang="en-US" dirty="0"/>
              <a:t>140</a:t>
            </a:r>
          </a:p>
          <a:p>
            <a:r>
              <a:rPr lang="en-US" dirty="0"/>
              <a:t>144</a:t>
            </a:r>
          </a:p>
          <a:p>
            <a:r>
              <a:rPr lang="en-US" dirty="0"/>
              <a:t>155</a:t>
            </a:r>
          </a:p>
          <a:p>
            <a:r>
              <a:rPr lang="en-US" dirty="0"/>
              <a:t>165</a:t>
            </a:r>
          </a:p>
          <a:p>
            <a:r>
              <a:rPr lang="en-US" dirty="0"/>
              <a:t>176</a:t>
            </a:r>
          </a:p>
        </p:txBody>
      </p:sp>
    </p:spTree>
    <p:extLst>
      <p:ext uri="{BB962C8B-B14F-4D97-AF65-F5344CB8AC3E}">
        <p14:creationId xmlns:p14="http://schemas.microsoft.com/office/powerpoint/2010/main" val="3235803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Content Placeholder 22">
            <a:extLst>
              <a:ext uri="{FF2B5EF4-FFF2-40B4-BE49-F238E27FC236}">
                <a16:creationId xmlns:a16="http://schemas.microsoft.com/office/drawing/2014/main" id="{B1BAEC69-BFE6-9D3B-175C-647DCF6C1EA2}"/>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ts val="2100"/>
              </a:lnSpc>
              <a:spcBef>
                <a:spcPts val="0"/>
              </a:spcBef>
              <a:spcAft>
                <a:spcPts val="0"/>
              </a:spcAft>
              <a:buClrTx/>
              <a:buSzTx/>
              <a:buFont typeface="+mj-lt"/>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Comprehension Questions Part 2</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7666E81B-83EE-F78D-5D9F-D8FEB6D31FC7}"/>
              </a:ext>
            </a:extLst>
          </p:cNvPr>
          <p:cNvSpPr>
            <a:spLocks noGrp="1"/>
          </p:cNvSpPr>
          <p:nvPr>
            <p:ph type="sldNum" sz="quarter" idx="12"/>
          </p:nvPr>
        </p:nvSpPr>
        <p:spPr/>
        <p:txBody>
          <a:bodyPr>
            <a:noAutofit/>
          </a:bodyPr>
          <a:lstStyle/>
          <a:p>
            <a:fld id="{D329465C-2FAC-6745-BF34-06294513BB59}" type="slidenum">
              <a:rPr lang="en-US" smtClean="0"/>
              <a:t>12</a:t>
            </a:fld>
            <a:endParaRPr lang="en-US"/>
          </a:p>
        </p:txBody>
      </p:sp>
      <p:sp>
        <p:nvSpPr>
          <p:cNvPr id="3" name="Content Placeholder 2">
            <a:extLst>
              <a:ext uri="{FF2B5EF4-FFF2-40B4-BE49-F238E27FC236}">
                <a16:creationId xmlns:a16="http://schemas.microsoft.com/office/drawing/2014/main" id="{97CB3D5A-517B-2940-0EC1-A279FFCF12AE}"/>
              </a:ext>
            </a:extLst>
          </p:cNvPr>
          <p:cNvSpPr>
            <a:spLocks noGrp="1"/>
          </p:cNvSpPr>
          <p:nvPr>
            <p:ph idx="1"/>
          </p:nvPr>
        </p:nvSpPr>
        <p:spPr>
          <a:xfrm>
            <a:off x="685800" y="1065904"/>
            <a:ext cx="10668000" cy="5175869"/>
          </a:xfrm>
        </p:spPr>
        <p:txBody>
          <a:bodyPr>
            <a:noAutofit/>
          </a:bodyPr>
          <a:lstStyle/>
          <a:p>
            <a:pPr marL="0" indent="0">
              <a:buNone/>
            </a:pPr>
            <a:r>
              <a:rPr lang="en-US" b="1" dirty="0"/>
              <a:t>What problem did David have?</a:t>
            </a:r>
          </a:p>
          <a:p>
            <a:pPr marL="0" indent="0">
              <a:buNone/>
            </a:pPr>
            <a:r>
              <a:rPr lang="en-US" dirty="0"/>
              <a:t>	 David’s problem was that ________________.</a:t>
            </a:r>
          </a:p>
        </p:txBody>
      </p:sp>
    </p:spTree>
    <p:extLst>
      <p:ext uri="{BB962C8B-B14F-4D97-AF65-F5344CB8AC3E}">
        <p14:creationId xmlns:p14="http://schemas.microsoft.com/office/powerpoint/2010/main" val="1505029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1EF82D3-72F2-6B4A-C188-E024FE59509D}"/>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cs typeface="Arial" panose="020B0604020202020204" pitchFamily="34" charset="0"/>
              </a:rPr>
              <a:t>Decodable Narrative Text</a:t>
            </a: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 (Part 3)</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89F8ACBB-F699-811B-DACA-578EFE8EFB69}"/>
              </a:ext>
            </a:extLst>
          </p:cNvPr>
          <p:cNvSpPr>
            <a:spLocks noGrp="1"/>
          </p:cNvSpPr>
          <p:nvPr>
            <p:ph type="sldNum" sz="quarter" idx="12"/>
          </p:nvPr>
        </p:nvSpPr>
        <p:spPr/>
        <p:txBody>
          <a:bodyPr>
            <a:noAutofit/>
          </a:bodyPr>
          <a:lstStyle/>
          <a:p>
            <a:fld id="{D329465C-2FAC-6745-BF34-06294513BB59}" type="slidenum">
              <a:rPr lang="en-US" smtClean="0"/>
              <a:pPr/>
              <a:t>13</a:t>
            </a:fld>
            <a:endParaRPr lang="en-US" dirty="0"/>
          </a:p>
        </p:txBody>
      </p:sp>
      <p:sp>
        <p:nvSpPr>
          <p:cNvPr id="5" name="Content Placeholder 4">
            <a:extLst>
              <a:ext uri="{FF2B5EF4-FFF2-40B4-BE49-F238E27FC236}">
                <a16:creationId xmlns:a16="http://schemas.microsoft.com/office/drawing/2014/main" id="{A8DA77EB-753B-3713-0B7E-E9C980F4C07B}"/>
              </a:ext>
            </a:extLst>
          </p:cNvPr>
          <p:cNvSpPr>
            <a:spLocks noGrp="1"/>
          </p:cNvSpPr>
          <p:nvPr>
            <p:ph sz="quarter" idx="15"/>
          </p:nvPr>
        </p:nvSpPr>
        <p:spPr>
          <a:xfrm>
            <a:off x="3216090" y="1026711"/>
            <a:ext cx="6528546" cy="288955"/>
          </a:xfrm>
        </p:spPr>
        <p:txBody>
          <a:bodyPr>
            <a:noAutofit/>
          </a:bodyPr>
          <a:lstStyle/>
          <a:p>
            <a:r>
              <a:rPr lang="en-US" b="1" dirty="0">
                <a:effectLst/>
                <a:latin typeface="Arial" panose="020B0604020202020204" pitchFamily="34" charset="0"/>
              </a:rPr>
              <a:t>Part 3</a:t>
            </a:r>
            <a:endParaRPr lang="en-US" dirty="0">
              <a:effectLst/>
              <a:latin typeface="Arial" panose="020B0604020202020204" pitchFamily="34" charset="0"/>
            </a:endParaRPr>
          </a:p>
          <a:p>
            <a:endParaRPr lang="en-US" dirty="0"/>
          </a:p>
        </p:txBody>
      </p:sp>
      <p:sp>
        <p:nvSpPr>
          <p:cNvPr id="6" name="Content Placeholder 5">
            <a:extLst>
              <a:ext uri="{FF2B5EF4-FFF2-40B4-BE49-F238E27FC236}">
                <a16:creationId xmlns:a16="http://schemas.microsoft.com/office/drawing/2014/main" id="{E7A2F509-F7C0-BD73-F5E9-F42A27A18E14}"/>
              </a:ext>
            </a:extLst>
          </p:cNvPr>
          <p:cNvSpPr>
            <a:spLocks noGrp="1"/>
          </p:cNvSpPr>
          <p:nvPr>
            <p:ph idx="1"/>
          </p:nvPr>
        </p:nvSpPr>
        <p:spPr>
          <a:xfrm>
            <a:off x="3216090" y="1314776"/>
            <a:ext cx="6842309" cy="1030831"/>
          </a:xfrm>
        </p:spPr>
        <p:txBody>
          <a:bodyPr>
            <a:noAutofit/>
          </a:bodyPr>
          <a:lstStyle/>
          <a:p>
            <a:pPr marL="0" indent="0">
              <a:lnSpc>
                <a:spcPct val="100000"/>
              </a:lnSpc>
              <a:spcBef>
                <a:spcPts val="0"/>
              </a:spcBef>
              <a:buNone/>
            </a:pPr>
            <a:r>
              <a:rPr lang="en-US" sz="1600" b="1" dirty="0"/>
              <a:t>Teacher Reads</a:t>
            </a:r>
            <a:r>
              <a:rPr lang="en-US" sz="1600" dirty="0"/>
              <a:t> Having to share the cell phone makes David feel </a:t>
            </a:r>
            <a:br>
              <a:rPr lang="en-US" sz="1600" dirty="0"/>
            </a:br>
            <a:r>
              <a:rPr lang="en-US" sz="1600" dirty="0"/>
              <a:t>frustrated (upset). Grandma and David will need to work out a solution.</a:t>
            </a:r>
          </a:p>
        </p:txBody>
      </p:sp>
      <p:sp>
        <p:nvSpPr>
          <p:cNvPr id="7" name="Content Placeholder 6">
            <a:extLst>
              <a:ext uri="{FF2B5EF4-FFF2-40B4-BE49-F238E27FC236}">
                <a16:creationId xmlns:a16="http://schemas.microsoft.com/office/drawing/2014/main" id="{5118BD0C-F96E-6E6D-3CD8-6A587D71492A}"/>
              </a:ext>
            </a:extLst>
          </p:cNvPr>
          <p:cNvSpPr>
            <a:spLocks noGrp="1"/>
          </p:cNvSpPr>
          <p:nvPr>
            <p:ph idx="16"/>
          </p:nvPr>
        </p:nvSpPr>
        <p:spPr>
          <a:xfrm>
            <a:off x="3216090" y="2078731"/>
            <a:ext cx="6528547" cy="2957841"/>
          </a:xfrm>
        </p:spPr>
        <p:txBody>
          <a:bodyPr>
            <a:noAutofit/>
          </a:bodyPr>
          <a:lstStyle/>
          <a:p>
            <a:pPr marL="0" indent="457200">
              <a:lnSpc>
                <a:spcPts val="2600"/>
              </a:lnSpc>
              <a:spcBef>
                <a:spcPts val="0"/>
              </a:spcBef>
              <a:buNone/>
            </a:pPr>
            <a:r>
              <a:rPr lang="en-US" sz="1800" dirty="0"/>
              <a:t>When Grandma was on the phone, David had to </a:t>
            </a:r>
            <a:br>
              <a:rPr lang="en-US" sz="1800" dirty="0"/>
            </a:br>
            <a:r>
              <a:rPr lang="en-US" sz="1800" dirty="0"/>
              <a:t>wait for her to finish. He kept checking to see when it </a:t>
            </a:r>
            <a:br>
              <a:rPr lang="en-US" sz="1800" dirty="0"/>
            </a:br>
            <a:r>
              <a:rPr lang="en-US" sz="1800" dirty="0"/>
              <a:t>was his time to get the phone.</a:t>
            </a:r>
          </a:p>
          <a:p>
            <a:pPr marL="0" indent="457200">
              <a:lnSpc>
                <a:spcPts val="2600"/>
              </a:lnSpc>
              <a:spcBef>
                <a:spcPts val="0"/>
              </a:spcBef>
              <a:buNone/>
            </a:pPr>
            <a:r>
              <a:rPr lang="en-US" sz="1800" dirty="0"/>
              <a:t>David got the phone back. “I missed a text from </a:t>
            </a:r>
            <a:br>
              <a:rPr lang="en-US" sz="1800" dirty="0"/>
            </a:br>
            <a:r>
              <a:rPr lang="en-US" sz="1800" dirty="0"/>
              <a:t>Mike,” groaned David. He scanned the text: “Where </a:t>
            </a:r>
            <a:br>
              <a:rPr lang="en-US" sz="1800" dirty="0"/>
            </a:br>
            <a:r>
              <a:rPr lang="en-US" sz="1800" dirty="0"/>
              <a:t>RU?” David texted back, “My bad. I left the phone </a:t>
            </a:r>
            <a:br>
              <a:rPr lang="en-US" sz="1800" dirty="0"/>
            </a:br>
            <a:r>
              <a:rPr lang="en-US" sz="1800" dirty="0"/>
              <a:t>on my desk.” He did not tell his pals that he split his </a:t>
            </a:r>
            <a:br>
              <a:rPr lang="en-US" sz="1800" dirty="0"/>
            </a:br>
            <a:r>
              <a:rPr lang="en-US" sz="1800" dirty="0"/>
              <a:t>phone time with Grandma.</a:t>
            </a:r>
          </a:p>
        </p:txBody>
      </p:sp>
      <p:sp>
        <p:nvSpPr>
          <p:cNvPr id="8" name="Content Placeholder 7">
            <a:extLst>
              <a:ext uri="{FF2B5EF4-FFF2-40B4-BE49-F238E27FC236}">
                <a16:creationId xmlns:a16="http://schemas.microsoft.com/office/drawing/2014/main" id="{B47AE371-FBCB-1ABC-53EA-9B9F75655914}"/>
              </a:ext>
              <a:ext uri="{C183D7F6-B498-43B3-948B-1728B52AA6E4}">
                <adec:decorative xmlns:adec="http://schemas.microsoft.com/office/drawing/2017/decorative" val="1"/>
              </a:ext>
            </a:extLst>
          </p:cNvPr>
          <p:cNvSpPr>
            <a:spLocks noGrp="1"/>
          </p:cNvSpPr>
          <p:nvPr>
            <p:ph sz="quarter" idx="17"/>
          </p:nvPr>
        </p:nvSpPr>
        <p:spPr>
          <a:xfrm>
            <a:off x="2447362" y="2072145"/>
            <a:ext cx="598579" cy="2964427"/>
          </a:xfrm>
        </p:spPr>
        <p:txBody>
          <a:bodyPr>
            <a:noAutofit/>
          </a:bodyPr>
          <a:lstStyle/>
          <a:p>
            <a:r>
              <a:rPr lang="en-US" dirty="0"/>
              <a:t>178</a:t>
            </a:r>
          </a:p>
          <a:p>
            <a:r>
              <a:rPr lang="en-US" dirty="0"/>
              <a:t>187</a:t>
            </a:r>
          </a:p>
          <a:p>
            <a:r>
              <a:rPr lang="en-US" dirty="0"/>
              <a:t>199</a:t>
            </a:r>
          </a:p>
          <a:p>
            <a:r>
              <a:rPr lang="en-US" dirty="0"/>
              <a:t>206</a:t>
            </a:r>
          </a:p>
          <a:p>
            <a:r>
              <a:rPr lang="en-US" dirty="0"/>
              <a:t>216</a:t>
            </a:r>
          </a:p>
          <a:p>
            <a:r>
              <a:rPr lang="en-US" dirty="0"/>
              <a:t>224</a:t>
            </a:r>
          </a:p>
          <a:p>
            <a:r>
              <a:rPr lang="en-US" dirty="0"/>
              <a:t>234</a:t>
            </a:r>
          </a:p>
          <a:p>
            <a:r>
              <a:rPr lang="en-US" dirty="0"/>
              <a:t>247</a:t>
            </a:r>
          </a:p>
        </p:txBody>
      </p:sp>
    </p:spTree>
    <p:extLst>
      <p:ext uri="{BB962C8B-B14F-4D97-AF65-F5344CB8AC3E}">
        <p14:creationId xmlns:p14="http://schemas.microsoft.com/office/powerpoint/2010/main" val="37167579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1EF82D3-72F2-6B4A-C188-E024FE59509D}"/>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cs typeface="Arial" panose="020B0604020202020204" pitchFamily="34" charset="0"/>
              </a:rPr>
              <a:t>Decodable Narrative Text (Part 3) — cont’d</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89F8ACBB-F699-811B-DACA-578EFE8EFB69}"/>
              </a:ext>
            </a:extLst>
          </p:cNvPr>
          <p:cNvSpPr>
            <a:spLocks noGrp="1"/>
          </p:cNvSpPr>
          <p:nvPr>
            <p:ph type="sldNum" sz="quarter" idx="12"/>
          </p:nvPr>
        </p:nvSpPr>
        <p:spPr/>
        <p:txBody>
          <a:bodyPr>
            <a:noAutofit/>
          </a:bodyPr>
          <a:lstStyle/>
          <a:p>
            <a:fld id="{D329465C-2FAC-6745-BF34-06294513BB59}" type="slidenum">
              <a:rPr lang="en-US" smtClean="0"/>
              <a:pPr/>
              <a:t>14</a:t>
            </a:fld>
            <a:endParaRPr lang="en-US" dirty="0"/>
          </a:p>
        </p:txBody>
      </p:sp>
      <p:sp>
        <p:nvSpPr>
          <p:cNvPr id="30" name="Content Placeholder 6">
            <a:extLst>
              <a:ext uri="{FF2B5EF4-FFF2-40B4-BE49-F238E27FC236}">
                <a16:creationId xmlns:a16="http://schemas.microsoft.com/office/drawing/2014/main" id="{5118BD0C-F96E-6E6D-3CD8-6A587D71492A}"/>
              </a:ext>
            </a:extLst>
          </p:cNvPr>
          <p:cNvSpPr>
            <a:spLocks noGrp="1"/>
          </p:cNvSpPr>
          <p:nvPr>
            <p:ph idx="16"/>
          </p:nvPr>
        </p:nvSpPr>
        <p:spPr>
          <a:xfrm>
            <a:off x="3216090" y="1136198"/>
            <a:ext cx="6528547" cy="3622614"/>
          </a:xfrm>
        </p:spPr>
        <p:txBody>
          <a:bodyPr>
            <a:noAutofit/>
          </a:bodyPr>
          <a:lstStyle/>
          <a:p>
            <a:pPr marL="0" indent="457200">
              <a:lnSpc>
                <a:spcPts val="2600"/>
              </a:lnSpc>
              <a:spcBef>
                <a:spcPts val="0"/>
              </a:spcBef>
              <a:buNone/>
            </a:pPr>
            <a:r>
              <a:rPr lang="en-US" sz="1800" dirty="0"/>
              <a:t>Grandma and David split time with the phone for </a:t>
            </a:r>
            <a:br>
              <a:rPr lang="en-US" sz="1800" dirty="0"/>
            </a:br>
            <a:r>
              <a:rPr lang="en-US" sz="1800" dirty="0"/>
              <a:t>a while. Then came a day when Grandma came home </a:t>
            </a:r>
            <a:br>
              <a:rPr lang="en-US" sz="1800" dirty="0"/>
            </a:br>
            <a:r>
              <a:rPr lang="en-US" sz="1800" dirty="0"/>
              <a:t>with a phone of her own. “I got on the same plan as </a:t>
            </a:r>
            <a:br>
              <a:rPr lang="en-US" sz="1800" dirty="0"/>
            </a:br>
            <a:r>
              <a:rPr lang="en-US" sz="1800" dirty="0"/>
              <a:t>you,” she said. David gave Grandma a big smile. It had </a:t>
            </a:r>
            <a:br>
              <a:rPr lang="en-US" sz="1800" dirty="0"/>
            </a:br>
            <a:r>
              <a:rPr lang="en-US" sz="1800" dirty="0"/>
              <a:t>not been so bad to split time with the phone after all. </a:t>
            </a:r>
            <a:br>
              <a:rPr lang="en-US" sz="1800" dirty="0"/>
            </a:br>
            <a:r>
              <a:rPr lang="en-US" sz="1800" dirty="0"/>
              <a:t>He was glad she came to stay.</a:t>
            </a:r>
          </a:p>
        </p:txBody>
      </p:sp>
      <p:sp>
        <p:nvSpPr>
          <p:cNvPr id="8" name="Content Placeholder 7">
            <a:extLst>
              <a:ext uri="{FF2B5EF4-FFF2-40B4-BE49-F238E27FC236}">
                <a16:creationId xmlns:a16="http://schemas.microsoft.com/office/drawing/2014/main" id="{B47AE371-FBCB-1ABC-53EA-9B9F75655914}"/>
              </a:ext>
              <a:ext uri="{C183D7F6-B498-43B3-948B-1728B52AA6E4}">
                <adec:decorative xmlns:adec="http://schemas.microsoft.com/office/drawing/2017/decorative" val="1"/>
              </a:ext>
            </a:extLst>
          </p:cNvPr>
          <p:cNvSpPr>
            <a:spLocks noGrp="1"/>
          </p:cNvSpPr>
          <p:nvPr>
            <p:ph sz="quarter" idx="17"/>
          </p:nvPr>
        </p:nvSpPr>
        <p:spPr>
          <a:xfrm>
            <a:off x="2447362" y="1136745"/>
            <a:ext cx="598579" cy="3641732"/>
          </a:xfrm>
        </p:spPr>
        <p:txBody>
          <a:bodyPr>
            <a:noAutofit/>
          </a:bodyPr>
          <a:lstStyle/>
          <a:p>
            <a:r>
              <a:rPr lang="en-US" dirty="0"/>
              <a:t>251</a:t>
            </a:r>
          </a:p>
          <a:p>
            <a:r>
              <a:rPr lang="en-US" dirty="0"/>
              <a:t>260</a:t>
            </a:r>
          </a:p>
          <a:p>
            <a:r>
              <a:rPr lang="en-US" dirty="0"/>
              <a:t>270</a:t>
            </a:r>
          </a:p>
          <a:p>
            <a:r>
              <a:rPr lang="en-US" dirty="0"/>
              <a:t>283</a:t>
            </a:r>
          </a:p>
          <a:p>
            <a:r>
              <a:rPr lang="en-US" dirty="0"/>
              <a:t>294</a:t>
            </a:r>
          </a:p>
          <a:p>
            <a:r>
              <a:rPr lang="en-US" dirty="0"/>
              <a:t>306</a:t>
            </a:r>
          </a:p>
          <a:p>
            <a:r>
              <a:rPr lang="en-US" dirty="0"/>
              <a:t>313</a:t>
            </a:r>
          </a:p>
        </p:txBody>
      </p:sp>
    </p:spTree>
    <p:extLst>
      <p:ext uri="{BB962C8B-B14F-4D97-AF65-F5344CB8AC3E}">
        <p14:creationId xmlns:p14="http://schemas.microsoft.com/office/powerpoint/2010/main" val="1384763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Content Placeholder 22">
            <a:extLst>
              <a:ext uri="{FF2B5EF4-FFF2-40B4-BE49-F238E27FC236}">
                <a16:creationId xmlns:a16="http://schemas.microsoft.com/office/drawing/2014/main" id="{B1BAEC69-BFE6-9D3B-175C-647DCF6C1EA2}"/>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ts val="2100"/>
              </a:lnSpc>
              <a:spcBef>
                <a:spcPts val="0"/>
              </a:spcBef>
              <a:spcAft>
                <a:spcPts val="0"/>
              </a:spcAft>
              <a:buClrTx/>
              <a:buSzTx/>
              <a:buFont typeface="+mj-lt"/>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Comprehension Questions Part 3</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7666E81B-83EE-F78D-5D9F-D8FEB6D31FC7}"/>
              </a:ext>
            </a:extLst>
          </p:cNvPr>
          <p:cNvSpPr>
            <a:spLocks noGrp="1"/>
          </p:cNvSpPr>
          <p:nvPr>
            <p:ph type="sldNum" sz="quarter" idx="12"/>
          </p:nvPr>
        </p:nvSpPr>
        <p:spPr/>
        <p:txBody>
          <a:bodyPr>
            <a:noAutofit/>
          </a:bodyPr>
          <a:lstStyle/>
          <a:p>
            <a:fld id="{D329465C-2FAC-6745-BF34-06294513BB59}" type="slidenum">
              <a:rPr lang="en-US" smtClean="0"/>
              <a:t>15</a:t>
            </a:fld>
            <a:endParaRPr lang="en-US"/>
          </a:p>
        </p:txBody>
      </p:sp>
      <p:sp>
        <p:nvSpPr>
          <p:cNvPr id="3" name="Content Placeholder 2">
            <a:extLst>
              <a:ext uri="{FF2B5EF4-FFF2-40B4-BE49-F238E27FC236}">
                <a16:creationId xmlns:a16="http://schemas.microsoft.com/office/drawing/2014/main" id="{97CB3D5A-517B-2940-0EC1-A279FFCF12AE}"/>
              </a:ext>
            </a:extLst>
          </p:cNvPr>
          <p:cNvSpPr>
            <a:spLocks noGrp="1"/>
          </p:cNvSpPr>
          <p:nvPr>
            <p:ph idx="1"/>
          </p:nvPr>
        </p:nvSpPr>
        <p:spPr>
          <a:xfrm>
            <a:off x="685800" y="1065904"/>
            <a:ext cx="10668000" cy="5175869"/>
          </a:xfrm>
        </p:spPr>
        <p:txBody>
          <a:bodyPr>
            <a:noAutofit/>
          </a:bodyPr>
          <a:lstStyle/>
          <a:p>
            <a:pPr marL="0" indent="0">
              <a:buNone/>
            </a:pPr>
            <a:r>
              <a:rPr lang="en-US" b="1" dirty="0"/>
              <a:t>Why did David feel frustrated and upset about sharing his phone?</a:t>
            </a:r>
          </a:p>
          <a:p>
            <a:pPr marL="0" indent="0">
              <a:buNone/>
            </a:pPr>
            <a:r>
              <a:rPr lang="en-US" dirty="0"/>
              <a:t>	 David felt frustrated and upset about sharing his phone </a:t>
            </a:r>
            <a:br>
              <a:rPr lang="en-US" dirty="0"/>
            </a:br>
            <a:r>
              <a:rPr lang="en-US" dirty="0"/>
              <a:t>	 because ________________.</a:t>
            </a:r>
          </a:p>
          <a:p>
            <a:pPr marL="0" indent="0">
              <a:buNone/>
            </a:pPr>
            <a:r>
              <a:rPr lang="en-US" b="1" dirty="0"/>
              <a:t>What happens in the end?</a:t>
            </a:r>
          </a:p>
          <a:p>
            <a:pPr marL="0" indent="0">
              <a:buNone/>
            </a:pPr>
            <a:r>
              <a:rPr lang="en-US" dirty="0"/>
              <a:t>	 In the end, ________________.</a:t>
            </a:r>
          </a:p>
        </p:txBody>
      </p:sp>
    </p:spTree>
    <p:extLst>
      <p:ext uri="{BB962C8B-B14F-4D97-AF65-F5344CB8AC3E}">
        <p14:creationId xmlns:p14="http://schemas.microsoft.com/office/powerpoint/2010/main" val="32096296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2">
            <a:extLst>
              <a:ext uri="{FF2B5EF4-FFF2-40B4-BE49-F238E27FC236}">
                <a16:creationId xmlns:a16="http://schemas.microsoft.com/office/drawing/2014/main" id="{74DEB105-4F56-5710-1635-7604A4E35176}"/>
              </a:ext>
            </a:extLst>
          </p:cNvPr>
          <p:cNvSpPr txBox="1">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gn="l" defTabSz="914400" rtl="0" eaLnBrk="1" latinLnBrk="0" hangingPunct="1">
              <a:lnSpc>
                <a:spcPts val="2100"/>
              </a:lnSpc>
              <a:spcBef>
                <a:spcPts val="0"/>
              </a:spcBef>
              <a:buFont typeface="+mj-lt"/>
              <a:buNone/>
              <a:defRPr sz="1800" kern="1200">
                <a:solidFill>
                  <a:schemeClr val="tx1"/>
                </a:solidFill>
                <a:latin typeface="Arial" panose="020B0604020202020204" pitchFamily="34" charset="0"/>
                <a:ea typeface="+mn-ea"/>
                <a:cs typeface="Arial" panose="020B0604020202020204" pitchFamily="34" charset="0"/>
              </a:defRPr>
            </a:lvl1pPr>
            <a:lvl2pPr marL="914400" indent="-457200" algn="l" defTabSz="914400" rtl="0" eaLnBrk="1" latinLnBrk="0" hangingPunct="1">
              <a:lnSpc>
                <a:spcPts val="3400"/>
              </a:lnSpc>
              <a:spcBef>
                <a:spcPts val="500"/>
              </a:spcBef>
              <a:buFont typeface="+mj-lt"/>
              <a:buAutoNum type="arabicPeriod"/>
              <a:defRPr sz="22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ts val="3400"/>
              </a:lnSpc>
              <a:spcBef>
                <a:spcPts val="500"/>
              </a:spcBef>
              <a:buFont typeface="Arial" panose="020B0604020202020204" pitchFamily="34" charset="0"/>
              <a:buChar char="•"/>
              <a:defRPr sz="22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0">
              <a:defRPr/>
            </a:pPr>
            <a:r>
              <a:rPr lang="en-US" dirty="0"/>
              <a:t>Picture Match</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7666E81B-83EE-F78D-5D9F-D8FEB6D31FC7}"/>
              </a:ext>
            </a:extLst>
          </p:cNvPr>
          <p:cNvSpPr>
            <a:spLocks noGrp="1"/>
          </p:cNvSpPr>
          <p:nvPr>
            <p:ph type="sldNum" sz="quarter" idx="12"/>
          </p:nvPr>
        </p:nvSpPr>
        <p:spPr/>
        <p:txBody>
          <a:bodyPr>
            <a:noAutofit/>
          </a:bodyPr>
          <a:lstStyle/>
          <a:p>
            <a:fld id="{D329465C-2FAC-6745-BF34-06294513BB59}" type="slidenum">
              <a:rPr lang="en-US" smtClean="0"/>
              <a:t>16</a:t>
            </a:fld>
            <a:endParaRPr lang="en-US"/>
          </a:p>
        </p:txBody>
      </p:sp>
      <p:pic>
        <p:nvPicPr>
          <p:cNvPr id="17" name="Picture 5" descr="An old lady and a boy look at each other with big smiles on their faces. They both hold electronic devices in hands.&#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3467" y="2242922"/>
            <a:ext cx="3124200"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Box 17">
            <a:extLst>
              <a:ext uri="{FF2B5EF4-FFF2-40B4-BE49-F238E27FC236}">
                <a16:creationId xmlns:a16="http://schemas.microsoft.com/office/drawing/2014/main" id="{FC6B19D1-AEA1-63A6-6632-D73C1D5B4D57}"/>
              </a:ext>
            </a:extLst>
          </p:cNvPr>
          <p:cNvSpPr txBox="1"/>
          <p:nvPr/>
        </p:nvSpPr>
        <p:spPr>
          <a:xfrm>
            <a:off x="855133" y="5553765"/>
            <a:ext cx="2912534" cy="430887"/>
          </a:xfrm>
          <a:prstGeom prst="rect">
            <a:avLst/>
          </a:prstGeom>
          <a:noFill/>
        </p:spPr>
        <p:txBody>
          <a:bodyPr wrap="square" rtlCol="0">
            <a:spAutoFit/>
          </a:bodyPr>
          <a:lstStyle/>
          <a:p>
            <a:pPr algn="ctr"/>
            <a:r>
              <a:rPr lang="en-US" sz="2200" dirty="0">
                <a:latin typeface="Arial" panose="020B0604020202020204" pitchFamily="34" charset="0"/>
                <a:cs typeface="Arial" panose="020B0604020202020204" pitchFamily="34" charset="0"/>
              </a:rPr>
              <a:t>Part ______</a:t>
            </a:r>
          </a:p>
        </p:txBody>
      </p:sp>
      <p:pic>
        <p:nvPicPr>
          <p:cNvPr id="21" name="Picture 6" descr="A woman is speaking to a boy. The boy holds an electronic device with his hands behind his back and looks unhappy.&#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2874" y="2301639"/>
            <a:ext cx="3133725" cy="3152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TextBox 18">
            <a:extLst>
              <a:ext uri="{FF2B5EF4-FFF2-40B4-BE49-F238E27FC236}">
                <a16:creationId xmlns:a16="http://schemas.microsoft.com/office/drawing/2014/main" id="{24935AB3-1300-5B2E-26AD-D9BF5C3BF37B}"/>
              </a:ext>
            </a:extLst>
          </p:cNvPr>
          <p:cNvSpPr txBox="1"/>
          <p:nvPr/>
        </p:nvSpPr>
        <p:spPr>
          <a:xfrm>
            <a:off x="4148666" y="5548593"/>
            <a:ext cx="2937933" cy="430887"/>
          </a:xfrm>
          <a:prstGeom prst="rect">
            <a:avLst/>
          </a:prstGeom>
          <a:noFill/>
        </p:spPr>
        <p:txBody>
          <a:bodyPr wrap="square" rtlCol="0">
            <a:spAutoFit/>
          </a:bodyPr>
          <a:lstStyle/>
          <a:p>
            <a:pPr algn="ctr"/>
            <a:r>
              <a:rPr lang="en-US" sz="2200" dirty="0">
                <a:latin typeface="Arial" panose="020B0604020202020204" pitchFamily="34" charset="0"/>
                <a:cs typeface="Arial" panose="020B0604020202020204" pitchFamily="34" charset="0"/>
              </a:rPr>
              <a:t>Part ______</a:t>
            </a:r>
          </a:p>
        </p:txBody>
      </p:sp>
      <p:pic>
        <p:nvPicPr>
          <p:cNvPr id="22" name="Picture 7" descr="Two women are making dumplings together. The old lady is making dumpling wrappers and the other woman is making the filling. The old lady is speaking to the other woman with a serious look on her face.&#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30251" y="2301639"/>
            <a:ext cx="3152775"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TextBox 19">
            <a:extLst>
              <a:ext uri="{FF2B5EF4-FFF2-40B4-BE49-F238E27FC236}">
                <a16:creationId xmlns:a16="http://schemas.microsoft.com/office/drawing/2014/main" id="{F7827D7F-6DEE-C6CA-29AA-D67FEA9DCF28}"/>
              </a:ext>
            </a:extLst>
          </p:cNvPr>
          <p:cNvSpPr txBox="1"/>
          <p:nvPr/>
        </p:nvSpPr>
        <p:spPr>
          <a:xfrm>
            <a:off x="7535333" y="5544116"/>
            <a:ext cx="2895600" cy="430887"/>
          </a:xfrm>
          <a:prstGeom prst="rect">
            <a:avLst/>
          </a:prstGeom>
          <a:noFill/>
        </p:spPr>
        <p:txBody>
          <a:bodyPr wrap="square" rtlCol="0">
            <a:spAutoFit/>
          </a:bodyPr>
          <a:lstStyle/>
          <a:p>
            <a:pPr algn="ctr"/>
            <a:r>
              <a:rPr lang="en-US" sz="2200" dirty="0">
                <a:latin typeface="Arial" panose="020B0604020202020204" pitchFamily="34" charset="0"/>
                <a:cs typeface="Arial" panose="020B0604020202020204" pitchFamily="34" charset="0"/>
              </a:rPr>
              <a:t>Part ______</a:t>
            </a:r>
          </a:p>
        </p:txBody>
      </p:sp>
    </p:spTree>
    <p:extLst>
      <p:ext uri="{BB962C8B-B14F-4D97-AF65-F5344CB8AC3E}">
        <p14:creationId xmlns:p14="http://schemas.microsoft.com/office/powerpoint/2010/main" val="22229250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C78B80FA-2172-7615-3B97-CB817C5CC3C4}"/>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Independent Practice (L) Part 1</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17</a:t>
            </a:fld>
            <a:endParaRPr lang="en-US" dirty="0"/>
          </a:p>
        </p:txBody>
      </p:sp>
      <p:sp>
        <p:nvSpPr>
          <p:cNvPr id="15" name="Rounded Rectangle 14">
            <a:extLst>
              <a:ext uri="{FF2B5EF4-FFF2-40B4-BE49-F238E27FC236}">
                <a16:creationId xmlns:a16="http://schemas.microsoft.com/office/drawing/2014/main" id="{5291989A-394A-B150-436F-E809AC2D904E}"/>
              </a:ext>
              <a:ext uri="{C183D7F6-B498-43B3-948B-1728B52AA6E4}">
                <adec:decorative xmlns:adec="http://schemas.microsoft.com/office/drawing/2017/decorative" val="1"/>
              </a:ext>
            </a:extLst>
          </p:cNvPr>
          <p:cNvSpPr/>
          <p:nvPr/>
        </p:nvSpPr>
        <p:spPr>
          <a:xfrm>
            <a:off x="773266" y="1180953"/>
            <a:ext cx="3017520" cy="430887"/>
          </a:xfrm>
          <a:prstGeom prst="roundRect">
            <a:avLst/>
          </a:prstGeom>
          <a:solidFill>
            <a:srgbClr val="70AD4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6" name="TextBox 15">
            <a:extLst>
              <a:ext uri="{FF2B5EF4-FFF2-40B4-BE49-F238E27FC236}">
                <a16:creationId xmlns:a16="http://schemas.microsoft.com/office/drawing/2014/main" id="{A8332E2A-854C-DAEC-4246-9D95CB7DBD2A}"/>
              </a:ext>
            </a:extLst>
          </p:cNvPr>
          <p:cNvSpPr txBox="1">
            <a:spLocks/>
          </p:cNvSpPr>
          <p:nvPr/>
        </p:nvSpPr>
        <p:spPr>
          <a:xfrm>
            <a:off x="773263" y="1180953"/>
            <a:ext cx="3017523" cy="446616"/>
          </a:xfrm>
          <a:prstGeom prst="rect">
            <a:avLst/>
          </a:prstGeom>
          <a:noFill/>
        </p:spPr>
        <p:txBody>
          <a:bodyPr wrap="square" rtlCol="0">
            <a:noAutofit/>
          </a:bodyPr>
          <a:lstStyle/>
          <a:p>
            <a:pPr lvl="0">
              <a:defRPr/>
            </a:pPr>
            <a:r>
              <a:rPr lang="en-US" sz="2200" b="1" dirty="0">
                <a:solidFill>
                  <a:schemeClr val="bg1"/>
                </a:solidFill>
                <a:latin typeface="Arial" panose="020B0604020202020204" pitchFamily="34" charset="0"/>
                <a:cs typeface="Arial" panose="020B0604020202020204" pitchFamily="34" charset="0"/>
              </a:rPr>
              <a:t>Independent Practice</a:t>
            </a:r>
            <a:endParaRPr kumimoji="0" lang="en-US" sz="2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endParaRPr>
          </a:p>
        </p:txBody>
      </p:sp>
      <p:sp>
        <p:nvSpPr>
          <p:cNvPr id="14" name="Content Placeholder 1">
            <a:extLst>
              <a:ext uri="{FF2B5EF4-FFF2-40B4-BE49-F238E27FC236}">
                <a16:creationId xmlns:a16="http://schemas.microsoft.com/office/drawing/2014/main" id="{DCBF04B7-EB74-5EB8-E3FB-523F95644125}"/>
              </a:ext>
            </a:extLst>
          </p:cNvPr>
          <p:cNvSpPr>
            <a:spLocks noGrp="1"/>
          </p:cNvSpPr>
          <p:nvPr>
            <p:ph idx="1"/>
          </p:nvPr>
        </p:nvSpPr>
        <p:spPr>
          <a:xfrm>
            <a:off x="685798" y="1789805"/>
            <a:ext cx="10260000" cy="1012767"/>
          </a:xfrm>
        </p:spPr>
        <p:txBody>
          <a:bodyPr>
            <a:noAutofit/>
          </a:bodyPr>
          <a:lstStyle/>
          <a:p>
            <a:pPr>
              <a:buFont typeface="+mj-lt"/>
              <a:buAutoNum type="alphaUcPeriod" startAt="12"/>
            </a:pPr>
            <a:r>
              <a:rPr lang="en-US" b="1" dirty="0"/>
              <a:t>Text Comprehension </a:t>
            </a:r>
            <a:r>
              <a:rPr lang="en-US" dirty="0"/>
              <a:t>Read each question. Think of the answer or look back </a:t>
            </a:r>
            <a:br>
              <a:rPr lang="en-US" dirty="0"/>
            </a:br>
            <a:r>
              <a:rPr lang="en-US" dirty="0"/>
              <a:t>at the text. Fill in the blank. Be sure the sentence makes sense.</a:t>
            </a:r>
          </a:p>
        </p:txBody>
      </p:sp>
      <p:sp>
        <p:nvSpPr>
          <p:cNvPr id="7" name="Triangle 8">
            <a:extLst>
              <a:ext uri="{FF2B5EF4-FFF2-40B4-BE49-F238E27FC236}">
                <a16:creationId xmlns:a16="http://schemas.microsoft.com/office/drawing/2014/main" id="{868C1527-7519-29DC-2113-3C8233AE6EF0}"/>
              </a:ext>
              <a:ext uri="{C183D7F6-B498-43B3-948B-1728B52AA6E4}">
                <adec:decorative xmlns:adec="http://schemas.microsoft.com/office/drawing/2017/decorative" val="1"/>
              </a:ext>
            </a:extLst>
          </p:cNvPr>
          <p:cNvSpPr/>
          <p:nvPr/>
        </p:nvSpPr>
        <p:spPr>
          <a:xfrm rot="5400000">
            <a:off x="408730" y="2893822"/>
            <a:ext cx="265392" cy="228786"/>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66FB8406-8864-6C3F-0D1F-3C57D776F9E6}"/>
              </a:ext>
            </a:extLst>
          </p:cNvPr>
          <p:cNvSpPr txBox="1"/>
          <p:nvPr/>
        </p:nvSpPr>
        <p:spPr>
          <a:xfrm>
            <a:off x="762000" y="2766314"/>
            <a:ext cx="1244010" cy="369332"/>
          </a:xfrm>
          <a:prstGeom prst="rect">
            <a:avLst/>
          </a:prstGeom>
          <a:noFill/>
        </p:spPr>
        <p:txBody>
          <a:bodyPr wrap="none" lIns="0" rIns="0" rtlCol="0">
            <a:noAutofit/>
          </a:bodyPr>
          <a:lstStyle/>
          <a:p>
            <a:r>
              <a:rPr lang="en-US" sz="2200" b="1" dirty="0">
                <a:solidFill>
                  <a:schemeClr val="accent6"/>
                </a:solidFill>
                <a:latin typeface="Arial" panose="020B0604020202020204" pitchFamily="34" charset="0"/>
                <a:cs typeface="Arial" panose="020B0604020202020204" pitchFamily="34" charset="0"/>
              </a:rPr>
              <a:t>Part 1</a:t>
            </a:r>
          </a:p>
        </p:txBody>
      </p:sp>
      <p:sp>
        <p:nvSpPr>
          <p:cNvPr id="9" name="TextBox 8">
            <a:extLst>
              <a:ext uri="{FF2B5EF4-FFF2-40B4-BE49-F238E27FC236}">
                <a16:creationId xmlns:a16="http://schemas.microsoft.com/office/drawing/2014/main" id="{09B3B8E3-ED8F-D6F9-ABD6-39E8F0C55458}"/>
              </a:ext>
            </a:extLst>
          </p:cNvPr>
          <p:cNvSpPr txBox="1"/>
          <p:nvPr/>
        </p:nvSpPr>
        <p:spPr>
          <a:xfrm>
            <a:off x="762000" y="3108756"/>
            <a:ext cx="10363200" cy="3370702"/>
          </a:xfrm>
          <a:prstGeom prst="rect">
            <a:avLst/>
          </a:prstGeom>
          <a:noFill/>
        </p:spPr>
        <p:txBody>
          <a:bodyPr wrap="square" lIns="0" rIns="0">
            <a:noAutofit/>
          </a:bodyPr>
          <a:lstStyle/>
          <a:p>
            <a:pPr marL="0" lvl="1">
              <a:lnSpc>
                <a:spcPct val="150000"/>
              </a:lnSpc>
              <a:spcAft>
                <a:spcPts val="1000"/>
              </a:spcAft>
            </a:pPr>
            <a:r>
              <a:rPr lang="en-US" sz="2200" b="1" dirty="0">
                <a:latin typeface="Arial" panose="020B0604020202020204" pitchFamily="34" charset="0"/>
                <a:cs typeface="Arial" panose="020B0604020202020204" pitchFamily="34" charset="0"/>
              </a:rPr>
              <a:t>1. WHAT </a:t>
            </a:r>
            <a:r>
              <a:rPr lang="en-US" sz="2200" dirty="0">
                <a:latin typeface="Arial" panose="020B0604020202020204" pitchFamily="34" charset="0"/>
                <a:cs typeface="Arial" panose="020B0604020202020204" pitchFamily="34" charset="0"/>
              </a:rPr>
              <a:t>is the setting of the story?</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The setting of the story is ______________________________________.</a:t>
            </a:r>
          </a:p>
          <a:p>
            <a:pPr marL="0" lvl="1">
              <a:lnSpc>
                <a:spcPct val="150000"/>
              </a:lnSpc>
              <a:spcAft>
                <a:spcPts val="1000"/>
              </a:spcAft>
            </a:pPr>
            <a:r>
              <a:rPr lang="en-US" sz="2200" b="1" dirty="0">
                <a:latin typeface="Arial" panose="020B0604020202020204" pitchFamily="34" charset="0"/>
                <a:cs typeface="Arial" panose="020B0604020202020204" pitchFamily="34" charset="0"/>
              </a:rPr>
              <a:t>2. WHO </a:t>
            </a:r>
            <a:r>
              <a:rPr lang="en-US" sz="2200" dirty="0">
                <a:latin typeface="Arial" panose="020B0604020202020204" pitchFamily="34" charset="0"/>
                <a:cs typeface="Arial" panose="020B0604020202020204" pitchFamily="34" charset="0"/>
              </a:rPr>
              <a:t>are the main people in the story?</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The main people in the story are ________________________________.</a:t>
            </a:r>
          </a:p>
          <a:p>
            <a:pPr marL="0" lvl="1">
              <a:lnSpc>
                <a:spcPct val="150000"/>
              </a:lnSpc>
              <a:spcAft>
                <a:spcPts val="1000"/>
              </a:spcAft>
            </a:pPr>
            <a:r>
              <a:rPr lang="en-US" sz="2200" b="1" dirty="0">
                <a:latin typeface="Arial" panose="020B0604020202020204" pitchFamily="34" charset="0"/>
                <a:cs typeface="Arial" panose="020B0604020202020204" pitchFamily="34" charset="0"/>
              </a:rPr>
              <a:t>3. WHAT </a:t>
            </a:r>
            <a:r>
              <a:rPr lang="en-US" sz="2200" dirty="0">
                <a:latin typeface="Arial" panose="020B0604020202020204" pitchFamily="34" charset="0"/>
                <a:cs typeface="Arial" panose="020B0604020202020204" pitchFamily="34" charset="0"/>
              </a:rPr>
              <a:t>was not the same in Mom’s dumplings and Grandma’s dumplings?</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When Mom made dumplings, she _______________________________.</a:t>
            </a:r>
          </a:p>
        </p:txBody>
      </p:sp>
    </p:spTree>
    <p:extLst>
      <p:ext uri="{BB962C8B-B14F-4D97-AF65-F5344CB8AC3E}">
        <p14:creationId xmlns:p14="http://schemas.microsoft.com/office/powerpoint/2010/main" val="14082471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C78B80FA-2172-7615-3B97-CB817C5CC3C4}"/>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Independent Practice (L) Part 2</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18</a:t>
            </a:fld>
            <a:endParaRPr lang="en-US" dirty="0"/>
          </a:p>
        </p:txBody>
      </p:sp>
      <p:sp>
        <p:nvSpPr>
          <p:cNvPr id="12" name="Triangle 8">
            <a:extLst>
              <a:ext uri="{FF2B5EF4-FFF2-40B4-BE49-F238E27FC236}">
                <a16:creationId xmlns:a16="http://schemas.microsoft.com/office/drawing/2014/main" id="{868C1527-7519-29DC-2113-3C8233AE6EF0}"/>
              </a:ext>
              <a:ext uri="{C183D7F6-B498-43B3-948B-1728B52AA6E4}">
                <adec:decorative xmlns:adec="http://schemas.microsoft.com/office/drawing/2017/decorative" val="1"/>
              </a:ext>
            </a:extLst>
          </p:cNvPr>
          <p:cNvSpPr/>
          <p:nvPr/>
        </p:nvSpPr>
        <p:spPr>
          <a:xfrm rot="5400000">
            <a:off x="408730" y="1244155"/>
            <a:ext cx="265392" cy="228786"/>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66FB8406-8864-6C3F-0D1F-3C57D776F9E6}"/>
              </a:ext>
            </a:extLst>
          </p:cNvPr>
          <p:cNvSpPr txBox="1"/>
          <p:nvPr/>
        </p:nvSpPr>
        <p:spPr>
          <a:xfrm>
            <a:off x="762000" y="1116647"/>
            <a:ext cx="1244010" cy="369332"/>
          </a:xfrm>
          <a:prstGeom prst="rect">
            <a:avLst/>
          </a:prstGeom>
          <a:noFill/>
        </p:spPr>
        <p:txBody>
          <a:bodyPr wrap="none" lIns="0" rIns="0" rtlCol="0">
            <a:noAutofit/>
          </a:bodyPr>
          <a:lstStyle/>
          <a:p>
            <a:r>
              <a:rPr lang="en-US" sz="2200" b="1" dirty="0">
                <a:solidFill>
                  <a:schemeClr val="accent6"/>
                </a:solidFill>
                <a:latin typeface="Arial" panose="020B0604020202020204" pitchFamily="34" charset="0"/>
                <a:cs typeface="Arial" panose="020B0604020202020204" pitchFamily="34" charset="0"/>
              </a:rPr>
              <a:t>Part 2</a:t>
            </a:r>
          </a:p>
        </p:txBody>
      </p:sp>
      <p:sp>
        <p:nvSpPr>
          <p:cNvPr id="14" name="TextBox 13">
            <a:extLst>
              <a:ext uri="{FF2B5EF4-FFF2-40B4-BE49-F238E27FC236}">
                <a16:creationId xmlns:a16="http://schemas.microsoft.com/office/drawing/2014/main" id="{09B3B8E3-ED8F-D6F9-ABD6-39E8F0C55458}"/>
              </a:ext>
            </a:extLst>
          </p:cNvPr>
          <p:cNvSpPr txBox="1"/>
          <p:nvPr/>
        </p:nvSpPr>
        <p:spPr>
          <a:xfrm>
            <a:off x="762000" y="1459089"/>
            <a:ext cx="10363200" cy="4570236"/>
          </a:xfrm>
          <a:prstGeom prst="rect">
            <a:avLst/>
          </a:prstGeom>
          <a:noFill/>
        </p:spPr>
        <p:txBody>
          <a:bodyPr wrap="square" lIns="0" rIns="0">
            <a:noAutofit/>
          </a:bodyPr>
          <a:lstStyle/>
          <a:p>
            <a:pPr marL="0" lvl="1">
              <a:lnSpc>
                <a:spcPct val="150000"/>
              </a:lnSpc>
              <a:spcAft>
                <a:spcPts val="1200"/>
              </a:spcAft>
            </a:pPr>
            <a:r>
              <a:rPr lang="en-US" sz="2200" b="1" dirty="0">
                <a:latin typeface="Arial" panose="020B0604020202020204" pitchFamily="34" charset="0"/>
                <a:cs typeface="Arial" panose="020B0604020202020204" pitchFamily="34" charset="0"/>
              </a:rPr>
              <a:t>4. WHAT </a:t>
            </a:r>
            <a:r>
              <a:rPr lang="en-US" sz="2200" dirty="0">
                <a:latin typeface="Arial" panose="020B0604020202020204" pitchFamily="34" charset="0"/>
                <a:cs typeface="Arial" panose="020B0604020202020204" pitchFamily="34" charset="0"/>
              </a:rPr>
              <a:t>happened to Grandma’s </a:t>
            </a:r>
            <a:r>
              <a:rPr lang="en-US" sz="2200" b="1" dirty="0">
                <a:latin typeface="Arial" panose="020B0604020202020204" pitchFamily="34" charset="0"/>
                <a:cs typeface="Arial" panose="020B0604020202020204" pitchFamily="34" charset="0"/>
              </a:rPr>
              <a:t>phone</a:t>
            </a:r>
            <a:r>
              <a:rPr lang="en-US" sz="2200" dirty="0">
                <a:latin typeface="Arial" panose="020B0604020202020204" pitchFamily="34" charset="0"/>
                <a:cs typeface="Arial" panose="020B0604020202020204" pitchFamily="34" charset="0"/>
              </a:rPr>
              <a:t>?</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Grandma’s phone ___________________________________________.</a:t>
            </a:r>
          </a:p>
          <a:p>
            <a:pPr marL="0" lvl="1">
              <a:lnSpc>
                <a:spcPct val="150000"/>
              </a:lnSpc>
              <a:spcAft>
                <a:spcPts val="1200"/>
              </a:spcAft>
            </a:pPr>
            <a:r>
              <a:rPr lang="en-US" sz="2200" b="1" dirty="0">
                <a:latin typeface="Arial" panose="020B0604020202020204" pitchFamily="34" charset="0"/>
                <a:cs typeface="Arial" panose="020B0604020202020204" pitchFamily="34" charset="0"/>
              </a:rPr>
              <a:t>5. WHAT </a:t>
            </a:r>
            <a:r>
              <a:rPr lang="en-US" sz="2200" dirty="0">
                <a:latin typeface="Arial" panose="020B0604020202020204" pitchFamily="34" charset="0"/>
                <a:cs typeface="Arial" panose="020B0604020202020204" pitchFamily="34" charset="0"/>
              </a:rPr>
              <a:t>problem did David have?</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David’s problem was that _____________________________________.</a:t>
            </a:r>
          </a:p>
          <a:p>
            <a:pPr marL="0" lvl="1">
              <a:lnSpc>
                <a:spcPct val="150000"/>
              </a:lnSpc>
              <a:spcAft>
                <a:spcPts val="1200"/>
              </a:spcAft>
            </a:pPr>
            <a:r>
              <a:rPr lang="en-US" sz="2200" b="1" dirty="0">
                <a:latin typeface="Arial" panose="020B0604020202020204" pitchFamily="34" charset="0"/>
                <a:cs typeface="Arial" panose="020B0604020202020204" pitchFamily="34" charset="0"/>
              </a:rPr>
              <a:t>6. WHAT </a:t>
            </a:r>
            <a:r>
              <a:rPr lang="en-US" sz="2200" dirty="0">
                <a:latin typeface="Arial" panose="020B0604020202020204" pitchFamily="34" charset="0"/>
                <a:cs typeface="Arial" panose="020B0604020202020204" pitchFamily="34" charset="0"/>
              </a:rPr>
              <a:t>did David use his phone for?</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David used his phone ________________________________________.</a:t>
            </a:r>
          </a:p>
          <a:p>
            <a:pPr marL="0" lvl="1">
              <a:lnSpc>
                <a:spcPct val="150000"/>
              </a:lnSpc>
              <a:spcAft>
                <a:spcPts val="1200"/>
              </a:spcAft>
            </a:pPr>
            <a:endParaRPr lang="en-US" sz="2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941075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12">
            <a:extLst>
              <a:ext uri="{FF2B5EF4-FFF2-40B4-BE49-F238E27FC236}">
                <a16:creationId xmlns:a16="http://schemas.microsoft.com/office/drawing/2014/main" id="{C78B80FA-2172-7615-3B97-CB817C5CC3C4}"/>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Independent Practice (L) Part 3</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19</a:t>
            </a:fld>
            <a:endParaRPr lang="en-US" dirty="0"/>
          </a:p>
        </p:txBody>
      </p:sp>
      <p:sp>
        <p:nvSpPr>
          <p:cNvPr id="12" name="Triangle 8">
            <a:extLst>
              <a:ext uri="{FF2B5EF4-FFF2-40B4-BE49-F238E27FC236}">
                <a16:creationId xmlns:a16="http://schemas.microsoft.com/office/drawing/2014/main" id="{868C1527-7519-29DC-2113-3C8233AE6EF0}"/>
              </a:ext>
              <a:ext uri="{C183D7F6-B498-43B3-948B-1728B52AA6E4}">
                <adec:decorative xmlns:adec="http://schemas.microsoft.com/office/drawing/2017/decorative" val="1"/>
              </a:ext>
            </a:extLst>
          </p:cNvPr>
          <p:cNvSpPr/>
          <p:nvPr/>
        </p:nvSpPr>
        <p:spPr>
          <a:xfrm rot="5400000">
            <a:off x="408730" y="1244155"/>
            <a:ext cx="265392" cy="228786"/>
          </a:xfrm>
          <a:prstGeom prst="triangl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2">
            <a:extLst>
              <a:ext uri="{FF2B5EF4-FFF2-40B4-BE49-F238E27FC236}">
                <a16:creationId xmlns:a16="http://schemas.microsoft.com/office/drawing/2014/main" id="{66FB8406-8864-6C3F-0D1F-3C57D776F9E6}"/>
              </a:ext>
            </a:extLst>
          </p:cNvPr>
          <p:cNvSpPr txBox="1"/>
          <p:nvPr/>
        </p:nvSpPr>
        <p:spPr>
          <a:xfrm>
            <a:off x="762000" y="1116647"/>
            <a:ext cx="1244010" cy="369332"/>
          </a:xfrm>
          <a:prstGeom prst="rect">
            <a:avLst/>
          </a:prstGeom>
          <a:noFill/>
        </p:spPr>
        <p:txBody>
          <a:bodyPr wrap="none" lIns="0" rIns="0" rtlCol="0">
            <a:noAutofit/>
          </a:bodyPr>
          <a:lstStyle/>
          <a:p>
            <a:r>
              <a:rPr lang="en-US" sz="2200" b="1" dirty="0">
                <a:solidFill>
                  <a:schemeClr val="accent6"/>
                </a:solidFill>
                <a:latin typeface="Arial" panose="020B0604020202020204" pitchFamily="34" charset="0"/>
                <a:cs typeface="Arial" panose="020B0604020202020204" pitchFamily="34" charset="0"/>
              </a:rPr>
              <a:t>Part 3</a:t>
            </a:r>
          </a:p>
        </p:txBody>
      </p:sp>
      <p:sp>
        <p:nvSpPr>
          <p:cNvPr id="14" name="TextBox 13">
            <a:extLst>
              <a:ext uri="{FF2B5EF4-FFF2-40B4-BE49-F238E27FC236}">
                <a16:creationId xmlns:a16="http://schemas.microsoft.com/office/drawing/2014/main" id="{09B3B8E3-ED8F-D6F9-ABD6-39E8F0C55458}"/>
              </a:ext>
            </a:extLst>
          </p:cNvPr>
          <p:cNvSpPr txBox="1"/>
          <p:nvPr/>
        </p:nvSpPr>
        <p:spPr>
          <a:xfrm>
            <a:off x="762000" y="1459089"/>
            <a:ext cx="10363200" cy="4011465"/>
          </a:xfrm>
          <a:prstGeom prst="rect">
            <a:avLst/>
          </a:prstGeom>
          <a:noFill/>
        </p:spPr>
        <p:txBody>
          <a:bodyPr wrap="square" lIns="0" rIns="0">
            <a:noAutofit/>
          </a:bodyPr>
          <a:lstStyle/>
          <a:p>
            <a:pPr marL="0" lvl="1">
              <a:lnSpc>
                <a:spcPct val="150000"/>
              </a:lnSpc>
              <a:spcAft>
                <a:spcPts val="1200"/>
              </a:spcAft>
            </a:pPr>
            <a:r>
              <a:rPr lang="en-US" sz="2200" b="1" dirty="0">
                <a:latin typeface="Arial" panose="020B0604020202020204" pitchFamily="34" charset="0"/>
                <a:cs typeface="Arial" panose="020B0604020202020204" pitchFamily="34" charset="0"/>
              </a:rPr>
              <a:t>7. WHY </a:t>
            </a:r>
            <a:r>
              <a:rPr lang="en-US" sz="2200" dirty="0">
                <a:latin typeface="Arial" panose="020B0604020202020204" pitchFamily="34" charset="0"/>
                <a:cs typeface="Arial" panose="020B0604020202020204" pitchFamily="34" charset="0"/>
              </a:rPr>
              <a:t>did David not tell his pals he split time on the phone with Grandma?</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David did not tell his pals because he _____________________________</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___________________________________________________________.</a:t>
            </a:r>
          </a:p>
          <a:p>
            <a:pPr marL="0" lvl="1">
              <a:lnSpc>
                <a:spcPct val="150000"/>
              </a:lnSpc>
              <a:spcAft>
                <a:spcPts val="1200"/>
              </a:spcAft>
            </a:pPr>
            <a:r>
              <a:rPr lang="en-US" sz="2200" b="1" dirty="0">
                <a:latin typeface="Arial" panose="020B0604020202020204" pitchFamily="34" charset="0"/>
                <a:cs typeface="Arial" panose="020B0604020202020204" pitchFamily="34" charset="0"/>
              </a:rPr>
              <a:t>8. HOW </a:t>
            </a:r>
            <a:r>
              <a:rPr lang="en-US" sz="2200" dirty="0">
                <a:latin typeface="Arial" panose="020B0604020202020204" pitchFamily="34" charset="0"/>
                <a:cs typeface="Arial" panose="020B0604020202020204" pitchFamily="34" charset="0"/>
              </a:rPr>
              <a:t>was David’s problem fixed?</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David’s problem was fixed when _________________________________.</a:t>
            </a:r>
          </a:p>
        </p:txBody>
      </p:sp>
    </p:spTree>
    <p:extLst>
      <p:ext uri="{BB962C8B-B14F-4D97-AF65-F5344CB8AC3E}">
        <p14:creationId xmlns:p14="http://schemas.microsoft.com/office/powerpoint/2010/main" val="2083682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4F5441D-ECA2-D249-D0DC-C252C60120C5}"/>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ts val="2100"/>
              </a:lnSpc>
              <a:spcBef>
                <a:spcPts val="0"/>
              </a:spcBef>
              <a:spcAft>
                <a:spcPts val="0"/>
              </a:spcAft>
              <a:buClrTx/>
              <a:buSzTx/>
              <a:buFont typeface="+mj-lt"/>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Read Words (C)</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A89FC38A-AF24-760D-AC21-74C16F921498}"/>
              </a:ext>
            </a:extLst>
          </p:cNvPr>
          <p:cNvSpPr>
            <a:spLocks noGrp="1"/>
          </p:cNvSpPr>
          <p:nvPr>
            <p:ph type="sldNum" sz="quarter" idx="12"/>
          </p:nvPr>
        </p:nvSpPr>
        <p:spPr/>
        <p:txBody>
          <a:bodyPr>
            <a:noAutofit/>
          </a:bodyPr>
          <a:lstStyle/>
          <a:p>
            <a:fld id="{D329465C-2FAC-6745-BF34-06294513BB59}" type="slidenum">
              <a:rPr lang="en-US" smtClean="0"/>
              <a:pPr/>
              <a:t>2</a:t>
            </a:fld>
            <a:endParaRPr lang="en-US" dirty="0"/>
          </a:p>
        </p:txBody>
      </p:sp>
      <p:sp>
        <p:nvSpPr>
          <p:cNvPr id="6" name="Rounded Rectangle 5">
            <a:extLst>
              <a:ext uri="{FF2B5EF4-FFF2-40B4-BE49-F238E27FC236}">
                <a16:creationId xmlns:a16="http://schemas.microsoft.com/office/drawing/2014/main" id="{2B4D2D30-831D-7DF2-5863-4C4C000048A3}"/>
              </a:ext>
              <a:ext uri="{C183D7F6-B498-43B3-948B-1728B52AA6E4}">
                <adec:decorative xmlns:adec="http://schemas.microsoft.com/office/drawing/2017/decorative" val="1"/>
              </a:ext>
            </a:extLst>
          </p:cNvPr>
          <p:cNvSpPr/>
          <p:nvPr/>
        </p:nvSpPr>
        <p:spPr>
          <a:xfrm>
            <a:off x="773265" y="1180953"/>
            <a:ext cx="1868556" cy="430887"/>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7" name="TextBox 6">
            <a:extLst>
              <a:ext uri="{FF2B5EF4-FFF2-40B4-BE49-F238E27FC236}">
                <a16:creationId xmlns:a16="http://schemas.microsoft.com/office/drawing/2014/main" id="{FF70309D-44E8-3332-5283-F1CD4E27A03E}"/>
              </a:ext>
            </a:extLst>
          </p:cNvPr>
          <p:cNvSpPr txBox="1">
            <a:spLocks/>
          </p:cNvSpPr>
          <p:nvPr/>
        </p:nvSpPr>
        <p:spPr>
          <a:xfrm>
            <a:off x="773264" y="1180953"/>
            <a:ext cx="1868557" cy="446616"/>
          </a:xfrm>
          <a:prstGeom prst="rect">
            <a:avLst/>
          </a:prstGeom>
          <a:no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Read Words</a:t>
            </a:r>
          </a:p>
        </p:txBody>
      </p:sp>
      <p:sp>
        <p:nvSpPr>
          <p:cNvPr id="2"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800" y="1809454"/>
            <a:ext cx="10668000" cy="3470337"/>
          </a:xfrm>
        </p:spPr>
        <p:txBody>
          <a:bodyPr>
            <a:noAutofit/>
          </a:bodyPr>
          <a:lstStyle/>
          <a:p>
            <a:pPr>
              <a:buFont typeface="+mj-lt"/>
              <a:buAutoNum type="alphaUcPeriod" startAt="3"/>
            </a:pPr>
            <a:r>
              <a:rPr lang="en-US" b="1" dirty="0"/>
              <a:t>New Words </a:t>
            </a:r>
            <a:r>
              <a:rPr lang="en-US" dirty="0"/>
              <a:t>Say the sound. Sound out the word. Read the word.</a:t>
            </a:r>
          </a:p>
          <a:p>
            <a:pPr lvl="1" defTabSz="457200"/>
            <a:r>
              <a:rPr lang="en-US" dirty="0"/>
              <a:t>p</a:t>
            </a:r>
            <a:r>
              <a:rPr lang="en-US" u="sng" dirty="0"/>
              <a:t>a</a:t>
            </a:r>
            <a:r>
              <a:rPr lang="en-US" dirty="0"/>
              <a:t>v</a:t>
            </a:r>
            <a:r>
              <a:rPr lang="en-US" u="sng" dirty="0"/>
              <a:t>e</a:t>
            </a:r>
            <a:r>
              <a:rPr lang="en-US" dirty="0"/>
              <a:t>		p</a:t>
            </a:r>
            <a:r>
              <a:rPr lang="en-US" u="sng" dirty="0"/>
              <a:t>i</a:t>
            </a:r>
            <a:r>
              <a:rPr lang="en-US" dirty="0"/>
              <a:t>ll			p</a:t>
            </a:r>
            <a:r>
              <a:rPr lang="en-US" u="sng" dirty="0"/>
              <a:t>i</a:t>
            </a:r>
            <a:r>
              <a:rPr lang="en-US" dirty="0"/>
              <a:t>l</a:t>
            </a:r>
            <a:r>
              <a:rPr lang="en-US" u="sng" dirty="0"/>
              <a:t>e</a:t>
            </a:r>
          </a:p>
          <a:p>
            <a:pPr lvl="1" defTabSz="457200"/>
            <a:r>
              <a:rPr lang="en-US" dirty="0"/>
              <a:t>f</a:t>
            </a:r>
            <a:r>
              <a:rPr lang="en-US" u="sng" dirty="0"/>
              <a:t>i</a:t>
            </a:r>
            <a:r>
              <a:rPr lang="en-US" dirty="0"/>
              <a:t>n</a:t>
            </a:r>
            <a:r>
              <a:rPr lang="en-US" u="sng" dirty="0"/>
              <a:t>e</a:t>
            </a:r>
            <a:r>
              <a:rPr lang="en-US" dirty="0"/>
              <a:t>			f</a:t>
            </a:r>
            <a:r>
              <a:rPr lang="en-US" u="sng" dirty="0"/>
              <a:t>i</a:t>
            </a:r>
            <a:r>
              <a:rPr lang="en-US" dirty="0"/>
              <a:t>n			sh</a:t>
            </a:r>
            <a:r>
              <a:rPr lang="en-US" u="sng" dirty="0"/>
              <a:t>a</a:t>
            </a:r>
            <a:r>
              <a:rPr lang="en-US" dirty="0"/>
              <a:t>d</a:t>
            </a:r>
            <a:r>
              <a:rPr lang="en-US" u="sng" dirty="0"/>
              <a:t>e</a:t>
            </a:r>
          </a:p>
          <a:p>
            <a:pPr lvl="1" defTabSz="457200"/>
            <a:r>
              <a:rPr lang="en-US" dirty="0"/>
              <a:t>r</a:t>
            </a:r>
            <a:r>
              <a:rPr lang="en-US" u="sng" dirty="0"/>
              <a:t>a</a:t>
            </a:r>
            <a:r>
              <a:rPr lang="en-US" dirty="0"/>
              <a:t>m		th</a:t>
            </a:r>
            <a:r>
              <a:rPr lang="en-US" u="sng" dirty="0"/>
              <a:t>o</a:t>
            </a:r>
            <a:r>
              <a:rPr lang="en-US" dirty="0"/>
              <a:t>s</a:t>
            </a:r>
            <a:r>
              <a:rPr lang="en-US" u="sng" dirty="0"/>
              <a:t>e</a:t>
            </a:r>
            <a:r>
              <a:rPr lang="en-US" dirty="0"/>
              <a:t>		fr</a:t>
            </a:r>
            <a:r>
              <a:rPr lang="en-US" u="sng" dirty="0"/>
              <a:t>a</a:t>
            </a:r>
            <a:r>
              <a:rPr lang="en-US" dirty="0"/>
              <a:t>m</a:t>
            </a:r>
            <a:r>
              <a:rPr lang="en-US" u="sng" dirty="0"/>
              <a:t>e</a:t>
            </a:r>
          </a:p>
          <a:p>
            <a:pPr lvl="1" defTabSz="457200"/>
            <a:r>
              <a:rPr lang="en-US" dirty="0"/>
              <a:t>sm</a:t>
            </a:r>
            <a:r>
              <a:rPr lang="en-US" u="sng" dirty="0"/>
              <a:t>o</a:t>
            </a:r>
            <a:r>
              <a:rPr lang="en-US" dirty="0"/>
              <a:t>k</a:t>
            </a:r>
            <a:r>
              <a:rPr lang="en-US" u="sng" dirty="0"/>
              <a:t>e</a:t>
            </a:r>
            <a:r>
              <a:rPr lang="en-US" dirty="0"/>
              <a:t>		r</a:t>
            </a:r>
            <a:r>
              <a:rPr lang="en-US" u="sng" dirty="0"/>
              <a:t>o</a:t>
            </a:r>
            <a:r>
              <a:rPr lang="en-US" dirty="0"/>
              <a:t>p</a:t>
            </a:r>
            <a:r>
              <a:rPr lang="en-US" u="sng" dirty="0"/>
              <a:t>e</a:t>
            </a:r>
            <a:r>
              <a:rPr lang="en-US" dirty="0"/>
              <a:t>		sm</a:t>
            </a:r>
            <a:r>
              <a:rPr lang="en-US" u="sng" dirty="0"/>
              <a:t>o</a:t>
            </a:r>
            <a:r>
              <a:rPr lang="en-US" dirty="0"/>
              <a:t>ck</a:t>
            </a:r>
          </a:p>
          <a:p>
            <a:pPr lvl="1" defTabSz="457200"/>
            <a:r>
              <a:rPr lang="en-US" dirty="0"/>
              <a:t>pine		pin			side</a:t>
            </a:r>
          </a:p>
          <a:p>
            <a:pPr lvl="1" defTabSz="457200"/>
            <a:r>
              <a:rPr lang="en-US" dirty="0"/>
              <a:t>Sid			spoke		drive</a:t>
            </a:r>
          </a:p>
        </p:txBody>
      </p:sp>
    </p:spTree>
    <p:extLst>
      <p:ext uri="{BB962C8B-B14F-4D97-AF65-F5344CB8AC3E}">
        <p14:creationId xmlns:p14="http://schemas.microsoft.com/office/powerpoint/2010/main" val="29427371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12">
            <a:extLst>
              <a:ext uri="{FF2B5EF4-FFF2-40B4-BE49-F238E27FC236}">
                <a16:creationId xmlns:a16="http://schemas.microsoft.com/office/drawing/2014/main" id="{B8846B84-A5BF-F5BD-F846-4A7281D46FE6}"/>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Independent Practice (M) Story 1</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20</a:t>
            </a:fld>
            <a:endParaRPr lang="en-US" dirty="0"/>
          </a:p>
        </p:txBody>
      </p:sp>
      <p:sp>
        <p:nvSpPr>
          <p:cNvPr id="16" name="Content Placeholder 1">
            <a:extLst>
              <a:ext uri="{FF2B5EF4-FFF2-40B4-BE49-F238E27FC236}">
                <a16:creationId xmlns:a16="http://schemas.microsoft.com/office/drawing/2014/main" id="{DCBF04B7-EB74-5EB8-E3FB-523F95644125}"/>
              </a:ext>
            </a:extLst>
          </p:cNvPr>
          <p:cNvSpPr>
            <a:spLocks noGrp="1"/>
          </p:cNvSpPr>
          <p:nvPr>
            <p:ph idx="1"/>
          </p:nvPr>
        </p:nvSpPr>
        <p:spPr>
          <a:xfrm>
            <a:off x="685799" y="913233"/>
            <a:ext cx="10062714" cy="609167"/>
          </a:xfrm>
        </p:spPr>
        <p:txBody>
          <a:bodyPr>
            <a:noAutofit/>
          </a:bodyPr>
          <a:lstStyle/>
          <a:p>
            <a:pPr>
              <a:buFont typeface="+mj-lt"/>
              <a:buAutoNum type="alphaUcPeriod" startAt="13"/>
            </a:pPr>
            <a:r>
              <a:rPr lang="en-US" b="1" dirty="0"/>
              <a:t>More Practice </a:t>
            </a:r>
            <a:r>
              <a:rPr lang="en-US" dirty="0"/>
              <a:t>Read each story. Answer the questions.</a:t>
            </a:r>
          </a:p>
        </p:txBody>
      </p:sp>
      <p:sp>
        <p:nvSpPr>
          <p:cNvPr id="4" name="TextBox 3">
            <a:extLst>
              <a:ext uri="{FF2B5EF4-FFF2-40B4-BE49-F238E27FC236}">
                <a16:creationId xmlns:a16="http://schemas.microsoft.com/office/drawing/2014/main" id="{5F234593-B109-88BA-1771-65C1371B550C}"/>
              </a:ext>
            </a:extLst>
          </p:cNvPr>
          <p:cNvSpPr txBox="1"/>
          <p:nvPr/>
        </p:nvSpPr>
        <p:spPr>
          <a:xfrm>
            <a:off x="755594" y="1522399"/>
            <a:ext cx="10391791" cy="1673085"/>
          </a:xfrm>
          <a:prstGeom prst="rect">
            <a:avLst/>
          </a:prstGeom>
          <a:noFill/>
        </p:spPr>
        <p:txBody>
          <a:bodyPr wrap="square" lIns="0" tIns="0" rIns="0" bIns="0">
            <a:noAutofit/>
          </a:bodyPr>
          <a:lstStyle/>
          <a:p>
            <a:pPr marL="0" lvl="1"/>
            <a:r>
              <a:rPr lang="en-US" sz="2200" b="1" dirty="0">
                <a:latin typeface="Arial" panose="020B0604020202020204" pitchFamily="34" charset="0"/>
                <a:cs typeface="Arial" panose="020B0604020202020204" pitchFamily="34" charset="0"/>
              </a:rPr>
              <a:t>Story 1: </a:t>
            </a:r>
            <a:r>
              <a:rPr lang="en-US" sz="2200" dirty="0">
                <a:latin typeface="Arial" panose="020B0604020202020204" pitchFamily="34" charset="0"/>
                <a:cs typeface="Arial" panose="020B0604020202020204" pitchFamily="34" charset="0"/>
              </a:rPr>
              <a:t>Kate woke up with a plan. She was going to pick grapes today. She </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saw that the grapes were ripe on the vine. Kate spoke to Edwin. “Will you </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come help me? After we pick those grapes, we can make some fine jam.” </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Edwin said, “I will help you pick grapes, Kate.” Then he added, “But I do </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not like grape jam, so it will all be yours.”</a:t>
            </a:r>
          </a:p>
        </p:txBody>
      </p:sp>
      <p:sp>
        <p:nvSpPr>
          <p:cNvPr id="6" name="TextBox 5">
            <a:extLst>
              <a:ext uri="{FF2B5EF4-FFF2-40B4-BE49-F238E27FC236}">
                <a16:creationId xmlns:a16="http://schemas.microsoft.com/office/drawing/2014/main" id="{09B3B8E3-ED8F-D6F9-ABD6-39E8F0C55458}"/>
              </a:ext>
            </a:extLst>
          </p:cNvPr>
          <p:cNvSpPr txBox="1"/>
          <p:nvPr/>
        </p:nvSpPr>
        <p:spPr>
          <a:xfrm>
            <a:off x="762000" y="3431459"/>
            <a:ext cx="10363200" cy="2497394"/>
          </a:xfrm>
          <a:prstGeom prst="rect">
            <a:avLst/>
          </a:prstGeom>
          <a:noFill/>
        </p:spPr>
        <p:txBody>
          <a:bodyPr wrap="square" lIns="0" rIns="0">
            <a:noAutofit/>
          </a:bodyPr>
          <a:lstStyle/>
          <a:p>
            <a:pPr marL="0" lvl="1">
              <a:lnSpc>
                <a:spcPct val="150000"/>
              </a:lnSpc>
              <a:spcAft>
                <a:spcPts val="1200"/>
              </a:spcAft>
            </a:pPr>
            <a:r>
              <a:rPr lang="en-US" sz="2200" b="1" dirty="0">
                <a:latin typeface="Arial" panose="020B0604020202020204" pitchFamily="34" charset="0"/>
                <a:cs typeface="Arial" panose="020B0604020202020204" pitchFamily="34" charset="0"/>
              </a:rPr>
              <a:t>1. WHERE</a:t>
            </a:r>
            <a:r>
              <a:rPr lang="en-US" sz="2200" dirty="0">
                <a:latin typeface="Arial" panose="020B0604020202020204" pitchFamily="34" charset="0"/>
                <a:cs typeface="Arial" panose="020B0604020202020204" pitchFamily="34" charset="0"/>
              </a:rPr>
              <a:t> were the grapes?</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The grapes were ___________________________________________.</a:t>
            </a:r>
          </a:p>
        </p:txBody>
      </p:sp>
    </p:spTree>
    <p:extLst>
      <p:ext uri="{BB962C8B-B14F-4D97-AF65-F5344CB8AC3E}">
        <p14:creationId xmlns:p14="http://schemas.microsoft.com/office/powerpoint/2010/main" val="302167381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12">
            <a:extLst>
              <a:ext uri="{FF2B5EF4-FFF2-40B4-BE49-F238E27FC236}">
                <a16:creationId xmlns:a16="http://schemas.microsoft.com/office/drawing/2014/main" id="{B8846B84-A5BF-F5BD-F846-4A7281D46FE6}"/>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Independent Practice (M) Story 1 — cont’d</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21</a:t>
            </a:fld>
            <a:endParaRPr lang="en-US" dirty="0"/>
          </a:p>
        </p:txBody>
      </p:sp>
      <p:sp>
        <p:nvSpPr>
          <p:cNvPr id="14" name="TextBox 13">
            <a:extLst>
              <a:ext uri="{FF2B5EF4-FFF2-40B4-BE49-F238E27FC236}">
                <a16:creationId xmlns:a16="http://schemas.microsoft.com/office/drawing/2014/main" id="{09B3B8E3-ED8F-D6F9-ABD6-39E8F0C55458}"/>
              </a:ext>
            </a:extLst>
          </p:cNvPr>
          <p:cNvSpPr txBox="1"/>
          <p:nvPr/>
        </p:nvSpPr>
        <p:spPr>
          <a:xfrm>
            <a:off x="762000" y="904612"/>
            <a:ext cx="10363200" cy="3923028"/>
          </a:xfrm>
          <a:prstGeom prst="rect">
            <a:avLst/>
          </a:prstGeom>
          <a:noFill/>
        </p:spPr>
        <p:txBody>
          <a:bodyPr wrap="square" lIns="0" rIns="0">
            <a:noAutofit/>
          </a:bodyPr>
          <a:lstStyle/>
          <a:p>
            <a:pPr marL="0" lvl="1">
              <a:lnSpc>
                <a:spcPct val="150000"/>
              </a:lnSpc>
              <a:spcAft>
                <a:spcPts val="1200"/>
              </a:spcAft>
            </a:pPr>
            <a:r>
              <a:rPr lang="en-US" sz="2200" b="1" dirty="0">
                <a:latin typeface="Arial" panose="020B0604020202020204" pitchFamily="34" charset="0"/>
                <a:cs typeface="Arial" panose="020B0604020202020204" pitchFamily="34" charset="0"/>
              </a:rPr>
              <a:t>2. WHAT</a:t>
            </a:r>
            <a:r>
              <a:rPr lang="en-US" sz="2200" dirty="0">
                <a:latin typeface="Arial" panose="020B0604020202020204" pitchFamily="34" charset="0"/>
                <a:cs typeface="Arial" panose="020B0604020202020204" pitchFamily="34" charset="0"/>
              </a:rPr>
              <a:t> did Kate plan to do with the grapes?</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Kate planned to make ________________________________________.</a:t>
            </a:r>
          </a:p>
          <a:p>
            <a:pPr marL="0" lvl="1">
              <a:lnSpc>
                <a:spcPct val="150000"/>
              </a:lnSpc>
              <a:spcAft>
                <a:spcPts val="1200"/>
              </a:spcAft>
            </a:pPr>
            <a:r>
              <a:rPr lang="en-US" sz="2200" b="1" dirty="0">
                <a:latin typeface="Arial" panose="020B0604020202020204" pitchFamily="34" charset="0"/>
                <a:cs typeface="Arial" panose="020B0604020202020204" pitchFamily="34" charset="0"/>
              </a:rPr>
              <a:t>3. WHY</a:t>
            </a:r>
            <a:r>
              <a:rPr lang="en-US" sz="2200" dirty="0">
                <a:latin typeface="Arial" panose="020B0604020202020204" pitchFamily="34" charset="0"/>
                <a:cs typeface="Arial" panose="020B0604020202020204" pitchFamily="34" charset="0"/>
              </a:rPr>
              <a:t> did Edwin say that all the jam will be Kate’s?</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Edwin said all the jam will be Kate’s because ______________________</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__________________________________________________________.</a:t>
            </a:r>
          </a:p>
        </p:txBody>
      </p:sp>
    </p:spTree>
    <p:extLst>
      <p:ext uri="{BB962C8B-B14F-4D97-AF65-F5344CB8AC3E}">
        <p14:creationId xmlns:p14="http://schemas.microsoft.com/office/powerpoint/2010/main" val="1560837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12">
            <a:extLst>
              <a:ext uri="{FF2B5EF4-FFF2-40B4-BE49-F238E27FC236}">
                <a16:creationId xmlns:a16="http://schemas.microsoft.com/office/drawing/2014/main" id="{03A2F94D-271A-1B4E-24A7-8FD38D726F00}"/>
              </a:ext>
            </a:extLst>
          </p:cNvPr>
          <p:cNvSpPr>
            <a:spLocks noGrp="1"/>
          </p:cNvSpPr>
          <p:nvPr>
            <p:ph type="title" idx="4294967295"/>
          </p:nvPr>
        </p:nvSpPr>
        <p:spPr>
          <a:xfrm>
            <a:off x="2756903"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Independent Practice (M) Story 2</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55DACD33-9672-1BB0-567C-A710B2A74440}"/>
              </a:ext>
            </a:extLst>
          </p:cNvPr>
          <p:cNvSpPr>
            <a:spLocks noGrp="1"/>
          </p:cNvSpPr>
          <p:nvPr>
            <p:ph type="sldNum" sz="quarter" idx="12"/>
          </p:nvPr>
        </p:nvSpPr>
        <p:spPr/>
        <p:txBody>
          <a:bodyPr>
            <a:noAutofit/>
          </a:bodyPr>
          <a:lstStyle/>
          <a:p>
            <a:fld id="{D329465C-2FAC-6745-BF34-06294513BB59}" type="slidenum">
              <a:rPr lang="en-US" smtClean="0"/>
              <a:pPr/>
              <a:t>22</a:t>
            </a:fld>
            <a:endParaRPr lang="en-US" dirty="0"/>
          </a:p>
        </p:txBody>
      </p:sp>
      <p:sp>
        <p:nvSpPr>
          <p:cNvPr id="4" name="TextBox 3">
            <a:extLst>
              <a:ext uri="{FF2B5EF4-FFF2-40B4-BE49-F238E27FC236}">
                <a16:creationId xmlns:a16="http://schemas.microsoft.com/office/drawing/2014/main" id="{E86CB922-7B0C-7128-8046-2A3626F32E20}"/>
              </a:ext>
            </a:extLst>
          </p:cNvPr>
          <p:cNvSpPr txBox="1"/>
          <p:nvPr/>
        </p:nvSpPr>
        <p:spPr>
          <a:xfrm>
            <a:off x="755596" y="983182"/>
            <a:ext cx="11188754" cy="1738509"/>
          </a:xfrm>
          <a:prstGeom prst="rect">
            <a:avLst/>
          </a:prstGeom>
          <a:noFill/>
        </p:spPr>
        <p:txBody>
          <a:bodyPr wrap="square" lIns="0">
            <a:noAutofit/>
          </a:bodyPr>
          <a:lstStyle/>
          <a:p>
            <a:pPr marL="0" lvl="1"/>
            <a:r>
              <a:rPr lang="en-US" sz="2200" b="1" dirty="0">
                <a:latin typeface="Arial" panose="020B0604020202020204" pitchFamily="34" charset="0"/>
                <a:cs typeface="Arial" panose="020B0604020202020204" pitchFamily="34" charset="0"/>
              </a:rPr>
              <a:t>Story 2: </a:t>
            </a:r>
            <a:r>
              <a:rPr lang="en-US" sz="2200" dirty="0">
                <a:latin typeface="Arial" panose="020B0604020202020204" pitchFamily="34" charset="0"/>
                <a:cs typeface="Arial" panose="020B0604020202020204" pitchFamily="34" charset="0"/>
              </a:rPr>
              <a:t>Gran came to my home. “</a:t>
            </a:r>
            <a:r>
              <a:rPr lang="en-US" sz="2200" dirty="0" err="1">
                <a:latin typeface="Arial" panose="020B0604020202020204" pitchFamily="34" charset="0"/>
                <a:cs typeface="Arial" panose="020B0604020202020204" pitchFamily="34" charset="0"/>
              </a:rPr>
              <a:t>Nailee</a:t>
            </a:r>
            <a:r>
              <a:rPr lang="en-US" sz="2200" dirty="0">
                <a:latin typeface="Arial" panose="020B0604020202020204" pitchFamily="34" charset="0"/>
                <a:cs typeface="Arial" panose="020B0604020202020204" pitchFamily="34" charset="0"/>
              </a:rPr>
              <a:t>, please take this pass to a game </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show. It is a gift for you,” Gran said. She gave me the pass. “I hope you have a </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fun time.”</a:t>
            </a:r>
          </a:p>
          <a:p>
            <a:pPr marL="0" lvl="1"/>
            <a:r>
              <a:rPr lang="en-US" sz="2200" dirty="0">
                <a:latin typeface="Arial" panose="020B0604020202020204" pitchFamily="34" charset="0"/>
                <a:cs typeface="Arial" panose="020B0604020202020204" pitchFamily="34" charset="0"/>
              </a:rPr>
              <a:t>	When I saw the pass, I was glad. I said, “Thank you, Gran. I do like game </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shows. It will be a fun day. In fact, it may be the best day of my life!”</a:t>
            </a:r>
          </a:p>
        </p:txBody>
      </p:sp>
      <p:sp>
        <p:nvSpPr>
          <p:cNvPr id="5" name="TextBox 4">
            <a:extLst>
              <a:ext uri="{FF2B5EF4-FFF2-40B4-BE49-F238E27FC236}">
                <a16:creationId xmlns:a16="http://schemas.microsoft.com/office/drawing/2014/main" id="{09B3B8E3-ED8F-D6F9-ABD6-39E8F0C55458}"/>
              </a:ext>
            </a:extLst>
          </p:cNvPr>
          <p:cNvSpPr txBox="1"/>
          <p:nvPr/>
        </p:nvSpPr>
        <p:spPr>
          <a:xfrm>
            <a:off x="762000" y="2861232"/>
            <a:ext cx="10363200" cy="3460912"/>
          </a:xfrm>
          <a:prstGeom prst="rect">
            <a:avLst/>
          </a:prstGeom>
          <a:noFill/>
        </p:spPr>
        <p:txBody>
          <a:bodyPr wrap="square" lIns="0" rIns="0">
            <a:noAutofit/>
          </a:bodyPr>
          <a:lstStyle/>
          <a:p>
            <a:pPr marL="0" lvl="1">
              <a:lnSpc>
                <a:spcPct val="150000"/>
              </a:lnSpc>
              <a:spcAft>
                <a:spcPts val="1200"/>
              </a:spcAft>
            </a:pPr>
            <a:r>
              <a:rPr lang="en-US" sz="2200" b="1" dirty="0">
                <a:latin typeface="Arial" panose="020B0604020202020204" pitchFamily="34" charset="0"/>
                <a:cs typeface="Arial" panose="020B0604020202020204" pitchFamily="34" charset="0"/>
              </a:rPr>
              <a:t>1. WHAT</a:t>
            </a:r>
            <a:r>
              <a:rPr lang="en-US" sz="2200" dirty="0">
                <a:latin typeface="Arial" panose="020B0604020202020204" pitchFamily="34" charset="0"/>
                <a:cs typeface="Arial" panose="020B0604020202020204" pitchFamily="34" charset="0"/>
              </a:rPr>
              <a:t> did Gran get for </a:t>
            </a:r>
            <a:r>
              <a:rPr lang="en-US" sz="2200" dirty="0" err="1">
                <a:latin typeface="Arial" panose="020B0604020202020204" pitchFamily="34" charset="0"/>
                <a:cs typeface="Arial" panose="020B0604020202020204" pitchFamily="34" charset="0"/>
              </a:rPr>
              <a:t>Nailee</a:t>
            </a:r>
            <a:r>
              <a:rPr lang="en-US" sz="2200" dirty="0">
                <a:latin typeface="Arial" panose="020B0604020202020204" pitchFamily="34" charset="0"/>
                <a:cs typeface="Arial" panose="020B0604020202020204" pitchFamily="34" charset="0"/>
              </a:rPr>
              <a:t>?</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Gran got </a:t>
            </a:r>
            <a:r>
              <a:rPr lang="en-US" sz="2200" dirty="0" err="1">
                <a:latin typeface="Arial" panose="020B0604020202020204" pitchFamily="34" charset="0"/>
                <a:cs typeface="Arial" panose="020B0604020202020204" pitchFamily="34" charset="0"/>
              </a:rPr>
              <a:t>Nailee</a:t>
            </a:r>
            <a:r>
              <a:rPr lang="en-US" sz="2200" dirty="0">
                <a:latin typeface="Arial" panose="020B0604020202020204" pitchFamily="34" charset="0"/>
                <a:cs typeface="Arial" panose="020B0604020202020204" pitchFamily="34" charset="0"/>
              </a:rPr>
              <a:t> ________________________________________________.</a:t>
            </a:r>
          </a:p>
          <a:p>
            <a:pPr marL="0" lvl="1">
              <a:lnSpc>
                <a:spcPct val="150000"/>
              </a:lnSpc>
              <a:spcAft>
                <a:spcPts val="1200"/>
              </a:spcAft>
            </a:pPr>
            <a:r>
              <a:rPr lang="en-US" sz="2200" b="1" dirty="0">
                <a:latin typeface="Arial" panose="020B0604020202020204" pitchFamily="34" charset="0"/>
                <a:cs typeface="Arial" panose="020B0604020202020204" pitchFamily="34" charset="0"/>
              </a:rPr>
              <a:t>2. HOW</a:t>
            </a:r>
            <a:r>
              <a:rPr lang="en-US" sz="2200" dirty="0">
                <a:latin typeface="Arial" panose="020B0604020202020204" pitchFamily="34" charset="0"/>
                <a:cs typeface="Arial" panose="020B0604020202020204" pitchFamily="34" charset="0"/>
              </a:rPr>
              <a:t> did </a:t>
            </a:r>
            <a:r>
              <a:rPr lang="en-US" sz="2200" dirty="0" err="1">
                <a:latin typeface="Arial" panose="020B0604020202020204" pitchFamily="34" charset="0"/>
                <a:cs typeface="Arial" panose="020B0604020202020204" pitchFamily="34" charset="0"/>
              </a:rPr>
              <a:t>Nailee</a:t>
            </a:r>
            <a:r>
              <a:rPr lang="en-US" sz="2200" dirty="0">
                <a:latin typeface="Arial" panose="020B0604020202020204" pitchFamily="34" charset="0"/>
                <a:cs typeface="Arial" panose="020B0604020202020204" pitchFamily="34" charset="0"/>
              </a:rPr>
              <a:t> feel when she got the pass from Gran?</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When </a:t>
            </a:r>
            <a:r>
              <a:rPr lang="en-US" sz="2200" dirty="0" err="1">
                <a:latin typeface="Arial" panose="020B0604020202020204" pitchFamily="34" charset="0"/>
                <a:cs typeface="Arial" panose="020B0604020202020204" pitchFamily="34" charset="0"/>
              </a:rPr>
              <a:t>Nailee</a:t>
            </a:r>
            <a:r>
              <a:rPr lang="en-US" sz="2200" dirty="0">
                <a:latin typeface="Arial" panose="020B0604020202020204" pitchFamily="34" charset="0"/>
                <a:cs typeface="Arial" panose="020B0604020202020204" pitchFamily="34" charset="0"/>
              </a:rPr>
              <a:t> got the pass, she felt _________________________________.</a:t>
            </a:r>
          </a:p>
          <a:p>
            <a:pPr marL="0" lvl="1">
              <a:lnSpc>
                <a:spcPct val="150000"/>
              </a:lnSpc>
              <a:spcAft>
                <a:spcPts val="1200"/>
              </a:spcAft>
            </a:pPr>
            <a:r>
              <a:rPr lang="en-US" sz="2200" b="1" dirty="0">
                <a:latin typeface="Arial" panose="020B0604020202020204" pitchFamily="34" charset="0"/>
                <a:cs typeface="Arial" panose="020B0604020202020204" pitchFamily="34" charset="0"/>
              </a:rPr>
              <a:t>3. WHY</a:t>
            </a:r>
            <a:r>
              <a:rPr lang="en-US" sz="2200" dirty="0">
                <a:latin typeface="Arial" panose="020B0604020202020204" pitchFamily="34" charset="0"/>
                <a:cs typeface="Arial" panose="020B0604020202020204" pitchFamily="34" charset="0"/>
              </a:rPr>
              <a:t> did </a:t>
            </a:r>
            <a:r>
              <a:rPr lang="en-US" sz="2200" dirty="0" err="1">
                <a:latin typeface="Arial" panose="020B0604020202020204" pitchFamily="34" charset="0"/>
                <a:cs typeface="Arial" panose="020B0604020202020204" pitchFamily="34" charset="0"/>
              </a:rPr>
              <a:t>Nailee</a:t>
            </a:r>
            <a:r>
              <a:rPr lang="en-US" sz="2200" dirty="0">
                <a:latin typeface="Arial" panose="020B0604020202020204" pitchFamily="34" charset="0"/>
                <a:cs typeface="Arial" panose="020B0604020202020204" pitchFamily="34" charset="0"/>
              </a:rPr>
              <a:t> say it might be the best day of her life?</a:t>
            </a:r>
            <a:br>
              <a:rPr lang="en-US" sz="2200" dirty="0">
                <a:latin typeface="Arial" panose="020B0604020202020204" pitchFamily="34" charset="0"/>
                <a:cs typeface="Arial" panose="020B0604020202020204" pitchFamily="34" charset="0"/>
              </a:rPr>
            </a:br>
            <a:r>
              <a:rPr lang="en-US" sz="2200" dirty="0">
                <a:latin typeface="Arial" panose="020B0604020202020204" pitchFamily="34" charset="0"/>
                <a:cs typeface="Arial" panose="020B0604020202020204" pitchFamily="34" charset="0"/>
              </a:rPr>
              <a:t>    She said that because she ________________________________________.</a:t>
            </a:r>
          </a:p>
        </p:txBody>
      </p:sp>
    </p:spTree>
    <p:extLst>
      <p:ext uri="{BB962C8B-B14F-4D97-AF65-F5344CB8AC3E}">
        <p14:creationId xmlns:p14="http://schemas.microsoft.com/office/powerpoint/2010/main" val="37327318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a:extLst>
              <a:ext uri="{FF2B5EF4-FFF2-40B4-BE49-F238E27FC236}">
                <a16:creationId xmlns:a16="http://schemas.microsoft.com/office/drawing/2014/main" id="{7C498C97-6632-36ED-B79E-16D28FEA0C85}"/>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ts val="2100"/>
              </a:lnSpc>
              <a:spcBef>
                <a:spcPts val="0"/>
              </a:spcBef>
              <a:spcAft>
                <a:spcPts val="0"/>
              </a:spcAft>
              <a:buClrTx/>
              <a:buSzTx/>
              <a:buFont typeface="+mj-lt"/>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Read Words (D)</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AA20ECA2-8A52-B700-3E3E-9045E5EF8C06}"/>
              </a:ext>
            </a:extLst>
          </p:cNvPr>
          <p:cNvSpPr>
            <a:spLocks noGrp="1"/>
          </p:cNvSpPr>
          <p:nvPr>
            <p:ph type="sldNum" sz="quarter" idx="12"/>
          </p:nvPr>
        </p:nvSpPr>
        <p:spPr>
          <a:xfrm>
            <a:off x="8610600" y="365125"/>
            <a:ext cx="2743200" cy="365125"/>
          </a:xfrm>
        </p:spPr>
        <p:txBody>
          <a:bodyPr>
            <a:noAutofit/>
          </a:bodyPr>
          <a:lstStyle/>
          <a:p>
            <a:fld id="{D329465C-2FAC-6745-BF34-06294513BB59}" type="slidenum">
              <a:rPr lang="en-US" smtClean="0"/>
              <a:pPr/>
              <a:t>3</a:t>
            </a:fld>
            <a:endParaRPr lang="en-US" dirty="0"/>
          </a:p>
        </p:txBody>
      </p:sp>
      <p:sp>
        <p:nvSpPr>
          <p:cNvPr id="22" name="Content Placeholder 2">
            <a:extLst>
              <a:ext uri="{FF2B5EF4-FFF2-40B4-BE49-F238E27FC236}">
                <a16:creationId xmlns:a16="http://schemas.microsoft.com/office/drawing/2014/main" id="{1262B841-BCC5-27FE-F4C2-3B5281AF8138}"/>
              </a:ext>
            </a:extLst>
          </p:cNvPr>
          <p:cNvSpPr>
            <a:spLocks noGrp="1"/>
          </p:cNvSpPr>
          <p:nvPr>
            <p:ph idx="1"/>
          </p:nvPr>
        </p:nvSpPr>
        <p:spPr>
          <a:xfrm>
            <a:off x="685800" y="1088136"/>
            <a:ext cx="10668000" cy="669110"/>
          </a:xfrm>
        </p:spPr>
        <p:txBody>
          <a:bodyPr>
            <a:noAutofit/>
          </a:bodyPr>
          <a:lstStyle>
            <a:lvl1pPr>
              <a:buAutoNum type="alphaUcPeriod"/>
              <a:defRPr/>
            </a:lvl1pPr>
            <a:lvl2pPr marL="457200" indent="0">
              <a:buNone/>
              <a:defRPr/>
            </a:lvl2pPr>
          </a:lstStyle>
          <a:p>
            <a:pPr>
              <a:buFont typeface="+mj-lt"/>
              <a:buAutoNum type="alphaUcPeriod" startAt="4"/>
            </a:pPr>
            <a:r>
              <a:rPr lang="en-US" b="1" dirty="0">
                <a:effectLst/>
              </a:rPr>
              <a:t>Word Families</a:t>
            </a:r>
            <a:r>
              <a:rPr lang="en-US" b="1" dirty="0"/>
              <a:t> </a:t>
            </a:r>
            <a:r>
              <a:rPr lang="en-US" dirty="0"/>
              <a:t>Read down. Read rapidly.</a:t>
            </a:r>
            <a:endParaRPr lang="en-US" dirty="0">
              <a:effectLst/>
            </a:endParaRPr>
          </a:p>
        </p:txBody>
      </p:sp>
      <p:sp>
        <p:nvSpPr>
          <p:cNvPr id="34" name="Text Placeholder 33">
            <a:extLst>
              <a:ext uri="{FF2B5EF4-FFF2-40B4-BE49-F238E27FC236}">
                <a16:creationId xmlns:a16="http://schemas.microsoft.com/office/drawing/2014/main" id="{51760B50-4EC1-0552-121A-4A0CC6197EB5}"/>
              </a:ext>
            </a:extLst>
          </p:cNvPr>
          <p:cNvSpPr>
            <a:spLocks noGrp="1"/>
          </p:cNvSpPr>
          <p:nvPr>
            <p:ph type="body" sz="half" idx="2"/>
          </p:nvPr>
        </p:nvSpPr>
        <p:spPr>
          <a:xfrm>
            <a:off x="754743" y="1990580"/>
            <a:ext cx="2126343" cy="2969623"/>
          </a:xfrm>
        </p:spPr>
        <p:txBody>
          <a:bodyPr>
            <a:noAutofit/>
          </a:bodyPr>
          <a:lstStyle/>
          <a:p>
            <a:r>
              <a:rPr lang="en-US" b="1" dirty="0"/>
              <a:t>poke</a:t>
            </a:r>
          </a:p>
          <a:p>
            <a:r>
              <a:rPr lang="en-US" dirty="0"/>
              <a:t>woke</a:t>
            </a:r>
          </a:p>
          <a:p>
            <a:r>
              <a:rPr lang="en-US" dirty="0"/>
              <a:t>smoke</a:t>
            </a:r>
          </a:p>
          <a:p>
            <a:r>
              <a:rPr lang="en-US" dirty="0"/>
              <a:t>spoke</a:t>
            </a:r>
          </a:p>
          <a:p>
            <a:r>
              <a:rPr lang="en-US" dirty="0"/>
              <a:t>stroke</a:t>
            </a:r>
            <a:endParaRPr lang="pl-PL" dirty="0"/>
          </a:p>
        </p:txBody>
      </p:sp>
      <p:sp>
        <p:nvSpPr>
          <p:cNvPr id="35" name="Text Placeholder 26">
            <a:extLst>
              <a:ext uri="{FF2B5EF4-FFF2-40B4-BE49-F238E27FC236}">
                <a16:creationId xmlns:a16="http://schemas.microsoft.com/office/drawing/2014/main" id="{F26E453C-FBE8-821E-A68F-79C89CE9D588}"/>
              </a:ext>
            </a:extLst>
          </p:cNvPr>
          <p:cNvSpPr txBox="1">
            <a:spLocks/>
          </p:cNvSpPr>
          <p:nvPr/>
        </p:nvSpPr>
        <p:spPr>
          <a:xfrm>
            <a:off x="3394527" y="2007564"/>
            <a:ext cx="2126343" cy="2969623"/>
          </a:xfrm>
          <a:prstGeom prst="rect">
            <a:avLst/>
          </a:prstGeom>
        </p:spPr>
        <p:txBody>
          <a:bodyPr vert="horz" wrap="none" lIns="137160" tIns="91440" rIns="137160" bIns="45720" rtlCol="0">
            <a:noAutofit/>
          </a:bodyPr>
          <a:lstStyle>
            <a:lvl1pPr marL="0" indent="0" algn="l" defTabSz="914400" rtl="0" eaLnBrk="1" latinLnBrk="0" hangingPunct="1">
              <a:lnSpc>
                <a:spcPts val="4200"/>
              </a:lnSpc>
              <a:spcBef>
                <a:spcPts val="0"/>
              </a:spcBef>
              <a:buFont typeface="+mj-lt"/>
              <a:buNone/>
              <a:defRPr sz="2200" kern="1200">
                <a:solidFill>
                  <a:schemeClr val="tx1"/>
                </a:solidFill>
                <a:latin typeface="Arial" panose="020B0604020202020204" pitchFamily="34" charset="0"/>
                <a:ea typeface="+mn-ea"/>
                <a:cs typeface="Arial" panose="020B0604020202020204" pitchFamily="34" charset="0"/>
              </a:defRPr>
            </a:lvl1pPr>
            <a:lvl2pPr marL="457200" indent="0" algn="l" defTabSz="914400" rtl="0" eaLnBrk="1" latinLnBrk="0" hangingPunct="1">
              <a:lnSpc>
                <a:spcPts val="3400"/>
              </a:lnSpc>
              <a:spcBef>
                <a:spcPts val="500"/>
              </a:spcBef>
              <a:buFont typeface="+mj-lt"/>
              <a:buNone/>
              <a:defRPr sz="1400" kern="1200">
                <a:solidFill>
                  <a:schemeClr val="tx1"/>
                </a:solidFill>
                <a:latin typeface="Arial" panose="020B0604020202020204" pitchFamily="34" charset="0"/>
                <a:ea typeface="+mn-ea"/>
                <a:cs typeface="Arial" panose="020B0604020202020204" pitchFamily="34" charset="0"/>
              </a:defRPr>
            </a:lvl2pPr>
            <a:lvl3pPr marL="914400" indent="0" algn="l" defTabSz="914400" rtl="0" eaLnBrk="1" latinLnBrk="0" hangingPunct="1">
              <a:lnSpc>
                <a:spcPts val="3400"/>
              </a:lnSpc>
              <a:spcBef>
                <a:spcPts val="500"/>
              </a:spcBef>
              <a:buFont typeface="Arial" panose="020B0604020202020204" pitchFamily="34" charset="0"/>
              <a:buNone/>
              <a:defRPr sz="1200" kern="1200">
                <a:solidFill>
                  <a:schemeClr val="tx1"/>
                </a:solidFill>
                <a:latin typeface="Arial" panose="020B0604020202020204" pitchFamily="34" charset="0"/>
                <a:ea typeface="+mn-ea"/>
                <a:cs typeface="Arial" panose="020B0604020202020204" pitchFamily="34" charset="0"/>
              </a:defRPr>
            </a:lvl3pPr>
            <a:lvl4pPr marL="1371600" indent="0" algn="l" defTabSz="914400" rtl="0" eaLnBrk="1" latinLnBrk="0" hangingPunct="1">
              <a:lnSpc>
                <a:spcPts val="3400"/>
              </a:lnSpc>
              <a:spcBef>
                <a:spcPts val="500"/>
              </a:spcBef>
              <a:buFont typeface="Arial" panose="020B0604020202020204" pitchFamily="34" charset="0"/>
              <a:buNone/>
              <a:defRPr sz="1000" kern="1200">
                <a:solidFill>
                  <a:schemeClr val="tx1"/>
                </a:solidFill>
                <a:latin typeface="Arial" panose="020B0604020202020204" pitchFamily="34" charset="0"/>
                <a:ea typeface="+mn-ea"/>
                <a:cs typeface="Arial" panose="020B0604020202020204" pitchFamily="34" charset="0"/>
              </a:defRPr>
            </a:lvl4pPr>
            <a:lvl5pPr marL="1828800" indent="0" algn="l" defTabSz="914400" rtl="0" eaLnBrk="1" latinLnBrk="0" hangingPunct="1">
              <a:lnSpc>
                <a:spcPts val="3400"/>
              </a:lnSpc>
              <a:spcBef>
                <a:spcPts val="500"/>
              </a:spcBef>
              <a:buFont typeface="Arial" panose="020B0604020202020204" pitchFamily="34" charset="0"/>
              <a:buNone/>
              <a:defRPr sz="1000" kern="1200">
                <a:solidFill>
                  <a:schemeClr val="tx1"/>
                </a:solidFill>
                <a:latin typeface="Arial" panose="020B0604020202020204" pitchFamily="34" charset="0"/>
                <a:ea typeface="+mn-ea"/>
                <a:cs typeface="Arial" panose="020B0604020202020204" pitchFamily="34" charset="0"/>
              </a:defRPr>
            </a:lvl5pPr>
            <a:lvl6pPr marL="22860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000" kern="1200">
                <a:solidFill>
                  <a:schemeClr val="tx1"/>
                </a:solidFill>
                <a:latin typeface="+mn-lt"/>
                <a:ea typeface="+mn-ea"/>
                <a:cs typeface="+mn-cs"/>
              </a:defRPr>
            </a:lvl9pPr>
          </a:lstStyle>
          <a:p>
            <a:r>
              <a:rPr lang="en-US" b="1" dirty="0"/>
              <a:t>nine</a:t>
            </a:r>
          </a:p>
          <a:p>
            <a:r>
              <a:rPr lang="en-US" dirty="0"/>
              <a:t>vine</a:t>
            </a:r>
          </a:p>
          <a:p>
            <a:r>
              <a:rPr lang="en-US" dirty="0"/>
              <a:t>pine</a:t>
            </a:r>
          </a:p>
          <a:p>
            <a:r>
              <a:rPr lang="en-US" dirty="0"/>
              <a:t>whine</a:t>
            </a:r>
          </a:p>
          <a:p>
            <a:r>
              <a:rPr lang="en-US" dirty="0"/>
              <a:t>twine</a:t>
            </a:r>
          </a:p>
        </p:txBody>
      </p:sp>
      <p:sp>
        <p:nvSpPr>
          <p:cNvPr id="29" name="Text Placeholder 28">
            <a:extLst>
              <a:ext uri="{FF2B5EF4-FFF2-40B4-BE49-F238E27FC236}">
                <a16:creationId xmlns:a16="http://schemas.microsoft.com/office/drawing/2014/main" id="{5F00A9C6-ED01-66C5-23EA-7A3FFFEA2E3B}"/>
              </a:ext>
            </a:extLst>
          </p:cNvPr>
          <p:cNvSpPr>
            <a:spLocks noGrp="1"/>
          </p:cNvSpPr>
          <p:nvPr>
            <p:ph type="body" sz="half" idx="14"/>
          </p:nvPr>
        </p:nvSpPr>
        <p:spPr>
          <a:xfrm>
            <a:off x="6052456" y="1990579"/>
            <a:ext cx="2126343" cy="2969623"/>
          </a:xfrm>
        </p:spPr>
        <p:txBody>
          <a:bodyPr>
            <a:noAutofit/>
          </a:bodyPr>
          <a:lstStyle/>
          <a:p>
            <a:r>
              <a:rPr lang="nn-NO" b="1" dirty="0"/>
              <a:t>same</a:t>
            </a:r>
          </a:p>
          <a:p>
            <a:r>
              <a:rPr lang="nn-NO" dirty="0"/>
              <a:t>game</a:t>
            </a:r>
          </a:p>
          <a:p>
            <a:r>
              <a:rPr lang="nn-NO" dirty="0"/>
              <a:t>tame</a:t>
            </a:r>
          </a:p>
          <a:p>
            <a:r>
              <a:rPr lang="nn-NO" dirty="0"/>
              <a:t>blame</a:t>
            </a:r>
          </a:p>
          <a:p>
            <a:r>
              <a:rPr lang="nn-NO" dirty="0"/>
              <a:t>frame</a:t>
            </a:r>
            <a:endParaRPr lang="en-US" dirty="0"/>
          </a:p>
        </p:txBody>
      </p:sp>
      <p:sp>
        <p:nvSpPr>
          <p:cNvPr id="15" name="TextBox 14">
            <a:extLst>
              <a:ext uri="{FF2B5EF4-FFF2-40B4-BE49-F238E27FC236}">
                <a16:creationId xmlns:a16="http://schemas.microsoft.com/office/drawing/2014/main" id="{420EDDB1-7A29-7E1C-11EA-B4E305FF906E}"/>
              </a:ext>
            </a:extLst>
          </p:cNvPr>
          <p:cNvSpPr txBox="1"/>
          <p:nvPr/>
        </p:nvSpPr>
        <p:spPr>
          <a:xfrm>
            <a:off x="8417860" y="3530476"/>
            <a:ext cx="2955366" cy="369332"/>
          </a:xfrm>
          <a:prstGeom prst="rect">
            <a:avLst/>
          </a:prstGeom>
          <a:noFill/>
        </p:spPr>
        <p:txBody>
          <a:bodyPr wrap="square" rtlCol="0">
            <a:noAutofit/>
          </a:bodyPr>
          <a:lstStyle/>
          <a:p>
            <a:pPr algn="ctr"/>
            <a:r>
              <a:rPr lang="en-US" b="1" dirty="0">
                <a:latin typeface="Arial" panose="020B0604020202020204" pitchFamily="34" charset="0"/>
                <a:cs typeface="Arial" panose="020B0604020202020204" pitchFamily="34" charset="0"/>
              </a:rPr>
              <a:t>10 Second Challenge</a:t>
            </a:r>
          </a:p>
        </p:txBody>
      </p:sp>
      <p:sp>
        <p:nvSpPr>
          <p:cNvPr id="16" name="TextBox 15">
            <a:extLst>
              <a:ext uri="{FF2B5EF4-FFF2-40B4-BE49-F238E27FC236}">
                <a16:creationId xmlns:a16="http://schemas.microsoft.com/office/drawing/2014/main" id="{AA7B3B88-7296-5C30-4621-F7A2AD141D2C}"/>
              </a:ext>
            </a:extLst>
          </p:cNvPr>
          <p:cNvSpPr txBox="1"/>
          <p:nvPr/>
        </p:nvSpPr>
        <p:spPr>
          <a:xfrm>
            <a:off x="8417859" y="3942012"/>
            <a:ext cx="2955366" cy="892552"/>
          </a:xfrm>
          <a:prstGeom prst="rect">
            <a:avLst/>
          </a:prstGeom>
          <a:noFill/>
        </p:spPr>
        <p:txBody>
          <a:bodyPr wrap="square">
            <a:noAutofit/>
          </a:bodyPr>
          <a:lstStyle/>
          <a:p>
            <a:pPr defTabSz="457200">
              <a:spcAft>
                <a:spcPts val="600"/>
              </a:spcAft>
            </a:pPr>
            <a:r>
              <a:rPr lang="en-US" sz="1400" dirty="0">
                <a:effectLst/>
                <a:latin typeface="Arial" panose="020B0604020202020204" pitchFamily="34" charset="0"/>
              </a:rPr>
              <a:t>Cold Timing	</a:t>
            </a:r>
            <a:r>
              <a:rPr lang="en-US" sz="1400" u="sng" dirty="0">
                <a:effectLst/>
                <a:latin typeface="Arial" panose="020B0604020202020204" pitchFamily="34" charset="0"/>
              </a:rPr>
              <a:t>         </a:t>
            </a:r>
            <a:r>
              <a:rPr lang="en-US" sz="1400" dirty="0">
                <a:effectLst/>
                <a:latin typeface="Arial" panose="020B0604020202020204" pitchFamily="34" charset="0"/>
              </a:rPr>
              <a:t> words read</a:t>
            </a:r>
          </a:p>
          <a:p>
            <a:pPr defTabSz="457200">
              <a:spcAft>
                <a:spcPts val="600"/>
              </a:spcAft>
            </a:pPr>
            <a:r>
              <a:rPr lang="en-US" sz="1400" dirty="0">
                <a:effectLst/>
                <a:latin typeface="Arial" panose="020B0604020202020204" pitchFamily="34" charset="0"/>
              </a:rPr>
              <a:t>Practice		</a:t>
            </a:r>
            <a:r>
              <a:rPr lang="en-US" sz="1400" u="sng" dirty="0">
                <a:effectLst/>
                <a:latin typeface="Arial" panose="020B0604020202020204" pitchFamily="34" charset="0"/>
              </a:rPr>
              <a:t>         </a:t>
            </a:r>
            <a:r>
              <a:rPr lang="en-US" sz="1400" dirty="0">
                <a:effectLst/>
                <a:latin typeface="Arial" panose="020B0604020202020204" pitchFamily="34" charset="0"/>
              </a:rPr>
              <a:t> words read</a:t>
            </a:r>
          </a:p>
          <a:p>
            <a:pPr defTabSz="457200">
              <a:spcAft>
                <a:spcPts val="600"/>
              </a:spcAft>
            </a:pPr>
            <a:r>
              <a:rPr lang="en-US" sz="1400" dirty="0">
                <a:effectLst/>
                <a:latin typeface="Arial" panose="020B0604020202020204" pitchFamily="34" charset="0"/>
              </a:rPr>
              <a:t>Hot Timing		</a:t>
            </a:r>
            <a:r>
              <a:rPr lang="en-US" sz="1400" u="sng" dirty="0">
                <a:effectLst/>
                <a:latin typeface="Arial" panose="020B0604020202020204" pitchFamily="34" charset="0"/>
              </a:rPr>
              <a:t>         </a:t>
            </a:r>
            <a:r>
              <a:rPr lang="en-US" sz="1400" dirty="0">
                <a:effectLst/>
                <a:latin typeface="Arial" panose="020B0604020202020204" pitchFamily="34" charset="0"/>
              </a:rPr>
              <a:t> words read</a:t>
            </a:r>
          </a:p>
        </p:txBody>
      </p:sp>
      <p:sp>
        <p:nvSpPr>
          <p:cNvPr id="30" name="Rectangle 29">
            <a:extLst>
              <a:ext uri="{FF2B5EF4-FFF2-40B4-BE49-F238E27FC236}">
                <a16:creationId xmlns:a16="http://schemas.microsoft.com/office/drawing/2014/main" id="{AEBAF246-5E98-6FFD-E97E-38462FFFFC2E}"/>
              </a:ext>
              <a:ext uri="{C183D7F6-B498-43B3-948B-1728B52AA6E4}">
                <adec:decorative xmlns:adec="http://schemas.microsoft.com/office/drawing/2017/decorative" val="1"/>
              </a:ext>
            </a:extLst>
          </p:cNvPr>
          <p:cNvSpPr/>
          <p:nvPr/>
        </p:nvSpPr>
        <p:spPr>
          <a:xfrm>
            <a:off x="754743" y="1990583"/>
            <a:ext cx="2126343" cy="2969620"/>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31" name="Rectangle 30">
            <a:extLst>
              <a:ext uri="{FF2B5EF4-FFF2-40B4-BE49-F238E27FC236}">
                <a16:creationId xmlns:a16="http://schemas.microsoft.com/office/drawing/2014/main" id="{EF9A83D5-A653-0990-28D7-53684854CA7C}"/>
              </a:ext>
              <a:ext uri="{C183D7F6-B498-43B3-948B-1728B52AA6E4}">
                <adec:decorative xmlns:adec="http://schemas.microsoft.com/office/drawing/2017/decorative" val="1"/>
              </a:ext>
            </a:extLst>
          </p:cNvPr>
          <p:cNvSpPr/>
          <p:nvPr/>
        </p:nvSpPr>
        <p:spPr>
          <a:xfrm>
            <a:off x="3403600" y="1990582"/>
            <a:ext cx="2126343" cy="2969620"/>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32" name="Rectangle 31">
            <a:extLst>
              <a:ext uri="{FF2B5EF4-FFF2-40B4-BE49-F238E27FC236}">
                <a16:creationId xmlns:a16="http://schemas.microsoft.com/office/drawing/2014/main" id="{0C85DA66-176E-8415-DA6F-A563BB20E6CE}"/>
              </a:ext>
              <a:ext uri="{C183D7F6-B498-43B3-948B-1728B52AA6E4}">
                <adec:decorative xmlns:adec="http://schemas.microsoft.com/office/drawing/2017/decorative" val="1"/>
              </a:ext>
            </a:extLst>
          </p:cNvPr>
          <p:cNvSpPr/>
          <p:nvPr/>
        </p:nvSpPr>
        <p:spPr>
          <a:xfrm>
            <a:off x="6052457" y="1990581"/>
            <a:ext cx="2126343" cy="296962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4" name="Rounded Rectangle 13">
            <a:extLst>
              <a:ext uri="{FF2B5EF4-FFF2-40B4-BE49-F238E27FC236}">
                <a16:creationId xmlns:a16="http://schemas.microsoft.com/office/drawing/2014/main" id="{740381BB-ADDA-0105-04C6-942A5228D3D0}"/>
              </a:ext>
              <a:ext uri="{C183D7F6-B498-43B3-948B-1728B52AA6E4}">
                <adec:decorative xmlns:adec="http://schemas.microsoft.com/office/drawing/2017/decorative" val="1"/>
              </a:ext>
            </a:extLst>
          </p:cNvPr>
          <p:cNvSpPr/>
          <p:nvPr/>
        </p:nvSpPr>
        <p:spPr>
          <a:xfrm>
            <a:off x="8417860" y="3403476"/>
            <a:ext cx="2955366" cy="1556726"/>
          </a:xfrm>
          <a:prstGeom prst="round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Tree>
    <p:extLst>
      <p:ext uri="{BB962C8B-B14F-4D97-AF65-F5344CB8AC3E}">
        <p14:creationId xmlns:p14="http://schemas.microsoft.com/office/powerpoint/2010/main" val="334760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12">
            <a:extLst>
              <a:ext uri="{FF2B5EF4-FFF2-40B4-BE49-F238E27FC236}">
                <a16:creationId xmlns:a16="http://schemas.microsoft.com/office/drawing/2014/main" id="{DA93FA91-A0F9-0D51-1811-BF97C85FEB6C}"/>
              </a:ext>
            </a:extLst>
          </p:cNvPr>
          <p:cNvSpPr>
            <a:spLocks noGrp="1"/>
          </p:cNvSpPr>
          <p:nvPr>
            <p:ph type="title" idx="4294967295"/>
          </p:nvPr>
        </p:nvSpPr>
        <p:spPr>
          <a:xfrm>
            <a:off x="2757600" y="424800"/>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cs typeface="Arial" panose="020B0604020202020204" pitchFamily="34" charset="0"/>
              </a:rPr>
              <a:t>Read Words (E–F)</a:t>
            </a:r>
          </a:p>
        </p:txBody>
      </p:sp>
      <p:sp>
        <p:nvSpPr>
          <p:cNvPr id="3" name="Slide Number Placeholder 2">
            <a:extLst>
              <a:ext uri="{FF2B5EF4-FFF2-40B4-BE49-F238E27FC236}">
                <a16:creationId xmlns:a16="http://schemas.microsoft.com/office/drawing/2014/main" id="{A89FC38A-AF24-760D-AC21-74C16F921498}"/>
              </a:ext>
            </a:extLst>
          </p:cNvPr>
          <p:cNvSpPr>
            <a:spLocks noGrp="1"/>
          </p:cNvSpPr>
          <p:nvPr>
            <p:ph type="sldNum" sz="quarter" idx="12"/>
          </p:nvPr>
        </p:nvSpPr>
        <p:spPr/>
        <p:txBody>
          <a:bodyPr>
            <a:noAutofit/>
          </a:bodyPr>
          <a:lstStyle/>
          <a:p>
            <a:fld id="{D329465C-2FAC-6745-BF34-06294513BB59}" type="slidenum">
              <a:rPr lang="en-US" smtClean="0"/>
              <a:pPr/>
              <a:t>4</a:t>
            </a:fld>
            <a:endParaRPr lang="en-US" dirty="0"/>
          </a:p>
        </p:txBody>
      </p:sp>
      <p:sp>
        <p:nvSpPr>
          <p:cNvPr id="2"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800" y="1089789"/>
            <a:ext cx="10668000" cy="4927554"/>
          </a:xfrm>
        </p:spPr>
        <p:txBody>
          <a:bodyPr>
            <a:noAutofit/>
          </a:bodyPr>
          <a:lstStyle/>
          <a:p>
            <a:pPr>
              <a:buFont typeface="+mj-lt"/>
              <a:buAutoNum type="alphaUcPeriod" startAt="5"/>
            </a:pPr>
            <a:r>
              <a:rPr lang="en-US" b="1" dirty="0"/>
              <a:t>Review Words </a:t>
            </a:r>
            <a:r>
              <a:rPr lang="en-US" dirty="0"/>
              <a:t>Read a line of words. When your teacher </a:t>
            </a:r>
            <a:br>
              <a:rPr lang="en-US" dirty="0"/>
            </a:br>
            <a:r>
              <a:rPr lang="en-US" dirty="0"/>
              <a:t>gives a meaning, circle the correct word.</a:t>
            </a:r>
          </a:p>
          <a:p>
            <a:pPr lvl="1" defTabSz="457200"/>
            <a:r>
              <a:rPr lang="en-US" dirty="0"/>
              <a:t>treat		road		train		hail</a:t>
            </a:r>
          </a:p>
          <a:p>
            <a:pPr lvl="1" defTabSz="457200"/>
            <a:r>
              <a:rPr lang="en-US" dirty="0"/>
              <a:t>dream		grain		groan		grow</a:t>
            </a:r>
          </a:p>
          <a:p>
            <a:pPr lvl="1" defTabSz="457200"/>
            <a:r>
              <a:rPr lang="en-US" dirty="0"/>
              <a:t>stay		show		sheep		ship</a:t>
            </a:r>
          </a:p>
          <a:p>
            <a:pPr lvl="1" defTabSz="457200"/>
            <a:r>
              <a:rPr lang="en-US" dirty="0"/>
              <a:t>stem		stream		might		high</a:t>
            </a:r>
          </a:p>
          <a:p>
            <a:pPr>
              <a:buFont typeface="+mj-lt"/>
              <a:buAutoNum type="alphaUcPeriod" startAt="5"/>
              <a:tabLst>
                <a:tab pos="1976438" algn="l"/>
              </a:tabLst>
            </a:pPr>
            <a:r>
              <a:rPr lang="en-US" b="1" dirty="0"/>
              <a:t>Words with Endings </a:t>
            </a:r>
            <a:r>
              <a:rPr lang="en-US" dirty="0"/>
              <a:t>Use the reading rules to pronounce the words.</a:t>
            </a:r>
            <a:br>
              <a:rPr lang="en-US" dirty="0"/>
            </a:br>
            <a:r>
              <a:rPr lang="en-US" dirty="0"/>
              <a:t>1. gri</a:t>
            </a:r>
            <a:r>
              <a:rPr lang="en-US" u="sng" dirty="0"/>
              <a:t>p</a:t>
            </a:r>
            <a:r>
              <a:rPr lang="en-US" dirty="0"/>
              <a:t>ing	2. gri</a:t>
            </a:r>
            <a:r>
              <a:rPr lang="en-US" u="sng" dirty="0"/>
              <a:t>pp</a:t>
            </a:r>
            <a:r>
              <a:rPr lang="en-US" dirty="0"/>
              <a:t>ing	3. shi</a:t>
            </a:r>
            <a:r>
              <a:rPr lang="en-US" u="sng" dirty="0"/>
              <a:t>n</a:t>
            </a:r>
            <a:r>
              <a:rPr lang="en-US" dirty="0"/>
              <a:t>ing	4. fi</a:t>
            </a:r>
            <a:r>
              <a:rPr lang="en-US" u="sng" dirty="0"/>
              <a:t>tt</a:t>
            </a:r>
            <a:r>
              <a:rPr lang="en-US" dirty="0"/>
              <a:t>ing	5. pi</a:t>
            </a:r>
            <a:r>
              <a:rPr lang="en-US" u="sng" dirty="0"/>
              <a:t>l</a:t>
            </a:r>
            <a:r>
              <a:rPr lang="en-US" dirty="0"/>
              <a:t>ing</a:t>
            </a:r>
            <a:br>
              <a:rPr lang="en-US" dirty="0"/>
            </a:br>
            <a:r>
              <a:rPr lang="en-US" dirty="0"/>
              <a:t>6. di</a:t>
            </a:r>
            <a:r>
              <a:rPr lang="en-US" u="sng" dirty="0"/>
              <a:t>gg</a:t>
            </a:r>
            <a:r>
              <a:rPr lang="en-US" dirty="0"/>
              <a:t>ing	7. dri</a:t>
            </a:r>
            <a:r>
              <a:rPr lang="en-US" u="sng" dirty="0"/>
              <a:t>v</a:t>
            </a:r>
            <a:r>
              <a:rPr lang="en-US" dirty="0"/>
              <a:t>ing	8. swi</a:t>
            </a:r>
            <a:r>
              <a:rPr lang="en-US" u="sng" dirty="0"/>
              <a:t>p</a:t>
            </a:r>
            <a:r>
              <a:rPr lang="en-US" dirty="0"/>
              <a:t>ing	9. swi</a:t>
            </a:r>
            <a:r>
              <a:rPr lang="en-US" u="sng" dirty="0"/>
              <a:t>mm</a:t>
            </a:r>
            <a:r>
              <a:rPr lang="en-US" dirty="0"/>
              <a:t>ing	10. tri</a:t>
            </a:r>
            <a:r>
              <a:rPr lang="en-US" u="sng" dirty="0"/>
              <a:t>pp</a:t>
            </a:r>
            <a:r>
              <a:rPr lang="en-US" dirty="0"/>
              <a:t>ing</a:t>
            </a:r>
          </a:p>
        </p:txBody>
      </p:sp>
    </p:spTree>
    <p:extLst>
      <p:ext uri="{BB962C8B-B14F-4D97-AF65-F5344CB8AC3E}">
        <p14:creationId xmlns:p14="http://schemas.microsoft.com/office/powerpoint/2010/main" val="21133771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74F5441D-ECA2-D249-D0DC-C252C60120C5}"/>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ts val="2100"/>
              </a:lnSpc>
              <a:spcBef>
                <a:spcPts val="0"/>
              </a:spcBef>
              <a:spcAft>
                <a:spcPts val="0"/>
              </a:spcAft>
              <a:buClrTx/>
              <a:buSzTx/>
              <a:buFont typeface="+mj-lt"/>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Read Words (G–H)</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A89FC38A-AF24-760D-AC21-74C16F921498}"/>
              </a:ext>
            </a:extLst>
          </p:cNvPr>
          <p:cNvSpPr>
            <a:spLocks noGrp="1"/>
          </p:cNvSpPr>
          <p:nvPr>
            <p:ph type="sldNum" sz="quarter" idx="12"/>
          </p:nvPr>
        </p:nvSpPr>
        <p:spPr/>
        <p:txBody>
          <a:bodyPr>
            <a:noAutofit/>
          </a:bodyPr>
          <a:lstStyle/>
          <a:p>
            <a:fld id="{D329465C-2FAC-6745-BF34-06294513BB59}" type="slidenum">
              <a:rPr lang="en-US" smtClean="0"/>
              <a:pPr/>
              <a:t>5</a:t>
            </a:fld>
            <a:endParaRPr lang="en-US" dirty="0"/>
          </a:p>
        </p:txBody>
      </p:sp>
      <p:sp>
        <p:nvSpPr>
          <p:cNvPr id="2"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800" y="1089788"/>
            <a:ext cx="10668000" cy="5342791"/>
          </a:xfrm>
        </p:spPr>
        <p:txBody>
          <a:bodyPr>
            <a:noAutofit/>
          </a:bodyPr>
          <a:lstStyle/>
          <a:p>
            <a:pPr>
              <a:buFont typeface="+mj-lt"/>
              <a:buAutoNum type="alphaUcPeriod" startAt="7"/>
            </a:pPr>
            <a:r>
              <a:rPr lang="en-US" b="1" dirty="0"/>
              <a:t>Multisyllabic Challenge Words </a:t>
            </a:r>
            <a:r>
              <a:rPr lang="en-US" dirty="0"/>
              <a:t>Sound out the syllables. </a:t>
            </a:r>
            <a:br>
              <a:rPr lang="en-US" dirty="0"/>
            </a:br>
            <a:r>
              <a:rPr lang="en-US" dirty="0"/>
              <a:t>Read the whole word.</a:t>
            </a:r>
          </a:p>
          <a:p>
            <a:pPr marL="457200" lvl="1" indent="0" defTabSz="604838">
              <a:lnSpc>
                <a:spcPts val="5600"/>
              </a:lnSpc>
              <a:spcBef>
                <a:spcPts val="0"/>
              </a:spcBef>
              <a:buNone/>
            </a:pPr>
            <a:r>
              <a:rPr lang="en-US" dirty="0"/>
              <a:t>daytime		tightrope		teammate		flagpole		mealtime</a:t>
            </a:r>
          </a:p>
          <a:p>
            <a:pPr marL="457200" lvl="1" indent="0" defTabSz="604838">
              <a:lnSpc>
                <a:spcPts val="5600"/>
              </a:lnSpc>
              <a:spcBef>
                <a:spcPts val="0"/>
              </a:spcBef>
              <a:buNone/>
            </a:pPr>
            <a:r>
              <a:rPr lang="en-US" dirty="0"/>
              <a:t>tadpole		holiday		dumplings		seasoning	contact</a:t>
            </a:r>
          </a:p>
          <a:p>
            <a:pPr>
              <a:buFont typeface="+mj-lt"/>
              <a:buAutoNum type="alphaUcPeriod" startAt="7"/>
            </a:pPr>
            <a:r>
              <a:rPr lang="en-US" b="1" dirty="0"/>
              <a:t>High-Frequency Words </a:t>
            </a:r>
            <a:r>
              <a:rPr lang="en-US" dirty="0"/>
              <a:t>Say. Spell. Read.</a:t>
            </a:r>
          </a:p>
          <a:p>
            <a:pPr marL="457200" lvl="1" indent="0" defTabSz="457200">
              <a:buNone/>
            </a:pPr>
            <a:r>
              <a:rPr lang="en-US" b="1" dirty="0"/>
              <a:t>long	song	strong</a:t>
            </a:r>
            <a:r>
              <a:rPr lang="en-US" dirty="0"/>
              <a:t>		how	because</a:t>
            </a:r>
            <a:br>
              <a:rPr lang="en-US" dirty="0"/>
            </a:br>
            <a:r>
              <a:rPr lang="en-US" dirty="0"/>
              <a:t>are		you		saw		do		work</a:t>
            </a:r>
          </a:p>
        </p:txBody>
      </p:sp>
      <p:sp>
        <p:nvSpPr>
          <p:cNvPr id="5" name="Freeform 4">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1212055" y="2590240"/>
            <a:ext cx="446235"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6" name="Freeform 5">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1663052" y="2592326"/>
            <a:ext cx="575324"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9" name="Freeform 8">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3190873" y="2600072"/>
            <a:ext cx="540495"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0" name="Freeform 9">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3736136" y="2606921"/>
            <a:ext cx="583443"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1" name="Freeform 10">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5024438" y="2600072"/>
            <a:ext cx="603592"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2" name="Freeform 11">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5631204" y="2605333"/>
            <a:ext cx="636245"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3" name="Freeform 12">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7425076" y="2609904"/>
            <a:ext cx="432681"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4" name="Freeform 13">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7857758" y="2611990"/>
            <a:ext cx="569348"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8" name="Freeform 15">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1607035" y="3289805"/>
            <a:ext cx="583406"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2" name="Freeform 19">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5024438" y="3306840"/>
            <a:ext cx="685171"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16" name="Freeform 21">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7444740" y="3302426"/>
            <a:ext cx="455541"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4" name="Freeform 15">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3171210" y="3275727"/>
            <a:ext cx="377290"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5" name="Freeform 21">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7900281" y="3315209"/>
            <a:ext cx="438535"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6" name="Freeform 16">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3628413" y="3278231"/>
            <a:ext cx="460752"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7" name="Freeform 14">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1202223" y="3285011"/>
            <a:ext cx="404811"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8" name="Freeform 19">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5709609" y="3317558"/>
            <a:ext cx="610229"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30" name="Freeform 29">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9250680" y="2631926"/>
            <a:ext cx="604603"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31" name="Freeform 21">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9250680" y="3324574"/>
            <a:ext cx="453566"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32" name="Freeform 21">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9704247" y="3337357"/>
            <a:ext cx="529414"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36" name="Freeform 35">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9855284" y="2638520"/>
            <a:ext cx="548556"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9" name="Freeform 16">
            <a:extLst>
              <a:ext uri="{FF2B5EF4-FFF2-40B4-BE49-F238E27FC236}">
                <a16:creationId xmlns:a16="http://schemas.microsoft.com/office/drawing/2014/main" id="{E2AB135B-B937-F02B-B7CD-266A69B07EEF}"/>
              </a:ext>
              <a:ext uri="{C183D7F6-B498-43B3-948B-1728B52AA6E4}">
                <adec:decorative xmlns:adec="http://schemas.microsoft.com/office/drawing/2017/decorative" val="1"/>
              </a:ext>
            </a:extLst>
          </p:cNvPr>
          <p:cNvSpPr/>
          <p:nvPr/>
        </p:nvSpPr>
        <p:spPr>
          <a:xfrm>
            <a:off x="3548500" y="3268173"/>
            <a:ext cx="79912" cy="225462"/>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34" name="Freeform 21">
            <a:extLst>
              <a:ext uri="{FF2B5EF4-FFF2-40B4-BE49-F238E27FC236}">
                <a16:creationId xmlns:a16="http://schemas.microsoft.com/office/drawing/2014/main" id="{AC18FE32-073C-3A8D-9610-AA32DDC78420}"/>
              </a:ext>
              <a:ext uri="{C183D7F6-B498-43B3-948B-1728B52AA6E4}">
                <adec:decorative xmlns:adec="http://schemas.microsoft.com/office/drawing/2017/decorative" val="1"/>
              </a:ext>
            </a:extLst>
          </p:cNvPr>
          <p:cNvSpPr/>
          <p:nvPr/>
        </p:nvSpPr>
        <p:spPr>
          <a:xfrm>
            <a:off x="8338816" y="3324574"/>
            <a:ext cx="400439" cy="245263"/>
          </a:xfrm>
          <a:custGeom>
            <a:avLst/>
            <a:gdLst>
              <a:gd name="connsiteX0" fmla="*/ 0 w 1047750"/>
              <a:gd name="connsiteY0" fmla="*/ 0 h 225441"/>
              <a:gd name="connsiteX1" fmla="*/ 536575 w 1047750"/>
              <a:gd name="connsiteY1" fmla="*/ 225425 h 225441"/>
              <a:gd name="connsiteX2" fmla="*/ 1047750 w 1047750"/>
              <a:gd name="connsiteY2" fmla="*/ 12700 h 225441"/>
              <a:gd name="connsiteX0" fmla="*/ 0 w 1047750"/>
              <a:gd name="connsiteY0" fmla="*/ 0 h 225462"/>
              <a:gd name="connsiteX1" fmla="*/ 536575 w 1047750"/>
              <a:gd name="connsiteY1" fmla="*/ 225425 h 225462"/>
              <a:gd name="connsiteX2" fmla="*/ 1047750 w 1047750"/>
              <a:gd name="connsiteY2" fmla="*/ 12700 h 225462"/>
              <a:gd name="connsiteX0" fmla="*/ 0 w 1047750"/>
              <a:gd name="connsiteY0" fmla="*/ 0 h 225462"/>
              <a:gd name="connsiteX1" fmla="*/ 536575 w 1047750"/>
              <a:gd name="connsiteY1" fmla="*/ 225425 h 225462"/>
              <a:gd name="connsiteX2" fmla="*/ 1047750 w 1047750"/>
              <a:gd name="connsiteY2" fmla="*/ 12700 h 225462"/>
            </a:gdLst>
            <a:ahLst/>
            <a:cxnLst>
              <a:cxn ang="0">
                <a:pos x="connsiteX0" y="connsiteY0"/>
              </a:cxn>
              <a:cxn ang="0">
                <a:pos x="connsiteX1" y="connsiteY1"/>
              </a:cxn>
              <a:cxn ang="0">
                <a:pos x="connsiteX2" y="connsiteY2"/>
              </a:cxn>
            </a:cxnLst>
            <a:rect l="l" t="t" r="r" b="b"/>
            <a:pathLst>
              <a:path w="1047750" h="225462">
                <a:moveTo>
                  <a:pt x="0" y="0"/>
                </a:moveTo>
                <a:cubicBezTo>
                  <a:pt x="127000" y="168804"/>
                  <a:pt x="361950" y="223308"/>
                  <a:pt x="536575" y="225425"/>
                </a:cubicBezTo>
                <a:cubicBezTo>
                  <a:pt x="711200" y="227542"/>
                  <a:pt x="956733" y="139171"/>
                  <a:pt x="1047750" y="12700"/>
                </a:cubicBezTo>
              </a:path>
            </a:pathLst>
          </a:custGeom>
          <a:noFill/>
          <a:ln w="28575" cap="rnd">
            <a:solidFill>
              <a:schemeClr val="accent1"/>
            </a:solidFill>
            <a:headEnd type="none"/>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Tree>
    <p:extLst>
      <p:ext uri="{BB962C8B-B14F-4D97-AF65-F5344CB8AC3E}">
        <p14:creationId xmlns:p14="http://schemas.microsoft.com/office/powerpoint/2010/main" val="252461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12">
            <a:extLst>
              <a:ext uri="{FF2B5EF4-FFF2-40B4-BE49-F238E27FC236}">
                <a16:creationId xmlns:a16="http://schemas.microsoft.com/office/drawing/2014/main" id="{0B2B0CB6-A886-A94B-153A-9E95D7AEC670}"/>
              </a:ext>
            </a:extLst>
          </p:cNvPr>
          <p:cNvSpPr>
            <a:spLocks noGrp="1"/>
          </p:cNvSpPr>
          <p:nvPr>
            <p:ph type="title" idx="4294967295"/>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lvl1pPr marL="0" indent="0">
              <a:lnSpc>
                <a:spcPts val="2100"/>
              </a:lnSpc>
              <a:spcBef>
                <a:spcPts val="0"/>
              </a:spcBef>
              <a:buNone/>
              <a:defRPr sz="1800"/>
            </a:lvl1pPr>
          </a:lstStyle>
          <a:p>
            <a:pPr lvl="0">
              <a:defRPr/>
            </a:pPr>
            <a:r>
              <a:rPr lang="en-US" dirty="0">
                <a:latin typeface="Arial" panose="020B0604020202020204" pitchFamily="34" charset="0"/>
                <a:ea typeface="+mn-ea"/>
                <a:cs typeface="Arial" panose="020B0604020202020204" pitchFamily="34" charset="0"/>
              </a:rPr>
              <a:t>Read Sentences </a:t>
            </a:r>
            <a:r>
              <a:rPr lang="en-US" dirty="0">
                <a:latin typeface="Arial" panose="020B0604020202020204" pitchFamily="34" charset="0"/>
                <a:cs typeface="Arial" panose="020B0604020202020204" pitchFamily="34" charset="0"/>
              </a:rPr>
              <a:t> (I)</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3" name="Slide Number Placeholder 2">
            <a:extLst>
              <a:ext uri="{FF2B5EF4-FFF2-40B4-BE49-F238E27FC236}">
                <a16:creationId xmlns:a16="http://schemas.microsoft.com/office/drawing/2014/main" id="{A89FC38A-AF24-760D-AC21-74C16F921498}"/>
              </a:ext>
            </a:extLst>
          </p:cNvPr>
          <p:cNvSpPr>
            <a:spLocks noGrp="1"/>
          </p:cNvSpPr>
          <p:nvPr>
            <p:ph type="sldNum" sz="quarter" idx="12"/>
          </p:nvPr>
        </p:nvSpPr>
        <p:spPr/>
        <p:txBody>
          <a:bodyPr>
            <a:noAutofit/>
          </a:bodyPr>
          <a:lstStyle/>
          <a:p>
            <a:fld id="{D329465C-2FAC-6745-BF34-06294513BB59}" type="slidenum">
              <a:rPr lang="en-US" smtClean="0"/>
              <a:pPr/>
              <a:t>6</a:t>
            </a:fld>
            <a:endParaRPr lang="en-US" dirty="0"/>
          </a:p>
        </p:txBody>
      </p:sp>
      <p:sp>
        <p:nvSpPr>
          <p:cNvPr id="5" name="Rounded Rectangle 4">
            <a:extLst>
              <a:ext uri="{FF2B5EF4-FFF2-40B4-BE49-F238E27FC236}">
                <a16:creationId xmlns:a16="http://schemas.microsoft.com/office/drawing/2014/main" id="{5291989A-394A-B150-436F-E809AC2D904E}"/>
              </a:ext>
              <a:ext uri="{C183D7F6-B498-43B3-948B-1728B52AA6E4}">
                <adec:decorative xmlns:adec="http://schemas.microsoft.com/office/drawing/2017/decorative" val="1"/>
              </a:ext>
            </a:extLst>
          </p:cNvPr>
          <p:cNvSpPr/>
          <p:nvPr/>
        </p:nvSpPr>
        <p:spPr>
          <a:xfrm>
            <a:off x="773265" y="1180953"/>
            <a:ext cx="2375049" cy="430887"/>
          </a:xfrm>
          <a:prstGeom prst="round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6" name="TextBox 5">
            <a:extLst>
              <a:ext uri="{FF2B5EF4-FFF2-40B4-BE49-F238E27FC236}">
                <a16:creationId xmlns:a16="http://schemas.microsoft.com/office/drawing/2014/main" id="{A8332E2A-854C-DAEC-4246-9D95CB7DBD2A}"/>
              </a:ext>
            </a:extLst>
          </p:cNvPr>
          <p:cNvSpPr txBox="1">
            <a:spLocks/>
          </p:cNvSpPr>
          <p:nvPr/>
        </p:nvSpPr>
        <p:spPr>
          <a:xfrm>
            <a:off x="773264" y="1180953"/>
            <a:ext cx="2375050" cy="446616"/>
          </a:xfrm>
          <a:prstGeom prst="rect">
            <a:avLst/>
          </a:prstGeom>
          <a:no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Read Sentences</a:t>
            </a:r>
          </a:p>
        </p:txBody>
      </p:sp>
      <p:sp>
        <p:nvSpPr>
          <p:cNvPr id="2"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800" y="1789043"/>
            <a:ext cx="10668000" cy="3793610"/>
          </a:xfrm>
        </p:spPr>
        <p:txBody>
          <a:bodyPr>
            <a:noAutofit/>
          </a:bodyPr>
          <a:lstStyle/>
          <a:p>
            <a:pPr>
              <a:buFont typeface="+mj-lt"/>
              <a:buAutoNum type="alphaUcPeriod" startAt="9"/>
            </a:pPr>
            <a:r>
              <a:rPr lang="en-US" b="1" dirty="0"/>
              <a:t>Sentences </a:t>
            </a:r>
            <a:r>
              <a:rPr lang="en-US" dirty="0"/>
              <a:t>Read the sentences with phrasing.</a:t>
            </a:r>
          </a:p>
          <a:p>
            <a:pPr lvl="1" defTabSz="457200"/>
            <a:r>
              <a:rPr lang="en-US" dirty="0" err="1"/>
              <a:t>Izzee</a:t>
            </a:r>
            <a:r>
              <a:rPr lang="en-US" dirty="0"/>
              <a:t>, how can you help Mom with the roses?</a:t>
            </a:r>
          </a:p>
          <a:p>
            <a:pPr lvl="1" defTabSz="457200"/>
            <a:r>
              <a:rPr lang="en-US" dirty="0"/>
              <a:t>Do you think you will have time to work with me?</a:t>
            </a:r>
          </a:p>
          <a:p>
            <a:pPr lvl="1" defTabSz="457200"/>
            <a:r>
              <a:rPr lang="en-US" dirty="0"/>
              <a:t>Shane and I screamed when we saw a big snake.</a:t>
            </a:r>
          </a:p>
          <a:p>
            <a:pPr lvl="1" defTabSz="457200"/>
            <a:r>
              <a:rPr lang="en-US" dirty="0"/>
              <a:t>David said he ate all those hot dumplings that </a:t>
            </a:r>
            <a:br>
              <a:rPr lang="en-US" dirty="0"/>
            </a:br>
            <a:r>
              <a:rPr lang="en-US" dirty="0"/>
              <a:t>Grandma made.</a:t>
            </a:r>
          </a:p>
          <a:p>
            <a:pPr lvl="1" defTabSz="457200"/>
            <a:r>
              <a:rPr lang="en-US" dirty="0"/>
              <a:t>Dad was late for work because the bus he takes came late.</a:t>
            </a:r>
          </a:p>
        </p:txBody>
      </p:sp>
    </p:spTree>
    <p:extLst>
      <p:ext uri="{BB962C8B-B14F-4D97-AF65-F5344CB8AC3E}">
        <p14:creationId xmlns:p14="http://schemas.microsoft.com/office/powerpoint/2010/main" val="1835606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Content Placeholder 22">
            <a:extLst>
              <a:ext uri="{FF2B5EF4-FFF2-40B4-BE49-F238E27FC236}">
                <a16:creationId xmlns:a16="http://schemas.microsoft.com/office/drawing/2014/main" id="{B1BAEC69-BFE6-9D3B-175C-647DCF6C1EA2}"/>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ts val="2100"/>
              </a:lnSpc>
              <a:spcBef>
                <a:spcPts val="0"/>
              </a:spcBef>
              <a:spcAft>
                <a:spcPts val="0"/>
              </a:spcAft>
              <a:buClrTx/>
              <a:buSzTx/>
              <a:buFont typeface="+mj-lt"/>
              <a:buNone/>
              <a:tabLst/>
              <a:defRPr/>
            </a:pP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Spell Words (J)</a:t>
            </a:r>
          </a:p>
          <a:p>
            <a:pPr marL="0" marR="0" lvl="0" indent="0" algn="l" defTabSz="914400" rtl="0" eaLnBrk="1" fontAlgn="auto" latinLnBrk="0" hangingPunct="1">
              <a:lnSpc>
                <a:spcPts val="2100"/>
              </a:lnSpc>
              <a:spcBef>
                <a:spcPts val="0"/>
              </a:spcBef>
              <a:spcAft>
                <a:spcPts val="0"/>
              </a:spcAft>
              <a:buClrTx/>
              <a:buSzTx/>
              <a:buFont typeface="+mj-lt"/>
              <a:buNone/>
              <a:tabLst/>
              <a:defRPr/>
            </a:pP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7666E81B-83EE-F78D-5D9F-D8FEB6D31FC7}"/>
              </a:ext>
            </a:extLst>
          </p:cNvPr>
          <p:cNvSpPr>
            <a:spLocks noGrp="1"/>
          </p:cNvSpPr>
          <p:nvPr>
            <p:ph type="sldNum" sz="quarter" idx="12"/>
          </p:nvPr>
        </p:nvSpPr>
        <p:spPr/>
        <p:txBody>
          <a:bodyPr>
            <a:noAutofit/>
          </a:bodyPr>
          <a:lstStyle/>
          <a:p>
            <a:fld id="{D329465C-2FAC-6745-BF34-06294513BB59}" type="slidenum">
              <a:rPr lang="en-US" smtClean="0"/>
              <a:t>7</a:t>
            </a:fld>
            <a:endParaRPr lang="en-US" dirty="0"/>
          </a:p>
        </p:txBody>
      </p:sp>
      <p:sp>
        <p:nvSpPr>
          <p:cNvPr id="22" name="Rounded Rectangle 21">
            <a:extLst>
              <a:ext uri="{FF2B5EF4-FFF2-40B4-BE49-F238E27FC236}">
                <a16:creationId xmlns:a16="http://schemas.microsoft.com/office/drawing/2014/main" id="{5291989A-394A-B150-436F-E809AC2D904E}"/>
              </a:ext>
              <a:ext uri="{C183D7F6-B498-43B3-948B-1728B52AA6E4}">
                <adec:decorative xmlns:adec="http://schemas.microsoft.com/office/drawing/2017/decorative" val="1"/>
              </a:ext>
            </a:extLst>
          </p:cNvPr>
          <p:cNvSpPr/>
          <p:nvPr/>
        </p:nvSpPr>
        <p:spPr>
          <a:xfrm>
            <a:off x="773265" y="1180953"/>
            <a:ext cx="1935211" cy="430887"/>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a:p>
        </p:txBody>
      </p:sp>
      <p:sp>
        <p:nvSpPr>
          <p:cNvPr id="24" name="TextBox 23">
            <a:extLst>
              <a:ext uri="{FF2B5EF4-FFF2-40B4-BE49-F238E27FC236}">
                <a16:creationId xmlns:a16="http://schemas.microsoft.com/office/drawing/2014/main" id="{A8332E2A-854C-DAEC-4246-9D95CB7DBD2A}"/>
              </a:ext>
            </a:extLst>
          </p:cNvPr>
          <p:cNvSpPr txBox="1">
            <a:spLocks/>
          </p:cNvSpPr>
          <p:nvPr/>
        </p:nvSpPr>
        <p:spPr>
          <a:xfrm>
            <a:off x="773264" y="1180953"/>
            <a:ext cx="1935212" cy="446616"/>
          </a:xfrm>
          <a:prstGeom prst="rect">
            <a:avLst/>
          </a:prstGeom>
          <a:noFill/>
        </p:spPr>
        <p:txBody>
          <a:bodyPr wrap="square" rtlCol="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Spell Words</a:t>
            </a:r>
          </a:p>
        </p:txBody>
      </p:sp>
      <p:sp>
        <p:nvSpPr>
          <p:cNvPr id="25" name="Content Placeholder 1">
            <a:extLst>
              <a:ext uri="{FF2B5EF4-FFF2-40B4-BE49-F238E27FC236}">
                <a16:creationId xmlns:a16="http://schemas.microsoft.com/office/drawing/2014/main" id="{86730726-6869-F03A-F029-8BA0B7B82364}"/>
              </a:ext>
            </a:extLst>
          </p:cNvPr>
          <p:cNvSpPr>
            <a:spLocks noGrp="1"/>
          </p:cNvSpPr>
          <p:nvPr>
            <p:ph idx="1"/>
          </p:nvPr>
        </p:nvSpPr>
        <p:spPr>
          <a:xfrm>
            <a:off x="685800" y="1789043"/>
            <a:ext cx="10668000" cy="3793610"/>
          </a:xfrm>
        </p:spPr>
        <p:txBody>
          <a:bodyPr>
            <a:noAutofit/>
          </a:bodyPr>
          <a:lstStyle/>
          <a:p>
            <a:pPr>
              <a:buFont typeface="+mj-lt"/>
              <a:buAutoNum type="alphaUcPeriod" startAt="10"/>
            </a:pPr>
            <a:r>
              <a:rPr lang="en-US" b="1" dirty="0"/>
              <a:t>Spelling Journal </a:t>
            </a:r>
            <a:r>
              <a:rPr lang="en-US" dirty="0"/>
              <a:t>Turn to the Spelling Journal on page 199.</a:t>
            </a:r>
          </a:p>
        </p:txBody>
      </p:sp>
    </p:spTree>
    <p:extLst>
      <p:ext uri="{BB962C8B-B14F-4D97-AF65-F5344CB8AC3E}">
        <p14:creationId xmlns:p14="http://schemas.microsoft.com/office/powerpoint/2010/main" val="9153093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1EF82D3-72F2-6B4A-C188-E024FE59509D}"/>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ea typeface="+mn-ea"/>
                <a:cs typeface="Arial" panose="020B0604020202020204" pitchFamily="34" charset="0"/>
              </a:rPr>
              <a:t>Decodable Narrative Text </a:t>
            </a:r>
            <a:r>
              <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rPr>
              <a:t>(Part 1)</a:t>
            </a:r>
          </a:p>
        </p:txBody>
      </p:sp>
      <p:sp>
        <p:nvSpPr>
          <p:cNvPr id="2" name="Slide Number Placeholder 1">
            <a:extLst>
              <a:ext uri="{FF2B5EF4-FFF2-40B4-BE49-F238E27FC236}">
                <a16:creationId xmlns:a16="http://schemas.microsoft.com/office/drawing/2014/main" id="{89F8ACBB-F699-811B-DACA-578EFE8EFB69}"/>
              </a:ext>
            </a:extLst>
          </p:cNvPr>
          <p:cNvSpPr>
            <a:spLocks noGrp="1"/>
          </p:cNvSpPr>
          <p:nvPr>
            <p:ph type="sldNum" sz="quarter" idx="12"/>
          </p:nvPr>
        </p:nvSpPr>
        <p:spPr/>
        <p:txBody>
          <a:bodyPr>
            <a:noAutofit/>
          </a:bodyPr>
          <a:lstStyle/>
          <a:p>
            <a:fld id="{D329465C-2FAC-6745-BF34-06294513BB59}" type="slidenum">
              <a:rPr lang="en-US" smtClean="0"/>
              <a:pPr/>
              <a:t>8</a:t>
            </a:fld>
            <a:endParaRPr lang="en-US" dirty="0"/>
          </a:p>
        </p:txBody>
      </p:sp>
      <p:sp>
        <p:nvSpPr>
          <p:cNvPr id="3" name="Content Placeholder 2">
            <a:extLst>
              <a:ext uri="{FF2B5EF4-FFF2-40B4-BE49-F238E27FC236}">
                <a16:creationId xmlns:a16="http://schemas.microsoft.com/office/drawing/2014/main" id="{D517CD2F-3921-908C-778D-421220B92F58}"/>
              </a:ext>
            </a:extLst>
          </p:cNvPr>
          <p:cNvSpPr>
            <a:spLocks noGrp="1"/>
          </p:cNvSpPr>
          <p:nvPr>
            <p:ph idx="13"/>
          </p:nvPr>
        </p:nvSpPr>
        <p:spPr>
          <a:xfrm>
            <a:off x="685800" y="861656"/>
            <a:ext cx="10668000" cy="873359"/>
          </a:xfrm>
        </p:spPr>
        <p:txBody>
          <a:bodyPr>
            <a:noAutofit/>
          </a:bodyPr>
          <a:lstStyle/>
          <a:p>
            <a:pPr>
              <a:buFont typeface="+mj-lt"/>
              <a:buAutoNum type="alphaUcPeriod" startAt="11"/>
            </a:pPr>
            <a:r>
              <a:rPr lang="en-US" b="1" dirty="0">
                <a:solidFill>
                  <a:prstClr val="black"/>
                </a:solidFill>
              </a:rPr>
              <a:t>Decodable Narrative Text</a:t>
            </a:r>
            <a:r>
              <a:rPr lang="en-US" b="1" dirty="0"/>
              <a:t> </a:t>
            </a:r>
            <a:r>
              <a:rPr lang="en-US" dirty="0"/>
              <a:t>Read each part. Answer your teacher’s </a:t>
            </a:r>
            <a:br>
              <a:rPr lang="en-US" dirty="0"/>
            </a:br>
            <a:r>
              <a:rPr lang="en-US" dirty="0"/>
              <a:t>questions and select the picture that goes with each part.</a:t>
            </a:r>
          </a:p>
        </p:txBody>
      </p:sp>
      <p:sp>
        <p:nvSpPr>
          <p:cNvPr id="5" name="Content Placeholder 3">
            <a:extLst>
              <a:ext uri="{FF2B5EF4-FFF2-40B4-BE49-F238E27FC236}">
                <a16:creationId xmlns:a16="http://schemas.microsoft.com/office/drawing/2014/main" id="{6A5EB56E-15A8-0ED5-56E0-458C86F93507}"/>
              </a:ext>
            </a:extLst>
          </p:cNvPr>
          <p:cNvSpPr>
            <a:spLocks noGrp="1"/>
          </p:cNvSpPr>
          <p:nvPr>
            <p:ph idx="14"/>
          </p:nvPr>
        </p:nvSpPr>
        <p:spPr>
          <a:xfrm>
            <a:off x="3216091" y="1942646"/>
            <a:ext cx="6528546" cy="449262"/>
          </a:xfrm>
        </p:spPr>
        <p:txBody>
          <a:bodyPr>
            <a:noAutofit/>
          </a:bodyPr>
          <a:lstStyle/>
          <a:p>
            <a:pPr marL="0" indent="0" algn="ctr">
              <a:lnSpc>
                <a:spcPct val="100000"/>
              </a:lnSpc>
              <a:spcBef>
                <a:spcPts val="0"/>
              </a:spcBef>
              <a:buNone/>
            </a:pPr>
            <a:r>
              <a:rPr lang="en-US" sz="3200" b="1" dirty="0"/>
              <a:t>Splitting Time</a:t>
            </a:r>
          </a:p>
        </p:txBody>
      </p:sp>
      <p:sp>
        <p:nvSpPr>
          <p:cNvPr id="6" name="Content Placeholder 4">
            <a:extLst>
              <a:ext uri="{FF2B5EF4-FFF2-40B4-BE49-F238E27FC236}">
                <a16:creationId xmlns:a16="http://schemas.microsoft.com/office/drawing/2014/main" id="{A8DA77EB-753B-3713-0B7E-E9C980F4C07B}"/>
              </a:ext>
            </a:extLst>
          </p:cNvPr>
          <p:cNvSpPr>
            <a:spLocks noGrp="1"/>
          </p:cNvSpPr>
          <p:nvPr>
            <p:ph sz="quarter" idx="15"/>
          </p:nvPr>
        </p:nvSpPr>
        <p:spPr>
          <a:xfrm>
            <a:off x="3216090" y="2621519"/>
            <a:ext cx="6528546" cy="288955"/>
          </a:xfrm>
        </p:spPr>
        <p:txBody>
          <a:bodyPr>
            <a:noAutofit/>
          </a:bodyPr>
          <a:lstStyle/>
          <a:p>
            <a:r>
              <a:rPr lang="en-US" b="1" dirty="0">
                <a:effectLst/>
                <a:latin typeface="Arial" panose="020B0604020202020204" pitchFamily="34" charset="0"/>
              </a:rPr>
              <a:t>Part 1</a:t>
            </a:r>
            <a:endParaRPr lang="en-US" dirty="0">
              <a:effectLst/>
              <a:latin typeface="Arial" panose="020B0604020202020204" pitchFamily="34" charset="0"/>
            </a:endParaRPr>
          </a:p>
          <a:p>
            <a:endParaRPr lang="en-US" dirty="0"/>
          </a:p>
        </p:txBody>
      </p:sp>
      <p:sp>
        <p:nvSpPr>
          <p:cNvPr id="7" name="Content Placeholder 5">
            <a:extLst>
              <a:ext uri="{FF2B5EF4-FFF2-40B4-BE49-F238E27FC236}">
                <a16:creationId xmlns:a16="http://schemas.microsoft.com/office/drawing/2014/main" id="{E7A2F509-F7C0-BD73-F5E9-F42A27A18E14}"/>
              </a:ext>
            </a:extLst>
          </p:cNvPr>
          <p:cNvSpPr>
            <a:spLocks noGrp="1"/>
          </p:cNvSpPr>
          <p:nvPr>
            <p:ph idx="1"/>
          </p:nvPr>
        </p:nvSpPr>
        <p:spPr>
          <a:xfrm>
            <a:off x="3216091" y="2942454"/>
            <a:ext cx="6616168" cy="941288"/>
          </a:xfrm>
        </p:spPr>
        <p:txBody>
          <a:bodyPr>
            <a:noAutofit/>
          </a:bodyPr>
          <a:lstStyle/>
          <a:p>
            <a:pPr marL="0" indent="0">
              <a:lnSpc>
                <a:spcPct val="100000"/>
              </a:lnSpc>
              <a:spcBef>
                <a:spcPts val="0"/>
              </a:spcBef>
              <a:buNone/>
            </a:pPr>
            <a:r>
              <a:rPr lang="en-US" sz="1600" b="1" dirty="0"/>
              <a:t>Teacher Reads</a:t>
            </a:r>
            <a:r>
              <a:rPr lang="en-US" sz="1600" dirty="0"/>
              <a:t> When children, parents, grandparents, and even great-grandparents live together, each generation has something to share </a:t>
            </a:r>
            <a:br>
              <a:rPr lang="en-US" sz="1600" dirty="0"/>
            </a:br>
            <a:r>
              <a:rPr lang="en-US" sz="1600" dirty="0"/>
              <a:t>with others. But living together is not always easy.</a:t>
            </a:r>
          </a:p>
        </p:txBody>
      </p:sp>
      <p:sp>
        <p:nvSpPr>
          <p:cNvPr id="8" name="Content Placeholder 6">
            <a:extLst>
              <a:ext uri="{FF2B5EF4-FFF2-40B4-BE49-F238E27FC236}">
                <a16:creationId xmlns:a16="http://schemas.microsoft.com/office/drawing/2014/main" id="{5118BD0C-F96E-6E6D-3CD8-6A587D71492A}"/>
              </a:ext>
            </a:extLst>
          </p:cNvPr>
          <p:cNvSpPr>
            <a:spLocks noGrp="1"/>
          </p:cNvSpPr>
          <p:nvPr>
            <p:ph idx="16"/>
          </p:nvPr>
        </p:nvSpPr>
        <p:spPr>
          <a:xfrm>
            <a:off x="3216090" y="3938391"/>
            <a:ext cx="6528547" cy="2265763"/>
          </a:xfrm>
        </p:spPr>
        <p:txBody>
          <a:bodyPr>
            <a:noAutofit/>
          </a:bodyPr>
          <a:lstStyle/>
          <a:p>
            <a:pPr marL="0" indent="457200">
              <a:lnSpc>
                <a:spcPts val="2600"/>
              </a:lnSpc>
              <a:spcBef>
                <a:spcPts val="0"/>
              </a:spcBef>
              <a:buNone/>
            </a:pPr>
            <a:r>
              <a:rPr lang="en-US" sz="1800" dirty="0"/>
              <a:t>In May, David’s mom and dad asked </a:t>
            </a:r>
            <a:r>
              <a:rPr lang="en-US" sz="1800" b="1" dirty="0"/>
              <a:t>Grandma</a:t>
            </a:r>
            <a:r>
              <a:rPr lang="en-US" sz="1800" dirty="0"/>
              <a:t> to </a:t>
            </a:r>
            <a:br>
              <a:rPr lang="en-US" sz="1800" dirty="0"/>
            </a:br>
            <a:r>
              <a:rPr lang="en-US" sz="1800" dirty="0"/>
              <a:t>stay with them on West Street. Things went fine… </a:t>
            </a:r>
            <a:br>
              <a:rPr lang="en-US" sz="1800" dirty="0"/>
            </a:br>
            <a:r>
              <a:rPr lang="en-US" sz="1800" dirty="0"/>
              <a:t>at least some of the time. David saw that Mom and </a:t>
            </a:r>
            <a:br>
              <a:rPr lang="en-US" sz="1800" dirty="0"/>
            </a:br>
            <a:r>
              <a:rPr lang="en-US" sz="1800" dirty="0"/>
              <a:t>Grandma did not do all things in the same way.</a:t>
            </a:r>
          </a:p>
        </p:txBody>
      </p:sp>
      <p:sp>
        <p:nvSpPr>
          <p:cNvPr id="10" name="Content Placeholder 7">
            <a:extLst>
              <a:ext uri="{FF2B5EF4-FFF2-40B4-BE49-F238E27FC236}">
                <a16:creationId xmlns:a16="http://schemas.microsoft.com/office/drawing/2014/main" id="{B47AE371-FBCB-1ABC-53EA-9B9F75655914}"/>
              </a:ext>
              <a:ext uri="{C183D7F6-B498-43B3-948B-1728B52AA6E4}">
                <adec:decorative xmlns:adec="http://schemas.microsoft.com/office/drawing/2017/decorative" val="1"/>
              </a:ext>
            </a:extLst>
          </p:cNvPr>
          <p:cNvSpPr>
            <a:spLocks noGrp="1"/>
          </p:cNvSpPr>
          <p:nvPr>
            <p:ph sz="quarter" idx="17"/>
          </p:nvPr>
        </p:nvSpPr>
        <p:spPr>
          <a:xfrm>
            <a:off x="2447362" y="3929106"/>
            <a:ext cx="598579" cy="1901423"/>
          </a:xfrm>
        </p:spPr>
        <p:txBody>
          <a:bodyPr>
            <a:noAutofit/>
          </a:bodyPr>
          <a:lstStyle/>
          <a:p>
            <a:endParaRPr lang="en-US" dirty="0"/>
          </a:p>
          <a:p>
            <a:r>
              <a:rPr lang="en-US" dirty="0"/>
              <a:t>9</a:t>
            </a:r>
          </a:p>
          <a:p>
            <a:r>
              <a:rPr lang="en-US" dirty="0"/>
              <a:t>18</a:t>
            </a:r>
          </a:p>
          <a:p>
            <a:r>
              <a:rPr lang="en-US" dirty="0"/>
              <a:t>29</a:t>
            </a:r>
          </a:p>
        </p:txBody>
      </p:sp>
    </p:spTree>
    <p:extLst>
      <p:ext uri="{BB962C8B-B14F-4D97-AF65-F5344CB8AC3E}">
        <p14:creationId xmlns:p14="http://schemas.microsoft.com/office/powerpoint/2010/main" val="1462370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a:extLst>
              <a:ext uri="{FF2B5EF4-FFF2-40B4-BE49-F238E27FC236}">
                <a16:creationId xmlns:a16="http://schemas.microsoft.com/office/drawing/2014/main" id="{F1EF82D3-72F2-6B4A-C188-E024FE59509D}"/>
              </a:ext>
            </a:extLst>
          </p:cNvPr>
          <p:cNvSpPr>
            <a:spLocks noGrp="1"/>
          </p:cNvSpPr>
          <p:nvPr>
            <p:ph type="title"/>
          </p:nvPr>
        </p:nvSpPr>
        <p:spPr>
          <a:xfrm>
            <a:off x="2757600" y="425421"/>
            <a:ext cx="6091450" cy="223925"/>
          </a:xfrm>
          <a:prstGeom prst="rect">
            <a:avLst/>
          </a:prstGeom>
          <a:noFill/>
          <a:ln>
            <a:noFill/>
            <a:prstDash/>
          </a:ln>
          <a:effectLst/>
        </p:spPr>
        <p:txBody>
          <a:bodyPr rot="0" spcFirstLastPara="0" vertOverflow="overflow" horzOverflow="overflow" vert="horz" wrap="square" lIns="0" tIns="0" rIns="0" bIns="45720" numCol="1" spcCol="0" rtlCol="0" fromWordArt="0" anchor="t" anchorCtr="0" forceAA="0" compatLnSpc="1">
            <a:prstTxWarp prst="textNoShape">
              <a:avLst/>
            </a:prstTxWarp>
            <a:noAutofit/>
          </a:bodyPr>
          <a:lstStyle/>
          <a:p>
            <a:pPr lvl="0">
              <a:lnSpc>
                <a:spcPts val="2100"/>
              </a:lnSpc>
              <a:spcBef>
                <a:spcPts val="0"/>
              </a:spcBef>
              <a:defRPr/>
            </a:pPr>
            <a:r>
              <a:rPr lang="en-US" dirty="0">
                <a:latin typeface="Arial" panose="020B0604020202020204" pitchFamily="34" charset="0"/>
                <a:cs typeface="Arial" panose="020B0604020202020204" pitchFamily="34" charset="0"/>
              </a:rPr>
              <a:t>Decodable Narrative Text (Part 1) — cont’d</a:t>
            </a:r>
            <a:endParaRPr kumimoji="0" lang="en-US" sz="1800" b="0" i="0" u="none" strike="noStrike" kern="1200" cap="none" spc="0" normalizeH="0" baseline="0" noProof="0" dirty="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 name="Slide Number Placeholder 1">
            <a:extLst>
              <a:ext uri="{FF2B5EF4-FFF2-40B4-BE49-F238E27FC236}">
                <a16:creationId xmlns:a16="http://schemas.microsoft.com/office/drawing/2014/main" id="{89F8ACBB-F699-811B-DACA-578EFE8EFB69}"/>
              </a:ext>
            </a:extLst>
          </p:cNvPr>
          <p:cNvSpPr>
            <a:spLocks noGrp="1"/>
          </p:cNvSpPr>
          <p:nvPr>
            <p:ph type="sldNum" sz="quarter" idx="12"/>
          </p:nvPr>
        </p:nvSpPr>
        <p:spPr/>
        <p:txBody>
          <a:bodyPr>
            <a:noAutofit/>
          </a:bodyPr>
          <a:lstStyle/>
          <a:p>
            <a:fld id="{D329465C-2FAC-6745-BF34-06294513BB59}" type="slidenum">
              <a:rPr lang="en-US" smtClean="0"/>
              <a:pPr/>
              <a:t>9</a:t>
            </a:fld>
            <a:endParaRPr lang="en-US" dirty="0"/>
          </a:p>
        </p:txBody>
      </p:sp>
      <p:sp>
        <p:nvSpPr>
          <p:cNvPr id="30" name="Content Placeholder 6">
            <a:extLst>
              <a:ext uri="{FF2B5EF4-FFF2-40B4-BE49-F238E27FC236}">
                <a16:creationId xmlns:a16="http://schemas.microsoft.com/office/drawing/2014/main" id="{5118BD0C-F96E-6E6D-3CD8-6A587D71492A}"/>
              </a:ext>
            </a:extLst>
          </p:cNvPr>
          <p:cNvSpPr>
            <a:spLocks noGrp="1"/>
          </p:cNvSpPr>
          <p:nvPr>
            <p:ph idx="16"/>
          </p:nvPr>
        </p:nvSpPr>
        <p:spPr>
          <a:xfrm>
            <a:off x="3216090" y="1136198"/>
            <a:ext cx="6528547" cy="3622614"/>
          </a:xfrm>
        </p:spPr>
        <p:txBody>
          <a:bodyPr>
            <a:noAutofit/>
          </a:bodyPr>
          <a:lstStyle/>
          <a:p>
            <a:pPr marL="0" indent="457200">
              <a:lnSpc>
                <a:spcPts val="2600"/>
              </a:lnSpc>
              <a:spcBef>
                <a:spcPts val="0"/>
              </a:spcBef>
              <a:buNone/>
            </a:pPr>
            <a:r>
              <a:rPr lang="en-US" sz="1800" dirty="0"/>
              <a:t>Some of the time, Grandma made the filling for </a:t>
            </a:r>
            <a:br>
              <a:rPr lang="en-US" sz="1800" dirty="0"/>
            </a:br>
            <a:r>
              <a:rPr lang="en-US" sz="1800" dirty="0"/>
              <a:t>dumplings. But when Mom made the filling, Grandma </a:t>
            </a:r>
            <a:br>
              <a:rPr lang="en-US" sz="1800" dirty="0"/>
            </a:br>
            <a:r>
              <a:rPr lang="en-US" sz="1800" dirty="0"/>
              <a:t>said, “They will not taste right like that. You need to </a:t>
            </a:r>
            <a:br>
              <a:rPr lang="en-US" sz="1800" dirty="0"/>
            </a:br>
            <a:r>
              <a:rPr lang="en-US" sz="1800" dirty="0"/>
              <a:t>add a lot of seasoning.”</a:t>
            </a:r>
          </a:p>
          <a:p>
            <a:pPr marL="0" indent="457200">
              <a:lnSpc>
                <a:spcPts val="2600"/>
              </a:lnSpc>
              <a:spcBef>
                <a:spcPts val="0"/>
              </a:spcBef>
              <a:buNone/>
            </a:pPr>
            <a:r>
              <a:rPr lang="en-US" sz="1800" dirty="0"/>
              <a:t>Grandma seasoned the filling her way. To David, </a:t>
            </a:r>
            <a:br>
              <a:rPr lang="en-US" sz="1800" dirty="0"/>
            </a:br>
            <a:r>
              <a:rPr lang="en-US" sz="1800" dirty="0"/>
              <a:t>they were the best dumplings he’d had in his life. </a:t>
            </a:r>
            <a:br>
              <a:rPr lang="en-US" sz="1800" dirty="0"/>
            </a:br>
            <a:r>
              <a:rPr lang="en-US" sz="1800" dirty="0"/>
              <a:t>He did not tell Mom that.</a:t>
            </a:r>
          </a:p>
        </p:txBody>
      </p:sp>
      <p:sp>
        <p:nvSpPr>
          <p:cNvPr id="8" name="Content Placeholder 7">
            <a:extLst>
              <a:ext uri="{FF2B5EF4-FFF2-40B4-BE49-F238E27FC236}">
                <a16:creationId xmlns:a16="http://schemas.microsoft.com/office/drawing/2014/main" id="{B47AE371-FBCB-1ABC-53EA-9B9F75655914}"/>
              </a:ext>
              <a:ext uri="{C183D7F6-B498-43B3-948B-1728B52AA6E4}">
                <adec:decorative xmlns:adec="http://schemas.microsoft.com/office/drawing/2017/decorative" val="1"/>
              </a:ext>
            </a:extLst>
          </p:cNvPr>
          <p:cNvSpPr>
            <a:spLocks noGrp="1"/>
          </p:cNvSpPr>
          <p:nvPr>
            <p:ph sz="quarter" idx="17"/>
          </p:nvPr>
        </p:nvSpPr>
        <p:spPr>
          <a:xfrm>
            <a:off x="2447362" y="1136745"/>
            <a:ext cx="598579" cy="3641732"/>
          </a:xfrm>
        </p:spPr>
        <p:txBody>
          <a:bodyPr>
            <a:noAutofit/>
          </a:bodyPr>
          <a:lstStyle/>
          <a:p>
            <a:r>
              <a:rPr lang="en-US" dirty="0"/>
              <a:t>39</a:t>
            </a:r>
          </a:p>
          <a:p>
            <a:r>
              <a:rPr lang="en-US" dirty="0"/>
              <a:t>48</a:t>
            </a:r>
          </a:p>
          <a:p>
            <a:r>
              <a:rPr lang="en-US" dirty="0"/>
              <a:t>56</a:t>
            </a:r>
          </a:p>
          <a:p>
            <a:r>
              <a:rPr lang="en-US" dirty="0"/>
              <a:t>67</a:t>
            </a:r>
          </a:p>
          <a:p>
            <a:r>
              <a:rPr lang="en-US" dirty="0"/>
              <a:t>72</a:t>
            </a:r>
          </a:p>
          <a:p>
            <a:r>
              <a:rPr lang="en-US" dirty="0"/>
              <a:t>80</a:t>
            </a:r>
          </a:p>
          <a:p>
            <a:r>
              <a:rPr lang="en-US" dirty="0"/>
              <a:t>90</a:t>
            </a:r>
          </a:p>
        </p:txBody>
      </p:sp>
    </p:spTree>
    <p:extLst>
      <p:ext uri="{BB962C8B-B14F-4D97-AF65-F5344CB8AC3E}">
        <p14:creationId xmlns:p14="http://schemas.microsoft.com/office/powerpoint/2010/main" val="21986528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0" tIns="0" rIns="0" bIns="0" rtlCol="0">
        <a:noAutofit/>
      </a:bodyPr>
      <a:lstStyle>
        <a:defPPr marL="0" indent="0" defTabSz="457200">
          <a:lnSpc>
            <a:spcPct val="100000"/>
          </a:lnSpc>
          <a:spcBef>
            <a:spcPts val="0"/>
          </a:spcBef>
          <a:buNone/>
          <a:defRPr dirty="0" smtClean="0"/>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1691C2FCC19C844BDA0554F37FDE5B4" ma:contentTypeVersion="18" ma:contentTypeDescription="Create a new document." ma:contentTypeScope="" ma:versionID="58fe67b45e8f12787276d5d7eaacdf89">
  <xsd:schema xmlns:xsd="http://www.w3.org/2001/XMLSchema" xmlns:xs="http://www.w3.org/2001/XMLSchema" xmlns:p="http://schemas.microsoft.com/office/2006/metadata/properties" xmlns:ns2="031d766f-b14e-4c0e-af7a-21ee3738300f" xmlns:ns3="7849a367-8f54-4d0d-a4b3-416402156675" targetNamespace="http://schemas.microsoft.com/office/2006/metadata/properties" ma:root="true" ma:fieldsID="029048d22d635aca9c28d4686cd78c67" ns2:_="" ns3:_="">
    <xsd:import namespace="031d766f-b14e-4c0e-af7a-21ee3738300f"/>
    <xsd:import namespace="7849a367-8f54-4d0d-a4b3-41640215667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31d766f-b14e-4c0e-af7a-21ee3738300f"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259a07e1-635c-4dc3-af17-f8dfbdb3d077}" ma:internalName="TaxCatchAll" ma:showField="CatchAllData" ma:web="031d766f-b14e-4c0e-af7a-21ee3738300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7849a367-8f54-4d0d-a4b3-416402156675"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3ddc6715-9392-4c7b-b038-9c308e5b143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31d766f-b14e-4c0e-af7a-21ee3738300f" xsi:nil="true"/>
    <lcf76f155ced4ddcb4097134ff3c332f xmlns="7849a367-8f54-4d0d-a4b3-416402156675">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F858F2D-565E-4707-ACB8-14C2CC5C24D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31d766f-b14e-4c0e-af7a-21ee3738300f"/>
    <ds:schemaRef ds:uri="7849a367-8f54-4d0d-a4b3-41640215667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AD546A0-D67F-4D60-8691-AF0C7C031EE6}">
  <ds:schemaRefs>
    <ds:schemaRef ds:uri="http://schemas.openxmlformats.org/package/2006/metadata/core-properties"/>
    <ds:schemaRef ds:uri="031d766f-b14e-4c0e-af7a-21ee3738300f"/>
    <ds:schemaRef ds:uri="http://schemas.microsoft.com/office/infopath/2007/PartnerControls"/>
    <ds:schemaRef ds:uri="http://purl.org/dc/terms/"/>
    <ds:schemaRef ds:uri="http://schemas.microsoft.com/office/2006/metadata/properties"/>
    <ds:schemaRef ds:uri="http://schemas.microsoft.com/office/2006/documentManagement/types"/>
    <ds:schemaRef ds:uri="http://purl.org/dc/elements/1.1/"/>
    <ds:schemaRef ds:uri="7849a367-8f54-4d0d-a4b3-416402156675"/>
    <ds:schemaRef ds:uri="http://www.w3.org/XML/1998/namespace"/>
    <ds:schemaRef ds:uri="http://purl.org/dc/dcmitype/"/>
  </ds:schemaRefs>
</ds:datastoreItem>
</file>

<file path=customXml/itemProps3.xml><?xml version="1.0" encoding="utf-8"?>
<ds:datastoreItem xmlns:ds="http://schemas.openxmlformats.org/officeDocument/2006/customXml" ds:itemID="{53618234-75DD-4058-9CA2-B53D2567534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66026</TotalTime>
  <Words>1844</Words>
  <Application>Microsoft Office PowerPoint</Application>
  <PresentationFormat>Widescreen</PresentationFormat>
  <Paragraphs>214</Paragraphs>
  <Slides>22</Slides>
  <Notes>22</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Say Sounds (A–B)</vt:lpstr>
      <vt:lpstr>Read Words (C) </vt:lpstr>
      <vt:lpstr>Read Words (D) </vt:lpstr>
      <vt:lpstr>Read Words (E–F)</vt:lpstr>
      <vt:lpstr>Read Words (G–H) </vt:lpstr>
      <vt:lpstr>Read Sentences  (I)</vt:lpstr>
      <vt:lpstr>Spell Words (J) </vt:lpstr>
      <vt:lpstr>Decodable Narrative Text (Part 1)</vt:lpstr>
      <vt:lpstr>Decodable Narrative Text (Part 1) — cont’d</vt:lpstr>
      <vt:lpstr>Comprehension Questions Part 1 </vt:lpstr>
      <vt:lpstr>Decodable Narrative Text (Part 2) </vt:lpstr>
      <vt:lpstr>Comprehension Questions Part 2 </vt:lpstr>
      <vt:lpstr>Decodable Narrative Text (Part 3) </vt:lpstr>
      <vt:lpstr>Decodable Narrative Text (Part 3) — cont’d</vt:lpstr>
      <vt:lpstr>Comprehension Questions Part 3 </vt:lpstr>
      <vt:lpstr>Picture Match</vt:lpstr>
      <vt:lpstr>Independent Practice (L) Part 1</vt:lpstr>
      <vt:lpstr>Independent Practice (L) Part 2</vt:lpstr>
      <vt:lpstr>Independent Practice (L) Part 3</vt:lpstr>
      <vt:lpstr>Independent Practice (M) Story 1</vt:lpstr>
      <vt:lpstr>Independent Practice (M) Story 1 — cont’d</vt:lpstr>
      <vt:lpstr>Independent Practice (M) Story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Megan Ellis</dc:creator>
  <cp:lastModifiedBy>Microsoft Office User</cp:lastModifiedBy>
  <cp:revision>2177</cp:revision>
  <dcterms:created xsi:type="dcterms:W3CDTF">2023-03-21T18:49:30Z</dcterms:created>
  <dcterms:modified xsi:type="dcterms:W3CDTF">2024-04-11T15:50:38Z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0x01010021691C2FCC19C844BDA0554F37FDE5B4</vt:lpwstr>
  </property>
  <property fmtid="{D5CDD505-2E9C-101B-9397-08002B2CF9AE}" pid="3" name="MediaServiceImageTags">
    <vt:lpwstr/>
  </property>
</Properties>
</file>