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32" r:id="rId18"/>
    <p:sldId id="323" r:id="rId19"/>
    <p:sldId id="302" r:id="rId20"/>
    <p:sldId id="303" r:id="rId21"/>
    <p:sldId id="327" r:id="rId22"/>
    <p:sldId id="307" r:id="rId23"/>
    <p:sldId id="324" r:id="rId24"/>
    <p:sldId id="325" r:id="rId25"/>
    <p:sldId id="33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E58FF-D0DC-1367-A312-CEE529EDD6E1}" v="5" dt="2024-04-11T15:48:09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46" autoAdjust="0"/>
    <p:restoredTop sz="86367"/>
  </p:normalViewPr>
  <p:slideViewPr>
    <p:cSldViewPr snapToGrid="0">
      <p:cViewPr varScale="1">
        <p:scale>
          <a:sx n="181" d="100"/>
          <a:sy n="181" d="100"/>
        </p:scale>
        <p:origin x="124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11BE58FF-D0DC-1367-A312-CEE529EDD6E1}"/>
    <pc:docChg chg="modSld">
      <pc:chgData name="Sarah Zelinke" userId="S::szelinke@cainc.com::d5a61b94-e317-40d3-bef2-b59288a0210b" providerId="AD" clId="Web-{11BE58FF-D0DC-1367-A312-CEE529EDD6E1}" dt="2024-04-11T15:48:09.080" v="4" actId="20577"/>
      <pc:docMkLst>
        <pc:docMk/>
      </pc:docMkLst>
      <pc:sldChg chg="modSp">
        <pc:chgData name="Sarah Zelinke" userId="S::szelinke@cainc.com::d5a61b94-e317-40d3-bef2-b59288a0210b" providerId="AD" clId="Web-{11BE58FF-D0DC-1367-A312-CEE529EDD6E1}" dt="2024-04-11T15:48:09.080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11BE58FF-D0DC-1367-A312-CEE529EDD6E1}" dt="2024-04-11T15:48:09.080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/>
              <a:t>a_e	igh		oa		ai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ay		ow		ee	</a:t>
            </a:r>
            <a:r>
              <a:rPr lang="it-IT" b="1" dirty="0">
                <a:latin typeface="Arial"/>
                <a:cs typeface="Arial"/>
              </a:rPr>
              <a:t>	e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a		u</a:t>
            </a:r>
            <a:r>
              <a:rPr lang="it-IT" dirty="0">
                <a:latin typeface="Arial"/>
                <a:cs typeface="Arial"/>
              </a:rPr>
              <a:t>		igh	</a:t>
            </a:r>
            <a:r>
              <a:rPr lang="it-IT" b="1" dirty="0">
                <a:latin typeface="Arial"/>
                <a:cs typeface="Arial"/>
              </a:rPr>
              <a:t>	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oa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a_e</a:t>
            </a:r>
          </a:p>
          <a:p>
            <a:pPr lvl="1" defTabSz="457200"/>
            <a:r>
              <a:rPr lang="it-IT" dirty="0"/>
              <a:t>igh		ee		ai		ow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long, thick tails help red foxes?</a:t>
            </a:r>
          </a:p>
          <a:p>
            <a:pPr marL="0" indent="0">
              <a:buNone/>
            </a:pPr>
            <a:r>
              <a:rPr lang="en-US" dirty="0"/>
              <a:t>	 Red foxes’ long, thick tails help them ________________.</a:t>
            </a:r>
          </a:p>
          <a:p>
            <a:pPr marL="0" indent="0">
              <a:buNone/>
            </a:pPr>
            <a:r>
              <a:rPr lang="en-US" b="1" dirty="0"/>
              <a:t>What are two ways that red foxes can move?</a:t>
            </a:r>
          </a:p>
          <a:p>
            <a:pPr marL="0" indent="0">
              <a:buNone/>
            </a:pPr>
            <a:r>
              <a:rPr lang="en-US" dirty="0"/>
              <a:t>	 Red foxes can move by ________________.</a:t>
            </a:r>
          </a:p>
          <a:p>
            <a:pPr marL="0" indent="0">
              <a:buNone/>
            </a:pPr>
            <a:r>
              <a:rPr lang="en-US" b="1" dirty="0"/>
              <a:t>What is one reason that red foxes swim?</a:t>
            </a:r>
          </a:p>
          <a:p>
            <a:pPr marL="0" indent="0">
              <a:buNone/>
            </a:pPr>
            <a:r>
              <a:rPr lang="en-US" dirty="0"/>
              <a:t>	 One reason that red foxes swim is to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5788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245951"/>
            <a:ext cx="6667380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 Red foxes are able to live in different habitats </a:t>
            </a:r>
            <a:br>
              <a:rPr lang="en-US" sz="1600" dirty="0"/>
            </a:br>
            <a:r>
              <a:rPr lang="en-US" sz="1600" dirty="0"/>
              <a:t>(environments), such as forests, mountains, and even towns and cities. </a:t>
            </a:r>
            <a:br>
              <a:rPr lang="en-US" sz="1600" dirty="0"/>
            </a:br>
            <a:r>
              <a:rPr lang="en-US" sz="1600" dirty="0"/>
              <a:t>Read on to find out how their eating habits help them adjust to life in </a:t>
            </a:r>
            <a:br>
              <a:rPr lang="en-US" sz="1600" dirty="0"/>
            </a:br>
            <a:r>
              <a:rPr lang="en-US" sz="1600" dirty="0"/>
              <a:t>different places.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55737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Red foxes eat lots of things, which helps them do </a:t>
            </a:r>
            <a:br>
              <a:rPr lang="en-US" sz="1800" dirty="0"/>
            </a:br>
            <a:r>
              <a:rPr lang="en-US" sz="1800" dirty="0"/>
              <a:t>well in lots of habitats. When they can, red foxes eat </a:t>
            </a:r>
            <a:br>
              <a:rPr lang="en-US" sz="1800" dirty="0"/>
            </a:br>
            <a:r>
              <a:rPr lang="en-US" sz="1800" dirty="0"/>
              <a:t>meat. They will chase after a rabbit and feast on it. </a:t>
            </a:r>
            <a:br>
              <a:rPr lang="en-US" sz="1800" dirty="0"/>
            </a:br>
            <a:r>
              <a:rPr lang="en-US" sz="1800" dirty="0"/>
              <a:t>But if they cannot have meat, they take what they can </a:t>
            </a:r>
            <a:br>
              <a:rPr lang="en-US" sz="1800" dirty="0"/>
            </a:br>
            <a:r>
              <a:rPr lang="en-US" sz="1800" dirty="0"/>
              <a:t>get! They may eat insects, snails, eggs, and plants. Red </a:t>
            </a:r>
            <a:br>
              <a:rPr lang="en-US" sz="1800" dirty="0"/>
            </a:br>
            <a:r>
              <a:rPr lang="en-US" sz="1800" dirty="0"/>
              <a:t>foxes living by people may eat what is left in trash cans.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Red foxes eat until they are full. Then they save the </a:t>
            </a:r>
            <a:br>
              <a:rPr lang="en-US" sz="1800" dirty="0"/>
            </a:br>
            <a:r>
              <a:rPr lang="en-US" sz="1800" dirty="0"/>
              <a:t>rest and stash it in a safe spot, such as beneath a rock. </a:t>
            </a:r>
            <a:br>
              <a:rPr lang="en-US" sz="1800" dirty="0"/>
            </a:br>
            <a:r>
              <a:rPr lang="en-US" sz="1800" dirty="0"/>
              <a:t>What a </a:t>
            </a:r>
            <a:r>
              <a:rPr lang="en-US" sz="1800" b="1" dirty="0"/>
              <a:t>smart</a:t>
            </a:r>
            <a:r>
              <a:rPr lang="en-US" sz="1800" dirty="0"/>
              <a:t> thing to do!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57341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76</a:t>
            </a:r>
          </a:p>
          <a:p>
            <a:r>
              <a:rPr lang="en-US" dirty="0"/>
              <a:t>86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108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129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165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 red foxes do well in different habitats?</a:t>
            </a:r>
          </a:p>
          <a:p>
            <a:pPr marL="0" indent="0">
              <a:buNone/>
            </a:pPr>
            <a:r>
              <a:rPr lang="en-US" dirty="0"/>
              <a:t>	 Red foxes do well in different habitats because ________________.</a:t>
            </a:r>
          </a:p>
          <a:p>
            <a:pPr marL="0" indent="0">
              <a:buNone/>
            </a:pPr>
            <a:r>
              <a:rPr lang="en-US" b="1" dirty="0"/>
              <a:t>What foods may be in a red fox’s diet?</a:t>
            </a:r>
          </a:p>
          <a:p>
            <a:pPr marL="0" indent="0">
              <a:buNone/>
            </a:pPr>
            <a:r>
              <a:rPr lang="en-US" dirty="0"/>
              <a:t>	 The following foods may be in a red fox’s diet: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0872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196790"/>
            <a:ext cx="6842309" cy="10308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 Red foxes spend most of their time alone, without other </a:t>
            </a:r>
            <a:br>
              <a:rPr lang="en-US" sz="1600" dirty="0"/>
            </a:br>
            <a:r>
              <a:rPr lang="en-US" sz="1600" dirty="0"/>
              <a:t>foxes, except when they are bringing up their babies. Female foxes have </a:t>
            </a:r>
            <a:br>
              <a:rPr lang="en-US" sz="1600" dirty="0"/>
            </a:br>
            <a:r>
              <a:rPr lang="en-US" sz="1600" dirty="0"/>
              <a:t>babies, which are called pups, kits, or cubs. Keep reading to learn more </a:t>
            </a:r>
            <a:br>
              <a:rPr lang="en-US" sz="1600" dirty="0"/>
            </a:br>
            <a:r>
              <a:rPr lang="en-US" sz="1600" dirty="0"/>
              <a:t>about fox pups.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40067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 spring, the </a:t>
            </a:r>
            <a:r>
              <a:rPr lang="en-US" sz="1800" b="1" dirty="0"/>
              <a:t>female</a:t>
            </a:r>
            <a:r>
              <a:rPr lang="en-US" sz="1800" dirty="0"/>
              <a:t> fox has her pups in a den. </a:t>
            </a:r>
            <a:br>
              <a:rPr lang="en-US" sz="1800" dirty="0"/>
            </a:br>
            <a:r>
              <a:rPr lang="en-US" sz="1800" dirty="0"/>
              <a:t>She may keep the same den for </a:t>
            </a:r>
            <a:r>
              <a:rPr lang="en-US" sz="1800" b="1" dirty="0"/>
              <a:t>years.</a:t>
            </a:r>
            <a:r>
              <a:rPr lang="en-US" sz="1800" dirty="0"/>
              <a:t> When the pups </a:t>
            </a:r>
            <a:br>
              <a:rPr lang="en-US" sz="1800" dirty="0"/>
            </a:br>
            <a:r>
              <a:rPr lang="en-US" sz="1800" dirty="0"/>
              <a:t>are very little, they can’t see a thing. All they do is eat </a:t>
            </a:r>
            <a:br>
              <a:rPr lang="en-US" sz="1800" dirty="0"/>
            </a:br>
            <a:r>
              <a:rPr lang="en-US" sz="1800" dirty="0"/>
              <a:t>and sleep. Then at 4 to 5 weeks, they begin to leave the </a:t>
            </a:r>
            <a:br>
              <a:rPr lang="en-US" sz="1800" dirty="0"/>
            </a:br>
            <a:r>
              <a:rPr lang="en-US" sz="1800" dirty="0"/>
              <a:t>den with the female. As the weeks pass, the pups keep </a:t>
            </a:r>
            <a:br>
              <a:rPr lang="en-US" sz="1800" dirty="0"/>
            </a:br>
            <a:r>
              <a:rPr lang="en-US" sz="1800" dirty="0"/>
              <a:t>growing. They run, jump, and play-fight in the same </a:t>
            </a:r>
            <a:br>
              <a:rPr lang="en-US" sz="1800" dirty="0"/>
            </a:br>
            <a:r>
              <a:rPr lang="en-US" sz="1800" dirty="0"/>
              <a:t>way that dog pups do.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13817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171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194</a:t>
            </a:r>
          </a:p>
          <a:p>
            <a:r>
              <a:rPr lang="en-US" dirty="0"/>
              <a:t>207</a:t>
            </a:r>
          </a:p>
          <a:p>
            <a:r>
              <a:rPr lang="en-US" dirty="0"/>
              <a:t>220</a:t>
            </a:r>
          </a:p>
          <a:p>
            <a:r>
              <a:rPr lang="en-US" dirty="0"/>
              <a:t>231</a:t>
            </a:r>
          </a:p>
          <a:p>
            <a:r>
              <a:rPr lang="en-US" dirty="0"/>
              <a:t>241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221789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male and female take the pups on hunting </a:t>
            </a:r>
            <a:br>
              <a:rPr lang="en-US" sz="1800" dirty="0"/>
            </a:br>
            <a:r>
              <a:rPr lang="en-US" sz="1800" dirty="0"/>
              <a:t>trips. At 16 weeks, the pups can hunt and chase after </a:t>
            </a:r>
            <a:br>
              <a:rPr lang="en-US" sz="1800" dirty="0"/>
            </a:br>
            <a:r>
              <a:rPr lang="en-US" sz="1800" dirty="0"/>
              <a:t>things. In the fall, the pups leave the den. The pups </a:t>
            </a:r>
            <a:br>
              <a:rPr lang="en-US" sz="1800" dirty="0"/>
            </a:br>
            <a:r>
              <a:rPr lang="en-US" sz="1800" dirty="0"/>
              <a:t>have grown up to be strong, fast, smart foxes that will </a:t>
            </a:r>
            <a:br>
              <a:rPr lang="en-US" sz="1800" dirty="0"/>
            </a:br>
            <a:r>
              <a:rPr lang="en-US" sz="1800" dirty="0"/>
              <a:t>do well in the next habitat.</a:t>
            </a: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205371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246</a:t>
            </a:r>
          </a:p>
          <a:p>
            <a:r>
              <a:rPr lang="en-US" dirty="0"/>
              <a:t>255</a:t>
            </a:r>
          </a:p>
          <a:p>
            <a:r>
              <a:rPr lang="en-US" dirty="0"/>
              <a:t>266</a:t>
            </a:r>
          </a:p>
          <a:p>
            <a:r>
              <a:rPr lang="en-US" dirty="0"/>
              <a:t>277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294</a:t>
            </a:r>
          </a:p>
        </p:txBody>
      </p:sp>
    </p:spTree>
    <p:extLst>
      <p:ext uri="{BB962C8B-B14F-4D97-AF65-F5344CB8AC3E}">
        <p14:creationId xmlns:p14="http://schemas.microsoft.com/office/powerpoint/2010/main" val="2066793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do fox pups spend the first weeks of their lives?</a:t>
            </a:r>
          </a:p>
          <a:p>
            <a:pPr marL="0" indent="0">
              <a:buNone/>
            </a:pPr>
            <a:r>
              <a:rPr lang="en-US" dirty="0"/>
              <a:t>	 Fox pups spend the first weeks of their lives in ________________.</a:t>
            </a:r>
          </a:p>
          <a:p>
            <a:pPr marL="0" indent="0">
              <a:buNone/>
            </a:pPr>
            <a:r>
              <a:rPr lang="en-US" b="1" dirty="0"/>
              <a:t>How do the fox pups learn to hunt?</a:t>
            </a:r>
          </a:p>
          <a:p>
            <a:pPr marL="0" indent="0">
              <a:buNone/>
            </a:pPr>
            <a:r>
              <a:rPr lang="en-US" dirty="0"/>
              <a:t>	 The fox pups learn to hunt on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 red fox stands to reach a pine cone for food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7" y="2330214"/>
            <a:ext cx="307657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Three baby red foxes in a cavern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4" y="2330214"/>
            <a:ext cx="30670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red fox running in the snow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451" y="2339739"/>
            <a:ext cx="307657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6425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3675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79193"/>
            <a:ext cx="10363200" cy="332160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long, thick tails help red foxes?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Long, thick tails help red foxes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red foxes go from spot to spot?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go from spot to spot, red foxes 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red foxes swim?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Red foxes may swim to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helps red foxes do well in lots of habitats?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Red foxes do well because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red foxes eat?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Red foxes may eat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fox pups stay when they are very little?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fox pups are very little, they stay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fox pups act like dog pups?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Fox pups act like dog pups when they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helps fox pups hunt when they are little?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fox pups are little, they get help hunting from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	br</a:t>
            </a:r>
            <a:r>
              <a:rPr lang="en-US" u="sng" dirty="0"/>
              <a:t>a</a:t>
            </a:r>
            <a:r>
              <a:rPr lang="en-US" dirty="0"/>
              <a:t>v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t			pl</a:t>
            </a:r>
            <a:r>
              <a:rPr lang="en-US" u="sng" dirty="0"/>
              <a:t>a</a:t>
            </a:r>
            <a:r>
              <a:rPr lang="en-US" dirty="0"/>
              <a:t>n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br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f</a:t>
            </a:r>
            <a:r>
              <a:rPr lang="en-US" u="sng" dirty="0"/>
              <a:t>a</a:t>
            </a:r>
            <a:r>
              <a:rPr lang="en-US" dirty="0"/>
              <a:t>t			pl</a:t>
            </a:r>
            <a:r>
              <a:rPr lang="en-US" u="sng" dirty="0"/>
              <a:t>a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gl</a:t>
            </a:r>
            <a:r>
              <a:rPr lang="en-US" u="sng" dirty="0"/>
              <a:t>a</a:t>
            </a:r>
            <a:r>
              <a:rPr lang="en-US" dirty="0"/>
              <a:t>d		wh</a:t>
            </a:r>
            <a:r>
              <a:rPr lang="en-US" u="sng" dirty="0"/>
              <a:t>a</a:t>
            </a:r>
            <a:r>
              <a:rPr lang="en-US" dirty="0"/>
              <a:t>l</a:t>
            </a:r>
            <a:r>
              <a:rPr lang="en-US" u="sng" dirty="0"/>
              <a:t>e</a:t>
            </a:r>
            <a:r>
              <a:rPr lang="en-US" dirty="0"/>
              <a:t>		sh</a:t>
            </a:r>
            <a:r>
              <a:rPr lang="en-US" u="sng" dirty="0"/>
              <a:t>a</a:t>
            </a:r>
            <a:r>
              <a:rPr lang="en-US" dirty="0"/>
              <a:t>p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clap		lane		grape</a:t>
            </a:r>
          </a:p>
          <a:p>
            <a:pPr lvl="1" defTabSz="457200"/>
            <a:r>
              <a:rPr lang="en-US" dirty="0"/>
              <a:t>snake		slap		wave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774783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383949"/>
            <a:ext cx="10391791" cy="201801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“I have to meet Justin’s plane at three. See you!” Tess said as she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sped down the steps.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Tess waited at the gate, but Justin’s plane came in late. When Tess saw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Justin, she gave him a hug and said, “I am glad to see you. Let’s get your bag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and then we can go. What bag did you take?”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“My bag is black,” Justin said. Then he asked, “Can you help me spot it?”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706787"/>
            <a:ext cx="10363200" cy="166162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Tess in a rush?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Tess was in a rush to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2"/>
            <a:ext cx="10363200" cy="353957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Tess wait?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Tess waited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Justin ask Tess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Justin asked Tess to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6083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65195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“Dave, did you eat all the muffins on this plate?” Seth asked. 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groaned. “I made them to take to class!”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“Yes, I did,” said Dave. “I ate them late last night. What a treat!”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“I will get muffins at the bake shop on the way to class,” Seth said.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“I will take you there,” Dave said. “I ate them, so I will pay for them!”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733412"/>
            <a:ext cx="10363200" cy="354940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Dave eat the muffins?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Dave ate the muffins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Dave do to help Seth?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help Seth, Dave will 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Dave want to help Seth?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Dave helped Seth because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nb-NO" b="1" dirty="0"/>
              <a:t>ate</a:t>
            </a:r>
          </a:p>
          <a:p>
            <a:r>
              <a:rPr lang="nb-NO" dirty="0"/>
              <a:t>gate</a:t>
            </a:r>
          </a:p>
          <a:p>
            <a:r>
              <a:rPr lang="nb-NO" dirty="0"/>
              <a:t>rate</a:t>
            </a:r>
          </a:p>
          <a:p>
            <a:r>
              <a:rPr lang="nb-NO" dirty="0"/>
              <a:t>skate</a:t>
            </a:r>
          </a:p>
          <a:p>
            <a:r>
              <a:rPr lang="nb-NO" dirty="0"/>
              <a:t>plate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sale</a:t>
            </a:r>
          </a:p>
          <a:p>
            <a:r>
              <a:rPr lang="it-IT" dirty="0"/>
              <a:t>male</a:t>
            </a:r>
          </a:p>
          <a:p>
            <a:r>
              <a:rPr lang="it-IT" dirty="0"/>
              <a:t>whale</a:t>
            </a:r>
          </a:p>
          <a:p>
            <a:r>
              <a:rPr lang="it-IT" dirty="0"/>
              <a:t>scale</a:t>
            </a:r>
          </a:p>
          <a:p>
            <a:r>
              <a:rPr lang="it-IT" dirty="0"/>
              <a:t>stale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wave</a:t>
            </a:r>
          </a:p>
          <a:p>
            <a:r>
              <a:rPr lang="en-US" dirty="0"/>
              <a:t>cave</a:t>
            </a:r>
          </a:p>
          <a:p>
            <a:r>
              <a:rPr lang="en-US" dirty="0"/>
              <a:t>save</a:t>
            </a:r>
          </a:p>
          <a:p>
            <a:r>
              <a:rPr lang="en-US" dirty="0"/>
              <a:t>shave</a:t>
            </a:r>
          </a:p>
          <a:p>
            <a:r>
              <a:rPr lang="en-US" dirty="0"/>
              <a:t>brave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throw		snail		steal		speech</a:t>
            </a:r>
          </a:p>
          <a:p>
            <a:pPr lvl="1" defTabSz="457200"/>
            <a:r>
              <a:rPr lang="en-US" dirty="0"/>
              <a:t>cheat		flow		flee			wheat</a:t>
            </a:r>
          </a:p>
          <a:p>
            <a:pPr lvl="1" defTabSz="457200"/>
            <a:r>
              <a:rPr lang="en-US" dirty="0"/>
              <a:t>peach		paint		pack		clay</a:t>
            </a:r>
          </a:p>
          <a:p>
            <a:pPr lvl="1" defTabSz="457200"/>
            <a:r>
              <a:rPr lang="en-US" dirty="0"/>
              <a:t>right		soak		seek		tray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Use the reading rules to pronounce the words.</a:t>
            </a:r>
            <a:br>
              <a:rPr lang="en-US" dirty="0"/>
            </a:br>
            <a:r>
              <a:rPr lang="en-US" dirty="0"/>
              <a:t>1. ta</a:t>
            </a:r>
            <a:r>
              <a:rPr lang="en-US" u="sng" dirty="0"/>
              <a:t>p</a:t>
            </a:r>
            <a:r>
              <a:rPr lang="en-US" dirty="0"/>
              <a:t>ing	2. ta</a:t>
            </a:r>
            <a:r>
              <a:rPr lang="en-US" u="sng" dirty="0"/>
              <a:t>pp</a:t>
            </a:r>
            <a:r>
              <a:rPr lang="en-US" dirty="0"/>
              <a:t>ing	3. cha</a:t>
            </a:r>
            <a:r>
              <a:rPr lang="en-US" u="sng" dirty="0"/>
              <a:t>s</a:t>
            </a:r>
            <a:r>
              <a:rPr lang="en-US" dirty="0"/>
              <a:t>ing	4. ba</a:t>
            </a:r>
            <a:r>
              <a:rPr lang="en-US" u="sng" dirty="0"/>
              <a:t>tt</a:t>
            </a:r>
            <a:r>
              <a:rPr lang="en-US" dirty="0"/>
              <a:t>ing	5. cla</a:t>
            </a:r>
            <a:r>
              <a:rPr lang="en-US" u="sng" dirty="0"/>
              <a:t>pp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ra</a:t>
            </a:r>
            <a:r>
              <a:rPr lang="en-US" u="sng" dirty="0"/>
              <a:t>t</a:t>
            </a:r>
            <a:r>
              <a:rPr lang="en-US" dirty="0"/>
              <a:t>ing	7. wa</a:t>
            </a:r>
            <a:r>
              <a:rPr lang="en-US" u="sng" dirty="0"/>
              <a:t>v</a:t>
            </a:r>
            <a:r>
              <a:rPr lang="en-US" dirty="0"/>
              <a:t>ing	8. ma</a:t>
            </a:r>
            <a:r>
              <a:rPr lang="en-US" u="sng" dirty="0"/>
              <a:t>pp</a:t>
            </a:r>
            <a:r>
              <a:rPr lang="en-US" dirty="0"/>
              <a:t>ing	9. ta</a:t>
            </a:r>
            <a:r>
              <a:rPr lang="en-US" u="sng" dirty="0"/>
              <a:t>m</a:t>
            </a:r>
            <a:r>
              <a:rPr lang="en-US" dirty="0"/>
              <a:t>ing	10. sha</a:t>
            </a:r>
            <a:r>
              <a:rPr lang="en-US" u="sng" dirty="0"/>
              <a:t>p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shipmate		statement		upgrade		exhale		basement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dedicate		demonstrate		habitats		insects		female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long		song		strong</a:t>
            </a:r>
            <a:r>
              <a:rPr lang="en-US" dirty="0"/>
              <a:t>		how		because</a:t>
            </a:r>
          </a:p>
          <a:p>
            <a:pPr marL="457200" lvl="1" indent="0" defTabSz="457200">
              <a:buNone/>
            </a:pPr>
            <a:r>
              <a:rPr lang="en-US" dirty="0"/>
              <a:t>were		there		down		very		what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1900" y="2590240"/>
            <a:ext cx="5109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47646" y="2592326"/>
            <a:ext cx="6399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020" y="2600072"/>
            <a:ext cx="5889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86929" y="2602158"/>
            <a:ext cx="68982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3261" y="2600072"/>
            <a:ext cx="2989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05400" y="2605333"/>
            <a:ext cx="7360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35236" y="2600072"/>
            <a:ext cx="28844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23685" y="2602158"/>
            <a:ext cx="5291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32900" y="2629840"/>
            <a:ext cx="60062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33528" y="2631926"/>
            <a:ext cx="6630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1900" y="3270416"/>
            <a:ext cx="45631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386" y="3273591"/>
            <a:ext cx="7410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65489" y="3282820"/>
            <a:ext cx="5751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8356" y="3275727"/>
            <a:ext cx="5548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33185" y="3278232"/>
            <a:ext cx="3170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50262" y="3287757"/>
            <a:ext cx="6703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3261" y="3297156"/>
            <a:ext cx="4549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8213" y="3306840"/>
            <a:ext cx="1014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9678" y="3317558"/>
            <a:ext cx="4183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19667" y="3294806"/>
            <a:ext cx="24193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1603" y="3307589"/>
            <a:ext cx="6597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42658" y="3324574"/>
            <a:ext cx="24193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84594" y="3337357"/>
            <a:ext cx="5992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Can that big, long shape in the water be a whale?</a:t>
            </a:r>
          </a:p>
          <a:p>
            <a:pPr lvl="1" defTabSz="457200"/>
            <a:r>
              <a:rPr lang="en-US" dirty="0"/>
              <a:t>What else can I eat with grapes for a snack?</a:t>
            </a:r>
          </a:p>
          <a:p>
            <a:pPr lvl="1" defTabSz="457200"/>
            <a:r>
              <a:rPr lang="en-US" dirty="0"/>
              <a:t>They looked down the path and saw a snake.</a:t>
            </a:r>
          </a:p>
          <a:p>
            <a:pPr lvl="1" defTabSz="457200"/>
            <a:r>
              <a:rPr lang="en-US" dirty="0"/>
              <a:t>How strong was the gust of wind that came from the west?</a:t>
            </a:r>
          </a:p>
          <a:p>
            <a:pPr lvl="1" defTabSz="457200"/>
            <a:r>
              <a:rPr lang="en-US" dirty="0"/>
              <a:t>Montez will fix the van’s brakes because the van is not safe.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198.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7907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The World of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Red Foxes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3782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3158764"/>
            <a:ext cx="6667380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 As we read about red foxes, the most common type of </a:t>
            </a:r>
            <a:br>
              <a:rPr lang="en-US" sz="1600" dirty="0"/>
            </a:br>
            <a:r>
              <a:rPr lang="en-US" sz="1600" dirty="0"/>
              <a:t>fox, let’s see what we learn about this fascinating animal. One thing we </a:t>
            </a:r>
            <a:br>
              <a:rPr lang="en-US" sz="1600" dirty="0"/>
            </a:br>
            <a:r>
              <a:rPr lang="en-US" sz="1600" dirty="0"/>
              <a:t>know is that foxes are quite smart: they use their intelligence to help </a:t>
            </a:r>
            <a:br>
              <a:rPr lang="en-US" sz="1600" dirty="0"/>
            </a:br>
            <a:r>
              <a:rPr lang="en-US" sz="1600" dirty="0"/>
              <a:t>them survive.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41513"/>
            <a:ext cx="6528547" cy="17938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Red foxes are slim with long, thin legs. They have </a:t>
            </a:r>
            <a:br>
              <a:rPr lang="en-US" sz="1800" dirty="0"/>
            </a:br>
            <a:r>
              <a:rPr lang="en-US" sz="1800" dirty="0"/>
              <a:t>bright red coats that can have gray spots. They can </a:t>
            </a:r>
            <a:br>
              <a:rPr lang="en-US" sz="1800" dirty="0"/>
            </a:br>
            <a:r>
              <a:rPr lang="en-US" sz="1800" dirty="0"/>
              <a:t>have spots of black on their feet and </a:t>
            </a:r>
            <a:r>
              <a:rPr lang="en-US" sz="1800" b="1" dirty="0"/>
              <a:t>ears</a:t>
            </a:r>
            <a:r>
              <a:rPr lang="en-US" sz="1800" dirty="0"/>
              <a:t>. The long,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342060"/>
            <a:ext cx="598579" cy="210790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801901"/>
            <a:ext cx="6528547" cy="20297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br>
              <a:rPr lang="en-US" sz="1800" dirty="0"/>
            </a:br>
            <a:r>
              <a:rPr lang="en-US" sz="1800" dirty="0"/>
              <a:t>thick tails foxes have help them stand and run. Red </a:t>
            </a:r>
            <a:br>
              <a:rPr lang="en-US" sz="1800" dirty="0"/>
            </a:br>
            <a:r>
              <a:rPr lang="en-US" sz="1800" dirty="0"/>
              <a:t>foxes can run at high speeds—up to 30 </a:t>
            </a:r>
            <a:r>
              <a:rPr lang="en-US" sz="1800" b="1" dirty="0"/>
              <a:t>mph</a:t>
            </a:r>
            <a:r>
              <a:rPr lang="en-US" sz="1800" dirty="0"/>
              <a:t>—but not </a:t>
            </a:r>
            <a:br>
              <a:rPr lang="en-US" sz="1800" dirty="0"/>
            </a:br>
            <a:r>
              <a:rPr lang="en-US" sz="1800" dirty="0"/>
              <a:t>for very long.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Red foxes are skilled at swimming as well. When do </a:t>
            </a:r>
            <a:br>
              <a:rPr lang="en-US" sz="1800" dirty="0"/>
            </a:br>
            <a:r>
              <a:rPr lang="en-US" sz="1800" dirty="0"/>
              <a:t>they swim? They may swim to hunt ducks and fish.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802448"/>
            <a:ext cx="598579" cy="1940751"/>
          </a:xfrm>
        </p:spPr>
        <p:txBody>
          <a:bodyPr>
            <a:noAutofit/>
          </a:bodyPr>
          <a:lstStyle/>
          <a:p>
            <a:br>
              <a:rPr lang="en-US" dirty="0"/>
            </a:br>
            <a:r>
              <a:rPr lang="en-US" dirty="0"/>
              <a:t>31</a:t>
            </a:r>
          </a:p>
          <a:p>
            <a:r>
              <a:rPr lang="en-US" dirty="0"/>
              <a:t>41</a:t>
            </a:r>
          </a:p>
          <a:p>
            <a:r>
              <a:rPr lang="en-US" dirty="0"/>
              <a:t>53</a:t>
            </a:r>
          </a:p>
          <a:p>
            <a:r>
              <a:rPr lang="en-US" dirty="0"/>
              <a:t>56</a:t>
            </a:r>
          </a:p>
          <a:p>
            <a:r>
              <a:rPr lang="en-US" dirty="0"/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124A53-2685-42A8-AA2B-290E1308C5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65833</TotalTime>
  <Words>1888</Words>
  <Application>Microsoft Office PowerPoint</Application>
  <PresentationFormat>Widescreen</PresentationFormat>
  <Paragraphs>214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1806</cp:revision>
  <dcterms:created xsi:type="dcterms:W3CDTF">2023-03-21T18:49:30Z</dcterms:created>
  <dcterms:modified xsi:type="dcterms:W3CDTF">2024-04-11T15:48:09Z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