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42" r:id="rId13"/>
    <p:sldId id="321" r:id="rId14"/>
    <p:sldId id="317" r:id="rId15"/>
    <p:sldId id="339" r:id="rId16"/>
    <p:sldId id="322" r:id="rId17"/>
    <p:sldId id="328" r:id="rId18"/>
    <p:sldId id="323" r:id="rId19"/>
    <p:sldId id="302" r:id="rId20"/>
    <p:sldId id="303" r:id="rId21"/>
    <p:sldId id="333" r:id="rId22"/>
    <p:sldId id="341" r:id="rId23"/>
    <p:sldId id="307" r:id="rId24"/>
    <p:sldId id="336" r:id="rId25"/>
    <p:sldId id="338" r:id="rId26"/>
    <p:sldId id="33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3E50E1-790A-B33D-2BE2-153C3CAE6663}" v="3" dt="2024-04-11T15:35:19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59" autoAdjust="0"/>
    <p:restoredTop sz="86373"/>
  </p:normalViewPr>
  <p:slideViewPr>
    <p:cSldViewPr snapToGrid="0">
      <p:cViewPr varScale="1">
        <p:scale>
          <a:sx n="152" d="100"/>
          <a:sy n="152" d="100"/>
        </p:scale>
        <p:origin x="1232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A33E50E1-790A-B33D-2BE2-153C3CAE6663}"/>
    <pc:docChg chg="modSld">
      <pc:chgData name="Sarah Zelinke" userId="S::szelinke@cainc.com::d5a61b94-e317-40d3-bef2-b59288a0210b" providerId="AD" clId="Web-{A33E50E1-790A-B33D-2BE2-153C3CAE6663}" dt="2024-04-11T15:35:19.503" v="2" actId="20577"/>
      <pc:docMkLst>
        <pc:docMk/>
      </pc:docMkLst>
      <pc:sldChg chg="modSp">
        <pc:chgData name="Sarah Zelinke" userId="S::szelinke@cainc.com::d5a61b94-e317-40d3-bef2-b59288a0210b" providerId="AD" clId="Web-{A33E50E1-790A-B33D-2BE2-153C3CAE6663}" dt="2024-04-11T15:35:19.503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A33E50E1-790A-B33D-2BE2-153C3CAE6663}" dt="2024-04-11T15:35:19.503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oy		ee		oi		oa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au		oy		</a:t>
            </a:r>
            <a:r>
              <a:rPr lang="pt-BR" b="1" dirty="0">
                <a:latin typeface="Arial"/>
                <a:cs typeface="Arial"/>
              </a:rPr>
              <a:t>e</a:t>
            </a:r>
            <a:r>
              <a:rPr lang="pt-BR" dirty="0">
                <a:latin typeface="Arial"/>
                <a:cs typeface="Arial"/>
              </a:rPr>
              <a:t>		oo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i</a:t>
            </a:r>
            <a:r>
              <a:rPr lang="pt-BR" dirty="0">
                <a:latin typeface="Arial"/>
                <a:cs typeface="Arial"/>
              </a:rPr>
              <a:t>		ai		aw		oi</a:t>
            </a:r>
          </a:p>
          <a:p>
            <a:pPr lvl="1" defTabSz="457200"/>
            <a:r>
              <a:rPr lang="pt-BR" b="1" dirty="0">
                <a:latin typeface="Arial"/>
                <a:cs typeface="Arial"/>
              </a:rPr>
              <a:t>o</a:t>
            </a:r>
            <a:r>
              <a:rPr lang="pt-BR" dirty="0">
                <a:latin typeface="Arial"/>
                <a:cs typeface="Arial"/>
              </a:rPr>
              <a:t>		oy		ay		oo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the story?</a:t>
            </a:r>
          </a:p>
          <a:p>
            <a:pPr marL="0" indent="0">
              <a:buNone/>
            </a:pPr>
            <a:r>
              <a:rPr lang="en-US" dirty="0"/>
              <a:t>	 The main characters in the story are ________________.</a:t>
            </a:r>
          </a:p>
          <a:p>
            <a:pPr marL="0" indent="0">
              <a:buNone/>
            </a:pPr>
            <a:r>
              <a:rPr lang="en-US" b="1" dirty="0"/>
              <a:t>Where does this story take place?</a:t>
            </a:r>
          </a:p>
          <a:p>
            <a:pPr marL="0" indent="0">
              <a:buNone/>
            </a:pPr>
            <a:r>
              <a:rPr lang="en-US" dirty="0"/>
              <a:t>	 This story takes place ________________.</a:t>
            </a:r>
          </a:p>
          <a:p>
            <a:pPr marL="0" indent="0">
              <a:buNone/>
            </a:pPr>
            <a:r>
              <a:rPr lang="en-US" b="1" dirty="0"/>
              <a:t>Why were </a:t>
            </a:r>
            <a:r>
              <a:rPr lang="en-US" b="1" dirty="0" err="1"/>
              <a:t>Yash</a:t>
            </a:r>
            <a:r>
              <a:rPr lang="en-US" b="1" dirty="0"/>
              <a:t> and Dad staying with Aunt </a:t>
            </a:r>
            <a:r>
              <a:rPr lang="en-US" b="1" dirty="0" err="1"/>
              <a:t>Brin</a:t>
            </a:r>
            <a:r>
              <a:rPr lang="en-US" b="1" dirty="0"/>
              <a:t>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Yash</a:t>
            </a:r>
            <a:r>
              <a:rPr lang="en-US" dirty="0"/>
              <a:t> and Dad were staying with Aunt </a:t>
            </a:r>
            <a:r>
              <a:rPr lang="en-US" dirty="0" err="1"/>
              <a:t>Brin</a:t>
            </a:r>
            <a:r>
              <a:rPr lang="en-US" dirty="0"/>
              <a:t> because ________________.</a:t>
            </a:r>
          </a:p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Yash’s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Yash’s</a:t>
            </a:r>
            <a:r>
              <a:rPr lang="en-US" dirty="0"/>
              <a:t> problem was that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303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 Dad and </a:t>
            </a:r>
            <a:r>
              <a:rPr lang="en-US" sz="1600" dirty="0" err="1"/>
              <a:t>Yash</a:t>
            </a:r>
            <a:r>
              <a:rPr lang="en-US" sz="1600" dirty="0"/>
              <a:t> are going to look for the source of the </a:t>
            </a:r>
            <a:br>
              <a:rPr lang="en-US" sz="1600" dirty="0"/>
            </a:br>
            <a:r>
              <a:rPr lang="en-US" sz="1600" dirty="0"/>
              <a:t>unusual noise. Will they solve the mystery? Let’s find out.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183202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next morning, Dad said, “</a:t>
            </a:r>
            <a:r>
              <a:rPr lang="en-US" sz="1800" dirty="0" err="1"/>
              <a:t>Yash</a:t>
            </a:r>
            <a:r>
              <a:rPr lang="en-US" sz="1800" dirty="0"/>
              <a:t>, it looks as if you did </a:t>
            </a:r>
            <a:br>
              <a:rPr lang="en-US" sz="1800" dirty="0"/>
            </a:br>
            <a:r>
              <a:rPr lang="en-US" sz="1800" dirty="0"/>
              <a:t>not get much sleep last night. Are you OK?”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Yash</a:t>
            </a:r>
            <a:r>
              <a:rPr lang="en-US" sz="1800" dirty="0"/>
              <a:t> did not want to admit that the noise had frightened </a:t>
            </a:r>
            <a:br>
              <a:rPr lang="en-US" sz="1800" dirty="0"/>
            </a:br>
            <a:r>
              <a:rPr lang="en-US" sz="1800" dirty="0"/>
              <a:t>him. But he had to explain his sleepless night. So, he told </a:t>
            </a:r>
            <a:br>
              <a:rPr lang="en-US" sz="1800" dirty="0"/>
            </a:br>
            <a:r>
              <a:rPr lang="en-US" sz="1800" dirty="0"/>
              <a:t>Aunt </a:t>
            </a:r>
            <a:r>
              <a:rPr lang="en-US" sz="1800" dirty="0" err="1"/>
              <a:t>Brin</a:t>
            </a:r>
            <a:r>
              <a:rPr lang="en-US" sz="1800" dirty="0"/>
              <a:t> and Dad about the noise. Dad said, “</a:t>
            </a:r>
            <a:r>
              <a:rPr lang="en-US" sz="1800" dirty="0" err="1"/>
              <a:t>Yash</a:t>
            </a:r>
            <a:r>
              <a:rPr lang="en-US" sz="1800" dirty="0"/>
              <a:t>, let’s go </a:t>
            </a:r>
            <a:br>
              <a:rPr lang="en-US" sz="1800" dirty="0"/>
            </a:br>
            <a:r>
              <a:rPr lang="en-US" sz="1800" dirty="0"/>
              <a:t>check the attic. Maybe an animal got in. Animals can destroy </a:t>
            </a:r>
            <a:br>
              <a:rPr lang="en-US" sz="1800" dirty="0"/>
            </a:br>
            <a:r>
              <a:rPr lang="en-US" sz="1800" dirty="0"/>
              <a:t>a home if they get inside.”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14302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163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184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207</a:t>
            </a:r>
          </a:p>
          <a:p>
            <a:r>
              <a:rPr lang="en-US" dirty="0"/>
              <a:t>219</a:t>
            </a:r>
          </a:p>
          <a:p>
            <a:r>
              <a:rPr lang="en-US" dirty="0"/>
              <a:t>230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81760"/>
            <a:ext cx="6528547" cy="329336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Yash</a:t>
            </a:r>
            <a:r>
              <a:rPr lang="en-US" sz="1800" dirty="0"/>
              <a:t> said, “Dad, if we find animals, we will not </a:t>
            </a:r>
            <a:br>
              <a:rPr lang="en-US" sz="1800" dirty="0"/>
            </a:br>
            <a:r>
              <a:rPr lang="en-US" sz="1800" dirty="0"/>
              <a:t>poison them.”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said, “You are right. Animals in a home can </a:t>
            </a:r>
            <a:br>
              <a:rPr lang="en-US" sz="1800" dirty="0"/>
            </a:br>
            <a:r>
              <a:rPr lang="en-US" sz="1800" dirty="0"/>
              <a:t>be annoying. But there are better ways than poison to </a:t>
            </a:r>
            <a:br>
              <a:rPr lang="en-US" sz="1800" dirty="0"/>
            </a:br>
            <a:r>
              <a:rPr lang="en-US" sz="1800" dirty="0"/>
              <a:t>keep animals out of a home.”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and </a:t>
            </a:r>
            <a:r>
              <a:rPr lang="en-US" sz="1800" dirty="0" err="1"/>
              <a:t>Yash</a:t>
            </a:r>
            <a:r>
              <a:rPr lang="en-US" sz="1800" dirty="0"/>
              <a:t> checked the attic. There were no </a:t>
            </a:r>
            <a:br>
              <a:rPr lang="en-US" sz="1800" dirty="0"/>
            </a:br>
            <a:r>
              <a:rPr lang="en-US" sz="1800" dirty="0"/>
              <a:t>animals there at all. In a way, </a:t>
            </a:r>
            <a:r>
              <a:rPr lang="en-US" sz="1800" dirty="0" err="1"/>
              <a:t>Yash</a:t>
            </a:r>
            <a:r>
              <a:rPr lang="en-US" sz="1800" dirty="0"/>
              <a:t> was disappointed. </a:t>
            </a:r>
            <a:br>
              <a:rPr lang="en-US" sz="1800" dirty="0"/>
            </a:br>
            <a:r>
              <a:rPr lang="en-US" sz="1800" dirty="0"/>
              <a:t>Animals would have explained the noise.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“Then what made that noise?” asked </a:t>
            </a:r>
            <a:r>
              <a:rPr lang="en-US" sz="1800" dirty="0" err="1"/>
              <a:t>Yash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 will see,” Dad said.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712860"/>
            <a:ext cx="598579" cy="3291760"/>
          </a:xfrm>
        </p:spPr>
        <p:txBody>
          <a:bodyPr>
            <a:noAutofit/>
          </a:bodyPr>
          <a:lstStyle/>
          <a:p>
            <a:r>
              <a:rPr lang="en-US" dirty="0"/>
              <a:t>236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258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274</a:t>
            </a:r>
          </a:p>
          <a:p>
            <a:r>
              <a:rPr lang="en-US" dirty="0"/>
              <a:t>283</a:t>
            </a:r>
          </a:p>
          <a:p>
            <a:r>
              <a:rPr lang="en-US" dirty="0"/>
              <a:t>293</a:t>
            </a:r>
          </a:p>
          <a:p>
            <a:r>
              <a:rPr lang="en-US" dirty="0"/>
              <a:t>299</a:t>
            </a:r>
          </a:p>
          <a:p>
            <a:r>
              <a:rPr lang="en-US" dirty="0"/>
              <a:t>306</a:t>
            </a:r>
          </a:p>
        </p:txBody>
      </p:sp>
    </p:spTree>
    <p:extLst>
      <p:ext uri="{BB962C8B-B14F-4D97-AF65-F5344CB8AC3E}">
        <p14:creationId xmlns:p14="http://schemas.microsoft.com/office/powerpoint/2010/main" val="513928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Dad think might be the cause of the noise?</a:t>
            </a:r>
          </a:p>
          <a:p>
            <a:pPr marL="0" indent="0">
              <a:buNone/>
            </a:pPr>
            <a:r>
              <a:rPr lang="en-US" dirty="0"/>
              <a:t>	 Dad thought the cause of the noise might be ________________.</a:t>
            </a:r>
          </a:p>
          <a:p>
            <a:pPr marL="0" indent="0">
              <a:buNone/>
            </a:pPr>
            <a:r>
              <a:rPr lang="en-US" b="1" dirty="0"/>
              <a:t>Why was </a:t>
            </a:r>
            <a:r>
              <a:rPr lang="en-US" b="1" dirty="0" err="1"/>
              <a:t>Yash</a:t>
            </a:r>
            <a:r>
              <a:rPr lang="en-US" b="1" dirty="0"/>
              <a:t> disappointed that he and Dad did not find animals in the attic?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Yash</a:t>
            </a:r>
            <a:r>
              <a:rPr lang="en-US" dirty="0"/>
              <a:t> was disappointed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62217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 Do you know what is making the </a:t>
            </a:r>
            <a:r>
              <a:rPr lang="en-US" sz="1600" i="1" dirty="0" err="1"/>
              <a:t>skreek</a:t>
            </a:r>
            <a:r>
              <a:rPr lang="en-US" sz="1600" dirty="0"/>
              <a:t> noise? </a:t>
            </a:r>
            <a:br>
              <a:rPr lang="en-US" sz="1600" dirty="0"/>
            </a:br>
            <a:r>
              <a:rPr lang="en-US" sz="1600" dirty="0"/>
              <a:t>Let’s read on and see how the mystery is solved.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9710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That night, Dad and </a:t>
            </a:r>
            <a:r>
              <a:rPr lang="en-US" sz="1800" dirty="0" err="1"/>
              <a:t>Yash</a:t>
            </a:r>
            <a:r>
              <a:rPr lang="en-US" sz="1800" dirty="0"/>
              <a:t> sat in </a:t>
            </a:r>
            <a:r>
              <a:rPr lang="en-US" sz="1800" dirty="0" err="1"/>
              <a:t>Yash’s</a:t>
            </a:r>
            <a:r>
              <a:rPr lang="en-US" sz="1800" dirty="0"/>
              <a:t> room, </a:t>
            </a:r>
            <a:br>
              <a:rPr lang="en-US" sz="1800" dirty="0"/>
            </a:br>
            <a:r>
              <a:rPr lang="en-US" sz="1800" dirty="0"/>
              <a:t>waiting. As the wind started to blow, there was the </a:t>
            </a:r>
            <a:br>
              <a:rPr lang="en-US" sz="1800" dirty="0"/>
            </a:br>
            <a:r>
              <a:rPr lang="en-US" sz="1800" dirty="0"/>
              <a:t>noise.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dirty="0"/>
              <a:t>. Dad said, “Come with </a:t>
            </a:r>
            <a:br>
              <a:rPr lang="en-US" sz="1800" dirty="0"/>
            </a:br>
            <a:r>
              <a:rPr lang="en-US" sz="1800" dirty="0"/>
              <a:t>me.” He and </a:t>
            </a:r>
            <a:r>
              <a:rPr lang="en-US" sz="1800" dirty="0" err="1"/>
              <a:t>Yash</a:t>
            </a:r>
            <a:r>
              <a:rPr lang="en-US" sz="1800" dirty="0"/>
              <a:t> went into the yard. Dad pointed </a:t>
            </a:r>
            <a:br>
              <a:rPr lang="en-US" sz="1800" dirty="0"/>
            </a:br>
            <a:r>
              <a:rPr lang="en-US" sz="1800" dirty="0"/>
              <a:t>to a tree right next to Aunt </a:t>
            </a:r>
            <a:r>
              <a:rPr lang="en-US" sz="1800" dirty="0" err="1"/>
              <a:t>Brin’s</a:t>
            </a:r>
            <a:r>
              <a:rPr lang="en-US" sz="1800" dirty="0"/>
              <a:t> home. Its branches </a:t>
            </a:r>
            <a:br>
              <a:rPr lang="en-US" sz="1800" dirty="0"/>
            </a:br>
            <a:r>
              <a:rPr lang="en-US" sz="1800" dirty="0"/>
              <a:t>were dipping close to the roof. When the wind started </a:t>
            </a:r>
            <a:br>
              <a:rPr lang="en-US" sz="1800" dirty="0"/>
            </a:br>
            <a:r>
              <a:rPr lang="en-US" sz="1800" dirty="0"/>
              <a:t>blowing, the branches scraped the roof.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br>
              <a:rPr lang="en-US" sz="1800" i="1" dirty="0"/>
            </a:b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next day, Dad got a ladder and cut back the </a:t>
            </a:r>
            <a:br>
              <a:rPr lang="en-US" sz="1800" dirty="0"/>
            </a:br>
            <a:r>
              <a:rPr lang="en-US" sz="1800" dirty="0"/>
              <a:t>tree branches. And that was the end of the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br>
              <a:rPr lang="en-US" sz="1800" i="1" dirty="0"/>
            </a:b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33124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311</a:t>
            </a:r>
          </a:p>
          <a:p>
            <a:r>
              <a:rPr lang="en-US" dirty="0"/>
              <a:t>320</a:t>
            </a:r>
          </a:p>
          <a:p>
            <a:r>
              <a:rPr lang="en-US" dirty="0"/>
              <a:t>330</a:t>
            </a:r>
          </a:p>
          <a:p>
            <a:r>
              <a:rPr lang="en-US" dirty="0"/>
              <a:t>338</a:t>
            </a:r>
          </a:p>
          <a:p>
            <a:r>
              <a:rPr lang="en-US" dirty="0"/>
              <a:t>348</a:t>
            </a:r>
          </a:p>
          <a:p>
            <a:r>
              <a:rPr lang="en-US" dirty="0"/>
              <a:t>359</a:t>
            </a:r>
          </a:p>
          <a:p>
            <a:r>
              <a:rPr lang="en-US" dirty="0"/>
              <a:t>369</a:t>
            </a:r>
          </a:p>
          <a:p>
            <a:r>
              <a:rPr lang="en-US" dirty="0"/>
              <a:t>376</a:t>
            </a:r>
          </a:p>
          <a:p>
            <a:r>
              <a:rPr lang="en-US" dirty="0"/>
              <a:t>378</a:t>
            </a:r>
          </a:p>
          <a:p>
            <a:r>
              <a:rPr lang="en-US" dirty="0"/>
              <a:t>389</a:t>
            </a:r>
          </a:p>
          <a:p>
            <a:r>
              <a:rPr lang="en-US" dirty="0"/>
              <a:t>399</a:t>
            </a:r>
          </a:p>
          <a:p>
            <a:r>
              <a:rPr lang="en-US" dirty="0"/>
              <a:t>401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Dad and </a:t>
            </a:r>
            <a:r>
              <a:rPr lang="en-US" b="1" dirty="0" err="1"/>
              <a:t>Yash</a:t>
            </a:r>
            <a:r>
              <a:rPr lang="en-US" b="1" dirty="0"/>
              <a:t> see that the noise was made by?</a:t>
            </a:r>
          </a:p>
          <a:p>
            <a:pPr marL="0" indent="0">
              <a:buNone/>
            </a:pPr>
            <a:r>
              <a:rPr lang="en-US" dirty="0"/>
              <a:t>	 Dad and </a:t>
            </a:r>
            <a:r>
              <a:rPr lang="en-US" dirty="0" err="1"/>
              <a:t>Yash</a:t>
            </a:r>
            <a:r>
              <a:rPr lang="en-US" dirty="0"/>
              <a:t> saw that the noise was made by ________________.</a:t>
            </a:r>
          </a:p>
          <a:p>
            <a:pPr marL="0" indent="0">
              <a:buNone/>
            </a:pPr>
            <a:r>
              <a:rPr lang="en-US" b="1" dirty="0"/>
              <a:t>How did Dad solve the problem?</a:t>
            </a:r>
          </a:p>
          <a:p>
            <a:pPr marL="0" indent="0">
              <a:buNone/>
            </a:pPr>
            <a:r>
              <a:rPr lang="en-US" dirty="0"/>
              <a:t>	 Dad solved the problem by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 house with the front light on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26" y="2764370"/>
            <a:ext cx="26574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man opens the hatch to the space just below the roof of a house and is shining a flashlight up into the spac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069" y="2759607"/>
            <a:ext cx="26574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boy in bed with the covers up over his mouth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7270" y="2759607"/>
            <a:ext cx="263842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9E04D5BB-3903-E44E-B504-73D8960CE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633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E1F114-06AA-EC4B-A272-0A97D83FBB19}"/>
              </a:ext>
            </a:extLst>
          </p:cNvPr>
          <p:cNvSpPr txBox="1"/>
          <p:nvPr/>
        </p:nvSpPr>
        <p:spPr>
          <a:xfrm>
            <a:off x="762000" y="265882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story about?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story is about 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does the story happen?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story happens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were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Dad staying with Aunt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Dad were staying with Aunt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Brin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because 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problem?</a:t>
            </a:r>
          </a:p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that ______________________________________.</a:t>
            </a:r>
          </a:p>
          <a:p>
            <a:pPr marL="0" lvl="1">
              <a:lnSpc>
                <a:spcPct val="150000"/>
              </a:lnSpc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Dad think might be the cause of the noise?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Dad was thinking the cause of the noise might be 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disappointed that he and Dad did not find animals in the attic?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disappointed because 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j</a:t>
            </a:r>
            <a:r>
              <a:rPr lang="en-US" u="sng" dirty="0"/>
              <a:t>oi</a:t>
            </a:r>
            <a:r>
              <a:rPr lang="en-US" dirty="0"/>
              <a:t>n			j</a:t>
            </a:r>
            <a:r>
              <a:rPr lang="en-US" u="sng" dirty="0"/>
              <a:t>ai</a:t>
            </a:r>
            <a:r>
              <a:rPr lang="en-US" dirty="0"/>
              <a:t>l			t</a:t>
            </a:r>
            <a:r>
              <a:rPr lang="en-US" u="sng" dirty="0"/>
              <a:t>oy</a:t>
            </a:r>
          </a:p>
          <a:p>
            <a:pPr lvl="1" defTabSz="457200"/>
            <a:r>
              <a:rPr lang="en-US" dirty="0"/>
              <a:t>t</a:t>
            </a:r>
            <a:r>
              <a:rPr lang="en-US" u="sng" dirty="0"/>
              <a:t>ea</a:t>
            </a:r>
            <a:r>
              <a:rPr lang="en-US" dirty="0"/>
              <a:t>			sp</a:t>
            </a:r>
            <a:r>
              <a:rPr lang="en-US" u="sng" dirty="0"/>
              <a:t>oi</a:t>
            </a:r>
            <a:r>
              <a:rPr lang="en-US" dirty="0"/>
              <a:t>l		t</a:t>
            </a:r>
            <a:r>
              <a:rPr lang="en-US" u="sng" dirty="0"/>
              <a:t>oi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maul		Floyd		spool</a:t>
            </a:r>
          </a:p>
          <a:p>
            <a:pPr lvl="1" defTabSz="457200"/>
            <a:r>
              <a:rPr lang="en-US" dirty="0"/>
              <a:t>moist		crawl		Troy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Dad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see that the noise was made by?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Dad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Yash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saw that the noise was made by 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Dad solve the problem?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Dad solved the problem by ____________________________________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22082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the story. Fill in each blank with the best word.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On Troy’s tenth birthday, his sister made a big, moist birthday cake for </a:t>
            </a:r>
            <a:br>
              <a:rPr lang="en-US" dirty="0"/>
            </a:br>
            <a:r>
              <a:rPr lang="en-US" dirty="0"/>
              <a:t>him. His mom and dad gave him toys, a green shirt, and corduroy pants. </a:t>
            </a:r>
            <a:br>
              <a:rPr lang="en-US" dirty="0"/>
            </a:br>
            <a:r>
              <a:rPr lang="en-US" dirty="0"/>
              <a:t>They joined in to sing “Happy Birthday.” Troy enjoyed being spoiled on his </a:t>
            </a:r>
            <a:br>
              <a:rPr lang="en-US" dirty="0"/>
            </a:br>
            <a:r>
              <a:rPr lang="en-US" dirty="0"/>
              <a:t>birthday. After he ate some birthday cake, Troy went to play with his toys.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3573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It was Troy’s ________ birthday.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066242" y="4254578"/>
            <a:ext cx="310715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first		third	tenth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490004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His sister made him a ________.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066242" y="5580770"/>
            <a:ext cx="490777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green shirt		moist cake		toy train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His mom and dad gave him ________ pants.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608282" y="1431646"/>
            <a:ext cx="4980348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corduroy		charcoal		yellow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2321587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Troy’s sister, mom, and dad ________ in to sing to him.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2912177" y="2985936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pointed		joined		failed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777542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After Troy ate cake, he went to play with his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5513439" y="4554384"/>
            <a:ext cx="3684363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noise		foil		toys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6"/>
            <a:ext cx="10581970" cy="64836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738099"/>
            <a:ext cx="7717372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I was told that the test has three parts. It has three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07685" y="1714273"/>
            <a:ext cx="2304213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sections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mentions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929503"/>
            <a:ext cx="7717374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dress is too big for Joy. She will need to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 the dress.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07684" y="2905677"/>
            <a:ext cx="2304213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regret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remake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088536"/>
            <a:ext cx="7717373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Could you tell me what your dog looks like? Could you give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me a ________________ of your dog?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07685" y="4064710"/>
            <a:ext cx="2304213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division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7" y="5261451"/>
            <a:ext cx="7717374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Chen plans to be a teacher. He will ________________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teacher.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307683" y="5237625"/>
            <a:ext cx="2304213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become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below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toy</a:t>
            </a:r>
          </a:p>
          <a:p>
            <a:r>
              <a:rPr lang="en-US" dirty="0"/>
              <a:t>boy</a:t>
            </a:r>
          </a:p>
          <a:p>
            <a:r>
              <a:rPr lang="en-US" dirty="0"/>
              <a:t>coy</a:t>
            </a:r>
          </a:p>
          <a:p>
            <a:r>
              <a:rPr lang="en-US" dirty="0"/>
              <a:t>joy</a:t>
            </a:r>
          </a:p>
          <a:p>
            <a:r>
              <a:rPr lang="en-US" dirty="0"/>
              <a:t>Troy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toil</a:t>
            </a:r>
          </a:p>
          <a:p>
            <a:r>
              <a:rPr lang="en-US" dirty="0"/>
              <a:t>coil</a:t>
            </a:r>
          </a:p>
          <a:p>
            <a:r>
              <a:rPr lang="en-US" dirty="0"/>
              <a:t>soil</a:t>
            </a:r>
          </a:p>
          <a:p>
            <a:r>
              <a:rPr lang="en-US" dirty="0"/>
              <a:t>spoil</a:t>
            </a:r>
          </a:p>
          <a:p>
            <a:r>
              <a:rPr lang="en-US" dirty="0"/>
              <a:t>broil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dawn</a:t>
            </a:r>
          </a:p>
          <a:p>
            <a:r>
              <a:rPr lang="en-US" dirty="0"/>
              <a:t>lawn</a:t>
            </a:r>
          </a:p>
          <a:p>
            <a:r>
              <a:rPr lang="en-US" dirty="0"/>
              <a:t>yawn</a:t>
            </a:r>
          </a:p>
          <a:p>
            <a:r>
              <a:rPr lang="en-US" dirty="0"/>
              <a:t>fawn</a:t>
            </a:r>
          </a:p>
          <a:p>
            <a:r>
              <a:rPr lang="en-US" dirty="0"/>
              <a:t>drawn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fr-FR" dirty="0" err="1"/>
              <a:t>s</a:t>
            </a:r>
            <a:r>
              <a:rPr lang="fr-FR" u="sng" dirty="0" err="1"/>
              <a:t>oy</a:t>
            </a:r>
            <a:r>
              <a:rPr lang="fr-FR" dirty="0" err="1"/>
              <a:t>b</a:t>
            </a:r>
            <a:r>
              <a:rPr lang="fr-FR" u="sng" dirty="0" err="1"/>
              <a:t>ea</a:t>
            </a:r>
            <a:r>
              <a:rPr lang="fr-FR" dirty="0" err="1"/>
              <a:t>n</a:t>
            </a:r>
            <a:r>
              <a:rPr lang="fr-FR" dirty="0"/>
              <a:t>		</a:t>
            </a:r>
            <a:r>
              <a:rPr lang="fr-FR" u="sng" dirty="0" err="1"/>
              <a:t>e</a:t>
            </a:r>
            <a:r>
              <a:rPr lang="fr-FR" dirty="0" err="1"/>
              <a:t>xcl</a:t>
            </a:r>
            <a:r>
              <a:rPr lang="fr-FR" u="sng" dirty="0" err="1"/>
              <a:t>ai</a:t>
            </a:r>
            <a:r>
              <a:rPr lang="fr-FR" dirty="0" err="1"/>
              <a:t>m</a:t>
            </a:r>
            <a:r>
              <a:rPr lang="fr-FR" dirty="0"/>
              <a:t>		</a:t>
            </a:r>
            <a:r>
              <a:rPr lang="fr-FR" u="sng" dirty="0" err="1"/>
              <a:t>a</a:t>
            </a:r>
            <a:r>
              <a:rPr lang="fr-FR" dirty="0" err="1"/>
              <a:t>nn</a:t>
            </a:r>
            <a:r>
              <a:rPr lang="fr-FR" u="sng" dirty="0" err="1"/>
              <a:t>oy</a:t>
            </a:r>
            <a:r>
              <a:rPr lang="fr-FR" dirty="0"/>
              <a:t>		</a:t>
            </a:r>
            <a:r>
              <a:rPr lang="fr-FR" dirty="0" err="1"/>
              <a:t>l</a:t>
            </a:r>
            <a:r>
              <a:rPr lang="fr-FR" u="sng" dirty="0" err="1"/>
              <a:t>oi</a:t>
            </a:r>
            <a:r>
              <a:rPr lang="fr-FR" dirty="0" err="1"/>
              <a:t>t</a:t>
            </a:r>
            <a:r>
              <a:rPr lang="fr-FR" u="sng" dirty="0" err="1"/>
              <a:t>er</a:t>
            </a:r>
            <a:r>
              <a:rPr lang="fr-FR" dirty="0"/>
              <a:t>		</a:t>
            </a:r>
            <a:r>
              <a:rPr lang="fr-FR" u="sng" dirty="0"/>
              <a:t>e</a:t>
            </a:r>
            <a:r>
              <a:rPr lang="fr-FR" dirty="0"/>
              <a:t>xpl</a:t>
            </a:r>
            <a:r>
              <a:rPr lang="fr-FR" u="sng" dirty="0"/>
              <a:t>oi</a:t>
            </a:r>
            <a:r>
              <a:rPr lang="fr-FR" dirty="0"/>
              <a:t>t</a:t>
            </a:r>
            <a:endParaRPr lang="en-US" dirty="0"/>
          </a:p>
          <a:p>
            <a:pPr lvl="1" defTabSz="457200">
              <a:spcBef>
                <a:spcPts val="2000"/>
              </a:spcBef>
            </a:pPr>
            <a:r>
              <a:rPr lang="en-US" dirty="0"/>
              <a:t>j</a:t>
            </a:r>
            <a:r>
              <a:rPr lang="en-US" u="sng" dirty="0"/>
              <a:t>oy</a:t>
            </a:r>
            <a:r>
              <a:rPr lang="en-US" dirty="0"/>
              <a:t>st</a:t>
            </a:r>
            <a:r>
              <a:rPr lang="en-US" u="sng" dirty="0"/>
              <a:t>i</a:t>
            </a:r>
            <a:r>
              <a:rPr lang="en-US" dirty="0"/>
              <a:t>ck		ch</a:t>
            </a:r>
            <a:r>
              <a:rPr lang="en-US" u="sng" dirty="0"/>
              <a:t>ar</a:t>
            </a:r>
            <a:r>
              <a:rPr lang="en-US" dirty="0"/>
              <a:t>c</a:t>
            </a:r>
            <a:r>
              <a:rPr lang="en-US" u="sng" dirty="0"/>
              <a:t>oa</a:t>
            </a:r>
            <a:r>
              <a:rPr lang="en-US" dirty="0"/>
              <a:t>l		t</a:t>
            </a:r>
            <a:r>
              <a:rPr lang="en-US" u="sng" dirty="0"/>
              <a:t>o</a:t>
            </a:r>
            <a:r>
              <a:rPr lang="en-US" dirty="0"/>
              <a:t>ps</a:t>
            </a:r>
            <a:r>
              <a:rPr lang="en-US" u="sng" dirty="0"/>
              <a:t>oi</a:t>
            </a:r>
            <a:r>
              <a:rPr lang="en-US" dirty="0"/>
              <a:t>l		</a:t>
            </a:r>
            <a:r>
              <a:rPr lang="en-US" u="sng" dirty="0"/>
              <a:t>e</a:t>
            </a:r>
            <a:r>
              <a:rPr lang="en-US" dirty="0"/>
              <a:t>mpl</a:t>
            </a:r>
            <a:r>
              <a:rPr lang="en-US" u="sng" dirty="0"/>
              <a:t>oyee</a:t>
            </a:r>
            <a:r>
              <a:rPr lang="en-US" dirty="0"/>
              <a:t>		</a:t>
            </a:r>
            <a:r>
              <a:rPr lang="en-US" u="sng" dirty="0"/>
              <a:t>e</a:t>
            </a:r>
            <a:r>
              <a:rPr lang="en-US" dirty="0"/>
              <a:t>mpl</a:t>
            </a:r>
            <a:r>
              <a:rPr lang="en-US" u="sng" dirty="0"/>
              <a:t>oyer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3060" y="1970807"/>
            <a:ext cx="48836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6190" y="1972893"/>
            <a:ext cx="5277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4251" y="1980639"/>
            <a:ext cx="2909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9966" y="1987488"/>
            <a:ext cx="6072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8600" y="1980639"/>
            <a:ext cx="3515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63328" y="1985900"/>
            <a:ext cx="4326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7825" y="1980639"/>
            <a:ext cx="27048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98313" y="1982725"/>
            <a:ext cx="3426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92440" y="1992491"/>
            <a:ext cx="26451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56955" y="2001282"/>
            <a:ext cx="54443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3060" y="2678606"/>
            <a:ext cx="4305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3580" y="2683400"/>
            <a:ext cx="57770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24251" y="2673746"/>
            <a:ext cx="5315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55792" y="2680481"/>
            <a:ext cx="5192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8599" y="2696871"/>
            <a:ext cx="4250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33611" y="2704858"/>
            <a:ext cx="4576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7825" y="2710408"/>
            <a:ext cx="3626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90502" y="2720682"/>
            <a:ext cx="5009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91426" y="2736448"/>
            <a:ext cx="3809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04903" y="2717040"/>
            <a:ext cx="4269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31866" y="2727314"/>
            <a:ext cx="5255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57404" y="2737145"/>
            <a:ext cx="25271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6844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lay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frac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   vi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re-   pre-   be-   de-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-ness   -less   -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837708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21198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sion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creates the noun form in these words: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discuss ➝ discus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sion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divide ➝ divi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sion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express ➝ expres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sion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be</a:t>
            </a:r>
            <a:r>
              <a:rPr lang="en-US" dirty="0"/>
              <a:t>fore		</a:t>
            </a:r>
            <a:r>
              <a:rPr lang="en-US" u="sng" dirty="0"/>
              <a:t>de</a:t>
            </a:r>
            <a:r>
              <a:rPr lang="en-US" dirty="0"/>
              <a:t>coy		</a:t>
            </a:r>
            <a:r>
              <a:rPr lang="en-US" u="sng" dirty="0"/>
              <a:t>pre</a:t>
            </a:r>
            <a:r>
              <a:rPr lang="en-US" dirty="0"/>
              <a:t>fer		</a:t>
            </a:r>
            <a:r>
              <a:rPr lang="en-US" u="sng" dirty="0"/>
              <a:t>re</a:t>
            </a:r>
            <a:r>
              <a:rPr lang="en-US" dirty="0"/>
              <a:t>make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sec</a:t>
            </a:r>
            <a:r>
              <a:rPr lang="en-US" u="sng" dirty="0"/>
              <a:t>tion</a:t>
            </a:r>
            <a:r>
              <a:rPr lang="en-US" dirty="0"/>
              <a:t>		late</a:t>
            </a:r>
            <a:r>
              <a:rPr lang="en-US" u="sng" dirty="0"/>
              <a:t>ness</a:t>
            </a:r>
            <a:r>
              <a:rPr lang="en-US" dirty="0"/>
              <a:t>		flight</a:t>
            </a:r>
            <a:r>
              <a:rPr lang="en-US" u="sng" dirty="0"/>
              <a:t>less</a:t>
            </a:r>
            <a:r>
              <a:rPr lang="en-US" dirty="0"/>
              <a:t>		man</a:t>
            </a:r>
            <a:r>
              <a:rPr lang="en-US" u="sng" dirty="0"/>
              <a:t>sion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re</a:t>
            </a:r>
            <a:r>
              <a:rPr lang="en-US" dirty="0"/>
              <a:t> </a:t>
            </a:r>
            <a:r>
              <a:rPr lang="en-US" u="sng" dirty="0"/>
              <a:t>de</a:t>
            </a:r>
            <a:r>
              <a:rPr lang="en-US" dirty="0"/>
              <a:t>fine		</a:t>
            </a:r>
            <a:r>
              <a:rPr lang="en-US" u="sng" dirty="0"/>
              <a:t>de</a:t>
            </a:r>
            <a:r>
              <a:rPr lang="en-US" dirty="0"/>
              <a:t>scrip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grett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pre</a:t>
            </a:r>
            <a:r>
              <a:rPr lang="en-US" dirty="0"/>
              <a:t>ven</a:t>
            </a:r>
            <a:r>
              <a:rPr lang="en-US" u="sng" dirty="0"/>
              <a:t>tion</a:t>
            </a:r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old</a:t>
            </a:r>
            <a:r>
              <a:rPr lang="en-US" b="1" dirty="0"/>
              <a:t>		fold	cold	told	hold	</a:t>
            </a:r>
            <a:r>
              <a:rPr lang="en-US" b="1" u="sng" dirty="0"/>
              <a:t>could</a:t>
            </a:r>
            <a:r>
              <a:rPr lang="en-US" b="1" dirty="0"/>
              <a:t>		would		should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g</a:t>
            </a:r>
            <a:r>
              <a:rPr lang="en-US" b="1" u="sng" dirty="0"/>
              <a:t>i</a:t>
            </a:r>
            <a:r>
              <a:rPr lang="en-US" b="1" dirty="0"/>
              <a:t>v</a:t>
            </a:r>
            <a:r>
              <a:rPr lang="en-US" b="1" u="sng" dirty="0"/>
              <a:t>e</a:t>
            </a:r>
            <a:r>
              <a:rPr lang="en-US" b="1" dirty="0"/>
              <a:t>	f</a:t>
            </a:r>
            <a:r>
              <a:rPr lang="en-US" b="1" u="sng" dirty="0"/>
              <a:t>i</a:t>
            </a:r>
            <a:r>
              <a:rPr lang="en-US" b="1" dirty="0"/>
              <a:t>nd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what		from		want		another		about		were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Will Floyd want to give the baby a toy?</a:t>
            </a:r>
          </a:p>
          <a:p>
            <a:pPr lvl="1" defTabSz="457200"/>
            <a:r>
              <a:rPr lang="en-US" dirty="0"/>
              <a:t>We were waiting for one more person to join the team.</a:t>
            </a:r>
          </a:p>
          <a:p>
            <a:pPr lvl="1" defTabSz="457200"/>
            <a:r>
              <a:rPr lang="en-US" dirty="0"/>
              <a:t>Do not spoil the surprise before your sister gets home </a:t>
            </a:r>
            <a:br>
              <a:rPr lang="en-US" dirty="0"/>
            </a:br>
            <a:r>
              <a:rPr lang="en-US" dirty="0"/>
              <a:t>from school!</a:t>
            </a:r>
          </a:p>
          <a:p>
            <a:pPr lvl="1" defTabSz="457200"/>
            <a:r>
              <a:rPr lang="en-US" dirty="0"/>
              <a:t>Where would we find people who collect old toys?</a:t>
            </a:r>
          </a:p>
          <a:p>
            <a:pPr lvl="1" defTabSz="457200"/>
            <a:r>
              <a:rPr lang="en-US" dirty="0"/>
              <a:t>We told the shop owner about her helpful employees.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and </a:t>
            </a:r>
            <a:br>
              <a:rPr lang="en-US" dirty="0"/>
            </a:br>
            <a:r>
              <a:rPr lang="en-US" dirty="0"/>
              <a:t>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What’s That Noise?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This story contains a mystery, a problem to be solved. </a:t>
            </a:r>
            <a:br>
              <a:rPr lang="en-US" sz="1600" dirty="0"/>
            </a:br>
            <a:r>
              <a:rPr lang="en-US" sz="1600" dirty="0"/>
              <a:t>The characters and we, the readers, have to figure out what happened.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576805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During a big storm last week, strong winds smashed the </a:t>
            </a:r>
            <a:br>
              <a:rPr lang="en-US" sz="1800" dirty="0"/>
            </a:br>
            <a:r>
              <a:rPr lang="en-US" sz="1800" dirty="0"/>
              <a:t>roof of </a:t>
            </a:r>
            <a:r>
              <a:rPr lang="en-US" sz="1800" dirty="0" err="1"/>
              <a:t>Yash</a:t>
            </a:r>
            <a:r>
              <a:rPr lang="en-US" sz="1800" dirty="0"/>
              <a:t> and Dad’s home. As a result, they could not stay </a:t>
            </a:r>
            <a:br>
              <a:rPr lang="en-US" sz="1800" dirty="0"/>
            </a:br>
            <a:r>
              <a:rPr lang="en-US" sz="1800" dirty="0"/>
              <a:t>there until the roof was fixed. So, they planned on staying </a:t>
            </a:r>
            <a:br>
              <a:rPr lang="en-US" sz="1800" dirty="0"/>
            </a:br>
            <a:r>
              <a:rPr lang="en-US" sz="1800" dirty="0"/>
              <a:t>with Aunt </a:t>
            </a:r>
            <a:r>
              <a:rPr lang="en-US" sz="1800" dirty="0" err="1"/>
              <a:t>Brin</a:t>
            </a:r>
            <a:r>
              <a:rPr lang="en-US" sz="1800" dirty="0"/>
              <a:t> for a short time.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packing things in the car, Dad and </a:t>
            </a:r>
            <a:r>
              <a:rPr lang="en-US" sz="1800" dirty="0" err="1"/>
              <a:t>Yash</a:t>
            </a:r>
            <a:r>
              <a:rPr lang="en-US" sz="1800" dirty="0"/>
              <a:t> drove to </a:t>
            </a:r>
            <a:br>
              <a:rPr lang="en-US" sz="1800" dirty="0"/>
            </a:br>
            <a:r>
              <a:rPr lang="en-US" sz="1800" dirty="0"/>
              <a:t>Aunt </a:t>
            </a:r>
            <a:r>
              <a:rPr lang="en-US" sz="1800" dirty="0" err="1"/>
              <a:t>Brin’s</a:t>
            </a:r>
            <a:r>
              <a:rPr lang="en-US" sz="1800" dirty="0"/>
              <a:t> home. When they got there, Aunt </a:t>
            </a:r>
            <a:r>
              <a:rPr lang="en-US" sz="1800" dirty="0" err="1"/>
              <a:t>Brin</a:t>
            </a:r>
            <a:r>
              <a:rPr lang="en-US" sz="1800" dirty="0"/>
              <a:t> rushed </a:t>
            </a:r>
            <a:br>
              <a:rPr lang="en-US" sz="1800" dirty="0"/>
            </a:br>
            <a:r>
              <a:rPr lang="en-US" sz="1800" dirty="0"/>
              <a:t>out and gave </a:t>
            </a:r>
            <a:r>
              <a:rPr lang="en-US" sz="1800" dirty="0" err="1"/>
              <a:t>Yash</a:t>
            </a:r>
            <a:r>
              <a:rPr lang="en-US" sz="1800" dirty="0"/>
              <a:t> and Dad each a big hug. “You can stay as </a:t>
            </a:r>
            <a:br>
              <a:rPr lang="en-US" sz="1800" dirty="0"/>
            </a:br>
            <a:r>
              <a:rPr lang="en-US" sz="1800" dirty="0"/>
              <a:t>long as you like. I enjoy having you visit,” she exclaimed.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616680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23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41</a:t>
            </a:r>
          </a:p>
          <a:p>
            <a:r>
              <a:rPr lang="en-US" dirty="0"/>
              <a:t>52</a:t>
            </a:r>
          </a:p>
          <a:p>
            <a:r>
              <a:rPr lang="en-US" dirty="0"/>
              <a:t>62</a:t>
            </a:r>
          </a:p>
          <a:p>
            <a:r>
              <a:rPr lang="en-US" dirty="0"/>
              <a:t>76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1)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652264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eating dinner and visiting, </a:t>
            </a:r>
            <a:r>
              <a:rPr lang="en-US" sz="1800" dirty="0" err="1"/>
              <a:t>Yash</a:t>
            </a:r>
            <a:r>
              <a:rPr lang="en-US" sz="1800" dirty="0"/>
              <a:t> went to bed. When </a:t>
            </a:r>
            <a:br>
              <a:rPr lang="en-US" sz="1800" dirty="0"/>
            </a:br>
            <a:r>
              <a:rPr lang="en-US" sz="1800" dirty="0"/>
              <a:t>the wind started to blow, he sat up fast. Was another big </a:t>
            </a:r>
            <a:br>
              <a:rPr lang="en-US" sz="1800" dirty="0"/>
            </a:br>
            <a:r>
              <a:rPr lang="en-US" sz="1800" dirty="0"/>
              <a:t>storm about to smash Aunt </a:t>
            </a:r>
            <a:r>
              <a:rPr lang="en-US" sz="1800" dirty="0" err="1"/>
              <a:t>Brin’s</a:t>
            </a:r>
            <a:r>
              <a:rPr lang="en-US" sz="1800" dirty="0"/>
              <a:t> home? Then there was </a:t>
            </a:r>
            <a:br>
              <a:rPr lang="en-US" sz="1800" dirty="0"/>
            </a:br>
            <a:r>
              <a:rPr lang="en-US" sz="1800" dirty="0"/>
              <a:t>an odd noise: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dirty="0"/>
              <a:t>. </a:t>
            </a:r>
            <a:r>
              <a:rPr lang="en-US" sz="1800" dirty="0" err="1"/>
              <a:t>Yash</a:t>
            </a:r>
            <a:r>
              <a:rPr lang="en-US" sz="1800" dirty="0"/>
              <a:t> could not pinpoint </a:t>
            </a:r>
            <a:br>
              <a:rPr lang="en-US" sz="1800" dirty="0"/>
            </a:br>
            <a:r>
              <a:rPr lang="en-US" sz="1800" dirty="0"/>
              <a:t>where the noise was, but it seemed to be coming from up </a:t>
            </a:r>
            <a:br>
              <a:rPr lang="en-US" sz="1800" dirty="0"/>
            </a:br>
            <a:r>
              <a:rPr lang="en-US" sz="1800" dirty="0"/>
              <a:t>high. Maybe it was in the attic.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i="1" dirty="0"/>
              <a:t>, </a:t>
            </a:r>
            <a:r>
              <a:rPr lang="en-US" sz="1800" i="1" dirty="0" err="1"/>
              <a:t>skreek</a:t>
            </a:r>
            <a:r>
              <a:rPr lang="en-US" sz="1800" dirty="0"/>
              <a:t>. </a:t>
            </a:r>
            <a:r>
              <a:rPr lang="en-US" sz="1800" dirty="0" err="1"/>
              <a:t>Yash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wanted to sleep, but the noise kept him up all night.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683364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87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129</a:t>
            </a:r>
          </a:p>
          <a:p>
            <a:r>
              <a:rPr lang="en-US" dirty="0"/>
              <a:t>141</a:t>
            </a:r>
          </a:p>
          <a:p>
            <a:r>
              <a:rPr lang="en-US" dirty="0"/>
              <a:t>152</a:t>
            </a:r>
          </a:p>
        </p:txBody>
      </p:sp>
    </p:spTree>
    <p:extLst>
      <p:ext uri="{BB962C8B-B14F-4D97-AF65-F5344CB8AC3E}">
        <p14:creationId xmlns:p14="http://schemas.microsoft.com/office/powerpoint/2010/main" val="3837938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C19C5C-FB54-4425-88A4-7F3066B58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67512</TotalTime>
  <Words>1944</Words>
  <Application>Microsoft Office PowerPoint</Application>
  <PresentationFormat>Widescreen</PresentationFormat>
  <Paragraphs>260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 </vt:lpstr>
      <vt:lpstr>Comprehension Questions Part 1 </vt:lpstr>
      <vt:lpstr>Decodable Narrative Text (Part 2) </vt:lpstr>
      <vt:lpstr>Decodable Narrative Text (Part 2) — cont’d 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4178</cp:revision>
  <dcterms:created xsi:type="dcterms:W3CDTF">2023-03-21T18:49:30Z</dcterms:created>
  <dcterms:modified xsi:type="dcterms:W3CDTF">2024-04-11T15:35:24Z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