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14"/>
  </p:normalViewPr>
  <p:slideViewPr>
    <p:cSldViewPr snapToGrid="0">
      <p:cViewPr varScale="1">
        <p:scale>
          <a:sx n="182" d="100"/>
          <a:sy n="182" d="100"/>
        </p:scale>
        <p:origin x="2712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h		e		s		l		o</a:t>
            </a:r>
          </a:p>
          <a:p>
            <a:pPr lvl="1" defTabSz="457200"/>
            <a:r>
              <a:rPr lang="pt-BR" dirty="0"/>
              <a:t>i		o		p		a		b</a:t>
            </a:r>
          </a:p>
          <a:p>
            <a:pPr lvl="1" defTabSz="457200"/>
            <a:r>
              <a:rPr lang="pt-BR" dirty="0"/>
              <a:t>y		m		g		u		d</a:t>
            </a:r>
          </a:p>
          <a:p>
            <a:pPr lvl="1" defTabSz="457200"/>
            <a:r>
              <a:rPr lang="pt-BR" dirty="0"/>
              <a:t>e		w		t		i		n</a:t>
            </a:r>
          </a:p>
          <a:p>
            <a:pPr lvl="1" defTabSz="457200"/>
            <a:r>
              <a:rPr lang="pt-BR" dirty="0"/>
              <a:t>f		r		e		g		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men get on a jet.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Two men getting into a vehic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366" y="1564249"/>
            <a:ext cx="18288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men get in a van.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red hen is in a pen.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A red hen in a fenced area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130" y="3029563"/>
            <a:ext cx="183832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red hen is in a pit.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He has a pan of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boy holding a cup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039" y="4651161"/>
            <a:ext cx="100965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He has a mug of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Ed sips from the pot.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 man stirring a spoon in a pot on the stov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930" y="862724"/>
            <a:ext cx="161925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Ed dips in the pot.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Can Jen fatten her pig?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n animal that is pink eating from its trough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487" y="2409825"/>
            <a:ext cx="18002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Where can Don see the</a:t>
            </a:r>
          </a:p>
          <a:p>
            <a:r>
              <a:rPr lang="en-US" sz="2400" dirty="0"/>
              <a:t>comet?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cub is in a den.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 small bear laying in a cav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917" y="4048596"/>
            <a:ext cx="18192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cub is in a pen.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They have six pens.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The first row shows a dog, a parrot, and a fish. The second row shows a cat, a hamster, and a bunn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622" y="870003"/>
            <a:ext cx="17049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They have six pets.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Meg met him at school.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3" descr="A girl is walking up to a boy outside of a buildin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399" y="2271824"/>
            <a:ext cx="16002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Meg met him at the inlet.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e</a:t>
            </a:r>
            <a:r>
              <a:rPr lang="en-US" dirty="0"/>
              <a:t>g		y</a:t>
            </a:r>
            <a:r>
              <a:rPr lang="en-US" u="sng" dirty="0"/>
              <a:t>e</a:t>
            </a:r>
            <a:r>
              <a:rPr lang="en-US" dirty="0"/>
              <a:t>t			p</a:t>
            </a:r>
            <a:r>
              <a:rPr lang="en-US" u="sng" dirty="0"/>
              <a:t>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y</a:t>
            </a:r>
            <a:r>
              <a:rPr lang="en-US" u="sng" dirty="0"/>
              <a:t>e</a:t>
            </a:r>
            <a:r>
              <a:rPr lang="en-US" dirty="0"/>
              <a:t>s			D</a:t>
            </a:r>
            <a:r>
              <a:rPr lang="en-US" u="sng" dirty="0"/>
              <a:t>o</a:t>
            </a:r>
            <a:r>
              <a:rPr lang="en-US" dirty="0"/>
              <a:t>n		d</a:t>
            </a:r>
            <a:r>
              <a:rPr lang="en-US" u="sng" dirty="0"/>
              <a:t>e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w</a:t>
            </a:r>
            <a:r>
              <a:rPr lang="en-US" u="sng" dirty="0"/>
              <a:t>e</a:t>
            </a:r>
            <a:r>
              <a:rPr lang="en-US" dirty="0"/>
              <a:t>d		p</a:t>
            </a:r>
            <a:r>
              <a:rPr lang="en-US" u="sng" dirty="0"/>
              <a:t>e</a:t>
            </a:r>
            <a:r>
              <a:rPr lang="en-US" dirty="0"/>
              <a:t>t			p</a:t>
            </a:r>
            <a:r>
              <a:rPr lang="en-US" u="sng" dirty="0"/>
              <a:t>o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pit			pop		Mom</a:t>
            </a:r>
          </a:p>
          <a:p>
            <a:pPr lvl="1" defTabSz="457200"/>
            <a:r>
              <a:rPr lang="en-US" dirty="0"/>
              <a:t>hen		him			leg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pen</a:t>
            </a:r>
          </a:p>
          <a:p>
            <a:r>
              <a:rPr lang="en-US" dirty="0"/>
              <a:t>den</a:t>
            </a:r>
          </a:p>
          <a:p>
            <a:r>
              <a:rPr lang="en-US" dirty="0"/>
              <a:t>Jen</a:t>
            </a:r>
          </a:p>
          <a:p>
            <a:r>
              <a:rPr lang="en-US" dirty="0"/>
              <a:t>men</a:t>
            </a:r>
          </a:p>
          <a:p>
            <a:r>
              <a:rPr lang="en-US" dirty="0"/>
              <a:t>hen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bed</a:t>
            </a:r>
          </a:p>
          <a:p>
            <a:r>
              <a:rPr lang="en-US" dirty="0"/>
              <a:t>Ted</a:t>
            </a:r>
          </a:p>
          <a:p>
            <a:r>
              <a:rPr lang="en-US" dirty="0"/>
              <a:t>Ned</a:t>
            </a:r>
          </a:p>
          <a:p>
            <a:r>
              <a:rPr lang="en-US" dirty="0"/>
              <a:t>wed</a:t>
            </a:r>
          </a:p>
          <a:p>
            <a:r>
              <a:rPr lang="en-US" dirty="0"/>
              <a:t>red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n-NO" b="1" dirty="0"/>
              <a:t>set</a:t>
            </a:r>
          </a:p>
          <a:p>
            <a:r>
              <a:rPr lang="nn-NO" dirty="0"/>
              <a:t>wet</a:t>
            </a:r>
          </a:p>
          <a:p>
            <a:r>
              <a:rPr lang="nn-NO" dirty="0"/>
              <a:t>let</a:t>
            </a:r>
          </a:p>
          <a:p>
            <a:r>
              <a:rPr lang="nn-NO" dirty="0"/>
              <a:t>pet</a:t>
            </a:r>
          </a:p>
          <a:p>
            <a:r>
              <a:rPr lang="nn-NO" dirty="0"/>
              <a:t>net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 </a:t>
            </a:r>
            <a:br>
              <a:rPr lang="en-US" dirty="0"/>
            </a:br>
            <a:r>
              <a:rPr lang="nl-NL" dirty="0"/>
              <a:t>rotten		comet		fatten		inlet		happen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said		to		where		of		from</a:t>
            </a:r>
          </a:p>
          <a:p>
            <a:pPr marL="457200" lvl="1" indent="0" defTabSz="457200">
              <a:buNone/>
            </a:pPr>
            <a:r>
              <a:rPr lang="en-US" dirty="0"/>
              <a:t>some		look	down		we		children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2236" y="1953146"/>
            <a:ext cx="3397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1962" y="1962917"/>
            <a:ext cx="3762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3318" y="1958089"/>
            <a:ext cx="52719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50516" y="1963397"/>
            <a:ext cx="24779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3723" y="1956321"/>
            <a:ext cx="32702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3927" y="1960765"/>
            <a:ext cx="3794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27557" y="1953146"/>
            <a:ext cx="22725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54811" y="1955232"/>
            <a:ext cx="3315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7913" y="1980786"/>
            <a:ext cx="42815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06067" y="1991493"/>
            <a:ext cx="4886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 let the dog in.</a:t>
            </a:r>
            <a:br>
              <a:rPr lang="en-US" dirty="0"/>
            </a:br>
            <a:r>
              <a:rPr lang="en-US" dirty="0"/>
              <a:t>I let the dog in at ten.</a:t>
            </a:r>
            <a:br>
              <a:rPr lang="en-US" dirty="0"/>
            </a:br>
            <a:r>
              <a:rPr lang="en-US" dirty="0"/>
              <a:t>I let the dog in at ten and got him water.</a:t>
            </a:r>
            <a:br>
              <a:rPr lang="en-US" dirty="0"/>
            </a:br>
            <a:r>
              <a:rPr lang="en-US" dirty="0"/>
              <a:t>I let the dog in . . . at ten and got him water.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girl looking at a large paper with symbols on i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966" y="3318695"/>
            <a:ext cx="22479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Don got upset.</a:t>
            </a:r>
            <a:br>
              <a:rPr lang="en-US" dirty="0"/>
            </a:br>
            <a:r>
              <a:rPr lang="en-US" dirty="0"/>
              <a:t>Don got upset, and his dad sat with him.</a:t>
            </a:r>
            <a:br>
              <a:rPr lang="en-US" dirty="0"/>
            </a:br>
            <a:r>
              <a:rPr lang="en-US" dirty="0"/>
              <a:t>Don got upset, and his dad sat with him</a:t>
            </a:r>
            <a:br>
              <a:rPr lang="en-US" dirty="0"/>
            </a:br>
            <a:r>
              <a:rPr lang="en-US" dirty="0"/>
              <a:t>until he was not sad.</a:t>
            </a:r>
            <a:br>
              <a:rPr lang="en-US" dirty="0"/>
            </a:br>
            <a:r>
              <a:rPr lang="en-US" dirty="0"/>
              <a:t>Don got upset . . . , and his dad sat with him							_____</a:t>
            </a:r>
            <a:br>
              <a:rPr lang="en-US" dirty="0"/>
            </a:br>
            <a:r>
              <a:rPr lang="en-US" dirty="0"/>
              <a:t>until he was not sad.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Jen looks.</a:t>
            </a:r>
            <a:br>
              <a:rPr lang="en-US" dirty="0"/>
            </a:br>
            <a:r>
              <a:rPr lang="en-US" dirty="0"/>
              <a:t>Jen looks at an inlet.</a:t>
            </a:r>
            <a:br>
              <a:rPr lang="en-US" dirty="0"/>
            </a:br>
            <a:r>
              <a:rPr lang="en-US" dirty="0"/>
              <a:t>On the map, Jen looks at an inlet.</a:t>
            </a:r>
            <a:br>
              <a:rPr lang="en-US" dirty="0"/>
            </a:br>
            <a:r>
              <a:rPr lang="en-US" dirty="0"/>
              <a:t>On the map, Jen looks at an inlet . . .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woman opens the door for her pe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522" y="1379993"/>
            <a:ext cx="21240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A man comforts a boy who is cryin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748" y="4120177"/>
            <a:ext cx="233362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Mom said ________ to Ed.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yes			yet			net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________ ran.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met		pet			let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Ed can ________ Nan.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set			den		wed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Don hit his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leg			beg		hem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Did Meg get to school ________?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den		hen		yet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Sam is in the ________ with Ben.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beg		den		rot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Ted can see a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met		set			jet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 have ________ pens.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beg		ten			yet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My dog can ________ to get fed.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beg		met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Mom ________ us go.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let			wed		leg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61C65D-F3A3-41D2-AD59-0AD1A2F092C4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65273</TotalTime>
  <Words>866</Words>
  <Application>Microsoft Macintosh PowerPoint</Application>
  <PresentationFormat>Widescreen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1335</cp:revision>
  <dcterms:created xsi:type="dcterms:W3CDTF">2023-03-21T18:49:30Z</dcterms:created>
  <dcterms:modified xsi:type="dcterms:W3CDTF">2024-01-23T08:08:32Z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