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0" r:id="rId13"/>
    <p:sldId id="317" r:id="rId14"/>
    <p:sldId id="321" r:id="rId15"/>
    <p:sldId id="319" r:id="rId16"/>
    <p:sldId id="322" r:id="rId17"/>
    <p:sldId id="302" r:id="rId18"/>
    <p:sldId id="303" r:id="rId19"/>
    <p:sldId id="304" r:id="rId20"/>
    <p:sldId id="307" r:id="rId21"/>
    <p:sldId id="315" r:id="rId22"/>
    <p:sldId id="31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72734C-945A-33E7-0613-CE7536DAA136}" v="4" dt="2024-04-11T15:41:39.7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371" autoAdjust="0"/>
    <p:restoredTop sz="86392"/>
  </p:normalViewPr>
  <p:slideViewPr>
    <p:cSldViewPr snapToGrid="0">
      <p:cViewPr varScale="1">
        <p:scale>
          <a:sx n="174" d="100"/>
          <a:sy n="174" d="100"/>
        </p:scale>
        <p:origin x="2280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9F72734C-945A-33E7-0613-CE7536DAA136}"/>
    <pc:docChg chg="modSld">
      <pc:chgData name="Sarah Zelinke" userId="S::szelinke@cainc.com::d5a61b94-e317-40d3-bef2-b59288a0210b" providerId="AD" clId="Web-{9F72734C-945A-33E7-0613-CE7536DAA136}" dt="2024-04-11T15:41:39.751" v="3" actId="20577"/>
      <pc:docMkLst>
        <pc:docMk/>
      </pc:docMkLst>
      <pc:sldChg chg="modSp">
        <pc:chgData name="Sarah Zelinke" userId="S::szelinke@cainc.com::d5a61b94-e317-40d3-bef2-b59288a0210b" providerId="AD" clId="Web-{9F72734C-945A-33E7-0613-CE7536DAA136}" dt="2024-04-11T15:41:39.751" v="3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9F72734C-945A-33E7-0613-CE7536DAA136}" dt="2024-04-11T15:41:39.751" v="3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295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29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6523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10932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2 Lesson 4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as your teacher says </a:t>
            </a:r>
            <a:br>
              <a:rPr lang="en-US" dirty="0"/>
            </a:br>
            <a:r>
              <a:rPr lang="en-US" dirty="0"/>
              <a:t>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914400" lvl="2" indent="0" defTabSz="457200">
              <a:buNone/>
            </a:pPr>
            <a:r>
              <a:rPr lang="it-IT" dirty="0"/>
              <a:t>	</a:t>
            </a:r>
            <a:r>
              <a:rPr lang="it-IT" b="1" dirty="0"/>
              <a:t>tr</a:t>
            </a:r>
            <a:r>
              <a:rPr lang="it-IT" b="1" u="sng" dirty="0"/>
              <a:t>ee</a:t>
            </a:r>
            <a:r>
              <a:rPr lang="it-IT" dirty="0"/>
              <a:t>			</a:t>
            </a:r>
            <a:r>
              <a:rPr lang="it-IT" b="1" dirty="0"/>
              <a:t>l</a:t>
            </a:r>
            <a:r>
              <a:rPr lang="it-IT" b="1" u="sng" dirty="0"/>
              <a:t>ea</a:t>
            </a:r>
            <a:r>
              <a:rPr lang="it-IT" b="1" dirty="0"/>
              <a:t>f</a:t>
            </a:r>
          </a:p>
          <a:p>
            <a:pPr lvl="1" defTabSz="457200"/>
            <a:r>
              <a:rPr lang="it-IT" dirty="0"/>
              <a:t>ee		ai		ea		ay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ch		</a:t>
            </a:r>
            <a:r>
              <a:rPr lang="it-IT" b="1" dirty="0">
                <a:latin typeface="Arial"/>
                <a:cs typeface="Arial"/>
              </a:rPr>
              <a:t>o</a:t>
            </a:r>
            <a:r>
              <a:rPr lang="it-IT" dirty="0">
                <a:latin typeface="Arial"/>
                <a:cs typeface="Arial"/>
              </a:rPr>
              <a:t>		th		ck</a:t>
            </a:r>
          </a:p>
          <a:p>
            <a:pPr lvl="1" defTabSz="457200"/>
            <a:r>
              <a:rPr lang="it-IT" dirty="0"/>
              <a:t>sh		ee		ai		wh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ea		</a:t>
            </a:r>
            <a:r>
              <a:rPr lang="it-IT" b="1" dirty="0">
                <a:latin typeface="Arial"/>
                <a:cs typeface="Arial"/>
              </a:rPr>
              <a:t>e</a:t>
            </a:r>
            <a:r>
              <a:rPr lang="it-IT" dirty="0">
                <a:latin typeface="Arial"/>
                <a:cs typeface="Arial"/>
              </a:rPr>
              <a:t>		ay		</a:t>
            </a:r>
            <a:r>
              <a:rPr lang="it-IT" b="1" dirty="0">
                <a:latin typeface="Arial"/>
                <a:cs typeface="Arial"/>
              </a:rPr>
              <a:t>i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ai		a		ea		</a:t>
            </a:r>
            <a:r>
              <a:rPr lang="it-IT" b="1" dirty="0">
                <a:latin typeface="Arial"/>
                <a:cs typeface="Arial"/>
              </a:rPr>
              <a:t>u</a:t>
            </a:r>
            <a:endParaRPr lang="en-U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 Food from seas is an important part of many people’s </a:t>
            </a:r>
            <a:br>
              <a:rPr lang="en-US" sz="1600" dirty="0"/>
            </a:br>
            <a:r>
              <a:rPr lang="en-US" sz="1600" dirty="0"/>
              <a:t>diet (what they eat).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49263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People eat things from seas. The main thing people </a:t>
            </a:r>
            <a:br>
              <a:rPr lang="en-US" sz="1800" dirty="0"/>
            </a:br>
            <a:r>
              <a:rPr lang="en-US" sz="1800" dirty="0"/>
              <a:t>eat is fish. Some fish is fresh. But to get fish from seas </a:t>
            </a:r>
            <a:br>
              <a:rPr lang="en-US" sz="1800" dirty="0"/>
            </a:br>
            <a:r>
              <a:rPr lang="en-US" sz="1800" dirty="0"/>
              <a:t>to shops, people may freeze the fish to keep it fresh. </a:t>
            </a:r>
            <a:br>
              <a:rPr lang="en-US" sz="1800" dirty="0"/>
            </a:br>
            <a:r>
              <a:rPr lang="en-US" sz="1800" dirty="0"/>
              <a:t>People can feast on clams, crabs, and bass from seas. </a:t>
            </a:r>
            <a:br>
              <a:rPr lang="en-US" sz="1800" dirty="0"/>
            </a:br>
            <a:r>
              <a:rPr lang="en-US" sz="1800" dirty="0"/>
              <a:t>Some people eat fish eggs and seaweed. Seaweed is a </a:t>
            </a:r>
            <a:br>
              <a:rPr lang="en-US" sz="1800" dirty="0"/>
            </a:br>
            <a:r>
              <a:rPr lang="en-US" sz="1800" dirty="0"/>
              <a:t>plant from seas.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70530"/>
            <a:ext cx="598579" cy="2173651"/>
          </a:xfrm>
        </p:spPr>
        <p:txBody>
          <a:bodyPr>
            <a:noAutofit/>
          </a:bodyPr>
          <a:lstStyle/>
          <a:p>
            <a:r>
              <a:rPr lang="en-US" dirty="0"/>
              <a:t>50</a:t>
            </a:r>
          </a:p>
          <a:p>
            <a:r>
              <a:rPr lang="en-US" dirty="0"/>
              <a:t>59</a:t>
            </a:r>
          </a:p>
          <a:p>
            <a:r>
              <a:rPr lang="en-US" dirty="0"/>
              <a:t>72</a:t>
            </a:r>
          </a:p>
          <a:p>
            <a:r>
              <a:rPr lang="en-US" dirty="0"/>
              <a:t>83</a:t>
            </a:r>
          </a:p>
          <a:p>
            <a:r>
              <a:rPr lang="en-US" dirty="0"/>
              <a:t>93</a:t>
            </a:r>
          </a:p>
          <a:p>
            <a:r>
              <a:rPr lang="en-US" dirty="0"/>
              <a:t>103</a:t>
            </a:r>
          </a:p>
        </p:txBody>
      </p:sp>
    </p:spTree>
    <p:extLst>
      <p:ext uri="{BB962C8B-B14F-4D97-AF65-F5344CB8AC3E}">
        <p14:creationId xmlns:p14="http://schemas.microsoft.com/office/powerpoint/2010/main" val="1458504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is the main thing people eat from seas?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main thing people eat from seas is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other sea animals do people eat?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Other sea animals that people eat are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is one sea plant people eat?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One sea plant people eat is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97606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 People need seas for serious reasons, but spending time </a:t>
            </a:r>
            <a:br>
              <a:rPr lang="en-US" sz="1600" dirty="0"/>
            </a:br>
            <a:r>
              <a:rPr lang="en-US" sz="1600" dirty="0"/>
              <a:t>by seas can be enjoyable, too.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87668"/>
            <a:ext cx="6528547" cy="312007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beaches, seas meet land. People can have a fun </a:t>
            </a:r>
            <a:br>
              <a:rPr lang="en-US" sz="1800" dirty="0"/>
            </a:br>
            <a:r>
              <a:rPr lang="en-US" sz="1800" dirty="0"/>
              <a:t>day at the beach. On land, people can pick up seashells </a:t>
            </a:r>
            <a:br>
              <a:rPr lang="en-US" sz="1800" dirty="0"/>
            </a:br>
            <a:r>
              <a:rPr lang="en-US" sz="1800" dirty="0"/>
              <a:t>and fill a pail with sand. They can swim in the deep </a:t>
            </a:r>
            <a:br>
              <a:rPr lang="en-US" sz="1800" dirty="0"/>
            </a:br>
            <a:r>
              <a:rPr lang="en-US" sz="1800" dirty="0"/>
              <a:t>seawater. People can get on ships with sails and go with </a:t>
            </a:r>
            <a:br>
              <a:rPr lang="en-US" sz="1800" dirty="0"/>
            </a:br>
            <a:r>
              <a:rPr lang="en-US" sz="1800" dirty="0"/>
              <a:t>the wind. In a big breeze, ships pick up speed and go </a:t>
            </a:r>
            <a:br>
              <a:rPr lang="en-US" sz="1800" dirty="0"/>
            </a:br>
            <a:r>
              <a:rPr lang="en-US" sz="1800" dirty="0"/>
              <a:t>fast. Seas are spots for work and play. It is plain to see </a:t>
            </a:r>
            <a:br>
              <a:rPr lang="en-US" sz="1800" dirty="0"/>
            </a:br>
            <a:r>
              <a:rPr lang="en-US" sz="1800" dirty="0"/>
              <a:t>that people need seas.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00748"/>
            <a:ext cx="598579" cy="2762864"/>
          </a:xfrm>
        </p:spPr>
        <p:txBody>
          <a:bodyPr>
            <a:noAutofit/>
          </a:bodyPr>
          <a:lstStyle/>
          <a:p>
            <a:r>
              <a:rPr lang="en-US" dirty="0"/>
              <a:t>106</a:t>
            </a:r>
          </a:p>
          <a:p>
            <a:r>
              <a:rPr lang="en-US" dirty="0"/>
              <a:t>116</a:t>
            </a:r>
          </a:p>
          <a:p>
            <a:r>
              <a:rPr lang="en-US" dirty="0"/>
              <a:t>127</a:t>
            </a:r>
          </a:p>
          <a:p>
            <a:r>
              <a:rPr lang="en-US" dirty="0"/>
              <a:t>139</a:t>
            </a:r>
          </a:p>
          <a:p>
            <a:r>
              <a:rPr lang="en-US" dirty="0"/>
              <a:t>150</a:t>
            </a:r>
          </a:p>
          <a:p>
            <a:r>
              <a:rPr lang="en-US" dirty="0"/>
              <a:t>162</a:t>
            </a:r>
          </a:p>
          <a:p>
            <a:r>
              <a:rPr lang="en-US" dirty="0"/>
              <a:t>175</a:t>
            </a:r>
          </a:p>
          <a:p>
            <a:r>
              <a:rPr lang="en-US" dirty="0"/>
              <a:t>179</a:t>
            </a:r>
          </a:p>
        </p:txBody>
      </p:sp>
    </p:spTree>
    <p:extLst>
      <p:ext uri="{BB962C8B-B14F-4D97-AF65-F5344CB8AC3E}">
        <p14:creationId xmlns:p14="http://schemas.microsoft.com/office/powerpoint/2010/main" val="2368521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can people do at the beach?</a:t>
            </a:r>
          </a:p>
          <a:p>
            <a:pPr marL="0" indent="0">
              <a:buNone/>
            </a:pPr>
            <a:r>
              <a:rPr lang="en-US" dirty="0"/>
              <a:t>	 At the beach, people can ________________.</a:t>
            </a:r>
          </a:p>
          <a:p>
            <a:pPr marL="0" indent="0">
              <a:buNone/>
            </a:pPr>
            <a:r>
              <a:rPr lang="en-US" b="1" dirty="0"/>
              <a:t>What would you do at the beach?</a:t>
            </a:r>
          </a:p>
          <a:p>
            <a:pPr marL="0" indent="0">
              <a:buNone/>
            </a:pPr>
            <a:r>
              <a:rPr lang="en-US" dirty="0"/>
              <a:t>	 At the beach, I would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35310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1" name="Picture 2" descr="A red container on the shore, collecting small sea creatures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4" y="1975945"/>
            <a:ext cx="3057525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 plate with three fully cooked sea creatures that each have eight legs and two claws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007" y="2004520"/>
            <a:ext cx="3124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On the sea, a vessel loaded up with containers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6745" y="1937845"/>
            <a:ext cx="3152775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3008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802572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45014"/>
            <a:ext cx="10363200" cy="25985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there ships that sail from east to west?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There are ships that sail from east to west to 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some things people fill ships with?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fill ships with 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main thing people eat from seas?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main thing people eat from seas is 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people feast on from seas?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can feast on 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a sea plant that people eat?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sea plant that people eat is 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456635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people have fun on land at the beach?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 land at the beach, people can ____________________________________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people have fun in the sea at the beach?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sea at the beach, people can 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seas spots for?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Seas are spots for 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A2EA17AB-EAC0-5E58-C482-C19079B134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950019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Fill in each blank with the best word.</a:t>
            </a:r>
          </a:p>
          <a:p>
            <a:pPr>
              <a:buFont typeface="+mj-lt"/>
              <a:buAutoNum type="alphaUcPeriod" startAt="13"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97147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Edwin saw a ________ on the leaf.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2024565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meat		bee		sea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264816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Alec will ________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after class.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2653556"/>
            <a:ext cx="33876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tea			beef		meet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335092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 will ________ my cat when I eat.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3395288"/>
            <a:ext cx="3602862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feed		leaf			beach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406757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 have a math test this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4137020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eat			week		beat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88" y="483765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man gets water for a cup of ________.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58" y="4907100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tea			need		see</a:t>
            </a:r>
          </a:p>
        </p:txBody>
      </p:sp>
    </p:spTree>
    <p:extLst>
      <p:ext uri="{BB962C8B-B14F-4D97-AF65-F5344CB8AC3E}">
        <p14:creationId xmlns:p14="http://schemas.microsoft.com/office/powerpoint/2010/main" val="256360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A2EA17AB-EAC0-5E58-C482-C19079B134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117574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We get fish from the ________.</a:t>
            </a:r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6800" y="1170661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beets		sea			eat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9425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Will ________ kid get a peach for snack?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6800" y="1799652"/>
            <a:ext cx="33876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deep		beef		each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9702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Some people ________ seaweed.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86800" y="2541384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see			eat			need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2136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What can you see in water that is not ________?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86800" y="3283116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beat		deep		meat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88" y="39531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Abbee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________ the class to the bus.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58" y="4022616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lead		beef		see</a:t>
            </a:r>
          </a:p>
        </p:txBody>
      </p:sp>
    </p:spTree>
    <p:extLst>
      <p:ext uri="{BB962C8B-B14F-4D97-AF65-F5344CB8AC3E}">
        <p14:creationId xmlns:p14="http://schemas.microsoft.com/office/powerpoint/2010/main" val="278776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ee</a:t>
            </a:r>
            <a:r>
              <a:rPr lang="en-US" dirty="0"/>
              <a:t>f		</a:t>
            </a:r>
            <a:r>
              <a:rPr lang="en-US" u="sng" dirty="0"/>
              <a:t>ea</a:t>
            </a:r>
            <a:r>
              <a:rPr lang="en-US" dirty="0"/>
              <a:t>t			s</a:t>
            </a:r>
            <a:r>
              <a:rPr lang="en-US" u="sng" dirty="0"/>
              <a:t>ea</a:t>
            </a:r>
          </a:p>
          <a:p>
            <a:pPr lvl="1" defTabSz="457200"/>
            <a:r>
              <a:rPr lang="en-US" dirty="0"/>
              <a:t>s</a:t>
            </a:r>
            <a:r>
              <a:rPr lang="en-US" u="sng" dirty="0"/>
              <a:t>ay</a:t>
            </a:r>
            <a:r>
              <a:rPr lang="en-US" dirty="0"/>
              <a:t>			w</a:t>
            </a:r>
            <a:r>
              <a:rPr lang="en-US" u="sng" dirty="0"/>
              <a:t>ee</a:t>
            </a:r>
            <a:r>
              <a:rPr lang="en-US" dirty="0"/>
              <a:t>k		t</a:t>
            </a:r>
            <a:r>
              <a:rPr lang="en-US" u="sng" dirty="0"/>
              <a:t>ea</a:t>
            </a:r>
          </a:p>
          <a:p>
            <a:pPr lvl="1" defTabSz="457200"/>
            <a:r>
              <a:rPr lang="en-US" dirty="0"/>
              <a:t>m</a:t>
            </a:r>
            <a:r>
              <a:rPr lang="en-US" u="sng" dirty="0"/>
              <a:t>ea</a:t>
            </a:r>
            <a:r>
              <a:rPr lang="en-US" dirty="0"/>
              <a:t>t		b</a:t>
            </a:r>
            <a:r>
              <a:rPr lang="en-US" u="sng" dirty="0"/>
              <a:t>ea</a:t>
            </a:r>
            <a:r>
              <a:rPr lang="en-US" dirty="0"/>
              <a:t>ch		n</a:t>
            </a:r>
            <a:r>
              <a:rPr lang="en-US" u="sng" dirty="0"/>
              <a:t>ee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s</a:t>
            </a:r>
            <a:r>
              <a:rPr lang="en-US" u="sng" dirty="0"/>
              <a:t>ee</a:t>
            </a:r>
            <a:r>
              <a:rPr lang="en-US" dirty="0"/>
              <a:t>			l</a:t>
            </a:r>
            <a:r>
              <a:rPr lang="en-US" u="sng" dirty="0"/>
              <a:t>ea</a:t>
            </a:r>
            <a:r>
              <a:rPr lang="en-US" dirty="0"/>
              <a:t>n		f</a:t>
            </a:r>
            <a:r>
              <a:rPr lang="en-US" u="sng" dirty="0"/>
              <a:t>ee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each		deep		trail</a:t>
            </a:r>
          </a:p>
          <a:p>
            <a:pPr lvl="1" defTabSz="457200"/>
            <a:r>
              <a:rPr lang="en-US" dirty="0"/>
              <a:t>beat		bait			beets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see</a:t>
            </a:r>
          </a:p>
          <a:p>
            <a:r>
              <a:rPr lang="en-US" dirty="0"/>
              <a:t>bee</a:t>
            </a:r>
          </a:p>
          <a:p>
            <a:r>
              <a:rPr lang="en-US" dirty="0"/>
              <a:t>flee</a:t>
            </a:r>
          </a:p>
          <a:p>
            <a:r>
              <a:rPr lang="en-US" dirty="0"/>
              <a:t>free</a:t>
            </a:r>
          </a:p>
          <a:p>
            <a:r>
              <a:rPr lang="en-US" dirty="0"/>
              <a:t>tree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need</a:t>
            </a:r>
          </a:p>
          <a:p>
            <a:r>
              <a:rPr lang="en-US" dirty="0"/>
              <a:t>feed</a:t>
            </a:r>
          </a:p>
          <a:p>
            <a:r>
              <a:rPr lang="en-US" dirty="0"/>
              <a:t>seed</a:t>
            </a:r>
          </a:p>
          <a:p>
            <a:r>
              <a:rPr lang="en-US" dirty="0"/>
              <a:t>speed</a:t>
            </a:r>
          </a:p>
          <a:p>
            <a:r>
              <a:rPr lang="en-US" dirty="0"/>
              <a:t>bleed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eat</a:t>
            </a:r>
          </a:p>
          <a:p>
            <a:r>
              <a:rPr lang="en-US" dirty="0"/>
              <a:t>meat</a:t>
            </a:r>
          </a:p>
          <a:p>
            <a:r>
              <a:rPr lang="en-US" dirty="0"/>
              <a:t>seat</a:t>
            </a:r>
          </a:p>
          <a:p>
            <a:r>
              <a:rPr lang="en-US" dirty="0"/>
              <a:t>wheat</a:t>
            </a:r>
          </a:p>
          <a:p>
            <a:r>
              <a:rPr lang="en-US" dirty="0"/>
              <a:t>treat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paint		pant		plan		stay</a:t>
            </a:r>
          </a:p>
          <a:p>
            <a:pPr lvl="1" defTabSz="457200"/>
            <a:r>
              <a:rPr lang="en-US" dirty="0"/>
              <a:t>Spain		pain		brain		brass</a:t>
            </a:r>
          </a:p>
          <a:p>
            <a:pPr lvl="1" defTabSz="457200"/>
            <a:r>
              <a:rPr lang="en-US" dirty="0"/>
              <a:t>tray		trip			rip			step</a:t>
            </a:r>
          </a:p>
          <a:p>
            <a:pPr lvl="1" defTabSz="457200"/>
            <a:r>
              <a:rPr lang="en-US" dirty="0"/>
              <a:t>man		main		train		trap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 word. </a:t>
            </a:r>
            <a:br>
              <a:rPr lang="en-US" dirty="0"/>
            </a:br>
            <a:r>
              <a:rPr lang="en-US" dirty="0"/>
              <a:t>Read the base word with the ending.</a:t>
            </a:r>
          </a:p>
          <a:p>
            <a:pPr marL="457200" lvl="1" indent="0" defTabSz="457200">
              <a:buNone/>
              <a:tabLst>
                <a:tab pos="2603500" algn="l"/>
                <a:tab pos="4660900" algn="l"/>
                <a:tab pos="6553200" algn="l"/>
                <a:tab pos="8699500" algn="l"/>
              </a:tabLst>
            </a:pPr>
            <a:r>
              <a:rPr lang="en-US" dirty="0"/>
              <a:t>1. </a:t>
            </a:r>
            <a:r>
              <a:rPr lang="en-US" u="sng" dirty="0"/>
              <a:t>claim</a:t>
            </a:r>
            <a:r>
              <a:rPr lang="en-US" dirty="0"/>
              <a:t>ed	2. </a:t>
            </a:r>
            <a:r>
              <a:rPr lang="en-US" u="sng" dirty="0"/>
              <a:t>faint</a:t>
            </a:r>
            <a:r>
              <a:rPr lang="en-US" dirty="0"/>
              <a:t>ed	3. </a:t>
            </a:r>
            <a:r>
              <a:rPr lang="en-US" u="sng" dirty="0"/>
              <a:t>hail</a:t>
            </a:r>
            <a:r>
              <a:rPr lang="en-US" dirty="0"/>
              <a:t>ed	4. </a:t>
            </a:r>
            <a:r>
              <a:rPr lang="en-US" u="sng" dirty="0"/>
              <a:t>need</a:t>
            </a:r>
            <a:r>
              <a:rPr lang="en-US" dirty="0"/>
              <a:t>ed	5. </a:t>
            </a:r>
            <a:r>
              <a:rPr lang="en-US" u="sng" dirty="0"/>
              <a:t>speed</a:t>
            </a:r>
            <a:r>
              <a:rPr lang="en-US" dirty="0"/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seashell		peanut		seaweed		sunbeam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payment		coffee		weekend		season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things		little		water		there		people</a:t>
            </a:r>
          </a:p>
          <a:p>
            <a:pPr marL="457200" lvl="1" indent="0" defTabSz="457200">
              <a:buNone/>
            </a:pPr>
            <a:r>
              <a:rPr lang="en-US" dirty="0"/>
              <a:t>they		after		put			saw		from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4913" y="2582152"/>
            <a:ext cx="47480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9720" y="2584238"/>
            <a:ext cx="62056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52776" y="2591984"/>
            <a:ext cx="50626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9040" y="2594070"/>
            <a:ext cx="4271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10150" y="2591984"/>
            <a:ext cx="46116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71313" y="2594070"/>
            <a:ext cx="6627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35774" y="2591984"/>
            <a:ext cx="44798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83762" y="2594070"/>
            <a:ext cx="7124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4913" y="3303603"/>
            <a:ext cx="47812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3041" y="3312832"/>
            <a:ext cx="66010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5974" y="3270144"/>
            <a:ext cx="37146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47441" y="3284564"/>
            <a:ext cx="3055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80654" y="3291449"/>
            <a:ext cx="66398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44639" y="3298752"/>
            <a:ext cx="4599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35774" y="3284632"/>
            <a:ext cx="44054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76315" y="3286718"/>
            <a:ext cx="46751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Can fish freeze in seawater?</a:t>
            </a:r>
          </a:p>
          <a:p>
            <a:pPr lvl="1" defTabSz="457200"/>
            <a:r>
              <a:rPr lang="en-US" dirty="0"/>
              <a:t>There is a little breeze from the sea.</a:t>
            </a:r>
          </a:p>
          <a:p>
            <a:pPr lvl="1" defTabSz="457200"/>
            <a:r>
              <a:rPr lang="en-US" dirty="0"/>
              <a:t>They need to put the crayons in the box.</a:t>
            </a:r>
          </a:p>
          <a:p>
            <a:pPr lvl="1" defTabSz="457200"/>
            <a:r>
              <a:rPr lang="en-US" dirty="0"/>
              <a:t>After my dog did a trick, I fed him a treat from the bag.</a:t>
            </a:r>
          </a:p>
          <a:p>
            <a:pPr lvl="1" defTabSz="457200"/>
            <a:r>
              <a:rPr lang="en-US" dirty="0"/>
              <a:t>Some people have a plan to stay in Spain for a week.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195.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3200" b="1" dirty="0"/>
              <a:t>People Need Seas</a:t>
            </a:r>
            <a:endParaRPr lang="en-US" sz="32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3347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41203"/>
            <a:ext cx="6667380" cy="81807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 About 70% of planet Earth’s surface is covered by water, </a:t>
            </a:r>
            <a:br>
              <a:rPr lang="en-US" sz="1600" dirty="0"/>
            </a:br>
            <a:r>
              <a:rPr lang="en-US" sz="1600" dirty="0"/>
              <a:t>including oceans and seas. So, it’s not surprising that people use seas in </a:t>
            </a:r>
            <a:br>
              <a:rPr lang="en-US" sz="1600" dirty="0"/>
            </a:br>
            <a:r>
              <a:rPr lang="en-US" sz="1600" dirty="0"/>
              <a:t>many ways.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749123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People need seas. They sail ships on seas. Some </a:t>
            </a:r>
            <a:br>
              <a:rPr lang="en-US" sz="1800" dirty="0"/>
            </a:br>
            <a:r>
              <a:rPr lang="en-US" sz="1800" dirty="0"/>
              <a:t>people work on ships. They fill up ships with things </a:t>
            </a:r>
            <a:br>
              <a:rPr lang="en-US" sz="1800" dirty="0"/>
            </a:br>
            <a:r>
              <a:rPr lang="en-US" sz="1800" dirty="0"/>
              <a:t>people need, such as beans, tea, and wheat. Then the </a:t>
            </a:r>
            <a:br>
              <a:rPr lang="en-US" sz="1800" dirty="0"/>
            </a:br>
            <a:r>
              <a:rPr lang="en-US" sz="1800" dirty="0"/>
              <a:t>ships sail from land to land. Each day of the week, </a:t>
            </a:r>
            <a:br>
              <a:rPr lang="en-US" sz="1800" dirty="0"/>
            </a:br>
            <a:r>
              <a:rPr lang="en-US" sz="1800" dirty="0"/>
              <a:t>ships go east and west to get things to people.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750726"/>
            <a:ext cx="598579" cy="1696345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9</a:t>
            </a:r>
          </a:p>
          <a:p>
            <a:r>
              <a:rPr lang="en-US" dirty="0"/>
              <a:t>19</a:t>
            </a:r>
          </a:p>
          <a:p>
            <a:r>
              <a:rPr lang="en-US" dirty="0"/>
              <a:t>29</a:t>
            </a:r>
          </a:p>
          <a:p>
            <a:r>
              <a:rPr lang="en-US" dirty="0"/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194022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is it important that ships sail from one place to another?</a:t>
            </a:r>
          </a:p>
          <a:p>
            <a:pPr marL="0" indent="0">
              <a:buNone/>
            </a:pPr>
            <a:r>
              <a:rPr lang="en-US" dirty="0"/>
              <a:t>	 It is important that ships sail from one place to another because </a:t>
            </a:r>
            <a:br>
              <a:rPr lang="en-US" dirty="0"/>
            </a:br>
            <a:r>
              <a:rPr lang="en-US" dirty="0"/>
              <a:t>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203598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52E2DFD-8458-4207-8E3D-DBBEDBD310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65033</TotalTime>
  <Words>1463</Words>
  <Application>Microsoft Office PowerPoint</Application>
  <PresentationFormat>Widescreen</PresentationFormat>
  <Paragraphs>197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768</cp:revision>
  <dcterms:created xsi:type="dcterms:W3CDTF">2023-03-21T18:49:30Z</dcterms:created>
  <dcterms:modified xsi:type="dcterms:W3CDTF">2024-04-11T15:41:44Z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