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15" r:id="rId12"/>
    <p:sldId id="322" r:id="rId13"/>
    <p:sldId id="317" r:id="rId14"/>
    <p:sldId id="323" r:id="rId15"/>
    <p:sldId id="319" r:id="rId16"/>
    <p:sldId id="324" r:id="rId17"/>
    <p:sldId id="307" r:id="rId18"/>
    <p:sldId id="311" r:id="rId19"/>
    <p:sldId id="312" r:id="rId20"/>
    <p:sldId id="302" r:id="rId21"/>
    <p:sldId id="301" r:id="rId22"/>
    <p:sldId id="30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 autoAdjust="0"/>
  </p:normalViewPr>
  <p:slideViewPr>
    <p:cSldViewPr snapToGrid="0">
      <p:cViewPr varScale="1">
        <p:scale>
          <a:sx n="113" d="100"/>
          <a:sy n="113" d="100"/>
        </p:scale>
        <p:origin x="-1140" y="-108"/>
      </p:cViewPr>
      <p:guideLst>
        <p:guide orient="horz" pos="408"/>
        <p:guide orient="horz" pos="3600"/>
        <p:guide pos="4560"/>
        <p:guide pos="1920"/>
      </p:guideLst>
    </p:cSldViewPr>
  </p:slideViewPr>
  <p:outlineViewPr>
    <p:cViewPr>
      <p:scale>
        <a:sx n="33" d="100"/>
        <a:sy n="33" d="100"/>
      </p:scale>
      <p:origin x="0" y="95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=""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=""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=""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=""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=""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8 Lesson 24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pt-BR" b="1" dirty="0"/>
              <a:t>		</a:t>
            </a:r>
            <a:r>
              <a:rPr lang="pt-BR" b="1" u="sng" dirty="0"/>
              <a:t>ch</a:t>
            </a:r>
            <a:r>
              <a:rPr lang="pt-BR" b="1" dirty="0"/>
              <a:t>in	</a:t>
            </a:r>
            <a:r>
              <a:rPr lang="pt-BR" b="1" u="sng" dirty="0"/>
              <a:t>wh</a:t>
            </a:r>
            <a:r>
              <a:rPr lang="pt-BR" b="1" dirty="0"/>
              <a:t>en	</a:t>
            </a:r>
            <a:r>
              <a:rPr lang="pt-BR" b="1" u="sng" dirty="0"/>
              <a:t>th</a:t>
            </a:r>
            <a:r>
              <a:rPr lang="pt-BR" b="1" dirty="0"/>
              <a:t>at	</a:t>
            </a:r>
            <a:r>
              <a:rPr lang="pt-BR" b="1" u="sng" dirty="0"/>
              <a:t>sh</a:t>
            </a:r>
            <a:r>
              <a:rPr lang="pt-BR" b="1" dirty="0"/>
              <a:t>op</a:t>
            </a:r>
          </a:p>
          <a:p>
            <a:pPr lvl="1" defTabSz="457200"/>
            <a:r>
              <a:rPr lang="en-US" dirty="0" err="1"/>
              <a:t>th</a:t>
            </a:r>
            <a:r>
              <a:rPr lang="en-US" dirty="0"/>
              <a:t>		a		</a:t>
            </a:r>
            <a:r>
              <a:rPr lang="en-US" dirty="0" err="1"/>
              <a:t>wh</a:t>
            </a:r>
            <a:r>
              <a:rPr lang="en-US" dirty="0"/>
              <a:t>		p		t</a:t>
            </a:r>
          </a:p>
          <a:p>
            <a:pPr lvl="1" defTabSz="457200"/>
            <a:r>
              <a:rPr lang="en-US" dirty="0" err="1"/>
              <a:t>sh</a:t>
            </a:r>
            <a:r>
              <a:rPr lang="en-US" dirty="0"/>
              <a:t>		</a:t>
            </a:r>
            <a:r>
              <a:rPr lang="en-US" dirty="0" err="1"/>
              <a:t>th</a:t>
            </a:r>
            <a:r>
              <a:rPr lang="en-US" dirty="0"/>
              <a:t>		e		d		s</a:t>
            </a:r>
          </a:p>
          <a:p>
            <a:pPr lvl="1" defTabSz="457200"/>
            <a:r>
              <a:rPr lang="en-US" dirty="0"/>
              <a:t>u		</a:t>
            </a:r>
            <a:r>
              <a:rPr lang="en-US" dirty="0" err="1"/>
              <a:t>wh</a:t>
            </a:r>
            <a:r>
              <a:rPr lang="en-US" dirty="0"/>
              <a:t>		</a:t>
            </a:r>
            <a:r>
              <a:rPr lang="en-US" dirty="0" err="1"/>
              <a:t>ch</a:t>
            </a:r>
            <a:r>
              <a:rPr lang="en-US" dirty="0"/>
              <a:t>		n		o</a:t>
            </a:r>
          </a:p>
          <a:p>
            <a:pPr lvl="1" defTabSz="457200"/>
            <a:r>
              <a:rPr lang="en-US" dirty="0"/>
              <a:t>z		</a:t>
            </a:r>
            <a:r>
              <a:rPr lang="en-US" dirty="0" err="1"/>
              <a:t>ch</a:t>
            </a:r>
            <a:r>
              <a:rPr lang="en-US" dirty="0"/>
              <a:t>		</a:t>
            </a:r>
            <a:r>
              <a:rPr lang="en-US" dirty="0" err="1"/>
              <a:t>i</a:t>
            </a:r>
            <a:r>
              <a:rPr lang="en-US" dirty="0"/>
              <a:t>		</a:t>
            </a:r>
            <a:r>
              <a:rPr lang="en-US" dirty="0" err="1"/>
              <a:t>th</a:t>
            </a:r>
            <a:r>
              <a:rPr lang="en-US" dirty="0"/>
              <a:t>		</a:t>
            </a:r>
            <a:r>
              <a:rPr lang="en-US" dirty="0" err="1"/>
              <a:t>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Text (Part 2)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78741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shed belongs to Chuck, who stores his nuts there. </a:t>
            </a:r>
            <a:br>
              <a:rPr lang="en-US" sz="1600" dirty="0"/>
            </a:br>
            <a:r>
              <a:rPr lang="en-US" sz="1600" dirty="0"/>
              <a:t>Will the chipmunk return to the shed? Will Chuck and the chipmunk </a:t>
            </a:r>
            <a:br>
              <a:rPr lang="en-US" sz="1600" dirty="0"/>
            </a:br>
            <a:r>
              <a:rPr lang="en-US" sz="1600" dirty="0"/>
              <a:t>meet? Let’s find out.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48159"/>
            <a:ext cx="6528547" cy="260644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work, Chuck went to the shed to check on the </a:t>
            </a:r>
            <a:br>
              <a:rPr lang="en-US" sz="1800" dirty="0"/>
            </a:br>
            <a:r>
              <a:rPr lang="en-US" sz="1800" dirty="0"/>
              <a:t>box of nuts. Chuck did not see the chipmunk, but the </a:t>
            </a:r>
            <a:br>
              <a:rPr lang="en-US" sz="1800" dirty="0"/>
            </a:br>
            <a:r>
              <a:rPr lang="en-US" sz="1800" dirty="0"/>
              <a:t>nut box was a mess! “Look at this!” Chuck said when </a:t>
            </a:r>
            <a:br>
              <a:rPr lang="en-US" sz="1800" dirty="0"/>
            </a:br>
            <a:r>
              <a:rPr lang="en-US" sz="1800" dirty="0"/>
              <a:t>he saw the nutshells.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Just then, Chuck saw the chipmunk in the </a:t>
            </a:r>
            <a:br>
              <a:rPr lang="en-US" sz="1800" dirty="0"/>
            </a:br>
            <a:r>
              <a:rPr lang="en-US" sz="1800" dirty="0"/>
              <a:t>shed. He saw the chipmunk chomp on a nut! </a:t>
            </a:r>
            <a:br>
              <a:rPr lang="en-US" sz="1800" dirty="0"/>
            </a:br>
            <a:r>
              <a:rPr lang="en-US" sz="1800" dirty="0"/>
              <a:t>Chuck went after the chipmunk, but it </a:t>
            </a:r>
            <a:br>
              <a:rPr lang="en-US" sz="1800" dirty="0"/>
            </a:br>
            <a:r>
              <a:rPr lang="en-US" sz="1800" dirty="0"/>
              <a:t>ran off.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710800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17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when Chuck saw the chipmunk eating a nut?</a:t>
            </a:r>
          </a:p>
          <a:p>
            <a:pPr marL="0" indent="0">
              <a:buNone/>
            </a:pPr>
            <a:r>
              <a:rPr lang="en-US" dirty="0"/>
              <a:t>	 When Chuck saw the chipmunk eating a nut, he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22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Text (Part 3)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77894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 Chuck is annoyed that the chipmunk got into his box of </a:t>
            </a:r>
            <a:br>
              <a:rPr lang="en-US" sz="1600" dirty="0"/>
            </a:br>
            <a:r>
              <a:rPr lang="en-US" sz="1600" dirty="0"/>
              <a:t>nuts. He needs to figure out how to keep the box of nuts safe from this </a:t>
            </a:r>
            <a:br>
              <a:rPr lang="en-US" sz="1600" dirty="0"/>
            </a:br>
            <a:r>
              <a:rPr lang="en-US" sz="1600" dirty="0"/>
              <a:t>hungry little creature.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56801"/>
            <a:ext cx="6528547" cy="292817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Chuck said, “Did that chipmunk get into my box of </a:t>
            </a:r>
            <a:br>
              <a:rPr lang="en-US" sz="1800" dirty="0"/>
            </a:br>
            <a:r>
              <a:rPr lang="en-US" sz="1800" dirty="0"/>
              <a:t>nuts? I must check. Yes! That chipmunk did get into </a:t>
            </a:r>
            <a:br>
              <a:rPr lang="en-US" sz="1800" dirty="0"/>
            </a:br>
            <a:r>
              <a:rPr lang="en-US" sz="1800" dirty="0"/>
              <a:t>the box. It left this mess. That chipmunk is little, but it </a:t>
            </a:r>
            <a:br>
              <a:rPr lang="en-US" sz="1800" dirty="0"/>
            </a:br>
            <a:r>
              <a:rPr lang="en-US" sz="1800" dirty="0"/>
              <a:t>can be a pest!”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Then Chuck said, “I cannot let the chipmunk have </a:t>
            </a:r>
            <a:br>
              <a:rPr lang="en-US" sz="1800" dirty="0"/>
            </a:br>
            <a:r>
              <a:rPr lang="en-US" sz="1800" dirty="0"/>
              <a:t>some nuts from my box. I will put some nuts at the </a:t>
            </a:r>
            <a:br>
              <a:rPr lang="en-US" sz="1800" dirty="0"/>
            </a:br>
            <a:r>
              <a:rPr lang="en-US" sz="1800" dirty="0"/>
              <a:t>big rock.” Then Chuck got some nuts and went down </a:t>
            </a:r>
            <a:br>
              <a:rPr lang="en-US" sz="1800" dirty="0"/>
            </a:br>
            <a:r>
              <a:rPr lang="en-US" sz="1800" dirty="0"/>
              <a:t>the path. He set down a box of nuts at the big rock for </a:t>
            </a:r>
            <a:br>
              <a:rPr lang="en-US" sz="1800" dirty="0"/>
            </a:br>
            <a:r>
              <a:rPr lang="en-US" sz="1800" dirty="0"/>
              <a:t>the chipmunk.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710800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5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did Chuck stop the chipmunk from eating the nuts in the shed?</a:t>
            </a:r>
          </a:p>
          <a:p>
            <a:pPr marL="0" indent="0">
              <a:buNone/>
            </a:pPr>
            <a:r>
              <a:rPr lang="en-US" dirty="0"/>
              <a:t>	 To stop the chipmunk, Chuck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8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=""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026" name="Picture 2" descr="A big rock and box of nuts on the grass near a stone path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50" y="947245"/>
            <a:ext cx="27051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5" name="Picture 3" descr="A man opens the door. He looks surprise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681" y="947245"/>
            <a:ext cx="2714625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7" name="Picture 4" descr="A chipmunk coming out from behind a rock near a walkway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583" y="947245"/>
            <a:ext cx="2695575" cy="408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28782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Read each group of words. The groups of words </a:t>
            </a:r>
            <a:br>
              <a:rPr lang="en-US" dirty="0"/>
            </a:br>
            <a:r>
              <a:rPr lang="en-US" dirty="0"/>
              <a:t>are not in the correct order. Change the order of the words to make </a:t>
            </a:r>
            <a:br>
              <a:rPr lang="en-US" dirty="0"/>
            </a:br>
            <a:r>
              <a:rPr lang="en-US" dirty="0"/>
              <a:t>a sentence. Write each sentence on the line. Read each sentence.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5816" y="3499417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will not get 		into the shed 			That chipmunk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9E57F751-4955-6F95-68E6-F2D2A9F80E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4151034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7E13DA00-83BA-2880-39AC-360EC23FF9B0}"/>
              </a:ext>
            </a:extLst>
          </p:cNvPr>
          <p:cNvSpPr txBox="1"/>
          <p:nvPr/>
        </p:nvSpPr>
        <p:spPr>
          <a:xfrm>
            <a:off x="765816" y="4606740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of the ship 		on the deck 	</a:t>
            </a:r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		People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="" xmlns:a16="http://schemas.microsoft.com/office/drawing/2014/main" id="{21FF216A-13CF-062F-A468-15B1C367FD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5258357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74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5816" y="1114196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set the fish 		on this dish 			You can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9E57F751-4955-6F95-68E6-F2D2A9F80E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1765813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E13DA00-83BA-2880-39AC-360EC23FF9B0}"/>
              </a:ext>
            </a:extLst>
          </p:cNvPr>
          <p:cNvSpPr txBox="1"/>
          <p:nvPr/>
        </p:nvSpPr>
        <p:spPr>
          <a:xfrm>
            <a:off x="765816" y="2397594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will whip 		Jeff 					the eggs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="" xmlns:a16="http://schemas.microsoft.com/office/drawing/2014/main" id="{21FF216A-13CF-062F-A468-15B1C367FD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3049211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5FD6A62-C385-5E25-7474-8F0294D00322}"/>
              </a:ext>
            </a:extLst>
          </p:cNvPr>
          <p:cNvSpPr txBox="1"/>
          <p:nvPr/>
        </p:nvSpPr>
        <p:spPr>
          <a:xfrm>
            <a:off x="765816" y="3680992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Mom got 		from the dentist 		this bill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="" xmlns:a16="http://schemas.microsoft.com/office/drawing/2014/main" id="{6A19D4B9-AE3D-A557-8DCD-776DA3F021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4332609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65FD6A62-C385-5E25-7474-8F0294D00322}"/>
              </a:ext>
            </a:extLst>
          </p:cNvPr>
          <p:cNvSpPr txBox="1"/>
          <p:nvPr/>
        </p:nvSpPr>
        <p:spPr>
          <a:xfrm>
            <a:off x="765816" y="4923737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on the rock		hit his chin 			Tim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="" xmlns:a16="http://schemas.microsoft.com/office/drawing/2014/main" id="{6A19D4B9-AE3D-A557-8DCD-776DA3F021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5575354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01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856028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Lin went in the shop.</a:t>
            </a:r>
            <a:endParaRPr lang="en-US" dirty="0"/>
          </a:p>
        </p:txBody>
      </p:sp>
      <p:pic>
        <p:nvPicPr>
          <p:cNvPr id="16" name="Picture 2" descr="A woman walks into a stor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434" y="1727051"/>
            <a:ext cx="130492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Lin is in the shed.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This duck is in the sandbox.</a:t>
            </a:r>
            <a:endParaRPr lang="en-US" dirty="0"/>
          </a:p>
        </p:txBody>
      </p:sp>
      <p:pic>
        <p:nvPicPr>
          <p:cNvPr id="18" name="Picture 3" descr="An animal that flies in a sandbox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099" y="3344640"/>
            <a:ext cx="15716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This tot will sit in the sandbox.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dish has a big chip.</a:t>
            </a:r>
            <a:endParaRPr lang="en-US" dirty="0"/>
          </a:p>
        </p:txBody>
      </p:sp>
      <p:pic>
        <p:nvPicPr>
          <p:cNvPr id="19" name="Picture 4" descr="A drink container with a crack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4982954"/>
            <a:ext cx="100965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cup has a little chip.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Ed sells the best fish.</a:t>
            </a:r>
            <a:endParaRPr lang="en-US" dirty="0"/>
          </a:p>
        </p:txBody>
      </p:sp>
      <p:pic>
        <p:nvPicPr>
          <p:cNvPr id="18" name="Picture 2" descr="A man has an apron on. There are animals that live in water on a tray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602" y="884766"/>
            <a:ext cx="161925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Ed picks up a nutshell.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That ship is at the dock.</a:t>
            </a:r>
            <a:endParaRPr lang="en-US" dirty="0"/>
          </a:p>
        </p:txBody>
      </p:sp>
      <p:pic>
        <p:nvPicPr>
          <p:cNvPr id="21" name="Picture 3" descr="A big boat is in water near the shor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349" y="2498771"/>
            <a:ext cx="157162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That chip is on a dish.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dog will whiz past the children.</a:t>
            </a:r>
            <a:endParaRPr lang="en-US" dirty="0"/>
          </a:p>
        </p:txBody>
      </p:sp>
      <p:pic>
        <p:nvPicPr>
          <p:cNvPr id="24" name="Picture 4" descr="A small animal climbs a tre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7923" y="4244618"/>
            <a:ext cx="8858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chipmunk can dash up fast.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They will get wet on the deck.</a:t>
            </a:r>
            <a:endParaRPr lang="en-US" dirty="0"/>
          </a:p>
        </p:txBody>
      </p:sp>
      <p:pic>
        <p:nvPicPr>
          <p:cNvPr id="11" name="Picture 2" descr="Three kids are talking to each other. Two are sitting at their desks. One is standin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639" y="1065981"/>
            <a:ext cx="1438275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They will chat at school.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When it was dusk, Pam went to the pond.</a:t>
            </a:r>
            <a:endParaRPr lang="en-US" dirty="0"/>
          </a:p>
        </p:txBody>
      </p:sp>
      <p:pic>
        <p:nvPicPr>
          <p:cNvPr id="13" name="Picture 3" descr="A woman is sitting at the edge of a body of water. She is watching the sun se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212" y="2516554"/>
            <a:ext cx="15525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When the sun set, Pam went to the shop.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B4D2D30-831D-7DF2-5863-4C4C00004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u="sng" dirty="0"/>
              <a:t>wh</a:t>
            </a:r>
            <a:r>
              <a:rPr lang="en-US" dirty="0"/>
              <a:t>en		</a:t>
            </a:r>
            <a:r>
              <a:rPr lang="en-US" u="sng" dirty="0"/>
              <a:t>sh</a:t>
            </a:r>
            <a:r>
              <a:rPr lang="en-US" dirty="0"/>
              <a:t>ip		</a:t>
            </a:r>
            <a:r>
              <a:rPr lang="en-US" u="sng" dirty="0"/>
              <a:t>ch</a:t>
            </a:r>
            <a:r>
              <a:rPr lang="en-US" dirty="0"/>
              <a:t>ip</a:t>
            </a:r>
          </a:p>
          <a:p>
            <a:pPr lvl="1" defTabSz="457200"/>
            <a:r>
              <a:rPr lang="en-US" u="sng" dirty="0"/>
              <a:t>ch</a:t>
            </a:r>
            <a:r>
              <a:rPr lang="en-US" dirty="0"/>
              <a:t>at		</a:t>
            </a:r>
            <a:r>
              <a:rPr lang="en-US" u="sng" dirty="0"/>
              <a:t>th</a:t>
            </a:r>
            <a:r>
              <a:rPr lang="en-US" dirty="0"/>
              <a:t>at		</a:t>
            </a:r>
            <a:r>
              <a:rPr lang="en-US" u="sng" dirty="0"/>
              <a:t>sh</a:t>
            </a:r>
            <a:r>
              <a:rPr lang="en-US" dirty="0"/>
              <a:t>ed</a:t>
            </a:r>
          </a:p>
          <a:p>
            <a:pPr lvl="1" defTabSz="457200"/>
            <a:r>
              <a:rPr lang="en-US" u="sng" dirty="0"/>
              <a:t>th</a:t>
            </a:r>
            <a:r>
              <a:rPr lang="en-US" dirty="0"/>
              <a:t>is			</a:t>
            </a:r>
            <a:r>
              <a:rPr lang="en-US" u="sng" dirty="0"/>
              <a:t>th</a:t>
            </a:r>
            <a:r>
              <a:rPr lang="en-US" dirty="0"/>
              <a:t>us		</a:t>
            </a:r>
            <a:r>
              <a:rPr lang="en-US" u="sng" dirty="0"/>
              <a:t>ch</a:t>
            </a:r>
            <a:r>
              <a:rPr lang="en-US" dirty="0"/>
              <a:t>op</a:t>
            </a:r>
          </a:p>
          <a:p>
            <a:pPr lvl="1" defTabSz="457200"/>
            <a:r>
              <a:rPr lang="en-US" dirty="0"/>
              <a:t>whip		shop		then</a:t>
            </a:r>
          </a:p>
          <a:p>
            <a:pPr lvl="1" defTabSz="457200"/>
            <a:r>
              <a:rPr lang="en-US" dirty="0"/>
              <a:t>whiz		chin		thud</a:t>
            </a:r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zip</a:t>
            </a:r>
          </a:p>
          <a:p>
            <a:r>
              <a:rPr lang="en-US" dirty="0"/>
              <a:t>hip</a:t>
            </a:r>
          </a:p>
          <a:p>
            <a:r>
              <a:rPr lang="en-US" dirty="0"/>
              <a:t>chip</a:t>
            </a:r>
          </a:p>
          <a:p>
            <a:r>
              <a:rPr lang="en-US" dirty="0"/>
              <a:t>ship</a:t>
            </a:r>
          </a:p>
          <a:p>
            <a:r>
              <a:rPr lang="en-US" dirty="0"/>
              <a:t>whip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=""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sat</a:t>
            </a:r>
          </a:p>
          <a:p>
            <a:r>
              <a:rPr lang="en-US" dirty="0"/>
              <a:t>hat</a:t>
            </a:r>
          </a:p>
          <a:p>
            <a:r>
              <a:rPr lang="en-US" dirty="0"/>
              <a:t>cat</a:t>
            </a:r>
          </a:p>
          <a:p>
            <a:r>
              <a:rPr lang="en-US" dirty="0"/>
              <a:t>chat</a:t>
            </a:r>
          </a:p>
          <a:p>
            <a:r>
              <a:rPr lang="en-US" dirty="0"/>
              <a:t>that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=""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hop</a:t>
            </a:r>
          </a:p>
          <a:p>
            <a:r>
              <a:rPr lang="en-US" dirty="0"/>
              <a:t>top</a:t>
            </a:r>
          </a:p>
          <a:p>
            <a:r>
              <a:rPr lang="en-US" dirty="0"/>
              <a:t>mop</a:t>
            </a:r>
          </a:p>
          <a:p>
            <a:r>
              <a:rPr lang="en-US" dirty="0"/>
              <a:t>chop</a:t>
            </a:r>
          </a:p>
          <a:p>
            <a:r>
              <a:rPr lang="en-US" dirty="0"/>
              <a:t>shop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EBAF246-5E98-6FFD-E97E-38462FFFFC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F9A83D5-A653-0990-28D7-53684854CA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0C85DA66-176E-8415-DA6F-A563BB20E6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40381BB-ADDA-0105-04C6-942A5228D3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fish			fist			fit			fast</a:t>
            </a:r>
          </a:p>
          <a:p>
            <a:pPr lvl="1" defTabSz="457200"/>
            <a:r>
              <a:rPr lang="en-US" dirty="0"/>
              <a:t>mend		men		end		mat</a:t>
            </a:r>
          </a:p>
          <a:p>
            <a:pPr lvl="1" defTabSz="457200"/>
            <a:r>
              <a:rPr lang="en-US" dirty="0"/>
              <a:t>sick		pick		sip			sun</a:t>
            </a:r>
          </a:p>
          <a:p>
            <a:pPr lvl="1" defTabSz="457200"/>
            <a:r>
              <a:rPr lang="en-US" dirty="0"/>
              <a:t>task		ask			math		mash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chipmunk		nutshell	shamrock	chitchat	banish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02266" y="5090780"/>
            <a:ext cx="4995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01800" y="5100551"/>
            <a:ext cx="7175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96469" y="5055246"/>
            <a:ext cx="40136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897832" y="5069342"/>
            <a:ext cx="57891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5313363" y="5053478"/>
            <a:ext cx="70802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21392" y="5057922"/>
            <a:ext cx="53180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148776" y="5065543"/>
            <a:ext cx="48551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634287" y="5078607"/>
            <a:ext cx="49371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970963" y="5077943"/>
            <a:ext cx="47783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9448800" y="5090780"/>
            <a:ext cx="3810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saw		into		was		to			said</a:t>
            </a:r>
            <a:endParaRPr lang="en-US" dirty="0"/>
          </a:p>
          <a:p>
            <a:pPr marL="457200" lvl="1" indent="0" defTabSz="457200">
              <a:buNone/>
            </a:pPr>
            <a:r>
              <a:rPr lang="en-US" dirty="0"/>
              <a:t>work		put			down		children	and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Al will run down to the shop.</a:t>
            </a:r>
          </a:p>
          <a:p>
            <a:pPr lvl="1"/>
            <a:r>
              <a:rPr lang="en-US" dirty="0"/>
              <a:t>Jon and Beth can chop the log.</a:t>
            </a:r>
          </a:p>
          <a:p>
            <a:pPr lvl="1"/>
            <a:r>
              <a:rPr lang="en-US" dirty="0"/>
              <a:t>I saw a little chipmunk dash into the shed.</a:t>
            </a:r>
          </a:p>
          <a:p>
            <a:pPr lvl="1"/>
            <a:r>
              <a:rPr lang="en-US" dirty="0"/>
              <a:t>Can you put this lamp into a box for my mom?</a:t>
            </a:r>
          </a:p>
          <a:p>
            <a:pPr lvl="1"/>
            <a:r>
              <a:rPr lang="en-US" dirty="0"/>
              <a:t>When Rick got a chess set, he said it was the best gift.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155.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Text (Part 1)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part. Answer your teacher’s questions </a:t>
            </a:r>
            <a:br>
              <a:rPr lang="en-US" dirty="0"/>
            </a:br>
            <a:r>
              <a:rPr lang="en-US" dirty="0"/>
              <a:t>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798727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Chuck’s Chipmunk</a:t>
            </a:r>
            <a:endParaRPr lang="en-US" sz="3200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36032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655527"/>
            <a:ext cx="6667380" cy="10549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 Chipmunks are the smallest animals in the squirrel </a:t>
            </a:r>
            <a:br>
              <a:rPr lang="en-US" sz="1600" dirty="0"/>
            </a:br>
            <a:r>
              <a:rPr lang="en-US" sz="1600" dirty="0"/>
              <a:t>family. Most chipmunks live in long, underground burrows, or tunnels.</a:t>
            </a:r>
            <a:br>
              <a:rPr lang="en-US" sz="1600" dirty="0"/>
            </a:br>
            <a:r>
              <a:rPr lang="en-US" sz="1600" dirty="0"/>
              <a:t>Chipmunks eat many kinds of foods, including nuts. This story is about a</a:t>
            </a:r>
            <a:br>
              <a:rPr lang="en-US" sz="1600" dirty="0"/>
            </a:br>
            <a:r>
              <a:rPr lang="en-US" sz="1600" dirty="0"/>
              <a:t>man and a chipmunk that want the same nuts.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08640"/>
            <a:ext cx="6528547" cy="259216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little chipmunk sat next to a big rock. It saw </a:t>
            </a:r>
            <a:br>
              <a:rPr lang="en-US" sz="1800" dirty="0"/>
            </a:br>
            <a:r>
              <a:rPr lang="en-US" sz="1800" dirty="0"/>
              <a:t>a shed at the end of the path. It saw a man put some </a:t>
            </a:r>
            <a:br>
              <a:rPr lang="en-US" sz="1800" dirty="0"/>
            </a:br>
            <a:r>
              <a:rPr lang="en-US" sz="1800" dirty="0"/>
              <a:t>nuts in the shed. The chipmunk had a wish. Its wish </a:t>
            </a:r>
            <a:br>
              <a:rPr lang="en-US" sz="1800" dirty="0"/>
            </a:br>
            <a:r>
              <a:rPr lang="en-US" sz="1800" dirty="0"/>
              <a:t>was to get to the nuts in the shed. The chipmunk ran </a:t>
            </a:r>
            <a:br>
              <a:rPr lang="en-US" sz="1800" dirty="0"/>
            </a:br>
            <a:r>
              <a:rPr lang="en-US" sz="1800" dirty="0"/>
              <a:t>down the path to the shed. The shed was shut, but </a:t>
            </a:r>
            <a:br>
              <a:rPr lang="en-US" sz="1800" dirty="0"/>
            </a:br>
            <a:r>
              <a:rPr lang="en-US" sz="1800" dirty="0"/>
              <a:t>the chipmunk got in and saw a box on a shelf. The </a:t>
            </a:r>
            <a:br>
              <a:rPr lang="en-US" sz="1800" dirty="0"/>
            </a:br>
            <a:r>
              <a:rPr lang="en-US" sz="1800" dirty="0"/>
              <a:t>chipmunk went up to the box and saw them. Nuts!</a:t>
            </a:r>
            <a:br>
              <a:rPr lang="en-US" sz="1800" dirty="0"/>
            </a:br>
            <a:r>
              <a:rPr lang="en-US" sz="1800" dirty="0"/>
              <a:t>When the chipmunk had its fill, it ran back to the rock.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25812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33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xmlns="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the chipmunk want?</a:t>
            </a:r>
          </a:p>
          <a:p>
            <a:pPr marL="0" indent="0">
              <a:buNone/>
            </a:pPr>
            <a:r>
              <a:rPr lang="en-US" dirty="0"/>
              <a:t>	 The chipmunk wanted ________________.</a:t>
            </a:r>
          </a:p>
          <a:p>
            <a:pPr marL="0" indent="0">
              <a:buNone/>
            </a:pPr>
            <a:r>
              <a:rPr lang="en-US" b="1" dirty="0"/>
              <a:t>What did the chipmunk do to get the nuts?</a:t>
            </a:r>
          </a:p>
          <a:p>
            <a:pPr marL="0" indent="0">
              <a:buNone/>
            </a:pPr>
            <a:r>
              <a:rPr lang="en-US" dirty="0"/>
              <a:t>	 To get the nuts, the chipmunk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33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62A685E-8656-4590-94F4-4D51991A1728}"/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66247</TotalTime>
  <Words>436</Words>
  <Application>Microsoft Office PowerPoint</Application>
  <PresentationFormat>Custom</PresentationFormat>
  <Paragraphs>177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(Part 1)</vt:lpstr>
      <vt:lpstr>Comprehension Questions Part 1</vt:lpstr>
      <vt:lpstr>Decodable Text (Part 2)</vt:lpstr>
      <vt:lpstr>Comprehension Questions Part 2</vt:lpstr>
      <vt:lpstr>Decodable Text (Part 3)</vt:lpstr>
      <vt:lpstr>Comprehension Questions Part 3</vt:lpstr>
      <vt:lpstr>Picture Match</vt:lpstr>
      <vt:lpstr>Independent Practice (K) </vt:lpstr>
      <vt:lpstr>Independent Practice (K) — cont’d 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Simon and Sons</cp:lastModifiedBy>
  <cp:revision>2527</cp:revision>
  <dcterms:created xsi:type="dcterms:W3CDTF">2023-03-21T18:49:30Z</dcterms:created>
  <dcterms:modified xsi:type="dcterms:W3CDTF">2024-02-10T05:03:59Z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