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4"/>
  </p:sldMasterIdLst>
  <p:notesMasterIdLst>
    <p:notesMasterId r:id="rId17"/>
  </p:notesMasterIdLst>
  <p:sldIdLst>
    <p:sldId id="2147375896" r:id="rId5"/>
    <p:sldId id="2147375904" r:id="rId6"/>
    <p:sldId id="2147375915" r:id="rId7"/>
    <p:sldId id="2147375917" r:id="rId8"/>
    <p:sldId id="2147375918" r:id="rId9"/>
    <p:sldId id="2147375919" r:id="rId10"/>
    <p:sldId id="2147375924" r:id="rId11"/>
    <p:sldId id="2147375920" r:id="rId12"/>
    <p:sldId id="2147375921" r:id="rId13"/>
    <p:sldId id="2147375922" r:id="rId14"/>
    <p:sldId id="2147375923" r:id="rId15"/>
    <p:sldId id="214737590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 Presentation" id="{C3D0567A-1EDE-B048-8C19-B782FA5A4F6A}">
          <p14:sldIdLst>
            <p14:sldId id="2147375896"/>
            <p14:sldId id="2147375904"/>
            <p14:sldId id="2147375915"/>
            <p14:sldId id="2147375917"/>
            <p14:sldId id="2147375918"/>
            <p14:sldId id="2147375919"/>
            <p14:sldId id="2147375924"/>
            <p14:sldId id="2147375920"/>
            <p14:sldId id="2147375921"/>
            <p14:sldId id="2147375922"/>
            <p14:sldId id="2147375923"/>
            <p14:sldId id="2147375901"/>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270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uke Perrucci" initials="DP" lastIdx="6" clrIdx="0">
    <p:extLst>
      <p:ext uri="{19B8F6BF-5375-455C-9EA6-DF929625EA0E}">
        <p15:presenceInfo xmlns:p15="http://schemas.microsoft.com/office/powerpoint/2012/main" userId="S::perrucci@gurobi.com::e8956863-517d-460f-8f1b-1074a7aa3ead" providerId="AD"/>
      </p:ext>
    </p:extLst>
  </p:cmAuthor>
  <p:cmAuthor id="2" name="Frank Häger" initials="FH" lastIdx="3" clrIdx="1">
    <p:extLst>
      <p:ext uri="{19B8F6BF-5375-455C-9EA6-DF929625EA0E}">
        <p15:presenceInfo xmlns:p15="http://schemas.microsoft.com/office/powerpoint/2012/main" userId="S::haeger@gurobi.com::20a770e2-96df-468b-b223-5afe9893cb8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32F"/>
    <a:srgbClr val="2E476F"/>
    <a:srgbClr val="FBCA00"/>
    <a:srgbClr val="1E3E6D"/>
    <a:srgbClr val="263451"/>
    <a:srgbClr val="DDE1E9"/>
    <a:srgbClr val="DBE2E9"/>
    <a:srgbClr val="2B466D"/>
    <a:srgbClr val="DFE4EB"/>
    <a:srgbClr val="0F2A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8BCD31-D461-AC4A-9CC5-F19096D5049B}" v="6" dt="2026-07-20T18:57:06.6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726"/>
  </p:normalViewPr>
  <p:slideViewPr>
    <p:cSldViewPr snapToGrid="0">
      <p:cViewPr varScale="1">
        <p:scale>
          <a:sx n="128" d="100"/>
          <a:sy n="128" d="100"/>
        </p:scale>
        <p:origin x="480" y="176"/>
      </p:cViewPr>
      <p:guideLst>
        <p:guide orient="horz" pos="2183"/>
        <p:guide pos="3840"/>
        <p:guide orient="horz" pos="2704"/>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Camera" userId="c03cc272-9bde-4b63-ac9c-cecfb7673d4d" providerId="ADAL" clId="{A82BD1CF-3ED8-5303-96DA-93EDDF6DAE5D}"/>
    <pc:docChg chg="undo custSel modSld modMainMaster">
      <pc:chgData name="Mike Camera" userId="c03cc272-9bde-4b63-ac9c-cecfb7673d4d" providerId="ADAL" clId="{A82BD1CF-3ED8-5303-96DA-93EDDF6DAE5D}" dt="2026-07-20T18:57:06.697" v="25"/>
      <pc:docMkLst>
        <pc:docMk/>
      </pc:docMkLst>
      <pc:sldChg chg="modSp mod">
        <pc:chgData name="Mike Camera" userId="c03cc272-9bde-4b63-ac9c-cecfb7673d4d" providerId="ADAL" clId="{A82BD1CF-3ED8-5303-96DA-93EDDF6DAE5D}" dt="2026-07-20T18:56:04.170" v="2" actId="14100"/>
        <pc:sldMkLst>
          <pc:docMk/>
          <pc:sldMk cId="1274798030" sldId="2147375896"/>
        </pc:sldMkLst>
        <pc:picChg chg="mod">
          <ac:chgData name="Mike Camera" userId="c03cc272-9bde-4b63-ac9c-cecfb7673d4d" providerId="ADAL" clId="{A82BD1CF-3ED8-5303-96DA-93EDDF6DAE5D}" dt="2026-07-20T18:56:04.170" v="2" actId="14100"/>
          <ac:picMkLst>
            <pc:docMk/>
            <pc:sldMk cId="1274798030" sldId="2147375896"/>
            <ac:picMk id="2" creationId="{EE7185D9-3E3A-517D-1496-159C0D68741F}"/>
          </ac:picMkLst>
        </pc:picChg>
      </pc:sldChg>
      <pc:sldMasterChg chg="modSldLayout">
        <pc:chgData name="Mike Camera" userId="c03cc272-9bde-4b63-ac9c-cecfb7673d4d" providerId="ADAL" clId="{A82BD1CF-3ED8-5303-96DA-93EDDF6DAE5D}" dt="2026-07-20T18:57:06.697" v="25"/>
        <pc:sldMasterMkLst>
          <pc:docMk/>
          <pc:sldMasterMk cId="3512858159" sldId="2147483656"/>
        </pc:sldMasterMkLst>
        <pc:sldLayoutChg chg="addSp delSp modSp mod">
          <pc:chgData name="Mike Camera" userId="c03cc272-9bde-4b63-ac9c-cecfb7673d4d" providerId="ADAL" clId="{A82BD1CF-3ED8-5303-96DA-93EDDF6DAE5D}" dt="2026-07-20T18:57:03.197" v="22" actId="1076"/>
          <pc:sldLayoutMkLst>
            <pc:docMk/>
            <pc:sldMasterMk cId="3512858159" sldId="2147483656"/>
            <pc:sldLayoutMk cId="3020220522" sldId="2147483659"/>
          </pc:sldLayoutMkLst>
          <pc:picChg chg="add mod">
            <ac:chgData name="Mike Camera" userId="c03cc272-9bde-4b63-ac9c-cecfb7673d4d" providerId="ADAL" clId="{A82BD1CF-3ED8-5303-96DA-93EDDF6DAE5D}" dt="2026-07-20T18:57:03.197" v="22" actId="1076"/>
            <ac:picMkLst>
              <pc:docMk/>
              <pc:sldMasterMk cId="3512858159" sldId="2147483656"/>
              <pc:sldLayoutMk cId="3020220522" sldId="2147483659"/>
              <ac:picMk id="2" creationId="{CC32F90F-7512-5A6D-AB48-4871F233B426}"/>
            </ac:picMkLst>
          </pc:picChg>
          <pc:picChg chg="del">
            <ac:chgData name="Mike Camera" userId="c03cc272-9bde-4b63-ac9c-cecfb7673d4d" providerId="ADAL" clId="{A82BD1CF-3ED8-5303-96DA-93EDDF6DAE5D}" dt="2026-07-20T18:56:59.644" v="20" actId="478"/>
            <ac:picMkLst>
              <pc:docMk/>
              <pc:sldMasterMk cId="3512858159" sldId="2147483656"/>
              <pc:sldLayoutMk cId="3020220522" sldId="2147483659"/>
              <ac:picMk id="4" creationId="{D4862BD9-FABC-FA89-11FE-6068AE2E7861}"/>
            </ac:picMkLst>
          </pc:picChg>
        </pc:sldLayoutChg>
        <pc:sldLayoutChg chg="addSp delSp modSp mod">
          <pc:chgData name="Mike Camera" userId="c03cc272-9bde-4b63-ac9c-cecfb7673d4d" providerId="ADAL" clId="{A82BD1CF-3ED8-5303-96DA-93EDDF6DAE5D}" dt="2026-07-20T18:57:06.697" v="25"/>
          <pc:sldLayoutMkLst>
            <pc:docMk/>
            <pc:sldMasterMk cId="3512858159" sldId="2147483656"/>
            <pc:sldLayoutMk cId="40981555" sldId="2147483666"/>
          </pc:sldLayoutMkLst>
          <pc:picChg chg="add del mod">
            <ac:chgData name="Mike Camera" userId="c03cc272-9bde-4b63-ac9c-cecfb7673d4d" providerId="ADAL" clId="{A82BD1CF-3ED8-5303-96DA-93EDDF6DAE5D}" dt="2026-07-20T18:57:06.186" v="24" actId="478"/>
            <ac:picMkLst>
              <pc:docMk/>
              <pc:sldMasterMk cId="3512858159" sldId="2147483656"/>
              <pc:sldLayoutMk cId="40981555" sldId="2147483666"/>
              <ac:picMk id="6" creationId="{007E60C9-C613-A0EC-D7BC-76A01780A1EE}"/>
            </ac:picMkLst>
          </pc:picChg>
          <pc:picChg chg="add mod">
            <ac:chgData name="Mike Camera" userId="c03cc272-9bde-4b63-ac9c-cecfb7673d4d" providerId="ADAL" clId="{A82BD1CF-3ED8-5303-96DA-93EDDF6DAE5D}" dt="2026-07-20T18:57:06.697" v="25"/>
            <ac:picMkLst>
              <pc:docMk/>
              <pc:sldMasterMk cId="3512858159" sldId="2147483656"/>
              <pc:sldLayoutMk cId="40981555" sldId="2147483666"/>
              <ac:picMk id="8" creationId="{97CADF51-A77C-DBB7-3AAA-0B08B0FA5BA1}"/>
            </ac:picMkLst>
          </pc:picChg>
          <pc:picChg chg="del">
            <ac:chgData name="Mike Camera" userId="c03cc272-9bde-4b63-ac9c-cecfb7673d4d" providerId="ADAL" clId="{A82BD1CF-3ED8-5303-96DA-93EDDF6DAE5D}" dt="2026-07-20T18:56:45.836" v="15" actId="478"/>
            <ac:picMkLst>
              <pc:docMk/>
              <pc:sldMasterMk cId="3512858159" sldId="2147483656"/>
              <pc:sldLayoutMk cId="40981555" sldId="2147483666"/>
              <ac:picMk id="11" creationId="{A17051F6-BE92-7CA2-34D7-AB066CFD62D9}"/>
            </ac:picMkLst>
          </pc:picChg>
        </pc:sldLayoutChg>
        <pc:sldLayoutChg chg="addSp delSp modSp mod">
          <pc:chgData name="Mike Camera" userId="c03cc272-9bde-4b63-ac9c-cecfb7673d4d" providerId="ADAL" clId="{A82BD1CF-3ED8-5303-96DA-93EDDF6DAE5D}" dt="2026-07-20T18:56:25.379" v="4"/>
          <pc:sldLayoutMkLst>
            <pc:docMk/>
            <pc:sldMasterMk cId="3512858159" sldId="2147483656"/>
            <pc:sldLayoutMk cId="457006977" sldId="2147483669"/>
          </pc:sldLayoutMkLst>
          <pc:picChg chg="add mod">
            <ac:chgData name="Mike Camera" userId="c03cc272-9bde-4b63-ac9c-cecfb7673d4d" providerId="ADAL" clId="{A82BD1CF-3ED8-5303-96DA-93EDDF6DAE5D}" dt="2026-07-20T18:56:25.379" v="4"/>
            <ac:picMkLst>
              <pc:docMk/>
              <pc:sldMasterMk cId="3512858159" sldId="2147483656"/>
              <pc:sldLayoutMk cId="457006977" sldId="2147483669"/>
              <ac:picMk id="6" creationId="{7360777D-271B-5FE4-3C4C-DC307684BE92}"/>
            </ac:picMkLst>
          </pc:picChg>
          <pc:picChg chg="del">
            <ac:chgData name="Mike Camera" userId="c03cc272-9bde-4b63-ac9c-cecfb7673d4d" providerId="ADAL" clId="{A82BD1CF-3ED8-5303-96DA-93EDDF6DAE5D}" dt="2026-07-20T18:56:24.941" v="3" actId="478"/>
            <ac:picMkLst>
              <pc:docMk/>
              <pc:sldMasterMk cId="3512858159" sldId="2147483656"/>
              <pc:sldLayoutMk cId="457006977" sldId="2147483669"/>
              <ac:picMk id="8" creationId="{87AC46C1-C16D-4C65-C135-382DBB824519}"/>
            </ac:picMkLst>
          </pc:picChg>
        </pc:sldLayoutChg>
        <pc:sldLayoutChg chg="addSp delSp modSp mod">
          <pc:chgData name="Mike Camera" userId="c03cc272-9bde-4b63-ac9c-cecfb7673d4d" providerId="ADAL" clId="{A82BD1CF-3ED8-5303-96DA-93EDDF6DAE5D}" dt="2026-07-20T18:56:38.620" v="13" actId="1076"/>
          <pc:sldLayoutMkLst>
            <pc:docMk/>
            <pc:sldMasterMk cId="3512858159" sldId="2147483656"/>
            <pc:sldLayoutMk cId="1156200393" sldId="2147483673"/>
          </pc:sldLayoutMkLst>
          <pc:grpChg chg="mod">
            <ac:chgData name="Mike Camera" userId="c03cc272-9bde-4b63-ac9c-cecfb7673d4d" providerId="ADAL" clId="{A82BD1CF-3ED8-5303-96DA-93EDDF6DAE5D}" dt="2026-07-20T18:56:36.276" v="12" actId="1076"/>
            <ac:grpSpMkLst>
              <pc:docMk/>
              <pc:sldMasterMk cId="3512858159" sldId="2147483656"/>
              <pc:sldLayoutMk cId="1156200393" sldId="2147483673"/>
              <ac:grpSpMk id="13" creationId="{D2D8E59A-2C57-D542-829B-69284A687E4C}"/>
            </ac:grpSpMkLst>
          </pc:grpChg>
          <pc:picChg chg="add mod">
            <ac:chgData name="Mike Camera" userId="c03cc272-9bde-4b63-ac9c-cecfb7673d4d" providerId="ADAL" clId="{A82BD1CF-3ED8-5303-96DA-93EDDF6DAE5D}" dt="2026-07-20T18:56:38.620" v="13" actId="1076"/>
            <ac:picMkLst>
              <pc:docMk/>
              <pc:sldMasterMk cId="3512858159" sldId="2147483656"/>
              <pc:sldLayoutMk cId="1156200393" sldId="2147483673"/>
              <ac:picMk id="5" creationId="{016489F4-3C1A-6926-F7CA-451DFD4108CC}"/>
            </ac:picMkLst>
          </pc:picChg>
          <pc:picChg chg="del">
            <ac:chgData name="Mike Camera" userId="c03cc272-9bde-4b63-ac9c-cecfb7673d4d" providerId="ADAL" clId="{A82BD1CF-3ED8-5303-96DA-93EDDF6DAE5D}" dt="2026-07-20T18:56:28.286" v="5" actId="478"/>
            <ac:picMkLst>
              <pc:docMk/>
              <pc:sldMasterMk cId="3512858159" sldId="2147483656"/>
              <pc:sldLayoutMk cId="1156200393" sldId="2147483673"/>
              <ac:picMk id="8" creationId="{7A5FA2F7-670E-E9CF-8193-9CCCEA8F3DC3}"/>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6993FD-31C2-1A47-A7AB-AB8A1F3D1802}" type="datetimeFigureOut">
              <a:rPr lang="en-US" smtClean="0"/>
              <a:t>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4C69F7-5F2F-B042-B164-CE13392402C5}" type="slidenum">
              <a:rPr lang="en-US" smtClean="0"/>
              <a:t>‹#›</a:t>
            </a:fld>
            <a:endParaRPr lang="en-US"/>
          </a:p>
        </p:txBody>
      </p:sp>
    </p:spTree>
    <p:extLst>
      <p:ext uri="{BB962C8B-B14F-4D97-AF65-F5344CB8AC3E}">
        <p14:creationId xmlns:p14="http://schemas.microsoft.com/office/powerpoint/2010/main" val="125441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4C69F7-5F2F-B042-B164-CE13392402C5}" type="slidenum">
              <a:rPr lang="en-US" smtClean="0"/>
              <a:t>3</a:t>
            </a:fld>
            <a:endParaRPr lang="en-US"/>
          </a:p>
        </p:txBody>
      </p:sp>
    </p:spTree>
    <p:extLst>
      <p:ext uri="{BB962C8B-B14F-4D97-AF65-F5344CB8AC3E}">
        <p14:creationId xmlns:p14="http://schemas.microsoft.com/office/powerpoint/2010/main" val="3963384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4C69F7-5F2F-B042-B164-CE13392402C5}" type="slidenum">
              <a:rPr lang="en-US" smtClean="0"/>
              <a:t>5</a:t>
            </a:fld>
            <a:endParaRPr lang="en-US"/>
          </a:p>
        </p:txBody>
      </p:sp>
    </p:spTree>
    <p:extLst>
      <p:ext uri="{BB962C8B-B14F-4D97-AF65-F5344CB8AC3E}">
        <p14:creationId xmlns:p14="http://schemas.microsoft.com/office/powerpoint/2010/main" val="2611581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14C69F7-5F2F-B042-B164-CE13392402C5}" type="slidenum">
              <a:rPr lang="en-US" smtClean="0"/>
              <a:t>10</a:t>
            </a:fld>
            <a:endParaRPr lang="en-US"/>
          </a:p>
        </p:txBody>
      </p:sp>
    </p:spTree>
    <p:extLst>
      <p:ext uri="{BB962C8B-B14F-4D97-AF65-F5344CB8AC3E}">
        <p14:creationId xmlns:p14="http://schemas.microsoft.com/office/powerpoint/2010/main" val="2590225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374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2">
    <p:bg>
      <p:bgPr>
        <a:solidFill>
          <a:srgbClr val="DDE1E9"/>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5CE9FC-1B14-6E47-BFEC-D5C34EDE1883}"/>
              </a:ext>
            </a:extLst>
          </p:cNvPr>
          <p:cNvSpPr/>
          <p:nvPr userDrawn="1"/>
        </p:nvSpPr>
        <p:spPr>
          <a:xfrm>
            <a:off x="274320" y="274320"/>
            <a:ext cx="11643360" cy="631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0CDC8673-1520-5242-83DA-6E77A047792B}"/>
              </a:ext>
            </a:extLst>
          </p:cNvPr>
          <p:cNvSpPr txBox="1"/>
          <p:nvPr userDrawn="1"/>
        </p:nvSpPr>
        <p:spPr>
          <a:xfrm>
            <a:off x="3457575" y="-800100"/>
            <a:ext cx="184731" cy="369332"/>
          </a:xfrm>
          <a:prstGeom prst="rect">
            <a:avLst/>
          </a:prstGeom>
          <a:noFill/>
        </p:spPr>
        <p:txBody>
          <a:bodyPr wrap="none" rtlCol="0">
            <a:spAutoFit/>
          </a:bodyPr>
          <a:lstStyle/>
          <a:p>
            <a:endParaRPr lang="en-US"/>
          </a:p>
        </p:txBody>
      </p:sp>
      <p:sp>
        <p:nvSpPr>
          <p:cNvPr id="8" name="Text Placeholder 7">
            <a:extLst>
              <a:ext uri="{FF2B5EF4-FFF2-40B4-BE49-F238E27FC236}">
                <a16:creationId xmlns:a16="http://schemas.microsoft.com/office/drawing/2014/main" id="{4D13A76D-11E8-A443-8B89-3CDCCFB70572}"/>
              </a:ext>
            </a:extLst>
          </p:cNvPr>
          <p:cNvSpPr>
            <a:spLocks noGrp="1"/>
          </p:cNvSpPr>
          <p:nvPr>
            <p:ph type="body" sz="quarter" idx="18" hasCustomPrompt="1"/>
          </p:nvPr>
        </p:nvSpPr>
        <p:spPr>
          <a:xfrm>
            <a:off x="625160" y="501931"/>
            <a:ext cx="10959893" cy="884238"/>
          </a:xfrm>
        </p:spPr>
        <p:txBody>
          <a:bodyPr anchor="ctr"/>
          <a:lstStyle>
            <a:lvl1pPr marL="91440" indent="-91440" algn="ctr">
              <a:lnSpc>
                <a:spcPct val="85000"/>
              </a:lnSpc>
              <a:buFont typeface="System Font Regular"/>
              <a:buChar char=" "/>
              <a:tabLst/>
              <a:defRPr sz="3200" b="1">
                <a:solidFill>
                  <a:schemeClr val="tx2"/>
                </a:solidFill>
                <a:latin typeface="Noticia Text" panose="02000503060000020004" pitchFamily="2" charset="77"/>
              </a:defRPr>
            </a:lvl1pPr>
            <a:lvl2pPr marL="91440" indent="-91440" algn="ctr">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cxnSp>
        <p:nvCxnSpPr>
          <p:cNvPr id="9" name="Straight Connector 8">
            <a:extLst>
              <a:ext uri="{FF2B5EF4-FFF2-40B4-BE49-F238E27FC236}">
                <a16:creationId xmlns:a16="http://schemas.microsoft.com/office/drawing/2014/main" id="{756F5417-687A-554E-8EC8-CCB5853EF7A7}"/>
              </a:ext>
            </a:extLst>
          </p:cNvPr>
          <p:cNvCxnSpPr>
            <a:cxnSpLocks/>
          </p:cNvCxnSpPr>
          <p:nvPr userDrawn="1"/>
        </p:nvCxnSpPr>
        <p:spPr>
          <a:xfrm>
            <a:off x="5894706" y="1376698"/>
            <a:ext cx="38275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31FCF252-62F3-6145-8A81-0088E7EDADE8}"/>
              </a:ext>
            </a:extLst>
          </p:cNvPr>
          <p:cNvSpPr>
            <a:spLocks noGrp="1"/>
          </p:cNvSpPr>
          <p:nvPr>
            <p:ph idx="1"/>
          </p:nvPr>
        </p:nvSpPr>
        <p:spPr>
          <a:xfrm>
            <a:off x="625160" y="2007605"/>
            <a:ext cx="10944540" cy="4169358"/>
          </a:xfrm>
        </p:spPr>
        <p:txBody>
          <a:bodyPr>
            <a:noAutofit/>
          </a:bodyPr>
          <a:lstStyle>
            <a:lvl1pPr marL="0" indent="0" algn="ctr">
              <a:buNone/>
              <a:defRPr b="0" i="0">
                <a:latin typeface="Roboto Medium" panose="02000000000000000000" pitchFamily="2" charset="0"/>
                <a:ea typeface="Roboto Medium" panose="02000000000000000000"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Click to edit Master text styles</a:t>
            </a:r>
          </a:p>
        </p:txBody>
      </p:sp>
      <p:pic>
        <p:nvPicPr>
          <p:cNvPr id="3" name="Graphic 2">
            <a:extLst>
              <a:ext uri="{FF2B5EF4-FFF2-40B4-BE49-F238E27FC236}">
                <a16:creationId xmlns:a16="http://schemas.microsoft.com/office/drawing/2014/main" id="{7EC4C4E0-890A-C54F-E9B1-09278CA4CB7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2136" y="476532"/>
            <a:ext cx="1511151" cy="404258"/>
          </a:xfrm>
          <a:prstGeom prst="rect">
            <a:avLst/>
          </a:prstGeom>
        </p:spPr>
      </p:pic>
      <p:sp>
        <p:nvSpPr>
          <p:cNvPr id="2" name="Slide Number Placeholder 4">
            <a:extLst>
              <a:ext uri="{FF2B5EF4-FFF2-40B4-BE49-F238E27FC236}">
                <a16:creationId xmlns:a16="http://schemas.microsoft.com/office/drawing/2014/main" id="{97B7D721-4E05-4138-F00F-D9E96A6FC6FF}"/>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1863074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3">
    <p:bg>
      <p:bgPr>
        <a:solidFill>
          <a:srgbClr val="DDE1E9"/>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AA8B7BD-C1D8-B745-B452-95794C8A2E81}"/>
              </a:ext>
            </a:extLst>
          </p:cNvPr>
          <p:cNvSpPr/>
          <p:nvPr userDrawn="1"/>
        </p:nvSpPr>
        <p:spPr>
          <a:xfrm>
            <a:off x="274320" y="274320"/>
            <a:ext cx="11643360" cy="631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303E5BEB-A9D4-FF48-B6C3-F6A6FB9294AA}"/>
              </a:ext>
            </a:extLst>
          </p:cNvPr>
          <p:cNvCxnSpPr>
            <a:cxnSpLocks/>
          </p:cNvCxnSpPr>
          <p:nvPr userDrawn="1"/>
        </p:nvCxnSpPr>
        <p:spPr>
          <a:xfrm>
            <a:off x="599264" y="1237238"/>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AAFB4E7C-2819-894B-A70A-AB64586CC861}"/>
              </a:ext>
            </a:extLst>
          </p:cNvPr>
          <p:cNvSpPr>
            <a:spLocks noGrp="1"/>
          </p:cNvSpPr>
          <p:nvPr>
            <p:ph type="body" sz="quarter" idx="18" hasCustomPrompt="1"/>
          </p:nvPr>
        </p:nvSpPr>
        <p:spPr>
          <a:xfrm>
            <a:off x="546105" y="1136931"/>
            <a:ext cx="3860792" cy="884238"/>
          </a:xfrm>
        </p:spPr>
        <p:txBody>
          <a:bodyPr anchor="ctr"/>
          <a:lstStyle>
            <a:lvl1pPr marL="91440" indent="-91440" algn="l">
              <a:lnSpc>
                <a:spcPct val="85000"/>
              </a:lnSpc>
              <a:buFont typeface="System Font Regular"/>
              <a:buChar char=" "/>
              <a:tabLst/>
              <a:defRPr sz="3200" b="1">
                <a:solidFill>
                  <a:schemeClr val="tx2"/>
                </a:solidFill>
                <a:latin typeface="Noticia Text" panose="02000503060000020004" pitchFamily="2" charset="77"/>
              </a:defRPr>
            </a:lvl1pPr>
            <a:lvl2pPr marL="91440" indent="-91440" algn="l">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9" name="Content Placeholder 2">
            <a:extLst>
              <a:ext uri="{FF2B5EF4-FFF2-40B4-BE49-F238E27FC236}">
                <a16:creationId xmlns:a16="http://schemas.microsoft.com/office/drawing/2014/main" id="{01087189-317F-874A-AD86-91E6546545DC}"/>
              </a:ext>
            </a:extLst>
          </p:cNvPr>
          <p:cNvSpPr>
            <a:spLocks noGrp="1"/>
          </p:cNvSpPr>
          <p:nvPr>
            <p:ph idx="1"/>
          </p:nvPr>
        </p:nvSpPr>
        <p:spPr>
          <a:xfrm>
            <a:off x="4854388" y="1136931"/>
            <a:ext cx="6738348" cy="5040032"/>
          </a:xfrm>
        </p:spPr>
        <p:txBody>
          <a:bodyPr>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3" name="Graphic 2">
            <a:extLst>
              <a:ext uri="{FF2B5EF4-FFF2-40B4-BE49-F238E27FC236}">
                <a16:creationId xmlns:a16="http://schemas.microsoft.com/office/drawing/2014/main" id="{80DF54B9-F8A0-900E-D0F1-4A6A69B9585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2136" y="475488"/>
            <a:ext cx="1511151" cy="404258"/>
          </a:xfrm>
          <a:prstGeom prst="rect">
            <a:avLst/>
          </a:prstGeom>
        </p:spPr>
      </p:pic>
      <p:sp>
        <p:nvSpPr>
          <p:cNvPr id="2" name="Slide Number Placeholder 4">
            <a:extLst>
              <a:ext uri="{FF2B5EF4-FFF2-40B4-BE49-F238E27FC236}">
                <a16:creationId xmlns:a16="http://schemas.microsoft.com/office/drawing/2014/main" id="{7E37476E-94F3-202F-CC61-8F928C71A38D}"/>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2998243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32F38EC-9DD9-3B44-92EB-05014128E7E7}"/>
              </a:ext>
            </a:extLst>
          </p:cNvPr>
          <p:cNvSpPr/>
          <p:nvPr userDrawn="1"/>
        </p:nvSpPr>
        <p:spPr>
          <a:xfrm>
            <a:off x="-1" y="0"/>
            <a:ext cx="12192001" cy="920212"/>
          </a:xfrm>
          <a:prstGeom prst="rect">
            <a:avLst/>
          </a:prstGeom>
          <a:solidFill>
            <a:schemeClr val="accent6">
              <a:lumMod val="20000"/>
              <a:lumOff val="80000"/>
            </a:schemeClr>
          </a:solidFill>
          <a:ln w="12700" cap="flat" cmpd="sng" algn="ctr">
            <a:noFill/>
            <a:prstDash val="solid"/>
            <a:miter lim="800000"/>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srgbClr val="FFFFFF"/>
              </a:solidFill>
              <a:effectLst/>
              <a:uLnTx/>
              <a:uFillTx/>
              <a:latin typeface="Calibri" panose="020F0502020204030204"/>
            </a:endParaRPr>
          </a:p>
        </p:txBody>
      </p:sp>
      <p:sp>
        <p:nvSpPr>
          <p:cNvPr id="5" name="Content Placeholder 4">
            <a:extLst>
              <a:ext uri="{FF2B5EF4-FFF2-40B4-BE49-F238E27FC236}">
                <a16:creationId xmlns:a16="http://schemas.microsoft.com/office/drawing/2014/main" id="{26AE09D7-1723-A048-AF95-24A353AE5D2F}"/>
              </a:ext>
            </a:extLst>
          </p:cNvPr>
          <p:cNvSpPr>
            <a:spLocks noGrp="1"/>
          </p:cNvSpPr>
          <p:nvPr>
            <p:ph sz="quarter" idx="16"/>
          </p:nvPr>
        </p:nvSpPr>
        <p:spPr>
          <a:xfrm>
            <a:off x="517525" y="1320800"/>
            <a:ext cx="11242675" cy="51689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7" name="Straight Connector 16">
            <a:extLst>
              <a:ext uri="{FF2B5EF4-FFF2-40B4-BE49-F238E27FC236}">
                <a16:creationId xmlns:a16="http://schemas.microsoft.com/office/drawing/2014/main" id="{FEA03B61-1A37-F145-B245-1D0EFC6FAB0E}"/>
              </a:ext>
            </a:extLst>
          </p:cNvPr>
          <p:cNvCxnSpPr>
            <a:cxnSpLocks/>
          </p:cNvCxnSpPr>
          <p:nvPr userDrawn="1"/>
        </p:nvCxnSpPr>
        <p:spPr>
          <a:xfrm>
            <a:off x="580527" y="124942"/>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 Placeholder 7">
            <a:extLst>
              <a:ext uri="{FF2B5EF4-FFF2-40B4-BE49-F238E27FC236}">
                <a16:creationId xmlns:a16="http://schemas.microsoft.com/office/drawing/2014/main" id="{FC0A60A0-CDB8-B141-9771-B6AE31D28C8E}"/>
              </a:ext>
            </a:extLst>
          </p:cNvPr>
          <p:cNvSpPr>
            <a:spLocks noGrp="1"/>
          </p:cNvSpPr>
          <p:nvPr>
            <p:ph type="body" sz="quarter" idx="19" hasCustomPrompt="1"/>
          </p:nvPr>
        </p:nvSpPr>
        <p:spPr>
          <a:xfrm>
            <a:off x="517524" y="24635"/>
            <a:ext cx="10223092"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2" name="Slide Number Placeholder 4">
            <a:extLst>
              <a:ext uri="{FF2B5EF4-FFF2-40B4-BE49-F238E27FC236}">
                <a16:creationId xmlns:a16="http://schemas.microsoft.com/office/drawing/2014/main" id="{46AB5E42-E52E-CB19-F047-0F350F6DE663}"/>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pic>
        <p:nvPicPr>
          <p:cNvPr id="7" name="Graphic 6">
            <a:extLst>
              <a:ext uri="{FF2B5EF4-FFF2-40B4-BE49-F238E27FC236}">
                <a16:creationId xmlns:a16="http://schemas.microsoft.com/office/drawing/2014/main" id="{CEC8167A-EE13-E9B2-57BD-E2B06C356DE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75674" y="262976"/>
            <a:ext cx="1511151" cy="404258"/>
          </a:xfrm>
          <a:prstGeom prst="rect">
            <a:avLst/>
          </a:prstGeom>
        </p:spPr>
      </p:pic>
    </p:spTree>
    <p:extLst>
      <p:ext uri="{BB962C8B-B14F-4D97-AF65-F5344CB8AC3E}">
        <p14:creationId xmlns:p14="http://schemas.microsoft.com/office/powerpoint/2010/main" val="36830078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8061BF4-989C-864B-8F7D-0633D6B5CC79}"/>
              </a:ext>
            </a:extLst>
          </p:cNvPr>
          <p:cNvSpPr/>
          <p:nvPr userDrawn="1"/>
        </p:nvSpPr>
        <p:spPr>
          <a:xfrm>
            <a:off x="274320" y="274320"/>
            <a:ext cx="4729480" cy="6314201"/>
          </a:xfrm>
          <a:prstGeom prst="rect">
            <a:avLst/>
          </a:prstGeom>
          <a:solidFill>
            <a:srgbClr val="ED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452180" y="2717800"/>
            <a:ext cx="4373820" cy="3513758"/>
          </a:xfrm>
        </p:spPr>
        <p:txBody>
          <a:bodyPr>
            <a:noAutofit/>
          </a:bodyPr>
          <a:lstStyle>
            <a:lvl1pPr>
              <a:defRPr sz="1600"/>
            </a:lvl1pPr>
            <a:lvl2pPr>
              <a:defRPr sz="1400"/>
            </a:lvl2pPr>
            <a:lvl3pPr>
              <a:defRPr sz="12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Picture Placeholder 3">
            <a:extLst>
              <a:ext uri="{FF2B5EF4-FFF2-40B4-BE49-F238E27FC236}">
                <a16:creationId xmlns:a16="http://schemas.microsoft.com/office/drawing/2014/main" id="{0713A074-9041-E743-9B45-5AA4301EE8C5}"/>
              </a:ext>
            </a:extLst>
          </p:cNvPr>
          <p:cNvSpPr>
            <a:spLocks noGrp="1"/>
          </p:cNvSpPr>
          <p:nvPr>
            <p:ph type="pic" sz="quarter" idx="16"/>
          </p:nvPr>
        </p:nvSpPr>
        <p:spPr>
          <a:xfrm>
            <a:off x="5003800" y="0"/>
            <a:ext cx="7197724" cy="6858000"/>
          </a:xfrm>
        </p:spPr>
        <p:txBody>
          <a:bodyPr/>
          <a:lstStyle>
            <a:lvl1pPr marL="0" indent="0">
              <a:buNone/>
              <a:defRPr sz="100"/>
            </a:lvl1pPr>
          </a:lstStyle>
          <a:p>
            <a:r>
              <a:rPr lang="en-GB"/>
              <a:t>Click icon to add picture</a:t>
            </a:r>
            <a:endParaRPr lang="en-US"/>
          </a:p>
        </p:txBody>
      </p:sp>
      <p:cxnSp>
        <p:nvCxnSpPr>
          <p:cNvPr id="14" name="Straight Connector 13">
            <a:extLst>
              <a:ext uri="{FF2B5EF4-FFF2-40B4-BE49-F238E27FC236}">
                <a16:creationId xmlns:a16="http://schemas.microsoft.com/office/drawing/2014/main" id="{399EB4CF-ACC3-E449-BA8E-6ACBCBD69525}"/>
              </a:ext>
            </a:extLst>
          </p:cNvPr>
          <p:cNvCxnSpPr>
            <a:cxnSpLocks/>
          </p:cNvCxnSpPr>
          <p:nvPr userDrawn="1"/>
        </p:nvCxnSpPr>
        <p:spPr>
          <a:xfrm>
            <a:off x="485472" y="1664390"/>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288CD25C-1BCF-5846-93FA-2362423886FD}"/>
              </a:ext>
            </a:extLst>
          </p:cNvPr>
          <p:cNvSpPr>
            <a:spLocks noGrp="1"/>
          </p:cNvSpPr>
          <p:nvPr>
            <p:ph type="body" sz="quarter" idx="28" hasCustomPrompt="1"/>
          </p:nvPr>
        </p:nvSpPr>
        <p:spPr>
          <a:xfrm>
            <a:off x="422469" y="1564083"/>
            <a:ext cx="4405146"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pic>
        <p:nvPicPr>
          <p:cNvPr id="5" name="Graphic 4">
            <a:extLst>
              <a:ext uri="{FF2B5EF4-FFF2-40B4-BE49-F238E27FC236}">
                <a16:creationId xmlns:a16="http://schemas.microsoft.com/office/drawing/2014/main" id="{7CFCD58E-5D63-6BC3-68AF-FBB6EAA6D8A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2469" y="438431"/>
            <a:ext cx="1511151" cy="404258"/>
          </a:xfrm>
          <a:prstGeom prst="rect">
            <a:avLst/>
          </a:prstGeom>
        </p:spPr>
      </p:pic>
      <p:sp>
        <p:nvSpPr>
          <p:cNvPr id="2" name="Slide Number Placeholder 4">
            <a:extLst>
              <a:ext uri="{FF2B5EF4-FFF2-40B4-BE49-F238E27FC236}">
                <a16:creationId xmlns:a16="http://schemas.microsoft.com/office/drawing/2014/main" id="{DB13B16F-D12A-9D25-4376-9CDA5AC50E57}"/>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3830773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5b">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8061BF4-989C-864B-8F7D-0633D6B5CC79}"/>
              </a:ext>
            </a:extLst>
          </p:cNvPr>
          <p:cNvSpPr/>
          <p:nvPr userDrawn="1"/>
        </p:nvSpPr>
        <p:spPr>
          <a:xfrm>
            <a:off x="274320" y="274320"/>
            <a:ext cx="4729480" cy="6314201"/>
          </a:xfrm>
          <a:prstGeom prst="rect">
            <a:avLst/>
          </a:prstGeom>
          <a:solidFill>
            <a:srgbClr val="ED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452180" y="2717800"/>
            <a:ext cx="4373820" cy="3513758"/>
          </a:xfrm>
        </p:spPr>
        <p:txBody>
          <a:bodyPr>
            <a:noAutofit/>
          </a:bodyPr>
          <a:lstStyle>
            <a:lvl1pPr>
              <a:defRPr sz="1600"/>
            </a:lvl1pPr>
            <a:lvl2pPr>
              <a:defRPr sz="1400"/>
            </a:lvl2pPr>
            <a:lvl3pPr>
              <a:defRPr sz="12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Picture Placeholder 3">
            <a:extLst>
              <a:ext uri="{FF2B5EF4-FFF2-40B4-BE49-F238E27FC236}">
                <a16:creationId xmlns:a16="http://schemas.microsoft.com/office/drawing/2014/main" id="{0713A074-9041-E743-9B45-5AA4301EE8C5}"/>
              </a:ext>
            </a:extLst>
          </p:cNvPr>
          <p:cNvSpPr>
            <a:spLocks noGrp="1"/>
          </p:cNvSpPr>
          <p:nvPr>
            <p:ph type="pic" sz="quarter" idx="16"/>
          </p:nvPr>
        </p:nvSpPr>
        <p:spPr>
          <a:xfrm>
            <a:off x="5282328" y="269479"/>
            <a:ext cx="6635352" cy="6314202"/>
          </a:xfrm>
        </p:spPr>
        <p:txBody>
          <a:bodyPr/>
          <a:lstStyle>
            <a:lvl1pPr marL="0" indent="0">
              <a:buNone/>
              <a:defRPr sz="100"/>
            </a:lvl1pPr>
          </a:lstStyle>
          <a:p>
            <a:r>
              <a:rPr lang="en-GB"/>
              <a:t>Click icon to add picture</a:t>
            </a:r>
            <a:endParaRPr lang="en-US"/>
          </a:p>
        </p:txBody>
      </p:sp>
      <p:cxnSp>
        <p:nvCxnSpPr>
          <p:cNvPr id="14" name="Straight Connector 13">
            <a:extLst>
              <a:ext uri="{FF2B5EF4-FFF2-40B4-BE49-F238E27FC236}">
                <a16:creationId xmlns:a16="http://schemas.microsoft.com/office/drawing/2014/main" id="{399EB4CF-ACC3-E449-BA8E-6ACBCBD69525}"/>
              </a:ext>
            </a:extLst>
          </p:cNvPr>
          <p:cNvCxnSpPr>
            <a:cxnSpLocks/>
          </p:cNvCxnSpPr>
          <p:nvPr userDrawn="1"/>
        </p:nvCxnSpPr>
        <p:spPr>
          <a:xfrm>
            <a:off x="485472" y="1664390"/>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288CD25C-1BCF-5846-93FA-2362423886FD}"/>
              </a:ext>
            </a:extLst>
          </p:cNvPr>
          <p:cNvSpPr>
            <a:spLocks noGrp="1"/>
          </p:cNvSpPr>
          <p:nvPr>
            <p:ph type="body" sz="quarter" idx="28" hasCustomPrompt="1"/>
          </p:nvPr>
        </p:nvSpPr>
        <p:spPr>
          <a:xfrm>
            <a:off x="422469" y="1564083"/>
            <a:ext cx="4405146"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pic>
        <p:nvPicPr>
          <p:cNvPr id="2" name="Graphic 1">
            <a:extLst>
              <a:ext uri="{FF2B5EF4-FFF2-40B4-BE49-F238E27FC236}">
                <a16:creationId xmlns:a16="http://schemas.microsoft.com/office/drawing/2014/main" id="{F1E947F8-65DE-B6B6-DFED-B891C860998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2469" y="438431"/>
            <a:ext cx="1511151" cy="404258"/>
          </a:xfrm>
          <a:prstGeom prst="rect">
            <a:avLst/>
          </a:prstGeom>
        </p:spPr>
      </p:pic>
      <p:sp>
        <p:nvSpPr>
          <p:cNvPr id="5" name="Slide Number Placeholder 4">
            <a:extLst>
              <a:ext uri="{FF2B5EF4-FFF2-40B4-BE49-F238E27FC236}">
                <a16:creationId xmlns:a16="http://schemas.microsoft.com/office/drawing/2014/main" id="{CC8367F1-B03F-3ED4-B398-B1984134E279}"/>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2869559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yout 5c">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8061BF4-989C-864B-8F7D-0633D6B5CC79}"/>
              </a:ext>
            </a:extLst>
          </p:cNvPr>
          <p:cNvSpPr/>
          <p:nvPr userDrawn="1"/>
        </p:nvSpPr>
        <p:spPr>
          <a:xfrm>
            <a:off x="7188200" y="274320"/>
            <a:ext cx="4729480" cy="6314201"/>
          </a:xfrm>
          <a:prstGeom prst="rect">
            <a:avLst/>
          </a:prstGeom>
          <a:solidFill>
            <a:srgbClr val="ED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7366060" y="2717800"/>
            <a:ext cx="4373820" cy="3513758"/>
          </a:xfrm>
        </p:spPr>
        <p:txBody>
          <a:bodyPr>
            <a:noAutofit/>
          </a:bodyPr>
          <a:lstStyle>
            <a:lvl1pPr>
              <a:defRPr sz="1600"/>
            </a:lvl1pPr>
            <a:lvl2pPr>
              <a:defRPr sz="1400"/>
            </a:lvl2pPr>
            <a:lvl3pPr>
              <a:defRPr sz="12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Picture Placeholder 3">
            <a:extLst>
              <a:ext uri="{FF2B5EF4-FFF2-40B4-BE49-F238E27FC236}">
                <a16:creationId xmlns:a16="http://schemas.microsoft.com/office/drawing/2014/main" id="{0713A074-9041-E743-9B45-5AA4301EE8C5}"/>
              </a:ext>
            </a:extLst>
          </p:cNvPr>
          <p:cNvSpPr>
            <a:spLocks noGrp="1"/>
          </p:cNvSpPr>
          <p:nvPr>
            <p:ph type="pic" sz="quarter" idx="16"/>
          </p:nvPr>
        </p:nvSpPr>
        <p:spPr>
          <a:xfrm>
            <a:off x="300625" y="269479"/>
            <a:ext cx="6635352" cy="6314202"/>
          </a:xfrm>
        </p:spPr>
        <p:txBody>
          <a:bodyPr/>
          <a:lstStyle>
            <a:lvl1pPr marL="0" indent="0">
              <a:buNone/>
              <a:defRPr sz="100"/>
            </a:lvl1pPr>
          </a:lstStyle>
          <a:p>
            <a:r>
              <a:rPr lang="en-GB"/>
              <a:t>Click icon to add picture</a:t>
            </a:r>
            <a:endParaRPr lang="en-US"/>
          </a:p>
        </p:txBody>
      </p:sp>
      <p:cxnSp>
        <p:nvCxnSpPr>
          <p:cNvPr id="14" name="Straight Connector 13">
            <a:extLst>
              <a:ext uri="{FF2B5EF4-FFF2-40B4-BE49-F238E27FC236}">
                <a16:creationId xmlns:a16="http://schemas.microsoft.com/office/drawing/2014/main" id="{399EB4CF-ACC3-E449-BA8E-6ACBCBD69525}"/>
              </a:ext>
            </a:extLst>
          </p:cNvPr>
          <p:cNvCxnSpPr>
            <a:cxnSpLocks/>
          </p:cNvCxnSpPr>
          <p:nvPr userDrawn="1"/>
        </p:nvCxnSpPr>
        <p:spPr>
          <a:xfrm>
            <a:off x="7399352" y="1664390"/>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288CD25C-1BCF-5846-93FA-2362423886FD}"/>
              </a:ext>
            </a:extLst>
          </p:cNvPr>
          <p:cNvSpPr>
            <a:spLocks noGrp="1"/>
          </p:cNvSpPr>
          <p:nvPr>
            <p:ph type="body" sz="quarter" idx="28" hasCustomPrompt="1"/>
          </p:nvPr>
        </p:nvSpPr>
        <p:spPr>
          <a:xfrm>
            <a:off x="7336349" y="1564083"/>
            <a:ext cx="4405146"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2" name="Slide Number Placeholder 4">
            <a:extLst>
              <a:ext uri="{FF2B5EF4-FFF2-40B4-BE49-F238E27FC236}">
                <a16:creationId xmlns:a16="http://schemas.microsoft.com/office/drawing/2014/main" id="{19636DAB-CED5-8A29-A8D7-C6BC9D452E68}"/>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pic>
        <p:nvPicPr>
          <p:cNvPr id="6" name="Graphic 5">
            <a:extLst>
              <a:ext uri="{FF2B5EF4-FFF2-40B4-BE49-F238E27FC236}">
                <a16:creationId xmlns:a16="http://schemas.microsoft.com/office/drawing/2014/main" id="{2000D958-CB62-9657-F25D-5846D82B727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2136" y="475488"/>
            <a:ext cx="1511151" cy="404258"/>
          </a:xfrm>
          <a:prstGeom prst="rect">
            <a:avLst/>
          </a:prstGeom>
        </p:spPr>
      </p:pic>
    </p:spTree>
    <p:extLst>
      <p:ext uri="{BB962C8B-B14F-4D97-AF65-F5344CB8AC3E}">
        <p14:creationId xmlns:p14="http://schemas.microsoft.com/office/powerpoint/2010/main" val="30948557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5CE9FC-1B14-6E47-BFEC-D5C34EDE1883}"/>
              </a:ext>
            </a:extLst>
          </p:cNvPr>
          <p:cNvSpPr/>
          <p:nvPr userDrawn="1"/>
        </p:nvSpPr>
        <p:spPr>
          <a:xfrm>
            <a:off x="4356100" y="850900"/>
            <a:ext cx="6985000" cy="5168900"/>
          </a:xfrm>
          <a:prstGeom prst="rect">
            <a:avLst/>
          </a:prstGeom>
          <a:solidFill>
            <a:srgbClr val="ED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4838866" y="2538948"/>
            <a:ext cx="6299034" cy="3252252"/>
          </a:xfrm>
        </p:spPr>
        <p:txBody>
          <a:bodyPr lIns="182880">
            <a:noAutofit/>
          </a:bodyPr>
          <a:lstStyle>
            <a:lvl1pPr marL="0" indent="0" algn="l">
              <a:buNone/>
              <a:defRPr b="0" i="0">
                <a:latin typeface="Roboto Medium" panose="02000000000000000000" pitchFamily="2" charset="0"/>
                <a:ea typeface="Roboto Medium" panose="02000000000000000000"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Click to edit Master text styles</a:t>
            </a:r>
          </a:p>
        </p:txBody>
      </p:sp>
      <p:sp>
        <p:nvSpPr>
          <p:cNvPr id="33" name="TextBox 32">
            <a:extLst>
              <a:ext uri="{FF2B5EF4-FFF2-40B4-BE49-F238E27FC236}">
                <a16:creationId xmlns:a16="http://schemas.microsoft.com/office/drawing/2014/main" id="{0CDC8673-1520-5242-83DA-6E77A047792B}"/>
              </a:ext>
            </a:extLst>
          </p:cNvPr>
          <p:cNvSpPr txBox="1"/>
          <p:nvPr userDrawn="1"/>
        </p:nvSpPr>
        <p:spPr>
          <a:xfrm>
            <a:off x="3457575" y="-800100"/>
            <a:ext cx="184731" cy="369332"/>
          </a:xfrm>
          <a:prstGeom prst="rect">
            <a:avLst/>
          </a:prstGeom>
          <a:noFill/>
        </p:spPr>
        <p:txBody>
          <a:bodyPr wrap="none" rtlCol="0">
            <a:spAutoFit/>
          </a:bodyPr>
          <a:lstStyle/>
          <a:p>
            <a:endParaRPr lang="en-US"/>
          </a:p>
        </p:txBody>
      </p:sp>
      <p:sp>
        <p:nvSpPr>
          <p:cNvPr id="14" name="Text Placeholder 7">
            <a:extLst>
              <a:ext uri="{FF2B5EF4-FFF2-40B4-BE49-F238E27FC236}">
                <a16:creationId xmlns:a16="http://schemas.microsoft.com/office/drawing/2014/main" id="{32A76F94-445D-CC4D-9626-F1974245DC70}"/>
              </a:ext>
            </a:extLst>
          </p:cNvPr>
          <p:cNvSpPr>
            <a:spLocks noGrp="1"/>
          </p:cNvSpPr>
          <p:nvPr>
            <p:ph type="body" sz="quarter" idx="18" hasCustomPrompt="1"/>
          </p:nvPr>
        </p:nvSpPr>
        <p:spPr>
          <a:xfrm>
            <a:off x="4838866" y="1445338"/>
            <a:ext cx="6299034" cy="828133"/>
          </a:xfrm>
        </p:spPr>
        <p:txBody>
          <a:bodyPr anchor="ctr"/>
          <a:lstStyle>
            <a:lvl1pPr marL="91440" indent="-91440" algn="l">
              <a:lnSpc>
                <a:spcPct val="85000"/>
              </a:lnSpc>
              <a:buFont typeface="System Font Regular"/>
              <a:buChar char=" "/>
              <a:tabLst/>
              <a:defRPr sz="3200" b="1">
                <a:solidFill>
                  <a:schemeClr val="tx2"/>
                </a:solidFill>
                <a:latin typeface="Noticia Text" panose="02000503060000020004" pitchFamily="2" charset="77"/>
              </a:defRPr>
            </a:lvl1pPr>
            <a:lvl2pPr marL="91440" indent="-91440" algn="l">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5" name="Picture Placeholder 4">
            <a:extLst>
              <a:ext uri="{FF2B5EF4-FFF2-40B4-BE49-F238E27FC236}">
                <a16:creationId xmlns:a16="http://schemas.microsoft.com/office/drawing/2014/main" id="{5DE9528B-3BDD-7A46-8F03-67B4B2D9C228}"/>
              </a:ext>
            </a:extLst>
          </p:cNvPr>
          <p:cNvSpPr>
            <a:spLocks noGrp="1"/>
          </p:cNvSpPr>
          <p:nvPr>
            <p:ph type="pic" sz="quarter" idx="19"/>
          </p:nvPr>
        </p:nvSpPr>
        <p:spPr>
          <a:xfrm>
            <a:off x="876300" y="825500"/>
            <a:ext cx="3276600" cy="5207000"/>
          </a:xfrm>
        </p:spPr>
        <p:txBody>
          <a:bodyPr/>
          <a:lstStyle/>
          <a:p>
            <a:r>
              <a:rPr lang="en-GB"/>
              <a:t>Click icon to add picture</a:t>
            </a:r>
            <a:endParaRPr lang="en-US"/>
          </a:p>
        </p:txBody>
      </p:sp>
      <p:cxnSp>
        <p:nvCxnSpPr>
          <p:cNvPr id="16" name="Straight Connector 15">
            <a:extLst>
              <a:ext uri="{FF2B5EF4-FFF2-40B4-BE49-F238E27FC236}">
                <a16:creationId xmlns:a16="http://schemas.microsoft.com/office/drawing/2014/main" id="{81C705F5-75A6-BD4B-96D4-6E1C23612207}"/>
              </a:ext>
            </a:extLst>
          </p:cNvPr>
          <p:cNvCxnSpPr>
            <a:cxnSpLocks/>
          </p:cNvCxnSpPr>
          <p:nvPr userDrawn="1"/>
        </p:nvCxnSpPr>
        <p:spPr>
          <a:xfrm>
            <a:off x="4891864" y="1500252"/>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9745975E-E6F5-925E-EDCF-A168D0FC241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275149" y="6383709"/>
            <a:ext cx="1045651" cy="279729"/>
          </a:xfrm>
          <a:prstGeom prst="rect">
            <a:avLst/>
          </a:prstGeom>
        </p:spPr>
      </p:pic>
      <p:sp>
        <p:nvSpPr>
          <p:cNvPr id="2" name="Slide Number Placeholder 4">
            <a:extLst>
              <a:ext uri="{FF2B5EF4-FFF2-40B4-BE49-F238E27FC236}">
                <a16:creationId xmlns:a16="http://schemas.microsoft.com/office/drawing/2014/main" id="{3F5146BB-7246-2E3A-B94C-74BFCB360640}"/>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307273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5CE9FC-1B14-6E47-BFEC-D5C34EDE1883}"/>
              </a:ext>
            </a:extLst>
          </p:cNvPr>
          <p:cNvSpPr/>
          <p:nvPr userDrawn="1"/>
        </p:nvSpPr>
        <p:spPr>
          <a:xfrm>
            <a:off x="274320" y="274320"/>
            <a:ext cx="11643360" cy="6314201"/>
          </a:xfrm>
          <a:prstGeom prst="rect">
            <a:avLst/>
          </a:prstGeom>
          <a:solidFill>
            <a:srgbClr val="ED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838200" y="2404533"/>
            <a:ext cx="10720388" cy="3772430"/>
          </a:xfrm>
        </p:spPr>
        <p:txBody>
          <a:bodyPr>
            <a:noAutofit/>
          </a:bodyPr>
          <a:lstStyle>
            <a:lvl1pPr marL="0" indent="0" algn="ctr">
              <a:buNone/>
              <a:defRPr b="0" i="0">
                <a:latin typeface="Roboto Medium" panose="02000000000000000000" pitchFamily="2" charset="0"/>
                <a:ea typeface="Roboto Medium" panose="02000000000000000000"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Click to edit Master text styles</a:t>
            </a:r>
          </a:p>
        </p:txBody>
      </p:sp>
      <p:sp>
        <p:nvSpPr>
          <p:cNvPr id="33" name="TextBox 32">
            <a:extLst>
              <a:ext uri="{FF2B5EF4-FFF2-40B4-BE49-F238E27FC236}">
                <a16:creationId xmlns:a16="http://schemas.microsoft.com/office/drawing/2014/main" id="{0CDC8673-1520-5242-83DA-6E77A047792B}"/>
              </a:ext>
            </a:extLst>
          </p:cNvPr>
          <p:cNvSpPr txBox="1"/>
          <p:nvPr userDrawn="1"/>
        </p:nvSpPr>
        <p:spPr>
          <a:xfrm>
            <a:off x="3457575" y="-800100"/>
            <a:ext cx="184731" cy="369332"/>
          </a:xfrm>
          <a:prstGeom prst="rect">
            <a:avLst/>
          </a:prstGeom>
          <a:noFill/>
        </p:spPr>
        <p:txBody>
          <a:bodyPr wrap="none" rtlCol="0">
            <a:spAutoFit/>
          </a:bodyPr>
          <a:lstStyle/>
          <a:p>
            <a:endParaRPr lang="en-US"/>
          </a:p>
        </p:txBody>
      </p:sp>
      <p:cxnSp>
        <p:nvCxnSpPr>
          <p:cNvPr id="12" name="Straight Connector 11">
            <a:extLst>
              <a:ext uri="{FF2B5EF4-FFF2-40B4-BE49-F238E27FC236}">
                <a16:creationId xmlns:a16="http://schemas.microsoft.com/office/drawing/2014/main" id="{B379F73B-27A8-D844-AA5A-3CC57E00D091}"/>
              </a:ext>
            </a:extLst>
          </p:cNvPr>
          <p:cNvCxnSpPr>
            <a:cxnSpLocks/>
          </p:cNvCxnSpPr>
          <p:nvPr userDrawn="1"/>
        </p:nvCxnSpPr>
        <p:spPr>
          <a:xfrm>
            <a:off x="5974591" y="1710814"/>
            <a:ext cx="38275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Text Placeholder 7">
            <a:extLst>
              <a:ext uri="{FF2B5EF4-FFF2-40B4-BE49-F238E27FC236}">
                <a16:creationId xmlns:a16="http://schemas.microsoft.com/office/drawing/2014/main" id="{32A76F94-445D-CC4D-9626-F1974245DC70}"/>
              </a:ext>
            </a:extLst>
          </p:cNvPr>
          <p:cNvSpPr>
            <a:spLocks noGrp="1"/>
          </p:cNvSpPr>
          <p:nvPr>
            <p:ph type="body" sz="quarter" idx="18" hasCustomPrompt="1"/>
          </p:nvPr>
        </p:nvSpPr>
        <p:spPr>
          <a:xfrm>
            <a:off x="838200" y="714171"/>
            <a:ext cx="10720388" cy="884238"/>
          </a:xfrm>
        </p:spPr>
        <p:txBody>
          <a:bodyPr anchor="ctr"/>
          <a:lstStyle>
            <a:lvl1pPr marL="91440" indent="-91440" algn="ctr">
              <a:lnSpc>
                <a:spcPct val="85000"/>
              </a:lnSpc>
              <a:buFont typeface="System Font Regular"/>
              <a:buChar char=" "/>
              <a:tabLst/>
              <a:defRPr sz="3200" b="1">
                <a:solidFill>
                  <a:schemeClr val="tx2"/>
                </a:solidFill>
                <a:latin typeface="Noticia Text" panose="02000503060000020004" pitchFamily="2" charset="77"/>
              </a:defRPr>
            </a:lvl1pPr>
            <a:lvl2pPr marL="91440" indent="-91440" algn="ctr">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pic>
        <p:nvPicPr>
          <p:cNvPr id="4" name="Graphic 3">
            <a:extLst>
              <a:ext uri="{FF2B5EF4-FFF2-40B4-BE49-F238E27FC236}">
                <a16:creationId xmlns:a16="http://schemas.microsoft.com/office/drawing/2014/main" id="{55851735-6753-7000-1E03-E26BAE51857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2136" y="475488"/>
            <a:ext cx="1511151" cy="404258"/>
          </a:xfrm>
          <a:prstGeom prst="rect">
            <a:avLst/>
          </a:prstGeom>
        </p:spPr>
      </p:pic>
      <p:sp>
        <p:nvSpPr>
          <p:cNvPr id="2" name="Slide Number Placeholder 4">
            <a:extLst>
              <a:ext uri="{FF2B5EF4-FFF2-40B4-BE49-F238E27FC236}">
                <a16:creationId xmlns:a16="http://schemas.microsoft.com/office/drawing/2014/main" id="{61B9A32C-9EFE-8994-9A0D-C87502510DA3}"/>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3950460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yout 8">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32F38EC-9DD9-3B44-92EB-05014128E7E7}"/>
              </a:ext>
            </a:extLst>
          </p:cNvPr>
          <p:cNvSpPr/>
          <p:nvPr userDrawn="1"/>
        </p:nvSpPr>
        <p:spPr>
          <a:xfrm flipV="1">
            <a:off x="-1" y="920212"/>
            <a:ext cx="12192001" cy="593778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26AE09D7-1723-A048-AF95-24A353AE5D2F}"/>
              </a:ext>
            </a:extLst>
          </p:cNvPr>
          <p:cNvSpPr>
            <a:spLocks noGrp="1"/>
          </p:cNvSpPr>
          <p:nvPr>
            <p:ph sz="quarter" idx="16"/>
          </p:nvPr>
        </p:nvSpPr>
        <p:spPr>
          <a:xfrm>
            <a:off x="517525" y="1320800"/>
            <a:ext cx="11242675" cy="51689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7" name="Straight Connector 16">
            <a:extLst>
              <a:ext uri="{FF2B5EF4-FFF2-40B4-BE49-F238E27FC236}">
                <a16:creationId xmlns:a16="http://schemas.microsoft.com/office/drawing/2014/main" id="{FEA03B61-1A37-F145-B245-1D0EFC6FAB0E}"/>
              </a:ext>
            </a:extLst>
          </p:cNvPr>
          <p:cNvCxnSpPr>
            <a:cxnSpLocks/>
          </p:cNvCxnSpPr>
          <p:nvPr userDrawn="1"/>
        </p:nvCxnSpPr>
        <p:spPr>
          <a:xfrm>
            <a:off x="580527" y="124942"/>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 Placeholder 7">
            <a:extLst>
              <a:ext uri="{FF2B5EF4-FFF2-40B4-BE49-F238E27FC236}">
                <a16:creationId xmlns:a16="http://schemas.microsoft.com/office/drawing/2014/main" id="{FC0A60A0-CDB8-B141-9771-B6AE31D28C8E}"/>
              </a:ext>
            </a:extLst>
          </p:cNvPr>
          <p:cNvSpPr>
            <a:spLocks noGrp="1"/>
          </p:cNvSpPr>
          <p:nvPr>
            <p:ph type="body" sz="quarter" idx="19" hasCustomPrompt="1"/>
          </p:nvPr>
        </p:nvSpPr>
        <p:spPr>
          <a:xfrm>
            <a:off x="517524" y="24635"/>
            <a:ext cx="10223092"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pic>
        <p:nvPicPr>
          <p:cNvPr id="4" name="Graphic 3">
            <a:extLst>
              <a:ext uri="{FF2B5EF4-FFF2-40B4-BE49-F238E27FC236}">
                <a16:creationId xmlns:a16="http://schemas.microsoft.com/office/drawing/2014/main" id="{A2037285-36E2-1605-96DC-17A54BDFB3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75674" y="262976"/>
            <a:ext cx="1511151" cy="404258"/>
          </a:xfrm>
          <a:prstGeom prst="rect">
            <a:avLst/>
          </a:prstGeom>
        </p:spPr>
      </p:pic>
      <p:sp>
        <p:nvSpPr>
          <p:cNvPr id="2" name="Slide Number Placeholder 4">
            <a:extLst>
              <a:ext uri="{FF2B5EF4-FFF2-40B4-BE49-F238E27FC236}">
                <a16:creationId xmlns:a16="http://schemas.microsoft.com/office/drawing/2014/main" id="{4BEE745D-5754-A769-4076-52CA4204E203}"/>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2885389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yout 9">
    <p:bg>
      <p:bgPr>
        <a:solidFill>
          <a:srgbClr val="DDE1E9"/>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5CE9FC-1B14-6E47-BFEC-D5C34EDE1883}"/>
              </a:ext>
            </a:extLst>
          </p:cNvPr>
          <p:cNvSpPr/>
          <p:nvPr userDrawn="1"/>
        </p:nvSpPr>
        <p:spPr>
          <a:xfrm>
            <a:off x="274320" y="274320"/>
            <a:ext cx="11643360" cy="631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812799" y="2007605"/>
            <a:ext cx="4904654" cy="4169358"/>
          </a:xfrm>
        </p:spPr>
        <p:txBody>
          <a:bodyPr>
            <a:noAutofit/>
          </a:bodyPr>
          <a:lstStyle>
            <a:lvl1pPr>
              <a:defRPr sz="1600"/>
            </a:lvl1pPr>
            <a:lvl2pPr>
              <a:defRPr sz="1400"/>
            </a:lvl2pPr>
            <a:lvl3pPr>
              <a:defRPr sz="12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3" name="TextBox 32">
            <a:extLst>
              <a:ext uri="{FF2B5EF4-FFF2-40B4-BE49-F238E27FC236}">
                <a16:creationId xmlns:a16="http://schemas.microsoft.com/office/drawing/2014/main" id="{0CDC8673-1520-5242-83DA-6E77A047792B}"/>
              </a:ext>
            </a:extLst>
          </p:cNvPr>
          <p:cNvSpPr txBox="1"/>
          <p:nvPr userDrawn="1"/>
        </p:nvSpPr>
        <p:spPr>
          <a:xfrm>
            <a:off x="3457575" y="-800100"/>
            <a:ext cx="184731" cy="369332"/>
          </a:xfrm>
          <a:prstGeom prst="rect">
            <a:avLst/>
          </a:prstGeom>
          <a:noFill/>
        </p:spPr>
        <p:txBody>
          <a:bodyPr wrap="none" rtlCol="0">
            <a:spAutoFit/>
          </a:bodyPr>
          <a:lstStyle/>
          <a:p>
            <a:endParaRPr lang="en-US"/>
          </a:p>
        </p:txBody>
      </p:sp>
      <p:cxnSp>
        <p:nvCxnSpPr>
          <p:cNvPr id="11" name="Straight Connector 10">
            <a:extLst>
              <a:ext uri="{FF2B5EF4-FFF2-40B4-BE49-F238E27FC236}">
                <a16:creationId xmlns:a16="http://schemas.microsoft.com/office/drawing/2014/main" id="{87EEB7AD-F8B6-BC42-93AE-CD43D31DEE12}"/>
              </a:ext>
            </a:extLst>
          </p:cNvPr>
          <p:cNvCxnSpPr>
            <a:cxnSpLocks/>
          </p:cNvCxnSpPr>
          <p:nvPr userDrawn="1"/>
        </p:nvCxnSpPr>
        <p:spPr>
          <a:xfrm>
            <a:off x="688164" y="602238"/>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4D13A76D-11E8-A443-8B89-3CDCCFB70572}"/>
              </a:ext>
            </a:extLst>
          </p:cNvPr>
          <p:cNvSpPr>
            <a:spLocks noGrp="1"/>
          </p:cNvSpPr>
          <p:nvPr>
            <p:ph type="body" sz="quarter" idx="18" hasCustomPrompt="1"/>
          </p:nvPr>
        </p:nvSpPr>
        <p:spPr>
          <a:xfrm>
            <a:off x="625161" y="501931"/>
            <a:ext cx="10223092"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10" name="Content Placeholder 2">
            <a:extLst>
              <a:ext uri="{FF2B5EF4-FFF2-40B4-BE49-F238E27FC236}">
                <a16:creationId xmlns:a16="http://schemas.microsoft.com/office/drawing/2014/main" id="{FC13EE80-DE12-B94D-87AE-69F6B244D64A}"/>
              </a:ext>
            </a:extLst>
          </p:cNvPr>
          <p:cNvSpPr>
            <a:spLocks noGrp="1"/>
          </p:cNvSpPr>
          <p:nvPr>
            <p:ph idx="19"/>
          </p:nvPr>
        </p:nvSpPr>
        <p:spPr>
          <a:xfrm>
            <a:off x="5930899" y="2007605"/>
            <a:ext cx="4904654" cy="4169358"/>
          </a:xfrm>
        </p:spPr>
        <p:txBody>
          <a:bodyPr>
            <a:noAutofit/>
          </a:bodyPr>
          <a:lstStyle>
            <a:lvl1pPr>
              <a:defRPr sz="1600"/>
            </a:lvl1pPr>
            <a:lvl2pPr>
              <a:defRPr sz="1400"/>
            </a:lvl2pPr>
            <a:lvl3pPr>
              <a:defRPr sz="1200"/>
            </a:lvl3pPr>
            <a:lvl4pPr>
              <a:defRPr sz="1100"/>
            </a:lvl4pPr>
            <a:lvl5pP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4" name="Graphic 3">
            <a:extLst>
              <a:ext uri="{FF2B5EF4-FFF2-40B4-BE49-F238E27FC236}">
                <a16:creationId xmlns:a16="http://schemas.microsoft.com/office/drawing/2014/main" id="{965C4415-BC97-F00F-8949-3083363D37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4103" y="478908"/>
            <a:ext cx="1511151" cy="404258"/>
          </a:xfrm>
          <a:prstGeom prst="rect">
            <a:avLst/>
          </a:prstGeom>
        </p:spPr>
      </p:pic>
      <p:sp>
        <p:nvSpPr>
          <p:cNvPr id="2" name="Slide Number Placeholder 4">
            <a:extLst>
              <a:ext uri="{FF2B5EF4-FFF2-40B4-BE49-F238E27FC236}">
                <a16:creationId xmlns:a16="http://schemas.microsoft.com/office/drawing/2014/main" id="{9B63DF65-B215-5698-92C8-6564F1FB7563}"/>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1643007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2">
    <p:bg>
      <p:bgPr>
        <a:solidFill>
          <a:srgbClr val="DDE1E9"/>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AA8B7BD-C1D8-B745-B452-95794C8A2E81}"/>
              </a:ext>
            </a:extLst>
          </p:cNvPr>
          <p:cNvSpPr/>
          <p:nvPr userDrawn="1"/>
        </p:nvSpPr>
        <p:spPr>
          <a:xfrm>
            <a:off x="274320" y="274320"/>
            <a:ext cx="11643360" cy="631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4758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5CE9FC-1B14-6E47-BFEC-D5C34EDE1883}"/>
              </a:ext>
            </a:extLst>
          </p:cNvPr>
          <p:cNvSpPr/>
          <p:nvPr userDrawn="1"/>
        </p:nvSpPr>
        <p:spPr>
          <a:xfrm>
            <a:off x="6107430" y="0"/>
            <a:ext cx="6084570" cy="6858000"/>
          </a:xfrm>
          <a:prstGeom prst="rect">
            <a:avLst/>
          </a:prstGeom>
          <a:solidFill>
            <a:srgbClr val="ED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838200" y="2404533"/>
            <a:ext cx="4919663" cy="3772430"/>
          </a:xfrm>
        </p:spPr>
        <p:txBody>
          <a:bodyPr>
            <a:noAutofit/>
          </a:bodyPr>
          <a:lstStyle>
            <a:lvl1pPr marL="0" indent="0" algn="l">
              <a:buNone/>
              <a:defRPr b="0" i="0">
                <a:latin typeface="Roboto Medium" panose="02000000000000000000" pitchFamily="2" charset="0"/>
                <a:ea typeface="Roboto Medium" panose="02000000000000000000" pitchFamily="2" charset="0"/>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3" name="TextBox 32">
            <a:extLst>
              <a:ext uri="{FF2B5EF4-FFF2-40B4-BE49-F238E27FC236}">
                <a16:creationId xmlns:a16="http://schemas.microsoft.com/office/drawing/2014/main" id="{0CDC8673-1520-5242-83DA-6E77A047792B}"/>
              </a:ext>
            </a:extLst>
          </p:cNvPr>
          <p:cNvSpPr txBox="1"/>
          <p:nvPr userDrawn="1"/>
        </p:nvSpPr>
        <p:spPr>
          <a:xfrm>
            <a:off x="3457575" y="-800100"/>
            <a:ext cx="184731" cy="369332"/>
          </a:xfrm>
          <a:prstGeom prst="rect">
            <a:avLst/>
          </a:prstGeom>
          <a:noFill/>
        </p:spPr>
        <p:txBody>
          <a:bodyPr wrap="none" rtlCol="0">
            <a:spAutoFit/>
          </a:bodyPr>
          <a:lstStyle/>
          <a:p>
            <a:endParaRPr lang="en-US"/>
          </a:p>
        </p:txBody>
      </p:sp>
      <p:sp>
        <p:nvSpPr>
          <p:cNvPr id="9" name="Content Placeholder 2">
            <a:extLst>
              <a:ext uri="{FF2B5EF4-FFF2-40B4-BE49-F238E27FC236}">
                <a16:creationId xmlns:a16="http://schemas.microsoft.com/office/drawing/2014/main" id="{2168E6CA-D522-AA4F-8E4E-D32E7F22B39E}"/>
              </a:ext>
            </a:extLst>
          </p:cNvPr>
          <p:cNvSpPr>
            <a:spLocks noGrp="1"/>
          </p:cNvSpPr>
          <p:nvPr>
            <p:ph idx="16"/>
          </p:nvPr>
        </p:nvSpPr>
        <p:spPr>
          <a:xfrm>
            <a:off x="6696075" y="2404533"/>
            <a:ext cx="4919663" cy="3772430"/>
          </a:xfrm>
        </p:spPr>
        <p:txBody>
          <a:bodyPr>
            <a:noAutofit/>
          </a:bodyPr>
          <a:lstStyle>
            <a:lvl1pPr marL="0" indent="0" algn="l">
              <a:buNone/>
              <a:defRPr b="0" i="0">
                <a:latin typeface="Roboto Medium" panose="02000000000000000000" pitchFamily="2" charset="0"/>
                <a:ea typeface="Roboto Medium" panose="02000000000000000000" pitchFamily="2" charset="0"/>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3" name="Straight Connector 12">
            <a:extLst>
              <a:ext uri="{FF2B5EF4-FFF2-40B4-BE49-F238E27FC236}">
                <a16:creationId xmlns:a16="http://schemas.microsoft.com/office/drawing/2014/main" id="{EA7A3470-C983-9246-ACC4-AD6A0C9CD1DA}"/>
              </a:ext>
            </a:extLst>
          </p:cNvPr>
          <p:cNvCxnSpPr>
            <a:cxnSpLocks/>
          </p:cNvCxnSpPr>
          <p:nvPr userDrawn="1"/>
        </p:nvCxnSpPr>
        <p:spPr>
          <a:xfrm>
            <a:off x="5974591" y="1710814"/>
            <a:ext cx="38275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AFA2A568-85E2-B744-AADC-0C53B6EDD29D}"/>
              </a:ext>
            </a:extLst>
          </p:cNvPr>
          <p:cNvSpPr>
            <a:spLocks noGrp="1"/>
          </p:cNvSpPr>
          <p:nvPr>
            <p:ph type="body" sz="quarter" idx="18" hasCustomPrompt="1"/>
          </p:nvPr>
        </p:nvSpPr>
        <p:spPr>
          <a:xfrm>
            <a:off x="838200" y="714171"/>
            <a:ext cx="10720388" cy="884238"/>
          </a:xfrm>
        </p:spPr>
        <p:txBody>
          <a:bodyPr anchor="ctr"/>
          <a:lstStyle>
            <a:lvl1pPr marL="91440" indent="-91440" algn="ctr">
              <a:lnSpc>
                <a:spcPct val="85000"/>
              </a:lnSpc>
              <a:buFont typeface="System Font Regular"/>
              <a:buChar char=" "/>
              <a:tabLst/>
              <a:defRPr sz="3200" b="1">
                <a:solidFill>
                  <a:schemeClr val="tx2"/>
                </a:solidFill>
                <a:latin typeface="Noticia Text" panose="02000503060000020004" pitchFamily="2" charset="77"/>
              </a:defRPr>
            </a:lvl1pPr>
            <a:lvl2pPr marL="91440" indent="-91440" algn="ctr">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pic>
        <p:nvPicPr>
          <p:cNvPr id="4" name="Graphic 3">
            <a:extLst>
              <a:ext uri="{FF2B5EF4-FFF2-40B4-BE49-F238E27FC236}">
                <a16:creationId xmlns:a16="http://schemas.microsoft.com/office/drawing/2014/main" id="{EE3FFE57-F005-7D6B-F42E-8A3C2FB30C5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4103" y="478908"/>
            <a:ext cx="1511151" cy="404258"/>
          </a:xfrm>
          <a:prstGeom prst="rect">
            <a:avLst/>
          </a:prstGeom>
        </p:spPr>
      </p:pic>
      <p:sp>
        <p:nvSpPr>
          <p:cNvPr id="2" name="Slide Number Placeholder 4">
            <a:extLst>
              <a:ext uri="{FF2B5EF4-FFF2-40B4-BE49-F238E27FC236}">
                <a16:creationId xmlns:a16="http://schemas.microsoft.com/office/drawing/2014/main" id="{739A2C6F-041B-0D1F-8FE4-F4E3DAB20A2E}"/>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13713620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yout 11">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E0F5430C-4E3E-2B4A-8600-5BD8743898C0}"/>
              </a:ext>
            </a:extLst>
          </p:cNvPr>
          <p:cNvSpPr>
            <a:spLocks noGrp="1"/>
          </p:cNvSpPr>
          <p:nvPr>
            <p:ph type="pic" sz="quarter" idx="16"/>
          </p:nvPr>
        </p:nvSpPr>
        <p:spPr>
          <a:xfrm>
            <a:off x="278296" y="268730"/>
            <a:ext cx="11635400" cy="4343642"/>
          </a:xfrm>
        </p:spPr>
        <p:txBody>
          <a:bodyPr/>
          <a:lstStyle>
            <a:lvl1pPr marL="0" indent="0">
              <a:buNone/>
              <a:defRPr sz="100"/>
            </a:lvl1pPr>
          </a:lstStyle>
          <a:p>
            <a:r>
              <a:rPr lang="en-GB"/>
              <a:t>Click icon to add picture</a:t>
            </a:r>
            <a:endParaRPr lang="en-US"/>
          </a:p>
        </p:txBody>
      </p:sp>
      <p:sp>
        <p:nvSpPr>
          <p:cNvPr id="10" name="Shape 119">
            <a:extLst>
              <a:ext uri="{FF2B5EF4-FFF2-40B4-BE49-F238E27FC236}">
                <a16:creationId xmlns:a16="http://schemas.microsoft.com/office/drawing/2014/main" id="{0588C731-4487-7F4C-9D27-65D9F7585F60}"/>
              </a:ext>
            </a:extLst>
          </p:cNvPr>
          <p:cNvSpPr/>
          <p:nvPr userDrawn="1"/>
        </p:nvSpPr>
        <p:spPr>
          <a:xfrm>
            <a:off x="278296" y="4886643"/>
            <a:ext cx="11635409" cy="1697787"/>
          </a:xfrm>
          <a:prstGeom prst="rect">
            <a:avLst/>
          </a:prstGeom>
          <a:solidFill>
            <a:srgbClr val="2B466D"/>
          </a:solidFill>
          <a:ln w="12700">
            <a:miter lim="400000"/>
          </a:ln>
        </p:spPr>
        <p:txBody>
          <a:bodyPr lIns="25399" tIns="25399" rIns="25399" bIns="25399" anchor="ctr"/>
          <a:lstStyle/>
          <a:p>
            <a:pPr lvl="0" algn="ctr" defTabSz="412724" hangingPunct="0"/>
            <a:endParaRPr sz="1600" kern="0" noProof="0">
              <a:solidFill>
                <a:srgbClr val="FFFFFF"/>
              </a:solidFill>
              <a:sym typeface="Helvetica Light"/>
            </a:endParaRPr>
          </a:p>
        </p:txBody>
      </p:sp>
      <p:sp>
        <p:nvSpPr>
          <p:cNvPr id="18" name="Content Placeholder 2">
            <a:extLst>
              <a:ext uri="{FF2B5EF4-FFF2-40B4-BE49-F238E27FC236}">
                <a16:creationId xmlns:a16="http://schemas.microsoft.com/office/drawing/2014/main" id="{AD1129CF-B5D5-114F-9FC2-3F4CFBFD06E3}"/>
              </a:ext>
            </a:extLst>
          </p:cNvPr>
          <p:cNvSpPr>
            <a:spLocks noGrp="1"/>
          </p:cNvSpPr>
          <p:nvPr>
            <p:ph idx="1"/>
          </p:nvPr>
        </p:nvSpPr>
        <p:spPr>
          <a:xfrm>
            <a:off x="5888968" y="4971420"/>
            <a:ext cx="5910167" cy="1514694"/>
          </a:xfrm>
        </p:spPr>
        <p:txBody>
          <a:bodyPr anchor="ctr" anchorCtr="0">
            <a:noAutofit/>
          </a:bodyPr>
          <a:lstStyle>
            <a:lvl1pPr marL="0" indent="0" algn="l">
              <a:buNone/>
              <a:defRPr sz="1600" b="0" i="0">
                <a:solidFill>
                  <a:schemeClr val="bg1"/>
                </a:solidFill>
                <a:latin typeface="Roboto Medium" panose="02000000000000000000" pitchFamily="2" charset="0"/>
                <a:ea typeface="Roboto Medium" panose="02000000000000000000" pitchFamily="2" charset="0"/>
              </a:defRPr>
            </a:lvl1pPr>
            <a:lvl2pPr marL="457200" indent="0" algn="l">
              <a:buNone/>
              <a:defRPr sz="1400">
                <a:solidFill>
                  <a:schemeClr val="bg1"/>
                </a:solidFill>
              </a:defRPr>
            </a:lvl2pPr>
            <a:lvl3pPr marL="914400" indent="0" algn="l">
              <a:buNone/>
              <a:defRPr sz="1200">
                <a:solidFill>
                  <a:schemeClr val="bg1"/>
                </a:solidFill>
              </a:defRPr>
            </a:lvl3pPr>
            <a:lvl4pPr marL="1371600" indent="0" algn="l">
              <a:buNone/>
              <a:defRPr sz="1100">
                <a:solidFill>
                  <a:schemeClr val="bg1"/>
                </a:solidFill>
              </a:defRPr>
            </a:lvl4pPr>
            <a:lvl5pPr marL="1828800" indent="0" algn="l">
              <a:buNone/>
              <a:defRPr sz="11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a:extLst>
              <a:ext uri="{FF2B5EF4-FFF2-40B4-BE49-F238E27FC236}">
                <a16:creationId xmlns:a16="http://schemas.microsoft.com/office/drawing/2014/main" id="{291A40E0-B8B7-4543-94BD-64DEC8B5BDDD}"/>
              </a:ext>
            </a:extLst>
          </p:cNvPr>
          <p:cNvCxnSpPr>
            <a:cxnSpLocks/>
          </p:cNvCxnSpPr>
          <p:nvPr userDrawn="1"/>
        </p:nvCxnSpPr>
        <p:spPr>
          <a:xfrm>
            <a:off x="5739714" y="5226311"/>
            <a:ext cx="0" cy="10033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2E449ACA-808D-ED41-903A-948511F2FCCC}"/>
              </a:ext>
            </a:extLst>
          </p:cNvPr>
          <p:cNvSpPr>
            <a:spLocks noGrp="1"/>
          </p:cNvSpPr>
          <p:nvPr>
            <p:ph type="body" sz="quarter" idx="18" hasCustomPrompt="1"/>
          </p:nvPr>
        </p:nvSpPr>
        <p:spPr>
          <a:xfrm>
            <a:off x="445873" y="5286648"/>
            <a:ext cx="5180162" cy="884238"/>
          </a:xfrm>
        </p:spPr>
        <p:txBody>
          <a:bodyPr anchor="ctr"/>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a:solidFill>
                  <a:schemeClr val="bg1"/>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pic>
        <p:nvPicPr>
          <p:cNvPr id="3" name="Graphic 2">
            <a:extLst>
              <a:ext uri="{FF2B5EF4-FFF2-40B4-BE49-F238E27FC236}">
                <a16:creationId xmlns:a16="http://schemas.microsoft.com/office/drawing/2014/main" id="{25AA59DA-C0A0-2FBD-B6C4-40E05A21103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4103" y="478908"/>
            <a:ext cx="1511151" cy="404258"/>
          </a:xfrm>
          <a:prstGeom prst="rect">
            <a:avLst/>
          </a:prstGeom>
        </p:spPr>
      </p:pic>
      <p:sp>
        <p:nvSpPr>
          <p:cNvPr id="2" name="Slide Number Placeholder 4">
            <a:extLst>
              <a:ext uri="{FF2B5EF4-FFF2-40B4-BE49-F238E27FC236}">
                <a16:creationId xmlns:a16="http://schemas.microsoft.com/office/drawing/2014/main" id="{25867253-356B-7E72-BA3D-0BCDD5577A2C}"/>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422335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ice 1">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BA216C-409A-D348-A199-76B6B283D7ED}"/>
              </a:ext>
            </a:extLst>
          </p:cNvPr>
          <p:cNvSpPr/>
          <p:nvPr userDrawn="1"/>
        </p:nvSpPr>
        <p:spPr>
          <a:xfrm>
            <a:off x="2834640" y="587828"/>
            <a:ext cx="8490857" cy="5525588"/>
          </a:xfrm>
          <a:prstGeom prst="rect">
            <a:avLst/>
          </a:prstGeom>
          <a:solidFill>
            <a:srgbClr val="A6B4C7">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4" name="Content Placeholder 2">
            <a:extLst>
              <a:ext uri="{FF2B5EF4-FFF2-40B4-BE49-F238E27FC236}">
                <a16:creationId xmlns:a16="http://schemas.microsoft.com/office/drawing/2014/main" id="{B326FE07-069C-3F49-8C3E-5987A40DB206}"/>
              </a:ext>
            </a:extLst>
          </p:cNvPr>
          <p:cNvSpPr>
            <a:spLocks noGrp="1"/>
          </p:cNvSpPr>
          <p:nvPr>
            <p:ph idx="1" hasCustomPrompt="1"/>
          </p:nvPr>
        </p:nvSpPr>
        <p:spPr>
          <a:xfrm>
            <a:off x="4726937" y="3159303"/>
            <a:ext cx="5971226" cy="2517915"/>
          </a:xfrm>
        </p:spPr>
        <p:txBody>
          <a:bodyPr>
            <a:noAutofit/>
          </a:bodyPr>
          <a:lstStyle>
            <a:lvl1pPr>
              <a:defRPr sz="1800"/>
            </a:lvl1pPr>
            <a:lvl2pPr>
              <a:defRPr sz="1600"/>
            </a:lvl2pPr>
            <a:lvl3pPr>
              <a:defRPr sz="1400"/>
            </a:lvl3pPr>
            <a:lvl4pPr>
              <a:defRPr sz="1200"/>
            </a:lvl4pPr>
            <a:lvl5pPr>
              <a:defRPr sz="1200"/>
            </a:lvl5pPr>
          </a:lstStyle>
          <a:p>
            <a:pPr lvl="0"/>
            <a:r>
              <a:rPr lang="en-US"/>
              <a:t>Insert graph or table</a:t>
            </a:r>
          </a:p>
        </p:txBody>
      </p:sp>
      <p:sp>
        <p:nvSpPr>
          <p:cNvPr id="15" name="Content Placeholder 2">
            <a:extLst>
              <a:ext uri="{FF2B5EF4-FFF2-40B4-BE49-F238E27FC236}">
                <a16:creationId xmlns:a16="http://schemas.microsoft.com/office/drawing/2014/main" id="{5D7D108C-4E38-6942-9233-4E37BD3EC0BA}"/>
              </a:ext>
            </a:extLst>
          </p:cNvPr>
          <p:cNvSpPr>
            <a:spLocks noGrp="1"/>
          </p:cNvSpPr>
          <p:nvPr>
            <p:ph idx="16" hasCustomPrompt="1"/>
          </p:nvPr>
        </p:nvSpPr>
        <p:spPr>
          <a:xfrm>
            <a:off x="4726937" y="2202243"/>
            <a:ext cx="5970906" cy="667512"/>
          </a:xfrm>
        </p:spPr>
        <p:txBody>
          <a:bodyPr>
            <a:noAutofit/>
          </a:bodyPr>
          <a:lstStyle>
            <a:lvl1pPr marL="0" indent="0" algn="l">
              <a:buNone/>
              <a:defRPr b="0" i="0">
                <a:latin typeface="Roboto Light" panose="02000000000000000000" pitchFamily="2" charset="0"/>
                <a:ea typeface="Roboto Light" panose="02000000000000000000" pitchFamily="2" charset="0"/>
              </a:defRPr>
            </a:lvl1pPr>
            <a:lvl2pPr marL="457200" indent="0" algn="l">
              <a:buNone/>
              <a:defRPr b="0" i="0">
                <a:latin typeface="Roboto Light" panose="02000000000000000000" pitchFamily="2" charset="0"/>
                <a:ea typeface="Roboto Light" panose="02000000000000000000" pitchFamily="2" charset="0"/>
              </a:defRPr>
            </a:lvl2pPr>
            <a:lvl3pPr marL="914400" indent="0" algn="l">
              <a:buNone/>
              <a:defRPr b="0" i="0">
                <a:latin typeface="Roboto Light" panose="02000000000000000000" pitchFamily="2" charset="0"/>
                <a:ea typeface="Roboto Light" panose="02000000000000000000" pitchFamily="2" charset="0"/>
              </a:defRPr>
            </a:lvl3pPr>
            <a:lvl4pPr marL="1371600" indent="0" algn="l">
              <a:buNone/>
              <a:defRPr b="0" i="0">
                <a:latin typeface="Roboto Light" panose="02000000000000000000" pitchFamily="2" charset="0"/>
                <a:ea typeface="Roboto Light" panose="02000000000000000000" pitchFamily="2" charset="0"/>
              </a:defRPr>
            </a:lvl4pPr>
            <a:lvl5pPr marL="1828800" indent="0" algn="l">
              <a:buNone/>
              <a:defRPr b="0" i="0">
                <a:latin typeface="Roboto Light" panose="02000000000000000000" pitchFamily="2" charset="0"/>
                <a:ea typeface="Roboto Light" panose="02000000000000000000" pitchFamily="2" charset="0"/>
              </a:defRPr>
            </a:lvl5pPr>
          </a:lstStyle>
          <a:p>
            <a:pPr lvl="0"/>
            <a:r>
              <a:rPr lang="en-US"/>
              <a:t>Insert content</a:t>
            </a:r>
          </a:p>
        </p:txBody>
      </p:sp>
      <p:sp>
        <p:nvSpPr>
          <p:cNvPr id="10" name="Picture Placeholder 9">
            <a:extLst>
              <a:ext uri="{FF2B5EF4-FFF2-40B4-BE49-F238E27FC236}">
                <a16:creationId xmlns:a16="http://schemas.microsoft.com/office/drawing/2014/main" id="{F53AAF96-826A-054C-8359-9CC628069C44}"/>
              </a:ext>
            </a:extLst>
          </p:cNvPr>
          <p:cNvSpPr>
            <a:spLocks noGrp="1"/>
          </p:cNvSpPr>
          <p:nvPr>
            <p:ph type="pic" sz="quarter" idx="17"/>
          </p:nvPr>
        </p:nvSpPr>
        <p:spPr>
          <a:xfrm>
            <a:off x="1675798" y="1298713"/>
            <a:ext cx="2148490" cy="4617202"/>
          </a:xfrm>
          <a:custGeom>
            <a:avLst/>
            <a:gdLst>
              <a:gd name="connsiteX0" fmla="*/ 0 w 2161742"/>
              <a:gd name="connsiteY0" fmla="*/ 280789 h 4627417"/>
              <a:gd name="connsiteX1" fmla="*/ 280789 w 2161742"/>
              <a:gd name="connsiteY1" fmla="*/ 0 h 4627417"/>
              <a:gd name="connsiteX2" fmla="*/ 1880953 w 2161742"/>
              <a:gd name="connsiteY2" fmla="*/ 0 h 4627417"/>
              <a:gd name="connsiteX3" fmla="*/ 2161742 w 2161742"/>
              <a:gd name="connsiteY3" fmla="*/ 280789 h 4627417"/>
              <a:gd name="connsiteX4" fmla="*/ 2161742 w 2161742"/>
              <a:gd name="connsiteY4" fmla="*/ 4346628 h 4627417"/>
              <a:gd name="connsiteX5" fmla="*/ 1880953 w 2161742"/>
              <a:gd name="connsiteY5" fmla="*/ 4627417 h 4627417"/>
              <a:gd name="connsiteX6" fmla="*/ 280789 w 2161742"/>
              <a:gd name="connsiteY6" fmla="*/ 4627417 h 4627417"/>
              <a:gd name="connsiteX7" fmla="*/ 0 w 2161742"/>
              <a:gd name="connsiteY7" fmla="*/ 4346628 h 4627417"/>
              <a:gd name="connsiteX8" fmla="*/ 0 w 2161742"/>
              <a:gd name="connsiteY8" fmla="*/ 280789 h 4627417"/>
              <a:gd name="connsiteX0" fmla="*/ 0 w 2161742"/>
              <a:gd name="connsiteY0" fmla="*/ 280789 h 4627417"/>
              <a:gd name="connsiteX1" fmla="*/ 280789 w 2161742"/>
              <a:gd name="connsiteY1" fmla="*/ 0 h 4627417"/>
              <a:gd name="connsiteX2" fmla="*/ 1880953 w 2161742"/>
              <a:gd name="connsiteY2" fmla="*/ 0 h 4627417"/>
              <a:gd name="connsiteX3" fmla="*/ 2161742 w 2161742"/>
              <a:gd name="connsiteY3" fmla="*/ 280789 h 4627417"/>
              <a:gd name="connsiteX4" fmla="*/ 2161742 w 2161742"/>
              <a:gd name="connsiteY4" fmla="*/ 4346628 h 4627417"/>
              <a:gd name="connsiteX5" fmla="*/ 1880953 w 2161742"/>
              <a:gd name="connsiteY5" fmla="*/ 4627417 h 4627417"/>
              <a:gd name="connsiteX6" fmla="*/ 280789 w 2161742"/>
              <a:gd name="connsiteY6" fmla="*/ 4627417 h 4627417"/>
              <a:gd name="connsiteX7" fmla="*/ 13252 w 2161742"/>
              <a:gd name="connsiteY7" fmla="*/ 4333376 h 4627417"/>
              <a:gd name="connsiteX8" fmla="*/ 0 w 2161742"/>
              <a:gd name="connsiteY8" fmla="*/ 280789 h 4627417"/>
              <a:gd name="connsiteX0" fmla="*/ 13252 w 2148490"/>
              <a:gd name="connsiteY0" fmla="*/ 280789 h 4627417"/>
              <a:gd name="connsiteX1" fmla="*/ 267537 w 2148490"/>
              <a:gd name="connsiteY1" fmla="*/ 0 h 4627417"/>
              <a:gd name="connsiteX2" fmla="*/ 1867701 w 2148490"/>
              <a:gd name="connsiteY2" fmla="*/ 0 h 4627417"/>
              <a:gd name="connsiteX3" fmla="*/ 2148490 w 2148490"/>
              <a:gd name="connsiteY3" fmla="*/ 280789 h 4627417"/>
              <a:gd name="connsiteX4" fmla="*/ 2148490 w 2148490"/>
              <a:gd name="connsiteY4" fmla="*/ 4346628 h 4627417"/>
              <a:gd name="connsiteX5" fmla="*/ 1867701 w 2148490"/>
              <a:gd name="connsiteY5" fmla="*/ 4627417 h 4627417"/>
              <a:gd name="connsiteX6" fmla="*/ 267537 w 2148490"/>
              <a:gd name="connsiteY6" fmla="*/ 4627417 h 4627417"/>
              <a:gd name="connsiteX7" fmla="*/ 0 w 2148490"/>
              <a:gd name="connsiteY7" fmla="*/ 4333376 h 4627417"/>
              <a:gd name="connsiteX8" fmla="*/ 13252 w 2148490"/>
              <a:gd name="connsiteY8" fmla="*/ 280789 h 4627417"/>
              <a:gd name="connsiteX0" fmla="*/ 13252 w 2148490"/>
              <a:gd name="connsiteY0" fmla="*/ 280789 h 4627417"/>
              <a:gd name="connsiteX1" fmla="*/ 267537 w 2148490"/>
              <a:gd name="connsiteY1" fmla="*/ 0 h 4627417"/>
              <a:gd name="connsiteX2" fmla="*/ 1867701 w 2148490"/>
              <a:gd name="connsiteY2" fmla="*/ 0 h 4627417"/>
              <a:gd name="connsiteX3" fmla="*/ 2148490 w 2148490"/>
              <a:gd name="connsiteY3" fmla="*/ 280789 h 4627417"/>
              <a:gd name="connsiteX4" fmla="*/ 2148490 w 2148490"/>
              <a:gd name="connsiteY4" fmla="*/ 4346628 h 4627417"/>
              <a:gd name="connsiteX5" fmla="*/ 1867701 w 2148490"/>
              <a:gd name="connsiteY5" fmla="*/ 4627417 h 4627417"/>
              <a:gd name="connsiteX6" fmla="*/ 260911 w 2148490"/>
              <a:gd name="connsiteY6" fmla="*/ 4607539 h 4627417"/>
              <a:gd name="connsiteX7" fmla="*/ 0 w 2148490"/>
              <a:gd name="connsiteY7" fmla="*/ 4333376 h 4627417"/>
              <a:gd name="connsiteX8" fmla="*/ 13252 w 2148490"/>
              <a:gd name="connsiteY8" fmla="*/ 280789 h 4627417"/>
              <a:gd name="connsiteX0" fmla="*/ 13252 w 2148490"/>
              <a:gd name="connsiteY0" fmla="*/ 280789 h 4614165"/>
              <a:gd name="connsiteX1" fmla="*/ 267537 w 2148490"/>
              <a:gd name="connsiteY1" fmla="*/ 0 h 4614165"/>
              <a:gd name="connsiteX2" fmla="*/ 1867701 w 2148490"/>
              <a:gd name="connsiteY2" fmla="*/ 0 h 4614165"/>
              <a:gd name="connsiteX3" fmla="*/ 2148490 w 2148490"/>
              <a:gd name="connsiteY3" fmla="*/ 280789 h 4614165"/>
              <a:gd name="connsiteX4" fmla="*/ 2148490 w 2148490"/>
              <a:gd name="connsiteY4" fmla="*/ 4346628 h 4614165"/>
              <a:gd name="connsiteX5" fmla="*/ 1861074 w 2148490"/>
              <a:gd name="connsiteY5" fmla="*/ 4614165 h 4614165"/>
              <a:gd name="connsiteX6" fmla="*/ 260911 w 2148490"/>
              <a:gd name="connsiteY6" fmla="*/ 4607539 h 4614165"/>
              <a:gd name="connsiteX7" fmla="*/ 0 w 2148490"/>
              <a:gd name="connsiteY7" fmla="*/ 4333376 h 4614165"/>
              <a:gd name="connsiteX8" fmla="*/ 13252 w 2148490"/>
              <a:gd name="connsiteY8" fmla="*/ 280789 h 4614165"/>
              <a:gd name="connsiteX0" fmla="*/ 13252 w 2148490"/>
              <a:gd name="connsiteY0" fmla="*/ 280789 h 4614165"/>
              <a:gd name="connsiteX1" fmla="*/ 267537 w 2148490"/>
              <a:gd name="connsiteY1" fmla="*/ 0 h 4614165"/>
              <a:gd name="connsiteX2" fmla="*/ 1650498 w 2148490"/>
              <a:gd name="connsiteY2" fmla="*/ 3589 h 4614165"/>
              <a:gd name="connsiteX3" fmla="*/ 1867701 w 2148490"/>
              <a:gd name="connsiteY3" fmla="*/ 0 h 4614165"/>
              <a:gd name="connsiteX4" fmla="*/ 2148490 w 2148490"/>
              <a:gd name="connsiteY4" fmla="*/ 280789 h 4614165"/>
              <a:gd name="connsiteX5" fmla="*/ 2148490 w 2148490"/>
              <a:gd name="connsiteY5" fmla="*/ 4346628 h 4614165"/>
              <a:gd name="connsiteX6" fmla="*/ 1861074 w 2148490"/>
              <a:gd name="connsiteY6" fmla="*/ 4614165 h 4614165"/>
              <a:gd name="connsiteX7" fmla="*/ 260911 w 2148490"/>
              <a:gd name="connsiteY7" fmla="*/ 4607539 h 4614165"/>
              <a:gd name="connsiteX8" fmla="*/ 0 w 2148490"/>
              <a:gd name="connsiteY8" fmla="*/ 4333376 h 4614165"/>
              <a:gd name="connsiteX9" fmla="*/ 13252 w 2148490"/>
              <a:gd name="connsiteY9" fmla="*/ 280789 h 4614165"/>
              <a:gd name="connsiteX0" fmla="*/ 13252 w 2148490"/>
              <a:gd name="connsiteY0" fmla="*/ 283826 h 4617202"/>
              <a:gd name="connsiteX1" fmla="*/ 267537 w 2148490"/>
              <a:gd name="connsiteY1" fmla="*/ 3037 h 4617202"/>
              <a:gd name="connsiteX2" fmla="*/ 484306 w 2148490"/>
              <a:gd name="connsiteY2" fmla="*/ 0 h 4617202"/>
              <a:gd name="connsiteX3" fmla="*/ 1650498 w 2148490"/>
              <a:gd name="connsiteY3" fmla="*/ 6626 h 4617202"/>
              <a:gd name="connsiteX4" fmla="*/ 1867701 w 2148490"/>
              <a:gd name="connsiteY4" fmla="*/ 3037 h 4617202"/>
              <a:gd name="connsiteX5" fmla="*/ 2148490 w 2148490"/>
              <a:gd name="connsiteY5" fmla="*/ 283826 h 4617202"/>
              <a:gd name="connsiteX6" fmla="*/ 2148490 w 2148490"/>
              <a:gd name="connsiteY6" fmla="*/ 4349665 h 4617202"/>
              <a:gd name="connsiteX7" fmla="*/ 1861074 w 2148490"/>
              <a:gd name="connsiteY7" fmla="*/ 4617202 h 4617202"/>
              <a:gd name="connsiteX8" fmla="*/ 260911 w 2148490"/>
              <a:gd name="connsiteY8" fmla="*/ 4610576 h 4617202"/>
              <a:gd name="connsiteX9" fmla="*/ 0 w 2148490"/>
              <a:gd name="connsiteY9" fmla="*/ 4336413 h 4617202"/>
              <a:gd name="connsiteX10" fmla="*/ 13252 w 2148490"/>
              <a:gd name="connsiteY10"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1650498 w 2148490"/>
              <a:gd name="connsiteY4" fmla="*/ 6626 h 4617202"/>
              <a:gd name="connsiteX5" fmla="*/ 1867701 w 2148490"/>
              <a:gd name="connsiteY5" fmla="*/ 3037 h 4617202"/>
              <a:gd name="connsiteX6" fmla="*/ 2148490 w 2148490"/>
              <a:gd name="connsiteY6" fmla="*/ 283826 h 4617202"/>
              <a:gd name="connsiteX7" fmla="*/ 2148490 w 2148490"/>
              <a:gd name="connsiteY7" fmla="*/ 4349665 h 4617202"/>
              <a:gd name="connsiteX8" fmla="*/ 1861074 w 2148490"/>
              <a:gd name="connsiteY8" fmla="*/ 4617202 h 4617202"/>
              <a:gd name="connsiteX9" fmla="*/ 260911 w 2148490"/>
              <a:gd name="connsiteY9" fmla="*/ 4610576 h 4617202"/>
              <a:gd name="connsiteX10" fmla="*/ 0 w 2148490"/>
              <a:gd name="connsiteY10" fmla="*/ 4336413 h 4617202"/>
              <a:gd name="connsiteX11" fmla="*/ 13252 w 2148490"/>
              <a:gd name="connsiteY11"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50498 w 2148490"/>
              <a:gd name="connsiteY5" fmla="*/ 6626 h 4617202"/>
              <a:gd name="connsiteX6" fmla="*/ 1867701 w 2148490"/>
              <a:gd name="connsiteY6" fmla="*/ 3037 h 4617202"/>
              <a:gd name="connsiteX7" fmla="*/ 2148490 w 2148490"/>
              <a:gd name="connsiteY7" fmla="*/ 283826 h 4617202"/>
              <a:gd name="connsiteX8" fmla="*/ 2148490 w 2148490"/>
              <a:gd name="connsiteY8" fmla="*/ 4349665 h 4617202"/>
              <a:gd name="connsiteX9" fmla="*/ 1861074 w 2148490"/>
              <a:gd name="connsiteY9" fmla="*/ 4617202 h 4617202"/>
              <a:gd name="connsiteX10" fmla="*/ 260911 w 2148490"/>
              <a:gd name="connsiteY10" fmla="*/ 4610576 h 4617202"/>
              <a:gd name="connsiteX11" fmla="*/ 0 w 2148490"/>
              <a:gd name="connsiteY11" fmla="*/ 4336413 h 4617202"/>
              <a:gd name="connsiteX12" fmla="*/ 13252 w 2148490"/>
              <a:gd name="connsiteY12"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849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849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862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27720 w 2148490"/>
              <a:gd name="connsiteY5" fmla="*/ 143427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27720 w 2148490"/>
              <a:gd name="connsiteY5" fmla="*/ 143427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48490" h="4617202">
                <a:moveTo>
                  <a:pt x="13252" y="283826"/>
                </a:moveTo>
                <a:cubicBezTo>
                  <a:pt x="13252" y="128751"/>
                  <a:pt x="112462" y="3037"/>
                  <a:pt x="267537" y="3037"/>
                </a:cubicBezTo>
                <a:lnTo>
                  <a:pt x="484306" y="0"/>
                </a:lnTo>
                <a:cubicBezTo>
                  <a:pt x="499767" y="0"/>
                  <a:pt x="498249" y="109192"/>
                  <a:pt x="513710" y="109192"/>
                </a:cubicBezTo>
                <a:cubicBezTo>
                  <a:pt x="568099" y="192708"/>
                  <a:pt x="588391" y="174487"/>
                  <a:pt x="661830" y="181803"/>
                </a:cubicBezTo>
                <a:lnTo>
                  <a:pt x="1543652" y="174487"/>
                </a:lnTo>
                <a:cubicBezTo>
                  <a:pt x="1541650" y="171795"/>
                  <a:pt x="1611500" y="167700"/>
                  <a:pt x="1627720" y="143427"/>
                </a:cubicBezTo>
                <a:cubicBezTo>
                  <a:pt x="1660713" y="97827"/>
                  <a:pt x="1642905" y="52226"/>
                  <a:pt x="1650498" y="6626"/>
                </a:cubicBezTo>
                <a:lnTo>
                  <a:pt x="1867701" y="3037"/>
                </a:lnTo>
                <a:cubicBezTo>
                  <a:pt x="2022776" y="3037"/>
                  <a:pt x="2148490" y="128751"/>
                  <a:pt x="2148490" y="283826"/>
                </a:cubicBezTo>
                <a:lnTo>
                  <a:pt x="2148490" y="4349665"/>
                </a:lnTo>
                <a:cubicBezTo>
                  <a:pt x="2148490" y="4504740"/>
                  <a:pt x="2016149" y="4617202"/>
                  <a:pt x="1861074" y="4617202"/>
                </a:cubicBezTo>
                <a:lnTo>
                  <a:pt x="260911" y="4610576"/>
                </a:lnTo>
                <a:cubicBezTo>
                  <a:pt x="105836" y="4610576"/>
                  <a:pt x="0" y="4491488"/>
                  <a:pt x="0" y="4336413"/>
                </a:cubicBezTo>
                <a:cubicBezTo>
                  <a:pt x="0" y="2981133"/>
                  <a:pt x="13252" y="1639106"/>
                  <a:pt x="13252" y="283826"/>
                </a:cubicBezTo>
                <a:close/>
              </a:path>
            </a:pathLst>
          </a:custGeom>
        </p:spPr>
        <p:txBody>
          <a:bodyPr/>
          <a:lstStyle/>
          <a:p>
            <a:r>
              <a:rPr lang="en-GB"/>
              <a:t>Click icon to add picture</a:t>
            </a:r>
            <a:endParaRPr lang="en-US"/>
          </a:p>
        </p:txBody>
      </p:sp>
      <p:cxnSp>
        <p:nvCxnSpPr>
          <p:cNvPr id="20" name="Straight Connector 19">
            <a:extLst>
              <a:ext uri="{FF2B5EF4-FFF2-40B4-BE49-F238E27FC236}">
                <a16:creationId xmlns:a16="http://schemas.microsoft.com/office/drawing/2014/main" id="{DEF25A2A-EC20-914A-8CC8-88116948D1D8}"/>
              </a:ext>
            </a:extLst>
          </p:cNvPr>
          <p:cNvCxnSpPr>
            <a:cxnSpLocks/>
          </p:cNvCxnSpPr>
          <p:nvPr userDrawn="1"/>
        </p:nvCxnSpPr>
        <p:spPr>
          <a:xfrm>
            <a:off x="4789940" y="1208592"/>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Text Placeholder 7">
            <a:extLst>
              <a:ext uri="{FF2B5EF4-FFF2-40B4-BE49-F238E27FC236}">
                <a16:creationId xmlns:a16="http://schemas.microsoft.com/office/drawing/2014/main" id="{5EB06557-CF2C-B547-B642-AD29958E8750}"/>
              </a:ext>
            </a:extLst>
          </p:cNvPr>
          <p:cNvSpPr>
            <a:spLocks noGrp="1"/>
          </p:cNvSpPr>
          <p:nvPr>
            <p:ph type="body" sz="quarter" idx="28" hasCustomPrompt="1"/>
          </p:nvPr>
        </p:nvSpPr>
        <p:spPr>
          <a:xfrm>
            <a:off x="4726937" y="1108285"/>
            <a:ext cx="5970906"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2" name="Slide Number Placeholder 4">
            <a:extLst>
              <a:ext uri="{FF2B5EF4-FFF2-40B4-BE49-F238E27FC236}">
                <a16:creationId xmlns:a16="http://schemas.microsoft.com/office/drawing/2014/main" id="{91B8DED1-3838-10DE-45E9-B87B7B615749}"/>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pic>
        <p:nvPicPr>
          <p:cNvPr id="4" name="Graphic 3">
            <a:extLst>
              <a:ext uri="{FF2B5EF4-FFF2-40B4-BE49-F238E27FC236}">
                <a16:creationId xmlns:a16="http://schemas.microsoft.com/office/drawing/2014/main" id="{84D50935-873C-1A22-9339-ACFA6EE8A9F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275149" y="6383709"/>
            <a:ext cx="1045651" cy="279729"/>
          </a:xfrm>
          <a:prstGeom prst="rect">
            <a:avLst/>
          </a:prstGeom>
        </p:spPr>
      </p:pic>
    </p:spTree>
    <p:extLst>
      <p:ext uri="{BB962C8B-B14F-4D97-AF65-F5344CB8AC3E}">
        <p14:creationId xmlns:p14="http://schemas.microsoft.com/office/powerpoint/2010/main" val="7334539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evice 2">
    <p:bg>
      <p:bgPr>
        <a:solidFill>
          <a:schemeClr val="tx1"/>
        </a:solidFill>
        <a:effectLst/>
      </p:bgPr>
    </p:bg>
    <p:spTree>
      <p:nvGrpSpPr>
        <p:cNvPr id="1" name=""/>
        <p:cNvGrpSpPr/>
        <p:nvPr/>
      </p:nvGrpSpPr>
      <p:grpSpPr>
        <a:xfrm>
          <a:off x="0" y="0"/>
          <a:ext cx="0" cy="0"/>
          <a:chOff x="0" y="0"/>
          <a:chExt cx="0" cy="0"/>
        </a:xfrm>
      </p:grpSpPr>
      <p:sp>
        <p:nvSpPr>
          <p:cNvPr id="51" name="Text Placeholder 42">
            <a:extLst>
              <a:ext uri="{FF2B5EF4-FFF2-40B4-BE49-F238E27FC236}">
                <a16:creationId xmlns:a16="http://schemas.microsoft.com/office/drawing/2014/main" id="{6C38D4AF-D947-6545-9C06-5B9D8B995308}"/>
              </a:ext>
            </a:extLst>
          </p:cNvPr>
          <p:cNvSpPr>
            <a:spLocks noGrp="1"/>
          </p:cNvSpPr>
          <p:nvPr>
            <p:ph type="body" sz="quarter" idx="26" hasCustomPrompt="1"/>
          </p:nvPr>
        </p:nvSpPr>
        <p:spPr>
          <a:xfrm>
            <a:off x="6357366" y="1570815"/>
            <a:ext cx="2886075" cy="4729163"/>
          </a:xfrm>
          <a:prstGeom prst="roundRect">
            <a:avLst>
              <a:gd name="adj" fmla="val 5281"/>
            </a:avLst>
          </a:prstGeom>
          <a:solidFill>
            <a:schemeClr val="bg1"/>
          </a:solidFill>
        </p:spPr>
        <p:txBody>
          <a:bodyPr lIns="91440" tIns="91440" rIns="91440"/>
          <a:lstStyle>
            <a:lvl1pPr marL="0" marR="0" indent="0" algn="l" defTabSz="914400" rtl="0" eaLnBrk="1" fontAlgn="auto" latinLnBrk="0" hangingPunct="1">
              <a:lnSpc>
                <a:spcPct val="100000"/>
              </a:lnSpc>
              <a:spcBef>
                <a:spcPts val="0"/>
              </a:spcBef>
              <a:spcAft>
                <a:spcPts val="0"/>
              </a:spcAft>
              <a:buClrTx/>
              <a:buSzTx/>
              <a:buFontTx/>
              <a:buNone/>
              <a:tabLst/>
              <a:defRPr sz="1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Lorem ipsum dolor sit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amet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consectetur</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adipiscing</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elit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sed do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eiusmod</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tempor</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incididunt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ut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labore</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et dolore magna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aliqua</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t>
            </a:r>
          </a:p>
        </p:txBody>
      </p:sp>
      <p:sp>
        <p:nvSpPr>
          <p:cNvPr id="52" name="Text Placeholder 42">
            <a:extLst>
              <a:ext uri="{FF2B5EF4-FFF2-40B4-BE49-F238E27FC236}">
                <a16:creationId xmlns:a16="http://schemas.microsoft.com/office/drawing/2014/main" id="{54F275C7-33E8-0A4B-8F52-D0C2B1486274}"/>
              </a:ext>
            </a:extLst>
          </p:cNvPr>
          <p:cNvSpPr>
            <a:spLocks noGrp="1"/>
          </p:cNvSpPr>
          <p:nvPr>
            <p:ph type="body" sz="quarter" idx="27" hasCustomPrompt="1"/>
          </p:nvPr>
        </p:nvSpPr>
        <p:spPr>
          <a:xfrm>
            <a:off x="6355072" y="4750520"/>
            <a:ext cx="2889860" cy="1549458"/>
          </a:xfrm>
          <a:custGeom>
            <a:avLst/>
            <a:gdLst>
              <a:gd name="connsiteX0" fmla="*/ 0 w 2886075"/>
              <a:gd name="connsiteY0" fmla="*/ 81827 h 1549458"/>
              <a:gd name="connsiteX1" fmla="*/ 81827 w 2886075"/>
              <a:gd name="connsiteY1" fmla="*/ 0 h 1549458"/>
              <a:gd name="connsiteX2" fmla="*/ 2804248 w 2886075"/>
              <a:gd name="connsiteY2" fmla="*/ 0 h 1549458"/>
              <a:gd name="connsiteX3" fmla="*/ 2886075 w 2886075"/>
              <a:gd name="connsiteY3" fmla="*/ 81827 h 1549458"/>
              <a:gd name="connsiteX4" fmla="*/ 2886075 w 2886075"/>
              <a:gd name="connsiteY4" fmla="*/ 1467631 h 1549458"/>
              <a:gd name="connsiteX5" fmla="*/ 2804248 w 2886075"/>
              <a:gd name="connsiteY5" fmla="*/ 1549458 h 1549458"/>
              <a:gd name="connsiteX6" fmla="*/ 81827 w 2886075"/>
              <a:gd name="connsiteY6" fmla="*/ 1549458 h 1549458"/>
              <a:gd name="connsiteX7" fmla="*/ 0 w 2886075"/>
              <a:gd name="connsiteY7" fmla="*/ 1467631 h 1549458"/>
              <a:gd name="connsiteX8" fmla="*/ 0 w 2886075"/>
              <a:gd name="connsiteY8" fmla="*/ 81827 h 1549458"/>
              <a:gd name="connsiteX0" fmla="*/ 20622 w 2906697"/>
              <a:gd name="connsiteY0" fmla="*/ 81827 h 1549458"/>
              <a:gd name="connsiteX1" fmla="*/ 19899 w 2906697"/>
              <a:gd name="connsiteY1" fmla="*/ 0 h 1549458"/>
              <a:gd name="connsiteX2" fmla="*/ 2824870 w 2906697"/>
              <a:gd name="connsiteY2" fmla="*/ 0 h 1549458"/>
              <a:gd name="connsiteX3" fmla="*/ 2906697 w 2906697"/>
              <a:gd name="connsiteY3" fmla="*/ 81827 h 1549458"/>
              <a:gd name="connsiteX4" fmla="*/ 2906697 w 2906697"/>
              <a:gd name="connsiteY4" fmla="*/ 1467631 h 1549458"/>
              <a:gd name="connsiteX5" fmla="*/ 2824870 w 2906697"/>
              <a:gd name="connsiteY5" fmla="*/ 1549458 h 1549458"/>
              <a:gd name="connsiteX6" fmla="*/ 102449 w 2906697"/>
              <a:gd name="connsiteY6" fmla="*/ 1549458 h 1549458"/>
              <a:gd name="connsiteX7" fmla="*/ 20622 w 2906697"/>
              <a:gd name="connsiteY7" fmla="*/ 1467631 h 1549458"/>
              <a:gd name="connsiteX8" fmla="*/ 20622 w 2906697"/>
              <a:gd name="connsiteY8" fmla="*/ 81827 h 1549458"/>
              <a:gd name="connsiteX0" fmla="*/ 2295 w 2888370"/>
              <a:gd name="connsiteY0" fmla="*/ 81827 h 1549458"/>
              <a:gd name="connsiteX1" fmla="*/ 1572 w 2888370"/>
              <a:gd name="connsiteY1" fmla="*/ 0 h 1549458"/>
              <a:gd name="connsiteX2" fmla="*/ 2806543 w 2888370"/>
              <a:gd name="connsiteY2" fmla="*/ 0 h 1549458"/>
              <a:gd name="connsiteX3" fmla="*/ 2888370 w 2888370"/>
              <a:gd name="connsiteY3" fmla="*/ 81827 h 1549458"/>
              <a:gd name="connsiteX4" fmla="*/ 2888370 w 2888370"/>
              <a:gd name="connsiteY4" fmla="*/ 1467631 h 1549458"/>
              <a:gd name="connsiteX5" fmla="*/ 2806543 w 2888370"/>
              <a:gd name="connsiteY5" fmla="*/ 1549458 h 1549458"/>
              <a:gd name="connsiteX6" fmla="*/ 84122 w 2888370"/>
              <a:gd name="connsiteY6" fmla="*/ 1549458 h 1549458"/>
              <a:gd name="connsiteX7" fmla="*/ 2295 w 2888370"/>
              <a:gd name="connsiteY7" fmla="*/ 1467631 h 1549458"/>
              <a:gd name="connsiteX8" fmla="*/ 2295 w 2888370"/>
              <a:gd name="connsiteY8" fmla="*/ 81827 h 1549458"/>
              <a:gd name="connsiteX0" fmla="*/ 2295 w 2906659"/>
              <a:gd name="connsiteY0" fmla="*/ 81827 h 1549458"/>
              <a:gd name="connsiteX1" fmla="*/ 1572 w 2906659"/>
              <a:gd name="connsiteY1" fmla="*/ 0 h 1549458"/>
              <a:gd name="connsiteX2" fmla="*/ 2885918 w 2906659"/>
              <a:gd name="connsiteY2" fmla="*/ 6350 h 1549458"/>
              <a:gd name="connsiteX3" fmla="*/ 2888370 w 2906659"/>
              <a:gd name="connsiteY3" fmla="*/ 81827 h 1549458"/>
              <a:gd name="connsiteX4" fmla="*/ 2888370 w 2906659"/>
              <a:gd name="connsiteY4" fmla="*/ 1467631 h 1549458"/>
              <a:gd name="connsiteX5" fmla="*/ 2806543 w 2906659"/>
              <a:gd name="connsiteY5" fmla="*/ 1549458 h 1549458"/>
              <a:gd name="connsiteX6" fmla="*/ 84122 w 2906659"/>
              <a:gd name="connsiteY6" fmla="*/ 1549458 h 1549458"/>
              <a:gd name="connsiteX7" fmla="*/ 2295 w 2906659"/>
              <a:gd name="connsiteY7" fmla="*/ 1467631 h 1549458"/>
              <a:gd name="connsiteX8" fmla="*/ 2295 w 2906659"/>
              <a:gd name="connsiteY8" fmla="*/ 81827 h 1549458"/>
              <a:gd name="connsiteX0" fmla="*/ 2295 w 2889860"/>
              <a:gd name="connsiteY0" fmla="*/ 81827 h 1549458"/>
              <a:gd name="connsiteX1" fmla="*/ 1572 w 2889860"/>
              <a:gd name="connsiteY1" fmla="*/ 0 h 1549458"/>
              <a:gd name="connsiteX2" fmla="*/ 2885918 w 2889860"/>
              <a:gd name="connsiteY2" fmla="*/ 6350 h 1549458"/>
              <a:gd name="connsiteX3" fmla="*/ 2888370 w 2889860"/>
              <a:gd name="connsiteY3" fmla="*/ 81827 h 1549458"/>
              <a:gd name="connsiteX4" fmla="*/ 2888370 w 2889860"/>
              <a:gd name="connsiteY4" fmla="*/ 1467631 h 1549458"/>
              <a:gd name="connsiteX5" fmla="*/ 2806543 w 2889860"/>
              <a:gd name="connsiteY5" fmla="*/ 1549458 h 1549458"/>
              <a:gd name="connsiteX6" fmla="*/ 84122 w 2889860"/>
              <a:gd name="connsiteY6" fmla="*/ 1549458 h 1549458"/>
              <a:gd name="connsiteX7" fmla="*/ 2295 w 2889860"/>
              <a:gd name="connsiteY7" fmla="*/ 1467631 h 1549458"/>
              <a:gd name="connsiteX8" fmla="*/ 2295 w 2889860"/>
              <a:gd name="connsiteY8" fmla="*/ 81827 h 154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9860" h="1549458">
                <a:moveTo>
                  <a:pt x="2295" y="81827"/>
                </a:moveTo>
                <a:cubicBezTo>
                  <a:pt x="2295" y="36635"/>
                  <a:pt x="-2345" y="57150"/>
                  <a:pt x="1572" y="0"/>
                </a:cubicBezTo>
                <a:lnTo>
                  <a:pt x="2885918" y="6350"/>
                </a:lnTo>
                <a:cubicBezTo>
                  <a:pt x="2893010" y="47625"/>
                  <a:pt x="2888370" y="36635"/>
                  <a:pt x="2888370" y="81827"/>
                </a:cubicBezTo>
                <a:lnTo>
                  <a:pt x="2888370" y="1467631"/>
                </a:lnTo>
                <a:cubicBezTo>
                  <a:pt x="2888370" y="1512823"/>
                  <a:pt x="2851735" y="1549458"/>
                  <a:pt x="2806543" y="1549458"/>
                </a:cubicBezTo>
                <a:lnTo>
                  <a:pt x="84122" y="1549458"/>
                </a:lnTo>
                <a:cubicBezTo>
                  <a:pt x="38930" y="1549458"/>
                  <a:pt x="2295" y="1512823"/>
                  <a:pt x="2295" y="1467631"/>
                </a:cubicBezTo>
                <a:lnTo>
                  <a:pt x="2295" y="81827"/>
                </a:lnTo>
                <a:close/>
              </a:path>
            </a:pathLst>
          </a:custGeom>
          <a:solidFill>
            <a:schemeClr val="accent6">
              <a:lumMod val="40000"/>
              <a:lumOff val="60000"/>
            </a:schemeClr>
          </a:solidFill>
        </p:spPr>
        <p:txBody>
          <a:bodyPr lIns="182880" tIns="182880" rIns="640080"/>
          <a:lstStyle>
            <a:lvl1pPr marL="0" marR="0" indent="0" algn="l" defTabSz="914400" rtl="0" eaLnBrk="1" fontAlgn="auto" latinLnBrk="0" hangingPunct="1">
              <a:lnSpc>
                <a:spcPct val="100000"/>
              </a:lnSpc>
              <a:spcBef>
                <a:spcPts val="0"/>
              </a:spcBef>
              <a:spcAft>
                <a:spcPts val="0"/>
              </a:spcAft>
              <a:buClrTx/>
              <a:buSzTx/>
              <a:buFontTx/>
              <a:buNone/>
              <a:tabLst/>
              <a:defRPr sz="1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srgbClr val="A4B4C7">
                    <a:lumMod val="50000"/>
                  </a:srgbClr>
                </a:solidFill>
                <a:effectLst/>
                <a:uLnTx/>
                <a:uFillTx/>
                <a:latin typeface="Roboto Black" panose="02000000000000000000" pitchFamily="2" charset="0"/>
                <a:ea typeface="Roboto Black" panose="02000000000000000000" pitchFamily="2" charset="0"/>
                <a:cs typeface="Roboto Black" panose="02000000000000000000" pitchFamily="2" charset="0"/>
              </a:rPr>
              <a:t>00</a:t>
            </a:r>
          </a:p>
        </p:txBody>
      </p:sp>
      <p:sp>
        <p:nvSpPr>
          <p:cNvPr id="47" name="Text Placeholder 42">
            <a:extLst>
              <a:ext uri="{FF2B5EF4-FFF2-40B4-BE49-F238E27FC236}">
                <a16:creationId xmlns:a16="http://schemas.microsoft.com/office/drawing/2014/main" id="{5B419E1C-4547-BB4E-B5AA-77E33A739843}"/>
              </a:ext>
            </a:extLst>
          </p:cNvPr>
          <p:cNvSpPr>
            <a:spLocks noGrp="1"/>
          </p:cNvSpPr>
          <p:nvPr>
            <p:ph type="body" sz="quarter" idx="24" hasCustomPrompt="1"/>
          </p:nvPr>
        </p:nvSpPr>
        <p:spPr>
          <a:xfrm>
            <a:off x="1391666" y="1570815"/>
            <a:ext cx="2886075" cy="4729163"/>
          </a:xfrm>
          <a:prstGeom prst="roundRect">
            <a:avLst>
              <a:gd name="adj" fmla="val 5281"/>
            </a:avLst>
          </a:prstGeom>
          <a:solidFill>
            <a:schemeClr val="bg1"/>
          </a:solidFill>
        </p:spPr>
        <p:txBody>
          <a:bodyPr lIns="91440" tIns="91440" rIns="91440"/>
          <a:lstStyle>
            <a:lvl1pPr marL="0" marR="0" indent="0" algn="l" defTabSz="914400" rtl="0" eaLnBrk="1" fontAlgn="auto" latinLnBrk="0" hangingPunct="1">
              <a:lnSpc>
                <a:spcPct val="100000"/>
              </a:lnSpc>
              <a:spcBef>
                <a:spcPts val="0"/>
              </a:spcBef>
              <a:spcAft>
                <a:spcPts val="0"/>
              </a:spcAft>
              <a:buClrTx/>
              <a:buSzTx/>
              <a:buFontTx/>
              <a:buNone/>
              <a:tabLst/>
              <a:defRPr sz="1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Lorem ipsum dolor sit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amet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consectetur</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adipiscing</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elit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sed do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eiusmod</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tempor</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incididunt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ut</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labore</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 et dolore magna </a:t>
            </a:r>
            <a:r>
              <a:rPr kumimoji="0" lang="en-US" sz="1400" b="0" i="0" u="none" strike="noStrike" kern="1200" cap="none" spc="0" normalizeH="0" baseline="0" noProof="0" err="1">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aliqua</a:t>
            </a:r>
            <a:r>
              <a:rPr kumimoji="0" lang="en-US" sz="1400" b="0" i="0" u="none" strike="noStrike" kern="1200" cap="none" spc="0" normalizeH="0" baseline="0" noProof="0">
                <a:ln>
                  <a:noFill/>
                </a:ln>
                <a:solidFill>
                  <a:srgbClr val="313330"/>
                </a:solidFill>
                <a:effectLst/>
                <a:uLnTx/>
                <a:uFillTx/>
                <a:latin typeface="Roboto Light" panose="02000000000000000000" pitchFamily="2" charset="0"/>
                <a:ea typeface="Roboto Light" panose="02000000000000000000" pitchFamily="2" charset="0"/>
                <a:cs typeface="Roboto" panose="02000000000000000000" pitchFamily="2" charset="0"/>
              </a:rPr>
              <a:t>.</a:t>
            </a:r>
          </a:p>
        </p:txBody>
      </p:sp>
      <p:sp>
        <p:nvSpPr>
          <p:cNvPr id="48" name="Text Placeholder 42">
            <a:extLst>
              <a:ext uri="{FF2B5EF4-FFF2-40B4-BE49-F238E27FC236}">
                <a16:creationId xmlns:a16="http://schemas.microsoft.com/office/drawing/2014/main" id="{BC991725-A427-024A-9014-8031F250DA7C}"/>
              </a:ext>
            </a:extLst>
          </p:cNvPr>
          <p:cNvSpPr>
            <a:spLocks noGrp="1"/>
          </p:cNvSpPr>
          <p:nvPr>
            <p:ph type="body" sz="quarter" idx="25" hasCustomPrompt="1"/>
          </p:nvPr>
        </p:nvSpPr>
        <p:spPr>
          <a:xfrm>
            <a:off x="1389372" y="4750520"/>
            <a:ext cx="2889860" cy="1549458"/>
          </a:xfrm>
          <a:custGeom>
            <a:avLst/>
            <a:gdLst>
              <a:gd name="connsiteX0" fmla="*/ 0 w 2886075"/>
              <a:gd name="connsiteY0" fmla="*/ 81827 h 1549458"/>
              <a:gd name="connsiteX1" fmla="*/ 81827 w 2886075"/>
              <a:gd name="connsiteY1" fmla="*/ 0 h 1549458"/>
              <a:gd name="connsiteX2" fmla="*/ 2804248 w 2886075"/>
              <a:gd name="connsiteY2" fmla="*/ 0 h 1549458"/>
              <a:gd name="connsiteX3" fmla="*/ 2886075 w 2886075"/>
              <a:gd name="connsiteY3" fmla="*/ 81827 h 1549458"/>
              <a:gd name="connsiteX4" fmla="*/ 2886075 w 2886075"/>
              <a:gd name="connsiteY4" fmla="*/ 1467631 h 1549458"/>
              <a:gd name="connsiteX5" fmla="*/ 2804248 w 2886075"/>
              <a:gd name="connsiteY5" fmla="*/ 1549458 h 1549458"/>
              <a:gd name="connsiteX6" fmla="*/ 81827 w 2886075"/>
              <a:gd name="connsiteY6" fmla="*/ 1549458 h 1549458"/>
              <a:gd name="connsiteX7" fmla="*/ 0 w 2886075"/>
              <a:gd name="connsiteY7" fmla="*/ 1467631 h 1549458"/>
              <a:gd name="connsiteX8" fmla="*/ 0 w 2886075"/>
              <a:gd name="connsiteY8" fmla="*/ 81827 h 1549458"/>
              <a:gd name="connsiteX0" fmla="*/ 20622 w 2906697"/>
              <a:gd name="connsiteY0" fmla="*/ 81827 h 1549458"/>
              <a:gd name="connsiteX1" fmla="*/ 19899 w 2906697"/>
              <a:gd name="connsiteY1" fmla="*/ 0 h 1549458"/>
              <a:gd name="connsiteX2" fmla="*/ 2824870 w 2906697"/>
              <a:gd name="connsiteY2" fmla="*/ 0 h 1549458"/>
              <a:gd name="connsiteX3" fmla="*/ 2906697 w 2906697"/>
              <a:gd name="connsiteY3" fmla="*/ 81827 h 1549458"/>
              <a:gd name="connsiteX4" fmla="*/ 2906697 w 2906697"/>
              <a:gd name="connsiteY4" fmla="*/ 1467631 h 1549458"/>
              <a:gd name="connsiteX5" fmla="*/ 2824870 w 2906697"/>
              <a:gd name="connsiteY5" fmla="*/ 1549458 h 1549458"/>
              <a:gd name="connsiteX6" fmla="*/ 102449 w 2906697"/>
              <a:gd name="connsiteY6" fmla="*/ 1549458 h 1549458"/>
              <a:gd name="connsiteX7" fmla="*/ 20622 w 2906697"/>
              <a:gd name="connsiteY7" fmla="*/ 1467631 h 1549458"/>
              <a:gd name="connsiteX8" fmla="*/ 20622 w 2906697"/>
              <a:gd name="connsiteY8" fmla="*/ 81827 h 1549458"/>
              <a:gd name="connsiteX0" fmla="*/ 2295 w 2888370"/>
              <a:gd name="connsiteY0" fmla="*/ 81827 h 1549458"/>
              <a:gd name="connsiteX1" fmla="*/ 1572 w 2888370"/>
              <a:gd name="connsiteY1" fmla="*/ 0 h 1549458"/>
              <a:gd name="connsiteX2" fmla="*/ 2806543 w 2888370"/>
              <a:gd name="connsiteY2" fmla="*/ 0 h 1549458"/>
              <a:gd name="connsiteX3" fmla="*/ 2888370 w 2888370"/>
              <a:gd name="connsiteY3" fmla="*/ 81827 h 1549458"/>
              <a:gd name="connsiteX4" fmla="*/ 2888370 w 2888370"/>
              <a:gd name="connsiteY4" fmla="*/ 1467631 h 1549458"/>
              <a:gd name="connsiteX5" fmla="*/ 2806543 w 2888370"/>
              <a:gd name="connsiteY5" fmla="*/ 1549458 h 1549458"/>
              <a:gd name="connsiteX6" fmla="*/ 84122 w 2888370"/>
              <a:gd name="connsiteY6" fmla="*/ 1549458 h 1549458"/>
              <a:gd name="connsiteX7" fmla="*/ 2295 w 2888370"/>
              <a:gd name="connsiteY7" fmla="*/ 1467631 h 1549458"/>
              <a:gd name="connsiteX8" fmla="*/ 2295 w 2888370"/>
              <a:gd name="connsiteY8" fmla="*/ 81827 h 1549458"/>
              <a:gd name="connsiteX0" fmla="*/ 2295 w 2906659"/>
              <a:gd name="connsiteY0" fmla="*/ 81827 h 1549458"/>
              <a:gd name="connsiteX1" fmla="*/ 1572 w 2906659"/>
              <a:gd name="connsiteY1" fmla="*/ 0 h 1549458"/>
              <a:gd name="connsiteX2" fmla="*/ 2885918 w 2906659"/>
              <a:gd name="connsiteY2" fmla="*/ 6350 h 1549458"/>
              <a:gd name="connsiteX3" fmla="*/ 2888370 w 2906659"/>
              <a:gd name="connsiteY3" fmla="*/ 81827 h 1549458"/>
              <a:gd name="connsiteX4" fmla="*/ 2888370 w 2906659"/>
              <a:gd name="connsiteY4" fmla="*/ 1467631 h 1549458"/>
              <a:gd name="connsiteX5" fmla="*/ 2806543 w 2906659"/>
              <a:gd name="connsiteY5" fmla="*/ 1549458 h 1549458"/>
              <a:gd name="connsiteX6" fmla="*/ 84122 w 2906659"/>
              <a:gd name="connsiteY6" fmla="*/ 1549458 h 1549458"/>
              <a:gd name="connsiteX7" fmla="*/ 2295 w 2906659"/>
              <a:gd name="connsiteY7" fmla="*/ 1467631 h 1549458"/>
              <a:gd name="connsiteX8" fmla="*/ 2295 w 2906659"/>
              <a:gd name="connsiteY8" fmla="*/ 81827 h 1549458"/>
              <a:gd name="connsiteX0" fmla="*/ 2295 w 2889860"/>
              <a:gd name="connsiteY0" fmla="*/ 81827 h 1549458"/>
              <a:gd name="connsiteX1" fmla="*/ 1572 w 2889860"/>
              <a:gd name="connsiteY1" fmla="*/ 0 h 1549458"/>
              <a:gd name="connsiteX2" fmla="*/ 2885918 w 2889860"/>
              <a:gd name="connsiteY2" fmla="*/ 6350 h 1549458"/>
              <a:gd name="connsiteX3" fmla="*/ 2888370 w 2889860"/>
              <a:gd name="connsiteY3" fmla="*/ 81827 h 1549458"/>
              <a:gd name="connsiteX4" fmla="*/ 2888370 w 2889860"/>
              <a:gd name="connsiteY4" fmla="*/ 1467631 h 1549458"/>
              <a:gd name="connsiteX5" fmla="*/ 2806543 w 2889860"/>
              <a:gd name="connsiteY5" fmla="*/ 1549458 h 1549458"/>
              <a:gd name="connsiteX6" fmla="*/ 84122 w 2889860"/>
              <a:gd name="connsiteY6" fmla="*/ 1549458 h 1549458"/>
              <a:gd name="connsiteX7" fmla="*/ 2295 w 2889860"/>
              <a:gd name="connsiteY7" fmla="*/ 1467631 h 1549458"/>
              <a:gd name="connsiteX8" fmla="*/ 2295 w 2889860"/>
              <a:gd name="connsiteY8" fmla="*/ 81827 h 154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9860" h="1549458">
                <a:moveTo>
                  <a:pt x="2295" y="81827"/>
                </a:moveTo>
                <a:cubicBezTo>
                  <a:pt x="2295" y="36635"/>
                  <a:pt x="-2345" y="57150"/>
                  <a:pt x="1572" y="0"/>
                </a:cubicBezTo>
                <a:lnTo>
                  <a:pt x="2885918" y="6350"/>
                </a:lnTo>
                <a:cubicBezTo>
                  <a:pt x="2893010" y="47625"/>
                  <a:pt x="2888370" y="36635"/>
                  <a:pt x="2888370" y="81827"/>
                </a:cubicBezTo>
                <a:lnTo>
                  <a:pt x="2888370" y="1467631"/>
                </a:lnTo>
                <a:cubicBezTo>
                  <a:pt x="2888370" y="1512823"/>
                  <a:pt x="2851735" y="1549458"/>
                  <a:pt x="2806543" y="1549458"/>
                </a:cubicBezTo>
                <a:lnTo>
                  <a:pt x="84122" y="1549458"/>
                </a:lnTo>
                <a:cubicBezTo>
                  <a:pt x="38930" y="1549458"/>
                  <a:pt x="2295" y="1512823"/>
                  <a:pt x="2295" y="1467631"/>
                </a:cubicBezTo>
                <a:lnTo>
                  <a:pt x="2295" y="81827"/>
                </a:lnTo>
                <a:close/>
              </a:path>
            </a:pathLst>
          </a:custGeom>
          <a:solidFill>
            <a:schemeClr val="accent6">
              <a:lumMod val="40000"/>
              <a:lumOff val="60000"/>
            </a:schemeClr>
          </a:solidFill>
        </p:spPr>
        <p:txBody>
          <a:bodyPr lIns="182880" tIns="182880" rIns="640080"/>
          <a:lstStyle>
            <a:lvl1pPr marL="0" marR="0" indent="0" algn="l" defTabSz="914400" rtl="0" eaLnBrk="1" fontAlgn="auto" latinLnBrk="0" hangingPunct="1">
              <a:lnSpc>
                <a:spcPct val="100000"/>
              </a:lnSpc>
              <a:spcBef>
                <a:spcPts val="0"/>
              </a:spcBef>
              <a:spcAft>
                <a:spcPts val="0"/>
              </a:spcAft>
              <a:buClrTx/>
              <a:buSzTx/>
              <a:buFontTx/>
              <a:buNone/>
              <a:tabLst/>
              <a:defRPr sz="1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srgbClr val="A4B4C7">
                    <a:lumMod val="50000"/>
                  </a:srgbClr>
                </a:solidFill>
                <a:effectLst/>
                <a:uLnTx/>
                <a:uFillTx/>
                <a:latin typeface="Roboto Black" panose="02000000000000000000" pitchFamily="2" charset="0"/>
                <a:ea typeface="Roboto Black" panose="02000000000000000000" pitchFamily="2" charset="0"/>
                <a:cs typeface="Roboto Black" panose="02000000000000000000" pitchFamily="2" charset="0"/>
              </a:rPr>
              <a:t>00</a:t>
            </a:r>
          </a:p>
        </p:txBody>
      </p:sp>
      <p:sp>
        <p:nvSpPr>
          <p:cNvPr id="37" name="Picture Placeholder 9">
            <a:extLst>
              <a:ext uri="{FF2B5EF4-FFF2-40B4-BE49-F238E27FC236}">
                <a16:creationId xmlns:a16="http://schemas.microsoft.com/office/drawing/2014/main" id="{C913BC4B-508D-FA4E-8B78-D0CAE07917A8}"/>
              </a:ext>
            </a:extLst>
          </p:cNvPr>
          <p:cNvSpPr>
            <a:spLocks noGrp="1"/>
          </p:cNvSpPr>
          <p:nvPr>
            <p:ph type="pic" sz="quarter" idx="18"/>
          </p:nvPr>
        </p:nvSpPr>
        <p:spPr>
          <a:xfrm>
            <a:off x="3779597" y="2517223"/>
            <a:ext cx="1792908" cy="3853040"/>
          </a:xfrm>
          <a:custGeom>
            <a:avLst/>
            <a:gdLst>
              <a:gd name="connsiteX0" fmla="*/ 0 w 2161742"/>
              <a:gd name="connsiteY0" fmla="*/ 280789 h 4627417"/>
              <a:gd name="connsiteX1" fmla="*/ 280789 w 2161742"/>
              <a:gd name="connsiteY1" fmla="*/ 0 h 4627417"/>
              <a:gd name="connsiteX2" fmla="*/ 1880953 w 2161742"/>
              <a:gd name="connsiteY2" fmla="*/ 0 h 4627417"/>
              <a:gd name="connsiteX3" fmla="*/ 2161742 w 2161742"/>
              <a:gd name="connsiteY3" fmla="*/ 280789 h 4627417"/>
              <a:gd name="connsiteX4" fmla="*/ 2161742 w 2161742"/>
              <a:gd name="connsiteY4" fmla="*/ 4346628 h 4627417"/>
              <a:gd name="connsiteX5" fmla="*/ 1880953 w 2161742"/>
              <a:gd name="connsiteY5" fmla="*/ 4627417 h 4627417"/>
              <a:gd name="connsiteX6" fmla="*/ 280789 w 2161742"/>
              <a:gd name="connsiteY6" fmla="*/ 4627417 h 4627417"/>
              <a:gd name="connsiteX7" fmla="*/ 0 w 2161742"/>
              <a:gd name="connsiteY7" fmla="*/ 4346628 h 4627417"/>
              <a:gd name="connsiteX8" fmla="*/ 0 w 2161742"/>
              <a:gd name="connsiteY8" fmla="*/ 280789 h 4627417"/>
              <a:gd name="connsiteX0" fmla="*/ 0 w 2161742"/>
              <a:gd name="connsiteY0" fmla="*/ 280789 h 4627417"/>
              <a:gd name="connsiteX1" fmla="*/ 280789 w 2161742"/>
              <a:gd name="connsiteY1" fmla="*/ 0 h 4627417"/>
              <a:gd name="connsiteX2" fmla="*/ 1880953 w 2161742"/>
              <a:gd name="connsiteY2" fmla="*/ 0 h 4627417"/>
              <a:gd name="connsiteX3" fmla="*/ 2161742 w 2161742"/>
              <a:gd name="connsiteY3" fmla="*/ 280789 h 4627417"/>
              <a:gd name="connsiteX4" fmla="*/ 2161742 w 2161742"/>
              <a:gd name="connsiteY4" fmla="*/ 4346628 h 4627417"/>
              <a:gd name="connsiteX5" fmla="*/ 1880953 w 2161742"/>
              <a:gd name="connsiteY5" fmla="*/ 4627417 h 4627417"/>
              <a:gd name="connsiteX6" fmla="*/ 280789 w 2161742"/>
              <a:gd name="connsiteY6" fmla="*/ 4627417 h 4627417"/>
              <a:gd name="connsiteX7" fmla="*/ 13252 w 2161742"/>
              <a:gd name="connsiteY7" fmla="*/ 4333376 h 4627417"/>
              <a:gd name="connsiteX8" fmla="*/ 0 w 2161742"/>
              <a:gd name="connsiteY8" fmla="*/ 280789 h 4627417"/>
              <a:gd name="connsiteX0" fmla="*/ 13252 w 2148490"/>
              <a:gd name="connsiteY0" fmla="*/ 280789 h 4627417"/>
              <a:gd name="connsiteX1" fmla="*/ 267537 w 2148490"/>
              <a:gd name="connsiteY1" fmla="*/ 0 h 4627417"/>
              <a:gd name="connsiteX2" fmla="*/ 1867701 w 2148490"/>
              <a:gd name="connsiteY2" fmla="*/ 0 h 4627417"/>
              <a:gd name="connsiteX3" fmla="*/ 2148490 w 2148490"/>
              <a:gd name="connsiteY3" fmla="*/ 280789 h 4627417"/>
              <a:gd name="connsiteX4" fmla="*/ 2148490 w 2148490"/>
              <a:gd name="connsiteY4" fmla="*/ 4346628 h 4627417"/>
              <a:gd name="connsiteX5" fmla="*/ 1867701 w 2148490"/>
              <a:gd name="connsiteY5" fmla="*/ 4627417 h 4627417"/>
              <a:gd name="connsiteX6" fmla="*/ 267537 w 2148490"/>
              <a:gd name="connsiteY6" fmla="*/ 4627417 h 4627417"/>
              <a:gd name="connsiteX7" fmla="*/ 0 w 2148490"/>
              <a:gd name="connsiteY7" fmla="*/ 4333376 h 4627417"/>
              <a:gd name="connsiteX8" fmla="*/ 13252 w 2148490"/>
              <a:gd name="connsiteY8" fmla="*/ 280789 h 4627417"/>
              <a:gd name="connsiteX0" fmla="*/ 13252 w 2148490"/>
              <a:gd name="connsiteY0" fmla="*/ 280789 h 4627417"/>
              <a:gd name="connsiteX1" fmla="*/ 267537 w 2148490"/>
              <a:gd name="connsiteY1" fmla="*/ 0 h 4627417"/>
              <a:gd name="connsiteX2" fmla="*/ 1867701 w 2148490"/>
              <a:gd name="connsiteY2" fmla="*/ 0 h 4627417"/>
              <a:gd name="connsiteX3" fmla="*/ 2148490 w 2148490"/>
              <a:gd name="connsiteY3" fmla="*/ 280789 h 4627417"/>
              <a:gd name="connsiteX4" fmla="*/ 2148490 w 2148490"/>
              <a:gd name="connsiteY4" fmla="*/ 4346628 h 4627417"/>
              <a:gd name="connsiteX5" fmla="*/ 1867701 w 2148490"/>
              <a:gd name="connsiteY5" fmla="*/ 4627417 h 4627417"/>
              <a:gd name="connsiteX6" fmla="*/ 260911 w 2148490"/>
              <a:gd name="connsiteY6" fmla="*/ 4607539 h 4627417"/>
              <a:gd name="connsiteX7" fmla="*/ 0 w 2148490"/>
              <a:gd name="connsiteY7" fmla="*/ 4333376 h 4627417"/>
              <a:gd name="connsiteX8" fmla="*/ 13252 w 2148490"/>
              <a:gd name="connsiteY8" fmla="*/ 280789 h 4627417"/>
              <a:gd name="connsiteX0" fmla="*/ 13252 w 2148490"/>
              <a:gd name="connsiteY0" fmla="*/ 280789 h 4614165"/>
              <a:gd name="connsiteX1" fmla="*/ 267537 w 2148490"/>
              <a:gd name="connsiteY1" fmla="*/ 0 h 4614165"/>
              <a:gd name="connsiteX2" fmla="*/ 1867701 w 2148490"/>
              <a:gd name="connsiteY2" fmla="*/ 0 h 4614165"/>
              <a:gd name="connsiteX3" fmla="*/ 2148490 w 2148490"/>
              <a:gd name="connsiteY3" fmla="*/ 280789 h 4614165"/>
              <a:gd name="connsiteX4" fmla="*/ 2148490 w 2148490"/>
              <a:gd name="connsiteY4" fmla="*/ 4346628 h 4614165"/>
              <a:gd name="connsiteX5" fmla="*/ 1861074 w 2148490"/>
              <a:gd name="connsiteY5" fmla="*/ 4614165 h 4614165"/>
              <a:gd name="connsiteX6" fmla="*/ 260911 w 2148490"/>
              <a:gd name="connsiteY6" fmla="*/ 4607539 h 4614165"/>
              <a:gd name="connsiteX7" fmla="*/ 0 w 2148490"/>
              <a:gd name="connsiteY7" fmla="*/ 4333376 h 4614165"/>
              <a:gd name="connsiteX8" fmla="*/ 13252 w 2148490"/>
              <a:gd name="connsiteY8" fmla="*/ 280789 h 4614165"/>
              <a:gd name="connsiteX0" fmla="*/ 13252 w 2148490"/>
              <a:gd name="connsiteY0" fmla="*/ 280789 h 4614165"/>
              <a:gd name="connsiteX1" fmla="*/ 267537 w 2148490"/>
              <a:gd name="connsiteY1" fmla="*/ 0 h 4614165"/>
              <a:gd name="connsiteX2" fmla="*/ 1650498 w 2148490"/>
              <a:gd name="connsiteY2" fmla="*/ 3589 h 4614165"/>
              <a:gd name="connsiteX3" fmla="*/ 1867701 w 2148490"/>
              <a:gd name="connsiteY3" fmla="*/ 0 h 4614165"/>
              <a:gd name="connsiteX4" fmla="*/ 2148490 w 2148490"/>
              <a:gd name="connsiteY4" fmla="*/ 280789 h 4614165"/>
              <a:gd name="connsiteX5" fmla="*/ 2148490 w 2148490"/>
              <a:gd name="connsiteY5" fmla="*/ 4346628 h 4614165"/>
              <a:gd name="connsiteX6" fmla="*/ 1861074 w 2148490"/>
              <a:gd name="connsiteY6" fmla="*/ 4614165 h 4614165"/>
              <a:gd name="connsiteX7" fmla="*/ 260911 w 2148490"/>
              <a:gd name="connsiteY7" fmla="*/ 4607539 h 4614165"/>
              <a:gd name="connsiteX8" fmla="*/ 0 w 2148490"/>
              <a:gd name="connsiteY8" fmla="*/ 4333376 h 4614165"/>
              <a:gd name="connsiteX9" fmla="*/ 13252 w 2148490"/>
              <a:gd name="connsiteY9" fmla="*/ 280789 h 4614165"/>
              <a:gd name="connsiteX0" fmla="*/ 13252 w 2148490"/>
              <a:gd name="connsiteY0" fmla="*/ 283826 h 4617202"/>
              <a:gd name="connsiteX1" fmla="*/ 267537 w 2148490"/>
              <a:gd name="connsiteY1" fmla="*/ 3037 h 4617202"/>
              <a:gd name="connsiteX2" fmla="*/ 484306 w 2148490"/>
              <a:gd name="connsiteY2" fmla="*/ 0 h 4617202"/>
              <a:gd name="connsiteX3" fmla="*/ 1650498 w 2148490"/>
              <a:gd name="connsiteY3" fmla="*/ 6626 h 4617202"/>
              <a:gd name="connsiteX4" fmla="*/ 1867701 w 2148490"/>
              <a:gd name="connsiteY4" fmla="*/ 3037 h 4617202"/>
              <a:gd name="connsiteX5" fmla="*/ 2148490 w 2148490"/>
              <a:gd name="connsiteY5" fmla="*/ 283826 h 4617202"/>
              <a:gd name="connsiteX6" fmla="*/ 2148490 w 2148490"/>
              <a:gd name="connsiteY6" fmla="*/ 4349665 h 4617202"/>
              <a:gd name="connsiteX7" fmla="*/ 1861074 w 2148490"/>
              <a:gd name="connsiteY7" fmla="*/ 4617202 h 4617202"/>
              <a:gd name="connsiteX8" fmla="*/ 260911 w 2148490"/>
              <a:gd name="connsiteY8" fmla="*/ 4610576 h 4617202"/>
              <a:gd name="connsiteX9" fmla="*/ 0 w 2148490"/>
              <a:gd name="connsiteY9" fmla="*/ 4336413 h 4617202"/>
              <a:gd name="connsiteX10" fmla="*/ 13252 w 2148490"/>
              <a:gd name="connsiteY10"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1650498 w 2148490"/>
              <a:gd name="connsiteY4" fmla="*/ 6626 h 4617202"/>
              <a:gd name="connsiteX5" fmla="*/ 1867701 w 2148490"/>
              <a:gd name="connsiteY5" fmla="*/ 3037 h 4617202"/>
              <a:gd name="connsiteX6" fmla="*/ 2148490 w 2148490"/>
              <a:gd name="connsiteY6" fmla="*/ 283826 h 4617202"/>
              <a:gd name="connsiteX7" fmla="*/ 2148490 w 2148490"/>
              <a:gd name="connsiteY7" fmla="*/ 4349665 h 4617202"/>
              <a:gd name="connsiteX8" fmla="*/ 1861074 w 2148490"/>
              <a:gd name="connsiteY8" fmla="*/ 4617202 h 4617202"/>
              <a:gd name="connsiteX9" fmla="*/ 260911 w 2148490"/>
              <a:gd name="connsiteY9" fmla="*/ 4610576 h 4617202"/>
              <a:gd name="connsiteX10" fmla="*/ 0 w 2148490"/>
              <a:gd name="connsiteY10" fmla="*/ 4336413 h 4617202"/>
              <a:gd name="connsiteX11" fmla="*/ 13252 w 2148490"/>
              <a:gd name="connsiteY11"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50498 w 2148490"/>
              <a:gd name="connsiteY5" fmla="*/ 6626 h 4617202"/>
              <a:gd name="connsiteX6" fmla="*/ 1867701 w 2148490"/>
              <a:gd name="connsiteY6" fmla="*/ 3037 h 4617202"/>
              <a:gd name="connsiteX7" fmla="*/ 2148490 w 2148490"/>
              <a:gd name="connsiteY7" fmla="*/ 283826 h 4617202"/>
              <a:gd name="connsiteX8" fmla="*/ 2148490 w 2148490"/>
              <a:gd name="connsiteY8" fmla="*/ 4349665 h 4617202"/>
              <a:gd name="connsiteX9" fmla="*/ 1861074 w 2148490"/>
              <a:gd name="connsiteY9" fmla="*/ 4617202 h 4617202"/>
              <a:gd name="connsiteX10" fmla="*/ 260911 w 2148490"/>
              <a:gd name="connsiteY10" fmla="*/ 4610576 h 4617202"/>
              <a:gd name="connsiteX11" fmla="*/ 0 w 2148490"/>
              <a:gd name="connsiteY11" fmla="*/ 4336413 h 4617202"/>
              <a:gd name="connsiteX12" fmla="*/ 13252 w 2148490"/>
              <a:gd name="connsiteY12"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849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849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862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27720 w 2148490"/>
              <a:gd name="connsiteY5" fmla="*/ 143427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27720 w 2148490"/>
              <a:gd name="connsiteY5" fmla="*/ 143427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48490" h="4617202">
                <a:moveTo>
                  <a:pt x="13252" y="283826"/>
                </a:moveTo>
                <a:cubicBezTo>
                  <a:pt x="13252" y="128751"/>
                  <a:pt x="112462" y="3037"/>
                  <a:pt x="267537" y="3037"/>
                </a:cubicBezTo>
                <a:lnTo>
                  <a:pt x="484306" y="0"/>
                </a:lnTo>
                <a:cubicBezTo>
                  <a:pt x="499767" y="0"/>
                  <a:pt x="498249" y="109192"/>
                  <a:pt x="513710" y="109192"/>
                </a:cubicBezTo>
                <a:cubicBezTo>
                  <a:pt x="568099" y="192708"/>
                  <a:pt x="588391" y="174487"/>
                  <a:pt x="661830" y="181803"/>
                </a:cubicBezTo>
                <a:lnTo>
                  <a:pt x="1543652" y="174487"/>
                </a:lnTo>
                <a:cubicBezTo>
                  <a:pt x="1541650" y="171795"/>
                  <a:pt x="1611500" y="167700"/>
                  <a:pt x="1627720" y="143427"/>
                </a:cubicBezTo>
                <a:cubicBezTo>
                  <a:pt x="1660713" y="97827"/>
                  <a:pt x="1642905" y="52226"/>
                  <a:pt x="1650498" y="6626"/>
                </a:cubicBezTo>
                <a:lnTo>
                  <a:pt x="1867701" y="3037"/>
                </a:lnTo>
                <a:cubicBezTo>
                  <a:pt x="2022776" y="3037"/>
                  <a:pt x="2148490" y="128751"/>
                  <a:pt x="2148490" y="283826"/>
                </a:cubicBezTo>
                <a:lnTo>
                  <a:pt x="2148490" y="4349665"/>
                </a:lnTo>
                <a:cubicBezTo>
                  <a:pt x="2148490" y="4504740"/>
                  <a:pt x="2016149" y="4617202"/>
                  <a:pt x="1861074" y="4617202"/>
                </a:cubicBezTo>
                <a:lnTo>
                  <a:pt x="260911" y="4610576"/>
                </a:lnTo>
                <a:cubicBezTo>
                  <a:pt x="105836" y="4610576"/>
                  <a:pt x="0" y="4491488"/>
                  <a:pt x="0" y="4336413"/>
                </a:cubicBezTo>
                <a:cubicBezTo>
                  <a:pt x="0" y="2981133"/>
                  <a:pt x="13252" y="1639106"/>
                  <a:pt x="13252" y="283826"/>
                </a:cubicBezTo>
                <a:close/>
              </a:path>
            </a:pathLst>
          </a:custGeom>
          <a:solidFill>
            <a:schemeClr val="accent6">
              <a:lumMod val="60000"/>
              <a:lumOff val="40000"/>
            </a:schemeClr>
          </a:solidFill>
        </p:spPr>
        <p:txBody>
          <a:bodyPr/>
          <a:lstStyle/>
          <a:p>
            <a:r>
              <a:rPr lang="en-GB"/>
              <a:t>Click icon to add picture</a:t>
            </a:r>
            <a:endParaRPr lang="en-US"/>
          </a:p>
        </p:txBody>
      </p:sp>
      <p:sp>
        <p:nvSpPr>
          <p:cNvPr id="38" name="Picture Placeholder 9">
            <a:extLst>
              <a:ext uri="{FF2B5EF4-FFF2-40B4-BE49-F238E27FC236}">
                <a16:creationId xmlns:a16="http://schemas.microsoft.com/office/drawing/2014/main" id="{7FDA63B6-F19D-8D4B-8457-43F80F645AF7}"/>
              </a:ext>
            </a:extLst>
          </p:cNvPr>
          <p:cNvSpPr>
            <a:spLocks noGrp="1"/>
          </p:cNvSpPr>
          <p:nvPr>
            <p:ph type="pic" sz="quarter" idx="19"/>
          </p:nvPr>
        </p:nvSpPr>
        <p:spPr>
          <a:xfrm>
            <a:off x="8723072" y="2517223"/>
            <a:ext cx="1792908" cy="3853040"/>
          </a:xfrm>
          <a:custGeom>
            <a:avLst/>
            <a:gdLst>
              <a:gd name="connsiteX0" fmla="*/ 0 w 2161742"/>
              <a:gd name="connsiteY0" fmla="*/ 280789 h 4627417"/>
              <a:gd name="connsiteX1" fmla="*/ 280789 w 2161742"/>
              <a:gd name="connsiteY1" fmla="*/ 0 h 4627417"/>
              <a:gd name="connsiteX2" fmla="*/ 1880953 w 2161742"/>
              <a:gd name="connsiteY2" fmla="*/ 0 h 4627417"/>
              <a:gd name="connsiteX3" fmla="*/ 2161742 w 2161742"/>
              <a:gd name="connsiteY3" fmla="*/ 280789 h 4627417"/>
              <a:gd name="connsiteX4" fmla="*/ 2161742 w 2161742"/>
              <a:gd name="connsiteY4" fmla="*/ 4346628 h 4627417"/>
              <a:gd name="connsiteX5" fmla="*/ 1880953 w 2161742"/>
              <a:gd name="connsiteY5" fmla="*/ 4627417 h 4627417"/>
              <a:gd name="connsiteX6" fmla="*/ 280789 w 2161742"/>
              <a:gd name="connsiteY6" fmla="*/ 4627417 h 4627417"/>
              <a:gd name="connsiteX7" fmla="*/ 0 w 2161742"/>
              <a:gd name="connsiteY7" fmla="*/ 4346628 h 4627417"/>
              <a:gd name="connsiteX8" fmla="*/ 0 w 2161742"/>
              <a:gd name="connsiteY8" fmla="*/ 280789 h 4627417"/>
              <a:gd name="connsiteX0" fmla="*/ 0 w 2161742"/>
              <a:gd name="connsiteY0" fmla="*/ 280789 h 4627417"/>
              <a:gd name="connsiteX1" fmla="*/ 280789 w 2161742"/>
              <a:gd name="connsiteY1" fmla="*/ 0 h 4627417"/>
              <a:gd name="connsiteX2" fmla="*/ 1880953 w 2161742"/>
              <a:gd name="connsiteY2" fmla="*/ 0 h 4627417"/>
              <a:gd name="connsiteX3" fmla="*/ 2161742 w 2161742"/>
              <a:gd name="connsiteY3" fmla="*/ 280789 h 4627417"/>
              <a:gd name="connsiteX4" fmla="*/ 2161742 w 2161742"/>
              <a:gd name="connsiteY4" fmla="*/ 4346628 h 4627417"/>
              <a:gd name="connsiteX5" fmla="*/ 1880953 w 2161742"/>
              <a:gd name="connsiteY5" fmla="*/ 4627417 h 4627417"/>
              <a:gd name="connsiteX6" fmla="*/ 280789 w 2161742"/>
              <a:gd name="connsiteY6" fmla="*/ 4627417 h 4627417"/>
              <a:gd name="connsiteX7" fmla="*/ 13252 w 2161742"/>
              <a:gd name="connsiteY7" fmla="*/ 4333376 h 4627417"/>
              <a:gd name="connsiteX8" fmla="*/ 0 w 2161742"/>
              <a:gd name="connsiteY8" fmla="*/ 280789 h 4627417"/>
              <a:gd name="connsiteX0" fmla="*/ 13252 w 2148490"/>
              <a:gd name="connsiteY0" fmla="*/ 280789 h 4627417"/>
              <a:gd name="connsiteX1" fmla="*/ 267537 w 2148490"/>
              <a:gd name="connsiteY1" fmla="*/ 0 h 4627417"/>
              <a:gd name="connsiteX2" fmla="*/ 1867701 w 2148490"/>
              <a:gd name="connsiteY2" fmla="*/ 0 h 4627417"/>
              <a:gd name="connsiteX3" fmla="*/ 2148490 w 2148490"/>
              <a:gd name="connsiteY3" fmla="*/ 280789 h 4627417"/>
              <a:gd name="connsiteX4" fmla="*/ 2148490 w 2148490"/>
              <a:gd name="connsiteY4" fmla="*/ 4346628 h 4627417"/>
              <a:gd name="connsiteX5" fmla="*/ 1867701 w 2148490"/>
              <a:gd name="connsiteY5" fmla="*/ 4627417 h 4627417"/>
              <a:gd name="connsiteX6" fmla="*/ 267537 w 2148490"/>
              <a:gd name="connsiteY6" fmla="*/ 4627417 h 4627417"/>
              <a:gd name="connsiteX7" fmla="*/ 0 w 2148490"/>
              <a:gd name="connsiteY7" fmla="*/ 4333376 h 4627417"/>
              <a:gd name="connsiteX8" fmla="*/ 13252 w 2148490"/>
              <a:gd name="connsiteY8" fmla="*/ 280789 h 4627417"/>
              <a:gd name="connsiteX0" fmla="*/ 13252 w 2148490"/>
              <a:gd name="connsiteY0" fmla="*/ 280789 h 4627417"/>
              <a:gd name="connsiteX1" fmla="*/ 267537 w 2148490"/>
              <a:gd name="connsiteY1" fmla="*/ 0 h 4627417"/>
              <a:gd name="connsiteX2" fmla="*/ 1867701 w 2148490"/>
              <a:gd name="connsiteY2" fmla="*/ 0 h 4627417"/>
              <a:gd name="connsiteX3" fmla="*/ 2148490 w 2148490"/>
              <a:gd name="connsiteY3" fmla="*/ 280789 h 4627417"/>
              <a:gd name="connsiteX4" fmla="*/ 2148490 w 2148490"/>
              <a:gd name="connsiteY4" fmla="*/ 4346628 h 4627417"/>
              <a:gd name="connsiteX5" fmla="*/ 1867701 w 2148490"/>
              <a:gd name="connsiteY5" fmla="*/ 4627417 h 4627417"/>
              <a:gd name="connsiteX6" fmla="*/ 260911 w 2148490"/>
              <a:gd name="connsiteY6" fmla="*/ 4607539 h 4627417"/>
              <a:gd name="connsiteX7" fmla="*/ 0 w 2148490"/>
              <a:gd name="connsiteY7" fmla="*/ 4333376 h 4627417"/>
              <a:gd name="connsiteX8" fmla="*/ 13252 w 2148490"/>
              <a:gd name="connsiteY8" fmla="*/ 280789 h 4627417"/>
              <a:gd name="connsiteX0" fmla="*/ 13252 w 2148490"/>
              <a:gd name="connsiteY0" fmla="*/ 280789 h 4614165"/>
              <a:gd name="connsiteX1" fmla="*/ 267537 w 2148490"/>
              <a:gd name="connsiteY1" fmla="*/ 0 h 4614165"/>
              <a:gd name="connsiteX2" fmla="*/ 1867701 w 2148490"/>
              <a:gd name="connsiteY2" fmla="*/ 0 h 4614165"/>
              <a:gd name="connsiteX3" fmla="*/ 2148490 w 2148490"/>
              <a:gd name="connsiteY3" fmla="*/ 280789 h 4614165"/>
              <a:gd name="connsiteX4" fmla="*/ 2148490 w 2148490"/>
              <a:gd name="connsiteY4" fmla="*/ 4346628 h 4614165"/>
              <a:gd name="connsiteX5" fmla="*/ 1861074 w 2148490"/>
              <a:gd name="connsiteY5" fmla="*/ 4614165 h 4614165"/>
              <a:gd name="connsiteX6" fmla="*/ 260911 w 2148490"/>
              <a:gd name="connsiteY6" fmla="*/ 4607539 h 4614165"/>
              <a:gd name="connsiteX7" fmla="*/ 0 w 2148490"/>
              <a:gd name="connsiteY7" fmla="*/ 4333376 h 4614165"/>
              <a:gd name="connsiteX8" fmla="*/ 13252 w 2148490"/>
              <a:gd name="connsiteY8" fmla="*/ 280789 h 4614165"/>
              <a:gd name="connsiteX0" fmla="*/ 13252 w 2148490"/>
              <a:gd name="connsiteY0" fmla="*/ 280789 h 4614165"/>
              <a:gd name="connsiteX1" fmla="*/ 267537 w 2148490"/>
              <a:gd name="connsiteY1" fmla="*/ 0 h 4614165"/>
              <a:gd name="connsiteX2" fmla="*/ 1650498 w 2148490"/>
              <a:gd name="connsiteY2" fmla="*/ 3589 h 4614165"/>
              <a:gd name="connsiteX3" fmla="*/ 1867701 w 2148490"/>
              <a:gd name="connsiteY3" fmla="*/ 0 h 4614165"/>
              <a:gd name="connsiteX4" fmla="*/ 2148490 w 2148490"/>
              <a:gd name="connsiteY4" fmla="*/ 280789 h 4614165"/>
              <a:gd name="connsiteX5" fmla="*/ 2148490 w 2148490"/>
              <a:gd name="connsiteY5" fmla="*/ 4346628 h 4614165"/>
              <a:gd name="connsiteX6" fmla="*/ 1861074 w 2148490"/>
              <a:gd name="connsiteY6" fmla="*/ 4614165 h 4614165"/>
              <a:gd name="connsiteX7" fmla="*/ 260911 w 2148490"/>
              <a:gd name="connsiteY7" fmla="*/ 4607539 h 4614165"/>
              <a:gd name="connsiteX8" fmla="*/ 0 w 2148490"/>
              <a:gd name="connsiteY8" fmla="*/ 4333376 h 4614165"/>
              <a:gd name="connsiteX9" fmla="*/ 13252 w 2148490"/>
              <a:gd name="connsiteY9" fmla="*/ 280789 h 4614165"/>
              <a:gd name="connsiteX0" fmla="*/ 13252 w 2148490"/>
              <a:gd name="connsiteY0" fmla="*/ 283826 h 4617202"/>
              <a:gd name="connsiteX1" fmla="*/ 267537 w 2148490"/>
              <a:gd name="connsiteY1" fmla="*/ 3037 h 4617202"/>
              <a:gd name="connsiteX2" fmla="*/ 484306 w 2148490"/>
              <a:gd name="connsiteY2" fmla="*/ 0 h 4617202"/>
              <a:gd name="connsiteX3" fmla="*/ 1650498 w 2148490"/>
              <a:gd name="connsiteY3" fmla="*/ 6626 h 4617202"/>
              <a:gd name="connsiteX4" fmla="*/ 1867701 w 2148490"/>
              <a:gd name="connsiteY4" fmla="*/ 3037 h 4617202"/>
              <a:gd name="connsiteX5" fmla="*/ 2148490 w 2148490"/>
              <a:gd name="connsiteY5" fmla="*/ 283826 h 4617202"/>
              <a:gd name="connsiteX6" fmla="*/ 2148490 w 2148490"/>
              <a:gd name="connsiteY6" fmla="*/ 4349665 h 4617202"/>
              <a:gd name="connsiteX7" fmla="*/ 1861074 w 2148490"/>
              <a:gd name="connsiteY7" fmla="*/ 4617202 h 4617202"/>
              <a:gd name="connsiteX8" fmla="*/ 260911 w 2148490"/>
              <a:gd name="connsiteY8" fmla="*/ 4610576 h 4617202"/>
              <a:gd name="connsiteX9" fmla="*/ 0 w 2148490"/>
              <a:gd name="connsiteY9" fmla="*/ 4336413 h 4617202"/>
              <a:gd name="connsiteX10" fmla="*/ 13252 w 2148490"/>
              <a:gd name="connsiteY10"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1650498 w 2148490"/>
              <a:gd name="connsiteY4" fmla="*/ 6626 h 4617202"/>
              <a:gd name="connsiteX5" fmla="*/ 1867701 w 2148490"/>
              <a:gd name="connsiteY5" fmla="*/ 3037 h 4617202"/>
              <a:gd name="connsiteX6" fmla="*/ 2148490 w 2148490"/>
              <a:gd name="connsiteY6" fmla="*/ 283826 h 4617202"/>
              <a:gd name="connsiteX7" fmla="*/ 2148490 w 2148490"/>
              <a:gd name="connsiteY7" fmla="*/ 4349665 h 4617202"/>
              <a:gd name="connsiteX8" fmla="*/ 1861074 w 2148490"/>
              <a:gd name="connsiteY8" fmla="*/ 4617202 h 4617202"/>
              <a:gd name="connsiteX9" fmla="*/ 260911 w 2148490"/>
              <a:gd name="connsiteY9" fmla="*/ 4610576 h 4617202"/>
              <a:gd name="connsiteX10" fmla="*/ 0 w 2148490"/>
              <a:gd name="connsiteY10" fmla="*/ 4336413 h 4617202"/>
              <a:gd name="connsiteX11" fmla="*/ 13252 w 2148490"/>
              <a:gd name="connsiteY11"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50498 w 2148490"/>
              <a:gd name="connsiteY5" fmla="*/ 6626 h 4617202"/>
              <a:gd name="connsiteX6" fmla="*/ 1867701 w 2148490"/>
              <a:gd name="connsiteY6" fmla="*/ 3037 h 4617202"/>
              <a:gd name="connsiteX7" fmla="*/ 2148490 w 2148490"/>
              <a:gd name="connsiteY7" fmla="*/ 283826 h 4617202"/>
              <a:gd name="connsiteX8" fmla="*/ 2148490 w 2148490"/>
              <a:gd name="connsiteY8" fmla="*/ 4349665 h 4617202"/>
              <a:gd name="connsiteX9" fmla="*/ 1861074 w 2148490"/>
              <a:gd name="connsiteY9" fmla="*/ 4617202 h 4617202"/>
              <a:gd name="connsiteX10" fmla="*/ 260911 w 2148490"/>
              <a:gd name="connsiteY10" fmla="*/ 4610576 h 4617202"/>
              <a:gd name="connsiteX11" fmla="*/ 0 w 2148490"/>
              <a:gd name="connsiteY11" fmla="*/ 4336413 h 4617202"/>
              <a:gd name="connsiteX12" fmla="*/ 13252 w 2148490"/>
              <a:gd name="connsiteY12"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22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849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8497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04185 w 2148490"/>
              <a:gd name="connsiteY3" fmla="*/ 106017 h 4617202"/>
              <a:gd name="connsiteX4" fmla="*/ 630080 w 2148490"/>
              <a:gd name="connsiteY4" fmla="*/ 17862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37245 w 2148490"/>
              <a:gd name="connsiteY5" fmla="*/ 165652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27720 w 2148490"/>
              <a:gd name="connsiteY5" fmla="*/ 143427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627720 w 2148490"/>
              <a:gd name="connsiteY5" fmla="*/ 143427 h 4617202"/>
              <a:gd name="connsiteX6" fmla="*/ 1650498 w 2148490"/>
              <a:gd name="connsiteY6" fmla="*/ 6626 h 4617202"/>
              <a:gd name="connsiteX7" fmla="*/ 1867701 w 2148490"/>
              <a:gd name="connsiteY7" fmla="*/ 3037 h 4617202"/>
              <a:gd name="connsiteX8" fmla="*/ 2148490 w 2148490"/>
              <a:gd name="connsiteY8" fmla="*/ 283826 h 4617202"/>
              <a:gd name="connsiteX9" fmla="*/ 2148490 w 2148490"/>
              <a:gd name="connsiteY9" fmla="*/ 4349665 h 4617202"/>
              <a:gd name="connsiteX10" fmla="*/ 1861074 w 2148490"/>
              <a:gd name="connsiteY10" fmla="*/ 4617202 h 4617202"/>
              <a:gd name="connsiteX11" fmla="*/ 260911 w 2148490"/>
              <a:gd name="connsiteY11" fmla="*/ 4610576 h 4617202"/>
              <a:gd name="connsiteX12" fmla="*/ 0 w 2148490"/>
              <a:gd name="connsiteY12" fmla="*/ 4336413 h 4617202"/>
              <a:gd name="connsiteX13" fmla="*/ 13252 w 2148490"/>
              <a:gd name="connsiteY13"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30080 w 2148490"/>
              <a:gd name="connsiteY4" fmla="*/ 178628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 name="connsiteX0" fmla="*/ 13252 w 2148490"/>
              <a:gd name="connsiteY0" fmla="*/ 283826 h 4617202"/>
              <a:gd name="connsiteX1" fmla="*/ 267537 w 2148490"/>
              <a:gd name="connsiteY1" fmla="*/ 3037 h 4617202"/>
              <a:gd name="connsiteX2" fmla="*/ 484306 w 2148490"/>
              <a:gd name="connsiteY2" fmla="*/ 0 h 4617202"/>
              <a:gd name="connsiteX3" fmla="*/ 513710 w 2148490"/>
              <a:gd name="connsiteY3" fmla="*/ 109192 h 4617202"/>
              <a:gd name="connsiteX4" fmla="*/ 661830 w 2148490"/>
              <a:gd name="connsiteY4" fmla="*/ 181803 h 4617202"/>
              <a:gd name="connsiteX5" fmla="*/ 1543652 w 2148490"/>
              <a:gd name="connsiteY5" fmla="*/ 174487 h 4617202"/>
              <a:gd name="connsiteX6" fmla="*/ 1627720 w 2148490"/>
              <a:gd name="connsiteY6" fmla="*/ 143427 h 4617202"/>
              <a:gd name="connsiteX7" fmla="*/ 1650498 w 2148490"/>
              <a:gd name="connsiteY7" fmla="*/ 6626 h 4617202"/>
              <a:gd name="connsiteX8" fmla="*/ 1867701 w 2148490"/>
              <a:gd name="connsiteY8" fmla="*/ 3037 h 4617202"/>
              <a:gd name="connsiteX9" fmla="*/ 2148490 w 2148490"/>
              <a:gd name="connsiteY9" fmla="*/ 283826 h 4617202"/>
              <a:gd name="connsiteX10" fmla="*/ 2148490 w 2148490"/>
              <a:gd name="connsiteY10" fmla="*/ 4349665 h 4617202"/>
              <a:gd name="connsiteX11" fmla="*/ 1861074 w 2148490"/>
              <a:gd name="connsiteY11" fmla="*/ 4617202 h 4617202"/>
              <a:gd name="connsiteX12" fmla="*/ 260911 w 2148490"/>
              <a:gd name="connsiteY12" fmla="*/ 4610576 h 4617202"/>
              <a:gd name="connsiteX13" fmla="*/ 0 w 2148490"/>
              <a:gd name="connsiteY13" fmla="*/ 4336413 h 4617202"/>
              <a:gd name="connsiteX14" fmla="*/ 13252 w 2148490"/>
              <a:gd name="connsiteY14" fmla="*/ 283826 h 461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48490" h="4617202">
                <a:moveTo>
                  <a:pt x="13252" y="283826"/>
                </a:moveTo>
                <a:cubicBezTo>
                  <a:pt x="13252" y="128751"/>
                  <a:pt x="112462" y="3037"/>
                  <a:pt x="267537" y="3037"/>
                </a:cubicBezTo>
                <a:lnTo>
                  <a:pt x="484306" y="0"/>
                </a:lnTo>
                <a:cubicBezTo>
                  <a:pt x="499767" y="0"/>
                  <a:pt x="498249" y="109192"/>
                  <a:pt x="513710" y="109192"/>
                </a:cubicBezTo>
                <a:cubicBezTo>
                  <a:pt x="568099" y="192708"/>
                  <a:pt x="588391" y="174487"/>
                  <a:pt x="661830" y="181803"/>
                </a:cubicBezTo>
                <a:lnTo>
                  <a:pt x="1543652" y="174487"/>
                </a:lnTo>
                <a:cubicBezTo>
                  <a:pt x="1541650" y="171795"/>
                  <a:pt x="1611500" y="167700"/>
                  <a:pt x="1627720" y="143427"/>
                </a:cubicBezTo>
                <a:cubicBezTo>
                  <a:pt x="1660713" y="97827"/>
                  <a:pt x="1642905" y="52226"/>
                  <a:pt x="1650498" y="6626"/>
                </a:cubicBezTo>
                <a:lnTo>
                  <a:pt x="1867701" y="3037"/>
                </a:lnTo>
                <a:cubicBezTo>
                  <a:pt x="2022776" y="3037"/>
                  <a:pt x="2148490" y="128751"/>
                  <a:pt x="2148490" y="283826"/>
                </a:cubicBezTo>
                <a:lnTo>
                  <a:pt x="2148490" y="4349665"/>
                </a:lnTo>
                <a:cubicBezTo>
                  <a:pt x="2148490" y="4504740"/>
                  <a:pt x="2016149" y="4617202"/>
                  <a:pt x="1861074" y="4617202"/>
                </a:cubicBezTo>
                <a:lnTo>
                  <a:pt x="260911" y="4610576"/>
                </a:lnTo>
                <a:cubicBezTo>
                  <a:pt x="105836" y="4610576"/>
                  <a:pt x="0" y="4491488"/>
                  <a:pt x="0" y="4336413"/>
                </a:cubicBezTo>
                <a:cubicBezTo>
                  <a:pt x="0" y="2981133"/>
                  <a:pt x="13252" y="1639106"/>
                  <a:pt x="13252" y="283826"/>
                </a:cubicBezTo>
                <a:close/>
              </a:path>
            </a:pathLst>
          </a:custGeom>
          <a:solidFill>
            <a:schemeClr val="accent6">
              <a:lumMod val="60000"/>
              <a:lumOff val="40000"/>
            </a:schemeClr>
          </a:solidFill>
        </p:spPr>
        <p:txBody>
          <a:bodyPr/>
          <a:lstStyle/>
          <a:p>
            <a:r>
              <a:rPr lang="en-GB"/>
              <a:t>Click icon to add picture</a:t>
            </a:r>
            <a:endParaRPr lang="en-US"/>
          </a:p>
        </p:txBody>
      </p:sp>
      <p:cxnSp>
        <p:nvCxnSpPr>
          <p:cNvPr id="14" name="Straight Connector 13">
            <a:extLst>
              <a:ext uri="{FF2B5EF4-FFF2-40B4-BE49-F238E27FC236}">
                <a16:creationId xmlns:a16="http://schemas.microsoft.com/office/drawing/2014/main" id="{23CAF22C-B342-AE45-9F44-23E02960C5DC}"/>
              </a:ext>
            </a:extLst>
          </p:cNvPr>
          <p:cNvCxnSpPr>
            <a:cxnSpLocks/>
          </p:cNvCxnSpPr>
          <p:nvPr userDrawn="1"/>
        </p:nvCxnSpPr>
        <p:spPr>
          <a:xfrm>
            <a:off x="682990" y="610959"/>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 Placeholder 7">
            <a:extLst>
              <a:ext uri="{FF2B5EF4-FFF2-40B4-BE49-F238E27FC236}">
                <a16:creationId xmlns:a16="http://schemas.microsoft.com/office/drawing/2014/main" id="{03CE7E10-FB05-C04A-8CF4-C6ADCE835855}"/>
              </a:ext>
            </a:extLst>
          </p:cNvPr>
          <p:cNvSpPr>
            <a:spLocks noGrp="1"/>
          </p:cNvSpPr>
          <p:nvPr>
            <p:ph type="body" sz="quarter" idx="28" hasCustomPrompt="1"/>
          </p:nvPr>
        </p:nvSpPr>
        <p:spPr>
          <a:xfrm>
            <a:off x="632687" y="510652"/>
            <a:ext cx="10223092" cy="884238"/>
          </a:xfrm>
        </p:spPr>
        <p:txBody>
          <a:bodyPr anchor="ctr"/>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a:solidFill>
                  <a:schemeClr val="bg1"/>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2" name="Slide Number Placeholder 4">
            <a:extLst>
              <a:ext uri="{FF2B5EF4-FFF2-40B4-BE49-F238E27FC236}">
                <a16:creationId xmlns:a16="http://schemas.microsoft.com/office/drawing/2014/main" id="{BD3944AD-455C-5552-8FF9-F90A0194C6C1}"/>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 2023 </a:t>
            </a:r>
            <a:r>
              <a:rPr lang="en-US" err="1">
                <a:solidFill>
                  <a:schemeClr val="bg1"/>
                </a:solidFill>
              </a:rPr>
              <a:t>Gurobi</a:t>
            </a:r>
            <a:r>
              <a:rPr lang="en-US">
                <a:solidFill>
                  <a:schemeClr val="bg1"/>
                </a:solidFill>
              </a:rPr>
              <a:t> Optimization, LLC. Confidential, All Rights Reserved | </a:t>
            </a:r>
            <a:fld id="{CDF6EA6A-59C7-4E41-A68B-1DF3A502FE69}" type="slidenum">
              <a:rPr lang="en-US" smtClean="0">
                <a:solidFill>
                  <a:schemeClr val="bg1"/>
                </a:solidFill>
              </a:rPr>
              <a:pPr/>
              <a:t>‹#›</a:t>
            </a:fld>
            <a:endParaRPr lang="en-US">
              <a:solidFill>
                <a:schemeClr val="bg1"/>
              </a:solidFill>
            </a:endParaRPr>
          </a:p>
        </p:txBody>
      </p:sp>
      <p:pic>
        <p:nvPicPr>
          <p:cNvPr id="3" name="Graphic 2">
            <a:extLst>
              <a:ext uri="{FF2B5EF4-FFF2-40B4-BE49-F238E27FC236}">
                <a16:creationId xmlns:a16="http://schemas.microsoft.com/office/drawing/2014/main" id="{437A49B6-DACC-7281-7459-6E25FE740A5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34103" y="478908"/>
            <a:ext cx="1511151" cy="404258"/>
          </a:xfrm>
          <a:prstGeom prst="rect">
            <a:avLst/>
          </a:prstGeom>
        </p:spPr>
      </p:pic>
    </p:spTree>
    <p:extLst>
      <p:ext uri="{BB962C8B-B14F-4D97-AF65-F5344CB8AC3E}">
        <p14:creationId xmlns:p14="http://schemas.microsoft.com/office/powerpoint/2010/main" val="25779361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plash 1">
    <p:bg>
      <p:bgPr>
        <a:solidFill>
          <a:schemeClr val="bg1"/>
        </a:solidFill>
        <a:effectLst/>
      </p:bgPr>
    </p:bg>
    <p:spTree>
      <p:nvGrpSpPr>
        <p:cNvPr id="1" name=""/>
        <p:cNvGrpSpPr/>
        <p:nvPr/>
      </p:nvGrpSpPr>
      <p:grpSpPr>
        <a:xfrm>
          <a:off x="0" y="0"/>
          <a:ext cx="0" cy="0"/>
          <a:chOff x="0" y="0"/>
          <a:chExt cx="0" cy="0"/>
        </a:xfrm>
      </p:grpSpPr>
      <p:sp>
        <p:nvSpPr>
          <p:cNvPr id="10" name="Snip Single Corner Rectangle 1">
            <a:extLst>
              <a:ext uri="{FF2B5EF4-FFF2-40B4-BE49-F238E27FC236}">
                <a16:creationId xmlns:a16="http://schemas.microsoft.com/office/drawing/2014/main" id="{F0BD5B7F-8C8D-0441-9F77-B7A0A79DE5ED}"/>
              </a:ext>
            </a:extLst>
          </p:cNvPr>
          <p:cNvSpPr/>
          <p:nvPr userDrawn="1"/>
        </p:nvSpPr>
        <p:spPr>
          <a:xfrm>
            <a:off x="-76200" y="1708"/>
            <a:ext cx="12289535" cy="5339172"/>
          </a:xfrm>
          <a:custGeom>
            <a:avLst/>
            <a:gdLst>
              <a:gd name="connsiteX0" fmla="*/ 0 w 2321377"/>
              <a:gd name="connsiteY0" fmla="*/ 0 h 6858000"/>
              <a:gd name="connsiteX1" fmla="*/ 1934473 w 2321377"/>
              <a:gd name="connsiteY1" fmla="*/ 0 h 6858000"/>
              <a:gd name="connsiteX2" fmla="*/ 2321377 w 2321377"/>
              <a:gd name="connsiteY2" fmla="*/ 386904 h 6858000"/>
              <a:gd name="connsiteX3" fmla="*/ 2321377 w 2321377"/>
              <a:gd name="connsiteY3" fmla="*/ 6858000 h 6858000"/>
              <a:gd name="connsiteX4" fmla="*/ 0 w 2321377"/>
              <a:gd name="connsiteY4" fmla="*/ 6858000 h 6858000"/>
              <a:gd name="connsiteX5" fmla="*/ 0 w 2321377"/>
              <a:gd name="connsiteY5" fmla="*/ 0 h 6858000"/>
              <a:gd name="connsiteX0" fmla="*/ 0 w 6779077"/>
              <a:gd name="connsiteY0" fmla="*/ 0 h 6858000"/>
              <a:gd name="connsiteX1" fmla="*/ 1934473 w 6779077"/>
              <a:gd name="connsiteY1" fmla="*/ 0 h 6858000"/>
              <a:gd name="connsiteX2" fmla="*/ 6779077 w 6779077"/>
              <a:gd name="connsiteY2" fmla="*/ 2158554 h 6858000"/>
              <a:gd name="connsiteX3" fmla="*/ 2321377 w 6779077"/>
              <a:gd name="connsiteY3" fmla="*/ 6858000 h 6858000"/>
              <a:gd name="connsiteX4" fmla="*/ 0 w 6779077"/>
              <a:gd name="connsiteY4" fmla="*/ 6858000 h 6858000"/>
              <a:gd name="connsiteX5" fmla="*/ 0 w 6779077"/>
              <a:gd name="connsiteY5" fmla="*/ 0 h 6858000"/>
              <a:gd name="connsiteX0" fmla="*/ 0 w 6779077"/>
              <a:gd name="connsiteY0" fmla="*/ 0 h 6858000"/>
              <a:gd name="connsiteX1" fmla="*/ 5520636 w 6779077"/>
              <a:gd name="connsiteY1" fmla="*/ 0 h 6858000"/>
              <a:gd name="connsiteX2" fmla="*/ 6779077 w 6779077"/>
              <a:gd name="connsiteY2" fmla="*/ 2158554 h 6858000"/>
              <a:gd name="connsiteX3" fmla="*/ 2321377 w 6779077"/>
              <a:gd name="connsiteY3" fmla="*/ 6858000 h 6858000"/>
              <a:gd name="connsiteX4" fmla="*/ 0 w 6779077"/>
              <a:gd name="connsiteY4" fmla="*/ 6858000 h 6858000"/>
              <a:gd name="connsiteX5" fmla="*/ 0 w 6779077"/>
              <a:gd name="connsiteY5" fmla="*/ 0 h 6858000"/>
              <a:gd name="connsiteX0" fmla="*/ 0 w 6779077"/>
              <a:gd name="connsiteY0" fmla="*/ 0 h 6858000"/>
              <a:gd name="connsiteX1" fmla="*/ 3361797 w 6779077"/>
              <a:gd name="connsiteY1" fmla="*/ 544010 h 6858000"/>
              <a:gd name="connsiteX2" fmla="*/ 6779077 w 6779077"/>
              <a:gd name="connsiteY2" fmla="*/ 2158554 h 6858000"/>
              <a:gd name="connsiteX3" fmla="*/ 2321377 w 6779077"/>
              <a:gd name="connsiteY3" fmla="*/ 6858000 h 6858000"/>
              <a:gd name="connsiteX4" fmla="*/ 0 w 6779077"/>
              <a:gd name="connsiteY4" fmla="*/ 6858000 h 6858000"/>
              <a:gd name="connsiteX5" fmla="*/ 0 w 6779077"/>
              <a:gd name="connsiteY5" fmla="*/ 0 h 6858000"/>
              <a:gd name="connsiteX0" fmla="*/ 0 w 6779077"/>
              <a:gd name="connsiteY0" fmla="*/ 0 h 6858000"/>
              <a:gd name="connsiteX1" fmla="*/ 4140394 w 6779077"/>
              <a:gd name="connsiteY1" fmla="*/ 0 h 6858000"/>
              <a:gd name="connsiteX2" fmla="*/ 6779077 w 6779077"/>
              <a:gd name="connsiteY2" fmla="*/ 2158554 h 6858000"/>
              <a:gd name="connsiteX3" fmla="*/ 2321377 w 6779077"/>
              <a:gd name="connsiteY3" fmla="*/ 6858000 h 6858000"/>
              <a:gd name="connsiteX4" fmla="*/ 0 w 6779077"/>
              <a:gd name="connsiteY4" fmla="*/ 6858000 h 6858000"/>
              <a:gd name="connsiteX5" fmla="*/ 0 w 6779077"/>
              <a:gd name="connsiteY5" fmla="*/ 0 h 6858000"/>
              <a:gd name="connsiteX0" fmla="*/ 0 w 4903365"/>
              <a:gd name="connsiteY0" fmla="*/ 0 h 6858000"/>
              <a:gd name="connsiteX1" fmla="*/ 4140394 w 4903365"/>
              <a:gd name="connsiteY1" fmla="*/ 0 h 6858000"/>
              <a:gd name="connsiteX2" fmla="*/ 4903365 w 4903365"/>
              <a:gd name="connsiteY2" fmla="*/ 3929481 h 6858000"/>
              <a:gd name="connsiteX3" fmla="*/ 2321377 w 4903365"/>
              <a:gd name="connsiteY3" fmla="*/ 6858000 h 6858000"/>
              <a:gd name="connsiteX4" fmla="*/ 0 w 4903365"/>
              <a:gd name="connsiteY4" fmla="*/ 6858000 h 6858000"/>
              <a:gd name="connsiteX5" fmla="*/ 0 w 4903365"/>
              <a:gd name="connsiteY5" fmla="*/ 0 h 6858000"/>
              <a:gd name="connsiteX0" fmla="*/ 0 w 4733489"/>
              <a:gd name="connsiteY0" fmla="*/ 0 h 6858000"/>
              <a:gd name="connsiteX1" fmla="*/ 4140394 w 4733489"/>
              <a:gd name="connsiteY1" fmla="*/ 0 h 6858000"/>
              <a:gd name="connsiteX2" fmla="*/ 4733489 w 4733489"/>
              <a:gd name="connsiteY2" fmla="*/ 2355324 h 6858000"/>
              <a:gd name="connsiteX3" fmla="*/ 2321377 w 4733489"/>
              <a:gd name="connsiteY3" fmla="*/ 6858000 h 6858000"/>
              <a:gd name="connsiteX4" fmla="*/ 0 w 4733489"/>
              <a:gd name="connsiteY4" fmla="*/ 6858000 h 6858000"/>
              <a:gd name="connsiteX5" fmla="*/ 0 w 4733489"/>
              <a:gd name="connsiteY5" fmla="*/ 0 h 6858000"/>
              <a:gd name="connsiteX0" fmla="*/ 0 w 7447735"/>
              <a:gd name="connsiteY0" fmla="*/ 0 h 6858000"/>
              <a:gd name="connsiteX1" fmla="*/ 4140394 w 7447735"/>
              <a:gd name="connsiteY1" fmla="*/ 0 h 6858000"/>
              <a:gd name="connsiteX2" fmla="*/ 4733489 w 7447735"/>
              <a:gd name="connsiteY2" fmla="*/ 2355324 h 6858000"/>
              <a:gd name="connsiteX3" fmla="*/ 7447735 w 7447735"/>
              <a:gd name="connsiteY3" fmla="*/ 4127326 h 6858000"/>
              <a:gd name="connsiteX4" fmla="*/ 0 w 7447735"/>
              <a:gd name="connsiteY4" fmla="*/ 6858000 h 6858000"/>
              <a:gd name="connsiteX5" fmla="*/ 0 w 7447735"/>
              <a:gd name="connsiteY5" fmla="*/ 0 h 6858000"/>
              <a:gd name="connsiteX0" fmla="*/ 0 w 7447735"/>
              <a:gd name="connsiteY0" fmla="*/ 0 h 6858000"/>
              <a:gd name="connsiteX1" fmla="*/ 4140394 w 7447735"/>
              <a:gd name="connsiteY1" fmla="*/ 0 h 6858000"/>
              <a:gd name="connsiteX2" fmla="*/ 7426353 w 7447735"/>
              <a:gd name="connsiteY2" fmla="*/ 430 h 6858000"/>
              <a:gd name="connsiteX3" fmla="*/ 7447735 w 7447735"/>
              <a:gd name="connsiteY3" fmla="*/ 4127326 h 6858000"/>
              <a:gd name="connsiteX4" fmla="*/ 0 w 7447735"/>
              <a:gd name="connsiteY4" fmla="*/ 6858000 h 6858000"/>
              <a:gd name="connsiteX5" fmla="*/ 0 w 7447735"/>
              <a:gd name="connsiteY5" fmla="*/ 0 h 6858000"/>
              <a:gd name="connsiteX0" fmla="*/ 0 w 7432478"/>
              <a:gd name="connsiteY0" fmla="*/ 0 h 6858000"/>
              <a:gd name="connsiteX1" fmla="*/ 4140394 w 7432478"/>
              <a:gd name="connsiteY1" fmla="*/ 0 h 6858000"/>
              <a:gd name="connsiteX2" fmla="*/ 7426353 w 7432478"/>
              <a:gd name="connsiteY2" fmla="*/ 430 h 6858000"/>
              <a:gd name="connsiteX3" fmla="*/ 7432478 w 7432478"/>
              <a:gd name="connsiteY3" fmla="*/ 4152378 h 6858000"/>
              <a:gd name="connsiteX4" fmla="*/ 0 w 7432478"/>
              <a:gd name="connsiteY4" fmla="*/ 6858000 h 6858000"/>
              <a:gd name="connsiteX5" fmla="*/ 0 w 743247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2478" h="6858000">
                <a:moveTo>
                  <a:pt x="0" y="0"/>
                </a:moveTo>
                <a:lnTo>
                  <a:pt x="4140394" y="0"/>
                </a:lnTo>
                <a:lnTo>
                  <a:pt x="7426353" y="430"/>
                </a:lnTo>
                <a:cubicBezTo>
                  <a:pt x="7428395" y="1384413"/>
                  <a:pt x="7430436" y="2768395"/>
                  <a:pt x="7432478" y="4152378"/>
                </a:cubicBezTo>
                <a:lnTo>
                  <a:pt x="0" y="6858000"/>
                </a:lnTo>
                <a:lnTo>
                  <a:pt x="0" y="0"/>
                </a:lnTo>
                <a:close/>
              </a:path>
            </a:pathLst>
          </a:custGeom>
          <a:gradFill>
            <a:gsLst>
              <a:gs pos="86000">
                <a:srgbClr val="0D2044"/>
              </a:gs>
              <a:gs pos="50000">
                <a:srgbClr val="14315D"/>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386AC36-5F65-114B-A29B-EBBC67DE3FAA}"/>
              </a:ext>
            </a:extLst>
          </p:cNvPr>
          <p:cNvCxnSpPr>
            <a:cxnSpLocks/>
          </p:cNvCxnSpPr>
          <p:nvPr userDrawn="1"/>
        </p:nvCxnSpPr>
        <p:spPr>
          <a:xfrm>
            <a:off x="362437" y="3090005"/>
            <a:ext cx="0" cy="671697"/>
          </a:xfrm>
          <a:prstGeom prst="line">
            <a:avLst/>
          </a:prstGeom>
          <a:noFill/>
          <a:ln w="38100" cap="flat" cmpd="sng" algn="ctr">
            <a:solidFill>
              <a:srgbClr val="DD1F13"/>
            </a:solidFill>
            <a:prstDash val="solid"/>
            <a:miter lim="800000"/>
          </a:ln>
          <a:effectLst/>
        </p:spPr>
      </p:cxnSp>
      <p:sp>
        <p:nvSpPr>
          <p:cNvPr id="16" name="Text Placeholder 7">
            <a:extLst>
              <a:ext uri="{FF2B5EF4-FFF2-40B4-BE49-F238E27FC236}">
                <a16:creationId xmlns:a16="http://schemas.microsoft.com/office/drawing/2014/main" id="{6632796F-2C4F-4B48-A3F2-3A4AB278259A}"/>
              </a:ext>
            </a:extLst>
          </p:cNvPr>
          <p:cNvSpPr>
            <a:spLocks noGrp="1"/>
          </p:cNvSpPr>
          <p:nvPr>
            <p:ph type="body" sz="quarter" idx="28" hasCustomPrompt="1"/>
          </p:nvPr>
        </p:nvSpPr>
        <p:spPr>
          <a:xfrm>
            <a:off x="492987" y="3013805"/>
            <a:ext cx="3939313" cy="848248"/>
          </a:xfrm>
        </p:spPr>
        <p:txBody>
          <a:bodyPr anchor="ctr"/>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a:solidFill>
                  <a:schemeClr val="bg1"/>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2" name="Slide Number Placeholder 4">
            <a:extLst>
              <a:ext uri="{FF2B5EF4-FFF2-40B4-BE49-F238E27FC236}">
                <a16:creationId xmlns:a16="http://schemas.microsoft.com/office/drawing/2014/main" id="{56A17E54-B464-D8B4-63B4-2EEC823BB1A9}"/>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24198568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plash 2">
    <p:bg>
      <p:bgPr>
        <a:solidFill>
          <a:schemeClr val="bg1"/>
        </a:solidFill>
        <a:effectLst/>
      </p:bgPr>
    </p:bg>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EBF6C68-5BB2-094D-8E68-2739AB1D131A}"/>
              </a:ext>
            </a:extLst>
          </p:cNvPr>
          <p:cNvSpPr/>
          <p:nvPr userDrawn="1"/>
        </p:nvSpPr>
        <p:spPr>
          <a:xfrm flipH="1">
            <a:off x="0" y="2336804"/>
            <a:ext cx="5474525" cy="4521196"/>
          </a:xfrm>
          <a:custGeom>
            <a:avLst/>
            <a:gdLst>
              <a:gd name="connsiteX0" fmla="*/ 0 w 5245100"/>
              <a:gd name="connsiteY0" fmla="*/ 0 h 4521196"/>
              <a:gd name="connsiteX1" fmla="*/ 5245100 w 5245100"/>
              <a:gd name="connsiteY1" fmla="*/ 0 h 4521196"/>
              <a:gd name="connsiteX2" fmla="*/ 5245100 w 5245100"/>
              <a:gd name="connsiteY2" fmla="*/ 4521196 h 4521196"/>
              <a:gd name="connsiteX3" fmla="*/ 0 w 5245100"/>
              <a:gd name="connsiteY3" fmla="*/ 4521196 h 4521196"/>
              <a:gd name="connsiteX4" fmla="*/ 0 w 5245100"/>
              <a:gd name="connsiteY4" fmla="*/ 0 h 4521196"/>
              <a:gd name="connsiteX0" fmla="*/ 0 w 5549900"/>
              <a:gd name="connsiteY0" fmla="*/ 2540000 h 4521196"/>
              <a:gd name="connsiteX1" fmla="*/ 5549900 w 5549900"/>
              <a:gd name="connsiteY1" fmla="*/ 0 h 4521196"/>
              <a:gd name="connsiteX2" fmla="*/ 5549900 w 5549900"/>
              <a:gd name="connsiteY2" fmla="*/ 4521196 h 4521196"/>
              <a:gd name="connsiteX3" fmla="*/ 304800 w 5549900"/>
              <a:gd name="connsiteY3" fmla="*/ 4521196 h 4521196"/>
              <a:gd name="connsiteX4" fmla="*/ 0 w 5549900"/>
              <a:gd name="connsiteY4" fmla="*/ 2540000 h 4521196"/>
              <a:gd name="connsiteX0" fmla="*/ 0 w 5549900"/>
              <a:gd name="connsiteY0" fmla="*/ 2146300 h 4521196"/>
              <a:gd name="connsiteX1" fmla="*/ 5549900 w 5549900"/>
              <a:gd name="connsiteY1" fmla="*/ 0 h 4521196"/>
              <a:gd name="connsiteX2" fmla="*/ 5549900 w 5549900"/>
              <a:gd name="connsiteY2" fmla="*/ 4521196 h 4521196"/>
              <a:gd name="connsiteX3" fmla="*/ 304800 w 5549900"/>
              <a:gd name="connsiteY3" fmla="*/ 4521196 h 4521196"/>
              <a:gd name="connsiteX4" fmla="*/ 0 w 5549900"/>
              <a:gd name="connsiteY4" fmla="*/ 2146300 h 452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9900" h="4521196">
                <a:moveTo>
                  <a:pt x="0" y="2146300"/>
                </a:moveTo>
                <a:lnTo>
                  <a:pt x="5549900" y="0"/>
                </a:lnTo>
                <a:lnTo>
                  <a:pt x="5549900" y="4521196"/>
                </a:lnTo>
                <a:lnTo>
                  <a:pt x="304800" y="4521196"/>
                </a:lnTo>
                <a:lnTo>
                  <a:pt x="0" y="2146300"/>
                </a:lnTo>
                <a:close/>
              </a:path>
            </a:pathLst>
          </a:custGeom>
          <a:gradFill flip="none" rotWithShape="1">
            <a:gsLst>
              <a:gs pos="20000">
                <a:srgbClr val="0F2449"/>
              </a:gs>
              <a:gs pos="99000">
                <a:srgbClr val="1A417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3">
            <a:extLst>
              <a:ext uri="{FF2B5EF4-FFF2-40B4-BE49-F238E27FC236}">
                <a16:creationId xmlns:a16="http://schemas.microsoft.com/office/drawing/2014/main" id="{8616C6E4-44C1-5D44-99F5-097C1020394D}"/>
              </a:ext>
            </a:extLst>
          </p:cNvPr>
          <p:cNvSpPr/>
          <p:nvPr userDrawn="1"/>
        </p:nvSpPr>
        <p:spPr>
          <a:xfrm rot="10800000" flipV="1">
            <a:off x="3412673" y="-16041"/>
            <a:ext cx="8891621" cy="6890084"/>
          </a:xfrm>
          <a:custGeom>
            <a:avLst/>
            <a:gdLst>
              <a:gd name="connsiteX0" fmla="*/ 0 w 5016500"/>
              <a:gd name="connsiteY0" fmla="*/ 0 h 6883394"/>
              <a:gd name="connsiteX1" fmla="*/ 5016500 w 5016500"/>
              <a:gd name="connsiteY1" fmla="*/ 0 h 6883394"/>
              <a:gd name="connsiteX2" fmla="*/ 5016500 w 5016500"/>
              <a:gd name="connsiteY2" fmla="*/ 6883394 h 6883394"/>
              <a:gd name="connsiteX3" fmla="*/ 0 w 5016500"/>
              <a:gd name="connsiteY3" fmla="*/ 6883394 h 6883394"/>
              <a:gd name="connsiteX4" fmla="*/ 0 w 5016500"/>
              <a:gd name="connsiteY4" fmla="*/ 0 h 6883394"/>
              <a:gd name="connsiteX0" fmla="*/ 0 w 8077200"/>
              <a:gd name="connsiteY0" fmla="*/ 0 h 6883394"/>
              <a:gd name="connsiteX1" fmla="*/ 5016500 w 8077200"/>
              <a:gd name="connsiteY1" fmla="*/ 0 h 6883394"/>
              <a:gd name="connsiteX2" fmla="*/ 8077200 w 8077200"/>
              <a:gd name="connsiteY2" fmla="*/ 6870694 h 6883394"/>
              <a:gd name="connsiteX3" fmla="*/ 0 w 8077200"/>
              <a:gd name="connsiteY3" fmla="*/ 6883394 h 6883394"/>
              <a:gd name="connsiteX4" fmla="*/ 0 w 8077200"/>
              <a:gd name="connsiteY4" fmla="*/ 0 h 6883394"/>
              <a:gd name="connsiteX0" fmla="*/ 0 w 8077200"/>
              <a:gd name="connsiteY0" fmla="*/ 0 h 6883394"/>
              <a:gd name="connsiteX1" fmla="*/ 5510276 w 8077200"/>
              <a:gd name="connsiteY1" fmla="*/ 36576 h 6883394"/>
              <a:gd name="connsiteX2" fmla="*/ 8077200 w 8077200"/>
              <a:gd name="connsiteY2" fmla="*/ 6870694 h 6883394"/>
              <a:gd name="connsiteX3" fmla="*/ 0 w 8077200"/>
              <a:gd name="connsiteY3" fmla="*/ 6883394 h 6883394"/>
              <a:gd name="connsiteX4" fmla="*/ 0 w 8077200"/>
              <a:gd name="connsiteY4" fmla="*/ 0 h 6883394"/>
              <a:gd name="connsiteX0" fmla="*/ 0 w 8077200"/>
              <a:gd name="connsiteY0" fmla="*/ 0 h 6883394"/>
              <a:gd name="connsiteX1" fmla="*/ 5503401 w 8077200"/>
              <a:gd name="connsiteY1" fmla="*/ 2200 h 6883394"/>
              <a:gd name="connsiteX2" fmla="*/ 8077200 w 8077200"/>
              <a:gd name="connsiteY2" fmla="*/ 6870694 h 6883394"/>
              <a:gd name="connsiteX3" fmla="*/ 0 w 8077200"/>
              <a:gd name="connsiteY3" fmla="*/ 6883394 h 6883394"/>
              <a:gd name="connsiteX4" fmla="*/ 0 w 8077200"/>
              <a:gd name="connsiteY4" fmla="*/ 0 h 6883394"/>
              <a:gd name="connsiteX0" fmla="*/ 0 w 6676663"/>
              <a:gd name="connsiteY0" fmla="*/ 0 h 6883394"/>
              <a:gd name="connsiteX1" fmla="*/ 5503401 w 6676663"/>
              <a:gd name="connsiteY1" fmla="*/ 2200 h 6883394"/>
              <a:gd name="connsiteX2" fmla="*/ 6676663 w 6676663"/>
              <a:gd name="connsiteY2" fmla="*/ 6870694 h 6883394"/>
              <a:gd name="connsiteX3" fmla="*/ 0 w 6676663"/>
              <a:gd name="connsiteY3" fmla="*/ 6883394 h 6883394"/>
              <a:gd name="connsiteX4" fmla="*/ 0 w 6676663"/>
              <a:gd name="connsiteY4" fmla="*/ 0 h 6883394"/>
              <a:gd name="connsiteX0" fmla="*/ 2916820 w 9593483"/>
              <a:gd name="connsiteY0" fmla="*/ 0 h 6871819"/>
              <a:gd name="connsiteX1" fmla="*/ 8420221 w 9593483"/>
              <a:gd name="connsiteY1" fmla="*/ 2200 h 6871819"/>
              <a:gd name="connsiteX2" fmla="*/ 9593483 w 9593483"/>
              <a:gd name="connsiteY2" fmla="*/ 6870694 h 6871819"/>
              <a:gd name="connsiteX3" fmla="*/ 0 w 9593483"/>
              <a:gd name="connsiteY3" fmla="*/ 6871819 h 6871819"/>
              <a:gd name="connsiteX4" fmla="*/ 2916820 w 9593483"/>
              <a:gd name="connsiteY4" fmla="*/ 0 h 6871819"/>
              <a:gd name="connsiteX0" fmla="*/ 23149 w 9593483"/>
              <a:gd name="connsiteY0" fmla="*/ 0 h 6871819"/>
              <a:gd name="connsiteX1" fmla="*/ 8420221 w 9593483"/>
              <a:gd name="connsiteY1" fmla="*/ 2200 h 6871819"/>
              <a:gd name="connsiteX2" fmla="*/ 9593483 w 9593483"/>
              <a:gd name="connsiteY2" fmla="*/ 6870694 h 6871819"/>
              <a:gd name="connsiteX3" fmla="*/ 0 w 9593483"/>
              <a:gd name="connsiteY3" fmla="*/ 6871819 h 6871819"/>
              <a:gd name="connsiteX4" fmla="*/ 23149 w 9593483"/>
              <a:gd name="connsiteY4" fmla="*/ 0 h 6871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3483" h="6871819">
                <a:moveTo>
                  <a:pt x="23149" y="0"/>
                </a:moveTo>
                <a:lnTo>
                  <a:pt x="8420221" y="2200"/>
                </a:lnTo>
                <a:lnTo>
                  <a:pt x="9593483" y="6870694"/>
                </a:lnTo>
                <a:lnTo>
                  <a:pt x="0" y="6871819"/>
                </a:lnTo>
                <a:cubicBezTo>
                  <a:pt x="7716" y="4581213"/>
                  <a:pt x="15433" y="2290606"/>
                  <a:pt x="23149" y="0"/>
                </a:cubicBezTo>
                <a:close/>
              </a:path>
            </a:pathLst>
          </a:custGeom>
          <a:solidFill>
            <a:srgbClr val="E1E4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C386AC36-5F65-114B-A29B-EBBC67DE3FAA}"/>
              </a:ext>
            </a:extLst>
          </p:cNvPr>
          <p:cNvCxnSpPr>
            <a:cxnSpLocks/>
          </p:cNvCxnSpPr>
          <p:nvPr userDrawn="1"/>
        </p:nvCxnSpPr>
        <p:spPr>
          <a:xfrm>
            <a:off x="273537" y="3830651"/>
            <a:ext cx="0" cy="671697"/>
          </a:xfrm>
          <a:prstGeom prst="line">
            <a:avLst/>
          </a:prstGeom>
          <a:noFill/>
          <a:ln w="38100" cap="flat" cmpd="sng" algn="ctr">
            <a:solidFill>
              <a:srgbClr val="DD1F13"/>
            </a:solidFill>
            <a:prstDash val="solid"/>
            <a:miter lim="800000"/>
          </a:ln>
          <a:effectLst/>
        </p:spPr>
      </p:cxnSp>
      <p:sp>
        <p:nvSpPr>
          <p:cNvPr id="14" name="Text Placeholder 7">
            <a:extLst>
              <a:ext uri="{FF2B5EF4-FFF2-40B4-BE49-F238E27FC236}">
                <a16:creationId xmlns:a16="http://schemas.microsoft.com/office/drawing/2014/main" id="{A935103D-33D6-AE45-AE67-C92702C8317B}"/>
              </a:ext>
            </a:extLst>
          </p:cNvPr>
          <p:cNvSpPr>
            <a:spLocks noGrp="1"/>
          </p:cNvSpPr>
          <p:nvPr>
            <p:ph type="body" sz="quarter" idx="28" hasCustomPrompt="1"/>
          </p:nvPr>
        </p:nvSpPr>
        <p:spPr>
          <a:xfrm>
            <a:off x="213587" y="3767151"/>
            <a:ext cx="3621813" cy="848248"/>
          </a:xfrm>
        </p:spPr>
        <p:txBody>
          <a:bodyPr anchor="ctr"/>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a:solidFill>
                  <a:schemeClr val="bg1"/>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17" name="Content Placeholder 2">
            <a:extLst>
              <a:ext uri="{FF2B5EF4-FFF2-40B4-BE49-F238E27FC236}">
                <a16:creationId xmlns:a16="http://schemas.microsoft.com/office/drawing/2014/main" id="{C5198FB7-66F4-E14B-9AFF-42431700ECBE}"/>
              </a:ext>
            </a:extLst>
          </p:cNvPr>
          <p:cNvSpPr>
            <a:spLocks noGrp="1"/>
          </p:cNvSpPr>
          <p:nvPr>
            <p:ph idx="29"/>
          </p:nvPr>
        </p:nvSpPr>
        <p:spPr>
          <a:xfrm>
            <a:off x="4840644" y="433161"/>
            <a:ext cx="7077036" cy="5951310"/>
          </a:xfrm>
        </p:spPr>
        <p:txBody>
          <a:bodyPr anchor="ctr">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Picture Placeholder 2">
            <a:extLst>
              <a:ext uri="{FF2B5EF4-FFF2-40B4-BE49-F238E27FC236}">
                <a16:creationId xmlns:a16="http://schemas.microsoft.com/office/drawing/2014/main" id="{2E1E46C7-C728-E04A-88A5-BE04F006262D}"/>
              </a:ext>
            </a:extLst>
          </p:cNvPr>
          <p:cNvSpPr>
            <a:spLocks noGrp="1"/>
          </p:cNvSpPr>
          <p:nvPr>
            <p:ph type="pic" sz="quarter" idx="30"/>
          </p:nvPr>
        </p:nvSpPr>
        <p:spPr>
          <a:xfrm>
            <a:off x="-4764" y="-3471"/>
            <a:ext cx="4502039" cy="3875014"/>
          </a:xfrm>
          <a:custGeom>
            <a:avLst/>
            <a:gdLst>
              <a:gd name="connsiteX0" fmla="*/ 0 w 4510088"/>
              <a:gd name="connsiteY0" fmla="*/ 0 h 4102100"/>
              <a:gd name="connsiteX1" fmla="*/ 3826391 w 4510088"/>
              <a:gd name="connsiteY1" fmla="*/ 0 h 4102100"/>
              <a:gd name="connsiteX2" fmla="*/ 4510088 w 4510088"/>
              <a:gd name="connsiteY2" fmla="*/ 683697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3418403 h 4102100"/>
              <a:gd name="connsiteX7" fmla="*/ 0 w 4510088"/>
              <a:gd name="connsiteY7" fmla="*/ 0 h 4102100"/>
              <a:gd name="connsiteX0" fmla="*/ 0 w 4510088"/>
              <a:gd name="connsiteY0" fmla="*/ 0 h 4102100"/>
              <a:gd name="connsiteX1" fmla="*/ 3826391 w 4510088"/>
              <a:gd name="connsiteY1" fmla="*/ 0 h 4102100"/>
              <a:gd name="connsiteX2" fmla="*/ 4510088 w 4510088"/>
              <a:gd name="connsiteY2" fmla="*/ 683697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2328390 h 4102100"/>
              <a:gd name="connsiteX7" fmla="*/ 0 w 4510088"/>
              <a:gd name="connsiteY7" fmla="*/ 0 h 4102100"/>
              <a:gd name="connsiteX0" fmla="*/ 0 w 4510088"/>
              <a:gd name="connsiteY0" fmla="*/ 0 h 4102100"/>
              <a:gd name="connsiteX1" fmla="*/ 4504621 w 4510088"/>
              <a:gd name="connsiteY1" fmla="*/ 0 h 4102100"/>
              <a:gd name="connsiteX2" fmla="*/ 4510088 w 4510088"/>
              <a:gd name="connsiteY2" fmla="*/ 683697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2328390 h 4102100"/>
              <a:gd name="connsiteX7" fmla="*/ 0 w 4510088"/>
              <a:gd name="connsiteY7" fmla="*/ 0 h 4102100"/>
              <a:gd name="connsiteX0" fmla="*/ 0 w 4510088"/>
              <a:gd name="connsiteY0" fmla="*/ 0 h 4102100"/>
              <a:gd name="connsiteX1" fmla="*/ 4504621 w 4510088"/>
              <a:gd name="connsiteY1" fmla="*/ 0 h 4102100"/>
              <a:gd name="connsiteX2" fmla="*/ 3886358 w 4510088"/>
              <a:gd name="connsiteY2" fmla="*/ 3893181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2328390 h 4102100"/>
              <a:gd name="connsiteX7" fmla="*/ 0 w 4510088"/>
              <a:gd name="connsiteY7" fmla="*/ 0 h 4102100"/>
              <a:gd name="connsiteX0" fmla="*/ 0 w 4510088"/>
              <a:gd name="connsiteY0" fmla="*/ 0 h 4253491"/>
              <a:gd name="connsiteX1" fmla="*/ 4504621 w 4510088"/>
              <a:gd name="connsiteY1" fmla="*/ 0 h 4253491"/>
              <a:gd name="connsiteX2" fmla="*/ 3886358 w 4510088"/>
              <a:gd name="connsiteY2" fmla="*/ 3893181 h 4253491"/>
              <a:gd name="connsiteX3" fmla="*/ 4510088 w 4510088"/>
              <a:gd name="connsiteY3" fmla="*/ 4102100 h 4253491"/>
              <a:gd name="connsiteX4" fmla="*/ 3825802 w 4510088"/>
              <a:gd name="connsiteY4" fmla="*/ 4253491 h 4253491"/>
              <a:gd name="connsiteX5" fmla="*/ 683697 w 4510088"/>
              <a:gd name="connsiteY5" fmla="*/ 4102100 h 4253491"/>
              <a:gd name="connsiteX6" fmla="*/ 0 w 4510088"/>
              <a:gd name="connsiteY6" fmla="*/ 2328390 h 4253491"/>
              <a:gd name="connsiteX7" fmla="*/ 0 w 4510088"/>
              <a:gd name="connsiteY7" fmla="*/ 0 h 4253491"/>
              <a:gd name="connsiteX0" fmla="*/ 0 w 4504624"/>
              <a:gd name="connsiteY0" fmla="*/ 0 h 4253491"/>
              <a:gd name="connsiteX1" fmla="*/ 4504621 w 4504624"/>
              <a:gd name="connsiteY1" fmla="*/ 0 h 4253491"/>
              <a:gd name="connsiteX2" fmla="*/ 3886358 w 4504624"/>
              <a:gd name="connsiteY2" fmla="*/ 3893181 h 4253491"/>
              <a:gd name="connsiteX3" fmla="*/ 3710745 w 4504624"/>
              <a:gd name="connsiteY3" fmla="*/ 3811429 h 4253491"/>
              <a:gd name="connsiteX4" fmla="*/ 3825802 w 4504624"/>
              <a:gd name="connsiteY4" fmla="*/ 4253491 h 4253491"/>
              <a:gd name="connsiteX5" fmla="*/ 683697 w 4504624"/>
              <a:gd name="connsiteY5" fmla="*/ 4102100 h 4253491"/>
              <a:gd name="connsiteX6" fmla="*/ 0 w 4504624"/>
              <a:gd name="connsiteY6" fmla="*/ 2328390 h 4253491"/>
              <a:gd name="connsiteX7" fmla="*/ 0 w 4504624"/>
              <a:gd name="connsiteY7" fmla="*/ 0 h 4253491"/>
              <a:gd name="connsiteX0" fmla="*/ 0 w 4504624"/>
              <a:gd name="connsiteY0" fmla="*/ 0 h 4253491"/>
              <a:gd name="connsiteX1" fmla="*/ 4504621 w 4504624"/>
              <a:gd name="connsiteY1" fmla="*/ 0 h 4253491"/>
              <a:gd name="connsiteX2" fmla="*/ 3886358 w 4504624"/>
              <a:gd name="connsiteY2" fmla="*/ 3893181 h 4253491"/>
              <a:gd name="connsiteX3" fmla="*/ 3825802 w 4504624"/>
              <a:gd name="connsiteY3" fmla="*/ 4253491 h 4253491"/>
              <a:gd name="connsiteX4" fmla="*/ 683697 w 4504624"/>
              <a:gd name="connsiteY4" fmla="*/ 4102100 h 4253491"/>
              <a:gd name="connsiteX5" fmla="*/ 0 w 4504624"/>
              <a:gd name="connsiteY5" fmla="*/ 2328390 h 4253491"/>
              <a:gd name="connsiteX6" fmla="*/ 0 w 4504624"/>
              <a:gd name="connsiteY6" fmla="*/ 0 h 4253491"/>
              <a:gd name="connsiteX0" fmla="*/ 0 w 4504624"/>
              <a:gd name="connsiteY0" fmla="*/ 0 h 4102100"/>
              <a:gd name="connsiteX1" fmla="*/ 4504621 w 4504624"/>
              <a:gd name="connsiteY1" fmla="*/ 0 h 4102100"/>
              <a:gd name="connsiteX2" fmla="*/ 3886358 w 4504624"/>
              <a:gd name="connsiteY2" fmla="*/ 3893181 h 4102100"/>
              <a:gd name="connsiteX3" fmla="*/ 683697 w 4504624"/>
              <a:gd name="connsiteY3" fmla="*/ 4102100 h 4102100"/>
              <a:gd name="connsiteX4" fmla="*/ 0 w 4504624"/>
              <a:gd name="connsiteY4" fmla="*/ 2328390 h 4102100"/>
              <a:gd name="connsiteX5" fmla="*/ 0 w 4504624"/>
              <a:gd name="connsiteY5" fmla="*/ 0 h 4102100"/>
              <a:gd name="connsiteX0" fmla="*/ 0 w 4504624"/>
              <a:gd name="connsiteY0" fmla="*/ 0 h 3893181"/>
              <a:gd name="connsiteX1" fmla="*/ 4504621 w 4504624"/>
              <a:gd name="connsiteY1" fmla="*/ 0 h 3893181"/>
              <a:gd name="connsiteX2" fmla="*/ 3886358 w 4504624"/>
              <a:gd name="connsiteY2" fmla="*/ 3893181 h 3893181"/>
              <a:gd name="connsiteX3" fmla="*/ 0 w 4504624"/>
              <a:gd name="connsiteY3" fmla="*/ 2328390 h 3893181"/>
              <a:gd name="connsiteX4" fmla="*/ 0 w 4504624"/>
              <a:gd name="connsiteY4" fmla="*/ 0 h 3893181"/>
              <a:gd name="connsiteX0" fmla="*/ 0 w 4504624"/>
              <a:gd name="connsiteY0" fmla="*/ 0 h 3893181"/>
              <a:gd name="connsiteX1" fmla="*/ 4504621 w 4504624"/>
              <a:gd name="connsiteY1" fmla="*/ 0 h 3893181"/>
              <a:gd name="connsiteX2" fmla="*/ 3886358 w 4504624"/>
              <a:gd name="connsiteY2" fmla="*/ 3893181 h 3893181"/>
              <a:gd name="connsiteX3" fmla="*/ 0 w 4504624"/>
              <a:gd name="connsiteY3" fmla="*/ 2358668 h 3893181"/>
              <a:gd name="connsiteX4" fmla="*/ 0 w 4504624"/>
              <a:gd name="connsiteY4" fmla="*/ 0 h 3893181"/>
              <a:gd name="connsiteX0" fmla="*/ 0 w 4492514"/>
              <a:gd name="connsiteY0" fmla="*/ 0 h 3893181"/>
              <a:gd name="connsiteX1" fmla="*/ 4492510 w 4492514"/>
              <a:gd name="connsiteY1" fmla="*/ 6056 h 3893181"/>
              <a:gd name="connsiteX2" fmla="*/ 3886358 w 4492514"/>
              <a:gd name="connsiteY2" fmla="*/ 3893181 h 3893181"/>
              <a:gd name="connsiteX3" fmla="*/ 0 w 4492514"/>
              <a:gd name="connsiteY3" fmla="*/ 2358668 h 3893181"/>
              <a:gd name="connsiteX4" fmla="*/ 0 w 4492514"/>
              <a:gd name="connsiteY4" fmla="*/ 0 h 3893181"/>
              <a:gd name="connsiteX0" fmla="*/ 0 w 4492514"/>
              <a:gd name="connsiteY0" fmla="*/ 0 h 3881070"/>
              <a:gd name="connsiteX1" fmla="*/ 4492510 w 4492514"/>
              <a:gd name="connsiteY1" fmla="*/ 6056 h 3881070"/>
              <a:gd name="connsiteX2" fmla="*/ 3886358 w 4492514"/>
              <a:gd name="connsiteY2" fmla="*/ 3881070 h 3881070"/>
              <a:gd name="connsiteX3" fmla="*/ 0 w 4492514"/>
              <a:gd name="connsiteY3" fmla="*/ 2358668 h 3881070"/>
              <a:gd name="connsiteX4" fmla="*/ 0 w 4492514"/>
              <a:gd name="connsiteY4" fmla="*/ 0 h 3881070"/>
              <a:gd name="connsiteX0" fmla="*/ 0 w 4492514"/>
              <a:gd name="connsiteY0" fmla="*/ 0 h 3871545"/>
              <a:gd name="connsiteX1" fmla="*/ 4492510 w 4492514"/>
              <a:gd name="connsiteY1" fmla="*/ 6056 h 3871545"/>
              <a:gd name="connsiteX2" fmla="*/ 3895883 w 4492514"/>
              <a:gd name="connsiteY2" fmla="*/ 3871545 h 3871545"/>
              <a:gd name="connsiteX3" fmla="*/ 0 w 4492514"/>
              <a:gd name="connsiteY3" fmla="*/ 2358668 h 3871545"/>
              <a:gd name="connsiteX4" fmla="*/ 0 w 4492514"/>
              <a:gd name="connsiteY4" fmla="*/ 0 h 3871545"/>
              <a:gd name="connsiteX0" fmla="*/ 3175 w 4495689"/>
              <a:gd name="connsiteY0" fmla="*/ 0 h 3871545"/>
              <a:gd name="connsiteX1" fmla="*/ 4495685 w 4495689"/>
              <a:gd name="connsiteY1" fmla="*/ 6056 h 3871545"/>
              <a:gd name="connsiteX2" fmla="*/ 3899058 w 4495689"/>
              <a:gd name="connsiteY2" fmla="*/ 3871545 h 3871545"/>
              <a:gd name="connsiteX3" fmla="*/ 0 w 4495689"/>
              <a:gd name="connsiteY3" fmla="*/ 2339618 h 3871545"/>
              <a:gd name="connsiteX4" fmla="*/ 3175 w 4495689"/>
              <a:gd name="connsiteY4" fmla="*/ 0 h 3871545"/>
              <a:gd name="connsiteX0" fmla="*/ 3175 w 4502039"/>
              <a:gd name="connsiteY0" fmla="*/ 3469 h 3875014"/>
              <a:gd name="connsiteX1" fmla="*/ 4502035 w 4502039"/>
              <a:gd name="connsiteY1" fmla="*/ 0 h 3875014"/>
              <a:gd name="connsiteX2" fmla="*/ 3899058 w 4502039"/>
              <a:gd name="connsiteY2" fmla="*/ 3875014 h 3875014"/>
              <a:gd name="connsiteX3" fmla="*/ 0 w 4502039"/>
              <a:gd name="connsiteY3" fmla="*/ 2343087 h 3875014"/>
              <a:gd name="connsiteX4" fmla="*/ 3175 w 4502039"/>
              <a:gd name="connsiteY4" fmla="*/ 3469 h 3875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2039" h="3875014">
                <a:moveTo>
                  <a:pt x="3175" y="3469"/>
                </a:moveTo>
                <a:lnTo>
                  <a:pt x="4502035" y="0"/>
                </a:lnTo>
                <a:cubicBezTo>
                  <a:pt x="4503857" y="227899"/>
                  <a:pt x="3897236" y="3647115"/>
                  <a:pt x="3899058" y="3875014"/>
                </a:cubicBezTo>
                <a:lnTo>
                  <a:pt x="0" y="2343087"/>
                </a:lnTo>
                <a:cubicBezTo>
                  <a:pt x="1058" y="1563214"/>
                  <a:pt x="2117" y="783342"/>
                  <a:pt x="3175" y="3469"/>
                </a:cubicBezTo>
                <a:close/>
              </a:path>
            </a:pathLst>
          </a:custGeom>
        </p:spPr>
        <p:txBody>
          <a:bodyPr/>
          <a:lstStyle/>
          <a:p>
            <a:r>
              <a:rPr lang="en-GB"/>
              <a:t>Click icon to add picture</a:t>
            </a:r>
            <a:endParaRPr lang="en-US"/>
          </a:p>
        </p:txBody>
      </p:sp>
      <p:sp>
        <p:nvSpPr>
          <p:cNvPr id="2" name="Slide Number Placeholder 4">
            <a:extLst>
              <a:ext uri="{FF2B5EF4-FFF2-40B4-BE49-F238E27FC236}">
                <a16:creationId xmlns:a16="http://schemas.microsoft.com/office/drawing/2014/main" id="{D82C6221-146C-CB2A-7B48-AB02F235078C}"/>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6977094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plash 3">
    <p:bg>
      <p:bgPr>
        <a:solidFill>
          <a:schemeClr val="bg1"/>
        </a:solidFill>
        <a:effectLst/>
      </p:bgPr>
    </p:bg>
    <p:spTree>
      <p:nvGrpSpPr>
        <p:cNvPr id="1" name=""/>
        <p:cNvGrpSpPr/>
        <p:nvPr/>
      </p:nvGrpSpPr>
      <p:grpSpPr>
        <a:xfrm>
          <a:off x="0" y="0"/>
          <a:ext cx="0" cy="0"/>
          <a:chOff x="0" y="0"/>
          <a:chExt cx="0" cy="0"/>
        </a:xfrm>
      </p:grpSpPr>
      <p:sp>
        <p:nvSpPr>
          <p:cNvPr id="10" name="Rectangle 3">
            <a:extLst>
              <a:ext uri="{FF2B5EF4-FFF2-40B4-BE49-F238E27FC236}">
                <a16:creationId xmlns:a16="http://schemas.microsoft.com/office/drawing/2014/main" id="{DB691361-3009-0D4C-AA53-86C5EA1D56C7}"/>
              </a:ext>
            </a:extLst>
          </p:cNvPr>
          <p:cNvSpPr/>
          <p:nvPr userDrawn="1"/>
        </p:nvSpPr>
        <p:spPr>
          <a:xfrm>
            <a:off x="6655163" y="2336804"/>
            <a:ext cx="5549900" cy="4543120"/>
          </a:xfrm>
          <a:custGeom>
            <a:avLst/>
            <a:gdLst>
              <a:gd name="connsiteX0" fmla="*/ 0 w 5245100"/>
              <a:gd name="connsiteY0" fmla="*/ 0 h 4521196"/>
              <a:gd name="connsiteX1" fmla="*/ 5245100 w 5245100"/>
              <a:gd name="connsiteY1" fmla="*/ 0 h 4521196"/>
              <a:gd name="connsiteX2" fmla="*/ 5245100 w 5245100"/>
              <a:gd name="connsiteY2" fmla="*/ 4521196 h 4521196"/>
              <a:gd name="connsiteX3" fmla="*/ 0 w 5245100"/>
              <a:gd name="connsiteY3" fmla="*/ 4521196 h 4521196"/>
              <a:gd name="connsiteX4" fmla="*/ 0 w 5245100"/>
              <a:gd name="connsiteY4" fmla="*/ 0 h 4521196"/>
              <a:gd name="connsiteX0" fmla="*/ 0 w 5549900"/>
              <a:gd name="connsiteY0" fmla="*/ 2540000 h 4521196"/>
              <a:gd name="connsiteX1" fmla="*/ 5549900 w 5549900"/>
              <a:gd name="connsiteY1" fmla="*/ 0 h 4521196"/>
              <a:gd name="connsiteX2" fmla="*/ 5549900 w 5549900"/>
              <a:gd name="connsiteY2" fmla="*/ 4521196 h 4521196"/>
              <a:gd name="connsiteX3" fmla="*/ 304800 w 5549900"/>
              <a:gd name="connsiteY3" fmla="*/ 4521196 h 4521196"/>
              <a:gd name="connsiteX4" fmla="*/ 0 w 5549900"/>
              <a:gd name="connsiteY4" fmla="*/ 2540000 h 4521196"/>
              <a:gd name="connsiteX0" fmla="*/ 0 w 5549900"/>
              <a:gd name="connsiteY0" fmla="*/ 2146300 h 4521196"/>
              <a:gd name="connsiteX1" fmla="*/ 5549900 w 5549900"/>
              <a:gd name="connsiteY1" fmla="*/ 0 h 4521196"/>
              <a:gd name="connsiteX2" fmla="*/ 5549900 w 5549900"/>
              <a:gd name="connsiteY2" fmla="*/ 4521196 h 4521196"/>
              <a:gd name="connsiteX3" fmla="*/ 304800 w 5549900"/>
              <a:gd name="connsiteY3" fmla="*/ 4521196 h 4521196"/>
              <a:gd name="connsiteX4" fmla="*/ 0 w 5549900"/>
              <a:gd name="connsiteY4" fmla="*/ 2146300 h 4521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9900" h="4521196">
                <a:moveTo>
                  <a:pt x="0" y="2146300"/>
                </a:moveTo>
                <a:lnTo>
                  <a:pt x="5549900" y="0"/>
                </a:lnTo>
                <a:lnTo>
                  <a:pt x="5549900" y="4521196"/>
                </a:lnTo>
                <a:lnTo>
                  <a:pt x="304800" y="4521196"/>
                </a:lnTo>
                <a:lnTo>
                  <a:pt x="0" y="2146300"/>
                </a:lnTo>
                <a:close/>
              </a:path>
            </a:pathLst>
          </a:custGeom>
          <a:solidFill>
            <a:srgbClr val="E1E4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3" name="Rectangle 3">
            <a:extLst>
              <a:ext uri="{FF2B5EF4-FFF2-40B4-BE49-F238E27FC236}">
                <a16:creationId xmlns:a16="http://schemas.microsoft.com/office/drawing/2014/main" id="{7DF085DA-0E21-8642-A3FF-E5859FCAABDD}"/>
              </a:ext>
            </a:extLst>
          </p:cNvPr>
          <p:cNvSpPr/>
          <p:nvPr userDrawn="1"/>
        </p:nvSpPr>
        <p:spPr>
          <a:xfrm>
            <a:off x="0" y="-12698"/>
            <a:ext cx="8077200" cy="6883394"/>
          </a:xfrm>
          <a:custGeom>
            <a:avLst/>
            <a:gdLst>
              <a:gd name="connsiteX0" fmla="*/ 0 w 5016500"/>
              <a:gd name="connsiteY0" fmla="*/ 0 h 6883394"/>
              <a:gd name="connsiteX1" fmla="*/ 5016500 w 5016500"/>
              <a:gd name="connsiteY1" fmla="*/ 0 h 6883394"/>
              <a:gd name="connsiteX2" fmla="*/ 5016500 w 5016500"/>
              <a:gd name="connsiteY2" fmla="*/ 6883394 h 6883394"/>
              <a:gd name="connsiteX3" fmla="*/ 0 w 5016500"/>
              <a:gd name="connsiteY3" fmla="*/ 6883394 h 6883394"/>
              <a:gd name="connsiteX4" fmla="*/ 0 w 5016500"/>
              <a:gd name="connsiteY4" fmla="*/ 0 h 6883394"/>
              <a:gd name="connsiteX0" fmla="*/ 0 w 8077200"/>
              <a:gd name="connsiteY0" fmla="*/ 0 h 6883394"/>
              <a:gd name="connsiteX1" fmla="*/ 5016500 w 8077200"/>
              <a:gd name="connsiteY1" fmla="*/ 0 h 6883394"/>
              <a:gd name="connsiteX2" fmla="*/ 8077200 w 8077200"/>
              <a:gd name="connsiteY2" fmla="*/ 6870694 h 6883394"/>
              <a:gd name="connsiteX3" fmla="*/ 0 w 8077200"/>
              <a:gd name="connsiteY3" fmla="*/ 6883394 h 6883394"/>
              <a:gd name="connsiteX4" fmla="*/ 0 w 8077200"/>
              <a:gd name="connsiteY4" fmla="*/ 0 h 6883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200" h="6883394">
                <a:moveTo>
                  <a:pt x="0" y="0"/>
                </a:moveTo>
                <a:lnTo>
                  <a:pt x="5016500" y="0"/>
                </a:lnTo>
                <a:lnTo>
                  <a:pt x="8077200" y="6870694"/>
                </a:lnTo>
                <a:lnTo>
                  <a:pt x="0" y="6883394"/>
                </a:lnTo>
                <a:lnTo>
                  <a:pt x="0" y="0"/>
                </a:lnTo>
                <a:close/>
              </a:path>
            </a:pathLst>
          </a:custGeom>
          <a:gradFill flip="none" rotWithShape="1">
            <a:gsLst>
              <a:gs pos="20000">
                <a:srgbClr val="0F2449"/>
              </a:gs>
              <a:gs pos="99000">
                <a:srgbClr val="1A417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ext Placeholder 7">
            <a:extLst>
              <a:ext uri="{FF2B5EF4-FFF2-40B4-BE49-F238E27FC236}">
                <a16:creationId xmlns:a16="http://schemas.microsoft.com/office/drawing/2014/main" id="{A935103D-33D6-AE45-AE67-C92702C8317B}"/>
              </a:ext>
            </a:extLst>
          </p:cNvPr>
          <p:cNvSpPr>
            <a:spLocks noGrp="1"/>
          </p:cNvSpPr>
          <p:nvPr>
            <p:ph type="body" sz="quarter" idx="28" hasCustomPrompt="1"/>
          </p:nvPr>
        </p:nvSpPr>
        <p:spPr>
          <a:xfrm>
            <a:off x="8130073" y="4656153"/>
            <a:ext cx="3621813" cy="848248"/>
          </a:xfrm>
        </p:spPr>
        <p:txBody>
          <a:bodyPr anchor="ctr"/>
          <a:lstStyle>
            <a:lvl1pPr marL="91440" indent="-91440">
              <a:lnSpc>
                <a:spcPct val="85000"/>
              </a:lnSpc>
              <a:buFont typeface="System Font Regular"/>
              <a:buChar char=" "/>
              <a:tabLst/>
              <a:defRPr sz="28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17" name="Content Placeholder 2">
            <a:extLst>
              <a:ext uri="{FF2B5EF4-FFF2-40B4-BE49-F238E27FC236}">
                <a16:creationId xmlns:a16="http://schemas.microsoft.com/office/drawing/2014/main" id="{C5198FB7-66F4-E14B-9AFF-42431700ECBE}"/>
              </a:ext>
            </a:extLst>
          </p:cNvPr>
          <p:cNvSpPr>
            <a:spLocks noGrp="1"/>
          </p:cNvSpPr>
          <p:nvPr>
            <p:ph idx="29"/>
          </p:nvPr>
        </p:nvSpPr>
        <p:spPr>
          <a:xfrm>
            <a:off x="333488" y="355600"/>
            <a:ext cx="4536709" cy="6297043"/>
          </a:xfrm>
        </p:spPr>
        <p:txBody>
          <a:bodyPr anchor="ctr">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Picture Placeholder 2">
            <a:extLst>
              <a:ext uri="{FF2B5EF4-FFF2-40B4-BE49-F238E27FC236}">
                <a16:creationId xmlns:a16="http://schemas.microsoft.com/office/drawing/2014/main" id="{2E1E46C7-C728-E04A-88A5-BE04F006262D}"/>
              </a:ext>
            </a:extLst>
          </p:cNvPr>
          <p:cNvSpPr>
            <a:spLocks noGrp="1"/>
          </p:cNvSpPr>
          <p:nvPr>
            <p:ph type="pic" sz="quarter" idx="30"/>
          </p:nvPr>
        </p:nvSpPr>
        <p:spPr>
          <a:xfrm>
            <a:off x="5008853" y="-3470"/>
            <a:ext cx="7190816" cy="4388146"/>
          </a:xfrm>
          <a:custGeom>
            <a:avLst/>
            <a:gdLst>
              <a:gd name="connsiteX0" fmla="*/ 0 w 4510088"/>
              <a:gd name="connsiteY0" fmla="*/ 0 h 4102100"/>
              <a:gd name="connsiteX1" fmla="*/ 3826391 w 4510088"/>
              <a:gd name="connsiteY1" fmla="*/ 0 h 4102100"/>
              <a:gd name="connsiteX2" fmla="*/ 4510088 w 4510088"/>
              <a:gd name="connsiteY2" fmla="*/ 683697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3418403 h 4102100"/>
              <a:gd name="connsiteX7" fmla="*/ 0 w 4510088"/>
              <a:gd name="connsiteY7" fmla="*/ 0 h 4102100"/>
              <a:gd name="connsiteX0" fmla="*/ 0 w 4510088"/>
              <a:gd name="connsiteY0" fmla="*/ 0 h 4102100"/>
              <a:gd name="connsiteX1" fmla="*/ 3826391 w 4510088"/>
              <a:gd name="connsiteY1" fmla="*/ 0 h 4102100"/>
              <a:gd name="connsiteX2" fmla="*/ 4510088 w 4510088"/>
              <a:gd name="connsiteY2" fmla="*/ 683697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2328390 h 4102100"/>
              <a:gd name="connsiteX7" fmla="*/ 0 w 4510088"/>
              <a:gd name="connsiteY7" fmla="*/ 0 h 4102100"/>
              <a:gd name="connsiteX0" fmla="*/ 0 w 4510088"/>
              <a:gd name="connsiteY0" fmla="*/ 0 h 4102100"/>
              <a:gd name="connsiteX1" fmla="*/ 4504621 w 4510088"/>
              <a:gd name="connsiteY1" fmla="*/ 0 h 4102100"/>
              <a:gd name="connsiteX2" fmla="*/ 4510088 w 4510088"/>
              <a:gd name="connsiteY2" fmla="*/ 683697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2328390 h 4102100"/>
              <a:gd name="connsiteX7" fmla="*/ 0 w 4510088"/>
              <a:gd name="connsiteY7" fmla="*/ 0 h 4102100"/>
              <a:gd name="connsiteX0" fmla="*/ 0 w 4510088"/>
              <a:gd name="connsiteY0" fmla="*/ 0 h 4102100"/>
              <a:gd name="connsiteX1" fmla="*/ 4504621 w 4510088"/>
              <a:gd name="connsiteY1" fmla="*/ 0 h 4102100"/>
              <a:gd name="connsiteX2" fmla="*/ 3886358 w 4510088"/>
              <a:gd name="connsiteY2" fmla="*/ 3893181 h 4102100"/>
              <a:gd name="connsiteX3" fmla="*/ 4510088 w 4510088"/>
              <a:gd name="connsiteY3" fmla="*/ 4102100 h 4102100"/>
              <a:gd name="connsiteX4" fmla="*/ 4510088 w 4510088"/>
              <a:gd name="connsiteY4" fmla="*/ 4102100 h 4102100"/>
              <a:gd name="connsiteX5" fmla="*/ 683697 w 4510088"/>
              <a:gd name="connsiteY5" fmla="*/ 4102100 h 4102100"/>
              <a:gd name="connsiteX6" fmla="*/ 0 w 4510088"/>
              <a:gd name="connsiteY6" fmla="*/ 2328390 h 4102100"/>
              <a:gd name="connsiteX7" fmla="*/ 0 w 4510088"/>
              <a:gd name="connsiteY7" fmla="*/ 0 h 4102100"/>
              <a:gd name="connsiteX0" fmla="*/ 0 w 4510088"/>
              <a:gd name="connsiteY0" fmla="*/ 0 h 4253491"/>
              <a:gd name="connsiteX1" fmla="*/ 4504621 w 4510088"/>
              <a:gd name="connsiteY1" fmla="*/ 0 h 4253491"/>
              <a:gd name="connsiteX2" fmla="*/ 3886358 w 4510088"/>
              <a:gd name="connsiteY2" fmla="*/ 3893181 h 4253491"/>
              <a:gd name="connsiteX3" fmla="*/ 4510088 w 4510088"/>
              <a:gd name="connsiteY3" fmla="*/ 4102100 h 4253491"/>
              <a:gd name="connsiteX4" fmla="*/ 3825802 w 4510088"/>
              <a:gd name="connsiteY4" fmla="*/ 4253491 h 4253491"/>
              <a:gd name="connsiteX5" fmla="*/ 683697 w 4510088"/>
              <a:gd name="connsiteY5" fmla="*/ 4102100 h 4253491"/>
              <a:gd name="connsiteX6" fmla="*/ 0 w 4510088"/>
              <a:gd name="connsiteY6" fmla="*/ 2328390 h 4253491"/>
              <a:gd name="connsiteX7" fmla="*/ 0 w 4510088"/>
              <a:gd name="connsiteY7" fmla="*/ 0 h 4253491"/>
              <a:gd name="connsiteX0" fmla="*/ 0 w 4504624"/>
              <a:gd name="connsiteY0" fmla="*/ 0 h 4253491"/>
              <a:gd name="connsiteX1" fmla="*/ 4504621 w 4504624"/>
              <a:gd name="connsiteY1" fmla="*/ 0 h 4253491"/>
              <a:gd name="connsiteX2" fmla="*/ 3886358 w 4504624"/>
              <a:gd name="connsiteY2" fmla="*/ 3893181 h 4253491"/>
              <a:gd name="connsiteX3" fmla="*/ 3710745 w 4504624"/>
              <a:gd name="connsiteY3" fmla="*/ 3811429 h 4253491"/>
              <a:gd name="connsiteX4" fmla="*/ 3825802 w 4504624"/>
              <a:gd name="connsiteY4" fmla="*/ 4253491 h 4253491"/>
              <a:gd name="connsiteX5" fmla="*/ 683697 w 4504624"/>
              <a:gd name="connsiteY5" fmla="*/ 4102100 h 4253491"/>
              <a:gd name="connsiteX6" fmla="*/ 0 w 4504624"/>
              <a:gd name="connsiteY6" fmla="*/ 2328390 h 4253491"/>
              <a:gd name="connsiteX7" fmla="*/ 0 w 4504624"/>
              <a:gd name="connsiteY7" fmla="*/ 0 h 4253491"/>
              <a:gd name="connsiteX0" fmla="*/ 0 w 4504624"/>
              <a:gd name="connsiteY0" fmla="*/ 0 h 4253491"/>
              <a:gd name="connsiteX1" fmla="*/ 4504621 w 4504624"/>
              <a:gd name="connsiteY1" fmla="*/ 0 h 4253491"/>
              <a:gd name="connsiteX2" fmla="*/ 3886358 w 4504624"/>
              <a:gd name="connsiteY2" fmla="*/ 3893181 h 4253491"/>
              <a:gd name="connsiteX3" fmla="*/ 3825802 w 4504624"/>
              <a:gd name="connsiteY3" fmla="*/ 4253491 h 4253491"/>
              <a:gd name="connsiteX4" fmla="*/ 683697 w 4504624"/>
              <a:gd name="connsiteY4" fmla="*/ 4102100 h 4253491"/>
              <a:gd name="connsiteX5" fmla="*/ 0 w 4504624"/>
              <a:gd name="connsiteY5" fmla="*/ 2328390 h 4253491"/>
              <a:gd name="connsiteX6" fmla="*/ 0 w 4504624"/>
              <a:gd name="connsiteY6" fmla="*/ 0 h 4253491"/>
              <a:gd name="connsiteX0" fmla="*/ 0 w 4504624"/>
              <a:gd name="connsiteY0" fmla="*/ 0 h 4102100"/>
              <a:gd name="connsiteX1" fmla="*/ 4504621 w 4504624"/>
              <a:gd name="connsiteY1" fmla="*/ 0 h 4102100"/>
              <a:gd name="connsiteX2" fmla="*/ 3886358 w 4504624"/>
              <a:gd name="connsiteY2" fmla="*/ 3893181 h 4102100"/>
              <a:gd name="connsiteX3" fmla="*/ 683697 w 4504624"/>
              <a:gd name="connsiteY3" fmla="*/ 4102100 h 4102100"/>
              <a:gd name="connsiteX4" fmla="*/ 0 w 4504624"/>
              <a:gd name="connsiteY4" fmla="*/ 2328390 h 4102100"/>
              <a:gd name="connsiteX5" fmla="*/ 0 w 4504624"/>
              <a:gd name="connsiteY5" fmla="*/ 0 h 4102100"/>
              <a:gd name="connsiteX0" fmla="*/ 0 w 4504624"/>
              <a:gd name="connsiteY0" fmla="*/ 0 h 3893181"/>
              <a:gd name="connsiteX1" fmla="*/ 4504621 w 4504624"/>
              <a:gd name="connsiteY1" fmla="*/ 0 h 3893181"/>
              <a:gd name="connsiteX2" fmla="*/ 3886358 w 4504624"/>
              <a:gd name="connsiteY2" fmla="*/ 3893181 h 3893181"/>
              <a:gd name="connsiteX3" fmla="*/ 0 w 4504624"/>
              <a:gd name="connsiteY3" fmla="*/ 2328390 h 3893181"/>
              <a:gd name="connsiteX4" fmla="*/ 0 w 4504624"/>
              <a:gd name="connsiteY4" fmla="*/ 0 h 3893181"/>
              <a:gd name="connsiteX0" fmla="*/ 0 w 4504624"/>
              <a:gd name="connsiteY0" fmla="*/ 0 h 3893181"/>
              <a:gd name="connsiteX1" fmla="*/ 4504621 w 4504624"/>
              <a:gd name="connsiteY1" fmla="*/ 0 h 3893181"/>
              <a:gd name="connsiteX2" fmla="*/ 3886358 w 4504624"/>
              <a:gd name="connsiteY2" fmla="*/ 3893181 h 3893181"/>
              <a:gd name="connsiteX3" fmla="*/ 0 w 4504624"/>
              <a:gd name="connsiteY3" fmla="*/ 2358668 h 3893181"/>
              <a:gd name="connsiteX4" fmla="*/ 0 w 4504624"/>
              <a:gd name="connsiteY4" fmla="*/ 0 h 3893181"/>
              <a:gd name="connsiteX0" fmla="*/ 0 w 4492514"/>
              <a:gd name="connsiteY0" fmla="*/ 0 h 3893181"/>
              <a:gd name="connsiteX1" fmla="*/ 4492510 w 4492514"/>
              <a:gd name="connsiteY1" fmla="*/ 6056 h 3893181"/>
              <a:gd name="connsiteX2" fmla="*/ 3886358 w 4492514"/>
              <a:gd name="connsiteY2" fmla="*/ 3893181 h 3893181"/>
              <a:gd name="connsiteX3" fmla="*/ 0 w 4492514"/>
              <a:gd name="connsiteY3" fmla="*/ 2358668 h 3893181"/>
              <a:gd name="connsiteX4" fmla="*/ 0 w 4492514"/>
              <a:gd name="connsiteY4" fmla="*/ 0 h 3893181"/>
              <a:gd name="connsiteX0" fmla="*/ 0 w 4492514"/>
              <a:gd name="connsiteY0" fmla="*/ 0 h 3881070"/>
              <a:gd name="connsiteX1" fmla="*/ 4492510 w 4492514"/>
              <a:gd name="connsiteY1" fmla="*/ 6056 h 3881070"/>
              <a:gd name="connsiteX2" fmla="*/ 3886358 w 4492514"/>
              <a:gd name="connsiteY2" fmla="*/ 3881070 h 3881070"/>
              <a:gd name="connsiteX3" fmla="*/ 0 w 4492514"/>
              <a:gd name="connsiteY3" fmla="*/ 2358668 h 3881070"/>
              <a:gd name="connsiteX4" fmla="*/ 0 w 4492514"/>
              <a:gd name="connsiteY4" fmla="*/ 0 h 3881070"/>
              <a:gd name="connsiteX0" fmla="*/ 0 w 4492514"/>
              <a:gd name="connsiteY0" fmla="*/ 0 h 3871545"/>
              <a:gd name="connsiteX1" fmla="*/ 4492510 w 4492514"/>
              <a:gd name="connsiteY1" fmla="*/ 6056 h 3871545"/>
              <a:gd name="connsiteX2" fmla="*/ 3895883 w 4492514"/>
              <a:gd name="connsiteY2" fmla="*/ 3871545 h 3871545"/>
              <a:gd name="connsiteX3" fmla="*/ 0 w 4492514"/>
              <a:gd name="connsiteY3" fmla="*/ 2358668 h 3871545"/>
              <a:gd name="connsiteX4" fmla="*/ 0 w 4492514"/>
              <a:gd name="connsiteY4" fmla="*/ 0 h 3871545"/>
              <a:gd name="connsiteX0" fmla="*/ 3175 w 4495689"/>
              <a:gd name="connsiteY0" fmla="*/ 0 h 3871545"/>
              <a:gd name="connsiteX1" fmla="*/ 4495685 w 4495689"/>
              <a:gd name="connsiteY1" fmla="*/ 6056 h 3871545"/>
              <a:gd name="connsiteX2" fmla="*/ 3899058 w 4495689"/>
              <a:gd name="connsiteY2" fmla="*/ 3871545 h 3871545"/>
              <a:gd name="connsiteX3" fmla="*/ 0 w 4495689"/>
              <a:gd name="connsiteY3" fmla="*/ 2339618 h 3871545"/>
              <a:gd name="connsiteX4" fmla="*/ 3175 w 4495689"/>
              <a:gd name="connsiteY4" fmla="*/ 0 h 3871545"/>
              <a:gd name="connsiteX0" fmla="*/ 3175 w 4502039"/>
              <a:gd name="connsiteY0" fmla="*/ 3469 h 3875014"/>
              <a:gd name="connsiteX1" fmla="*/ 4502035 w 4502039"/>
              <a:gd name="connsiteY1" fmla="*/ 0 h 3875014"/>
              <a:gd name="connsiteX2" fmla="*/ 3899058 w 4502039"/>
              <a:gd name="connsiteY2" fmla="*/ 3875014 h 3875014"/>
              <a:gd name="connsiteX3" fmla="*/ 0 w 4502039"/>
              <a:gd name="connsiteY3" fmla="*/ 2343087 h 3875014"/>
              <a:gd name="connsiteX4" fmla="*/ 3175 w 4502039"/>
              <a:gd name="connsiteY4" fmla="*/ 3469 h 3875014"/>
              <a:gd name="connsiteX0" fmla="*/ 0 w 7138697"/>
              <a:gd name="connsiteY0" fmla="*/ 3469 h 3875014"/>
              <a:gd name="connsiteX1" fmla="*/ 7138693 w 7138697"/>
              <a:gd name="connsiteY1" fmla="*/ 0 h 3875014"/>
              <a:gd name="connsiteX2" fmla="*/ 6535716 w 7138697"/>
              <a:gd name="connsiteY2" fmla="*/ 3875014 h 3875014"/>
              <a:gd name="connsiteX3" fmla="*/ 2636658 w 7138697"/>
              <a:gd name="connsiteY3" fmla="*/ 2343087 h 3875014"/>
              <a:gd name="connsiteX4" fmla="*/ 0 w 7138697"/>
              <a:gd name="connsiteY4" fmla="*/ 3469 h 3875014"/>
              <a:gd name="connsiteX0" fmla="*/ 0 w 7138697"/>
              <a:gd name="connsiteY0" fmla="*/ 3469 h 4378621"/>
              <a:gd name="connsiteX1" fmla="*/ 7138693 w 7138697"/>
              <a:gd name="connsiteY1" fmla="*/ 0 h 4378621"/>
              <a:gd name="connsiteX2" fmla="*/ 6535716 w 7138697"/>
              <a:gd name="connsiteY2" fmla="*/ 3875014 h 4378621"/>
              <a:gd name="connsiteX3" fmla="*/ 1889236 w 7138697"/>
              <a:gd name="connsiteY3" fmla="*/ 4378621 h 4378621"/>
              <a:gd name="connsiteX4" fmla="*/ 0 w 7138697"/>
              <a:gd name="connsiteY4" fmla="*/ 3469 h 4378621"/>
              <a:gd name="connsiteX0" fmla="*/ 0 w 7140016"/>
              <a:gd name="connsiteY0" fmla="*/ 3469 h 4378621"/>
              <a:gd name="connsiteX1" fmla="*/ 7138693 w 7140016"/>
              <a:gd name="connsiteY1" fmla="*/ 0 h 4378621"/>
              <a:gd name="connsiteX2" fmla="*/ 7140016 w 7140016"/>
              <a:gd name="connsiteY2" fmla="*/ 2364266 h 4378621"/>
              <a:gd name="connsiteX3" fmla="*/ 1889236 w 7140016"/>
              <a:gd name="connsiteY3" fmla="*/ 4378621 h 4378621"/>
              <a:gd name="connsiteX4" fmla="*/ 0 w 7140016"/>
              <a:gd name="connsiteY4" fmla="*/ 3469 h 4378621"/>
              <a:gd name="connsiteX0" fmla="*/ 0 w 7155891"/>
              <a:gd name="connsiteY0" fmla="*/ 3469 h 4378621"/>
              <a:gd name="connsiteX1" fmla="*/ 7138693 w 7155891"/>
              <a:gd name="connsiteY1" fmla="*/ 0 h 4378621"/>
              <a:gd name="connsiteX2" fmla="*/ 7155891 w 7155891"/>
              <a:gd name="connsiteY2" fmla="*/ 2345216 h 4378621"/>
              <a:gd name="connsiteX3" fmla="*/ 1889236 w 7155891"/>
              <a:gd name="connsiteY3" fmla="*/ 4378621 h 4378621"/>
              <a:gd name="connsiteX4" fmla="*/ 0 w 7155891"/>
              <a:gd name="connsiteY4" fmla="*/ 3469 h 4378621"/>
              <a:gd name="connsiteX0" fmla="*/ 0 w 7149541"/>
              <a:gd name="connsiteY0" fmla="*/ 3469 h 4378621"/>
              <a:gd name="connsiteX1" fmla="*/ 7138693 w 7149541"/>
              <a:gd name="connsiteY1" fmla="*/ 0 h 4378621"/>
              <a:gd name="connsiteX2" fmla="*/ 7149541 w 7149541"/>
              <a:gd name="connsiteY2" fmla="*/ 2351566 h 4378621"/>
              <a:gd name="connsiteX3" fmla="*/ 1889236 w 7149541"/>
              <a:gd name="connsiteY3" fmla="*/ 4378621 h 4378621"/>
              <a:gd name="connsiteX4" fmla="*/ 0 w 7149541"/>
              <a:gd name="connsiteY4" fmla="*/ 3469 h 4378621"/>
              <a:gd name="connsiteX0" fmla="*/ 0 w 7146366"/>
              <a:gd name="connsiteY0" fmla="*/ 3469 h 4378621"/>
              <a:gd name="connsiteX1" fmla="*/ 7138693 w 7146366"/>
              <a:gd name="connsiteY1" fmla="*/ 0 h 4378621"/>
              <a:gd name="connsiteX2" fmla="*/ 7146366 w 7146366"/>
              <a:gd name="connsiteY2" fmla="*/ 2354741 h 4378621"/>
              <a:gd name="connsiteX3" fmla="*/ 1889236 w 7146366"/>
              <a:gd name="connsiteY3" fmla="*/ 4378621 h 4378621"/>
              <a:gd name="connsiteX4" fmla="*/ 0 w 7146366"/>
              <a:gd name="connsiteY4" fmla="*/ 3469 h 4378621"/>
              <a:gd name="connsiteX0" fmla="*/ 0 w 7146366"/>
              <a:gd name="connsiteY0" fmla="*/ 3469 h 4378621"/>
              <a:gd name="connsiteX1" fmla="*/ 7138693 w 7146366"/>
              <a:gd name="connsiteY1" fmla="*/ 0 h 4378621"/>
              <a:gd name="connsiteX2" fmla="*/ 7146366 w 7146366"/>
              <a:gd name="connsiteY2" fmla="*/ 2354741 h 4378621"/>
              <a:gd name="connsiteX3" fmla="*/ 1889236 w 7146366"/>
              <a:gd name="connsiteY3" fmla="*/ 4378621 h 4378621"/>
              <a:gd name="connsiteX4" fmla="*/ 0 w 7146366"/>
              <a:gd name="connsiteY4" fmla="*/ 3469 h 4378621"/>
              <a:gd name="connsiteX0" fmla="*/ 0 w 7181291"/>
              <a:gd name="connsiteY0" fmla="*/ 9819 h 4378621"/>
              <a:gd name="connsiteX1" fmla="*/ 7173618 w 7181291"/>
              <a:gd name="connsiteY1" fmla="*/ 0 h 4378621"/>
              <a:gd name="connsiteX2" fmla="*/ 7181291 w 7181291"/>
              <a:gd name="connsiteY2" fmla="*/ 2354741 h 4378621"/>
              <a:gd name="connsiteX3" fmla="*/ 1924161 w 7181291"/>
              <a:gd name="connsiteY3" fmla="*/ 4378621 h 4378621"/>
              <a:gd name="connsiteX4" fmla="*/ 0 w 7181291"/>
              <a:gd name="connsiteY4" fmla="*/ 9819 h 4378621"/>
              <a:gd name="connsiteX0" fmla="*/ 0 w 7181291"/>
              <a:gd name="connsiteY0" fmla="*/ 9819 h 4378621"/>
              <a:gd name="connsiteX1" fmla="*/ 7173618 w 7181291"/>
              <a:gd name="connsiteY1" fmla="*/ 0 h 4378621"/>
              <a:gd name="connsiteX2" fmla="*/ 7181291 w 7181291"/>
              <a:gd name="connsiteY2" fmla="*/ 2354741 h 4378621"/>
              <a:gd name="connsiteX3" fmla="*/ 1924161 w 7181291"/>
              <a:gd name="connsiteY3" fmla="*/ 4378621 h 4378621"/>
              <a:gd name="connsiteX4" fmla="*/ 0 w 7181291"/>
              <a:gd name="connsiteY4" fmla="*/ 9819 h 4378621"/>
              <a:gd name="connsiteX0" fmla="*/ 0 w 7181291"/>
              <a:gd name="connsiteY0" fmla="*/ 9819 h 4372271"/>
              <a:gd name="connsiteX1" fmla="*/ 7173618 w 7181291"/>
              <a:gd name="connsiteY1" fmla="*/ 0 h 4372271"/>
              <a:gd name="connsiteX2" fmla="*/ 7181291 w 7181291"/>
              <a:gd name="connsiteY2" fmla="*/ 2354741 h 4372271"/>
              <a:gd name="connsiteX3" fmla="*/ 1949561 w 7181291"/>
              <a:gd name="connsiteY3" fmla="*/ 4372271 h 4372271"/>
              <a:gd name="connsiteX4" fmla="*/ 0 w 7181291"/>
              <a:gd name="connsiteY4" fmla="*/ 9819 h 4372271"/>
              <a:gd name="connsiteX0" fmla="*/ 0 w 7181291"/>
              <a:gd name="connsiteY0" fmla="*/ 9819 h 4372271"/>
              <a:gd name="connsiteX1" fmla="*/ 7173618 w 7181291"/>
              <a:gd name="connsiteY1" fmla="*/ 0 h 4372271"/>
              <a:gd name="connsiteX2" fmla="*/ 7181291 w 7181291"/>
              <a:gd name="connsiteY2" fmla="*/ 2354741 h 4372271"/>
              <a:gd name="connsiteX3" fmla="*/ 1949561 w 7181291"/>
              <a:gd name="connsiteY3" fmla="*/ 4372271 h 4372271"/>
              <a:gd name="connsiteX4" fmla="*/ 0 w 7181291"/>
              <a:gd name="connsiteY4" fmla="*/ 9819 h 4372271"/>
              <a:gd name="connsiteX0" fmla="*/ 0 w 7181291"/>
              <a:gd name="connsiteY0" fmla="*/ 9819 h 4372271"/>
              <a:gd name="connsiteX1" fmla="*/ 7173618 w 7181291"/>
              <a:gd name="connsiteY1" fmla="*/ 0 h 4372271"/>
              <a:gd name="connsiteX2" fmla="*/ 7181291 w 7181291"/>
              <a:gd name="connsiteY2" fmla="*/ 2354741 h 4372271"/>
              <a:gd name="connsiteX3" fmla="*/ 1949561 w 7181291"/>
              <a:gd name="connsiteY3" fmla="*/ 4372271 h 4372271"/>
              <a:gd name="connsiteX4" fmla="*/ 0 w 7181291"/>
              <a:gd name="connsiteY4" fmla="*/ 9819 h 4372271"/>
              <a:gd name="connsiteX0" fmla="*/ 0 w 7181291"/>
              <a:gd name="connsiteY0" fmla="*/ 9819 h 4372271"/>
              <a:gd name="connsiteX1" fmla="*/ 7173618 w 7181291"/>
              <a:gd name="connsiteY1" fmla="*/ 0 h 4372271"/>
              <a:gd name="connsiteX2" fmla="*/ 7181291 w 7181291"/>
              <a:gd name="connsiteY2" fmla="*/ 2354741 h 4372271"/>
              <a:gd name="connsiteX3" fmla="*/ 1949561 w 7181291"/>
              <a:gd name="connsiteY3" fmla="*/ 4372271 h 4372271"/>
              <a:gd name="connsiteX4" fmla="*/ 0 w 7181291"/>
              <a:gd name="connsiteY4" fmla="*/ 9819 h 4372271"/>
              <a:gd name="connsiteX0" fmla="*/ 0 w 7181291"/>
              <a:gd name="connsiteY0" fmla="*/ 9819 h 4388146"/>
              <a:gd name="connsiteX1" fmla="*/ 7173618 w 7181291"/>
              <a:gd name="connsiteY1" fmla="*/ 0 h 4388146"/>
              <a:gd name="connsiteX2" fmla="*/ 7181291 w 7181291"/>
              <a:gd name="connsiteY2" fmla="*/ 2354741 h 4388146"/>
              <a:gd name="connsiteX3" fmla="*/ 1936861 w 7181291"/>
              <a:gd name="connsiteY3" fmla="*/ 4388146 h 4388146"/>
              <a:gd name="connsiteX4" fmla="*/ 0 w 7181291"/>
              <a:gd name="connsiteY4" fmla="*/ 9819 h 4388146"/>
              <a:gd name="connsiteX0" fmla="*/ 0 w 7181291"/>
              <a:gd name="connsiteY0" fmla="*/ 9819 h 4388146"/>
              <a:gd name="connsiteX1" fmla="*/ 7173618 w 7181291"/>
              <a:gd name="connsiteY1" fmla="*/ 0 h 4388146"/>
              <a:gd name="connsiteX2" fmla="*/ 7181291 w 7181291"/>
              <a:gd name="connsiteY2" fmla="*/ 2354741 h 4388146"/>
              <a:gd name="connsiteX3" fmla="*/ 1936861 w 7181291"/>
              <a:gd name="connsiteY3" fmla="*/ 4388146 h 4388146"/>
              <a:gd name="connsiteX4" fmla="*/ 0 w 7181291"/>
              <a:gd name="connsiteY4" fmla="*/ 9819 h 4388146"/>
              <a:gd name="connsiteX0" fmla="*/ 0 w 7190816"/>
              <a:gd name="connsiteY0" fmla="*/ 3469 h 4388146"/>
              <a:gd name="connsiteX1" fmla="*/ 7183143 w 7190816"/>
              <a:gd name="connsiteY1" fmla="*/ 0 h 4388146"/>
              <a:gd name="connsiteX2" fmla="*/ 7190816 w 7190816"/>
              <a:gd name="connsiteY2" fmla="*/ 2354741 h 4388146"/>
              <a:gd name="connsiteX3" fmla="*/ 1946386 w 7190816"/>
              <a:gd name="connsiteY3" fmla="*/ 4388146 h 4388146"/>
              <a:gd name="connsiteX4" fmla="*/ 0 w 7190816"/>
              <a:gd name="connsiteY4" fmla="*/ 3469 h 4388146"/>
              <a:gd name="connsiteX0" fmla="*/ 0 w 7190816"/>
              <a:gd name="connsiteY0" fmla="*/ 3469 h 4388146"/>
              <a:gd name="connsiteX1" fmla="*/ 7183143 w 7190816"/>
              <a:gd name="connsiteY1" fmla="*/ 0 h 4388146"/>
              <a:gd name="connsiteX2" fmla="*/ 7190816 w 7190816"/>
              <a:gd name="connsiteY2" fmla="*/ 2354741 h 4388146"/>
              <a:gd name="connsiteX3" fmla="*/ 1946386 w 7190816"/>
              <a:gd name="connsiteY3" fmla="*/ 4388146 h 4388146"/>
              <a:gd name="connsiteX4" fmla="*/ 0 w 7190816"/>
              <a:gd name="connsiteY4" fmla="*/ 3469 h 4388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0816" h="4388146">
                <a:moveTo>
                  <a:pt x="0" y="3469"/>
                </a:moveTo>
                <a:lnTo>
                  <a:pt x="7183143" y="0"/>
                </a:lnTo>
                <a:cubicBezTo>
                  <a:pt x="7184965" y="227899"/>
                  <a:pt x="7188994" y="2126842"/>
                  <a:pt x="7190816" y="2354741"/>
                </a:cubicBezTo>
                <a:lnTo>
                  <a:pt x="1946386" y="4388146"/>
                </a:lnTo>
                <a:lnTo>
                  <a:pt x="0" y="3469"/>
                </a:lnTo>
                <a:close/>
              </a:path>
            </a:pathLst>
          </a:custGeom>
        </p:spPr>
        <p:txBody>
          <a:bodyPr/>
          <a:lstStyle/>
          <a:p>
            <a:r>
              <a:rPr lang="en-GB"/>
              <a:t>Click icon to add picture</a:t>
            </a:r>
            <a:endParaRPr lang="en-US"/>
          </a:p>
        </p:txBody>
      </p:sp>
      <p:sp>
        <p:nvSpPr>
          <p:cNvPr id="2" name="Slide Number Placeholder 4">
            <a:extLst>
              <a:ext uri="{FF2B5EF4-FFF2-40B4-BE49-F238E27FC236}">
                <a16:creationId xmlns:a16="http://schemas.microsoft.com/office/drawing/2014/main" id="{082224A2-3E59-AADE-758C-0D00B82BCF5A}"/>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27731375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lash 4a">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FE966A-BF08-EF49-AAD0-8930A7529E65}"/>
              </a:ext>
            </a:extLst>
          </p:cNvPr>
          <p:cNvSpPr/>
          <p:nvPr userDrawn="1"/>
        </p:nvSpPr>
        <p:spPr>
          <a:xfrm>
            <a:off x="-2916" y="-4306"/>
            <a:ext cx="12204999" cy="6861882"/>
          </a:xfrm>
          <a:prstGeom prst="rect">
            <a:avLst/>
          </a:prstGeom>
          <a:solidFill>
            <a:srgbClr val="283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41">
            <a:extLst>
              <a:ext uri="{FF2B5EF4-FFF2-40B4-BE49-F238E27FC236}">
                <a16:creationId xmlns:a16="http://schemas.microsoft.com/office/drawing/2014/main" id="{489BB43E-4606-E640-B74F-7C6877101FE9}"/>
              </a:ext>
            </a:extLst>
          </p:cNvPr>
          <p:cNvSpPr/>
          <p:nvPr userDrawn="1"/>
        </p:nvSpPr>
        <p:spPr>
          <a:xfrm rot="10800000">
            <a:off x="-16449" y="329612"/>
            <a:ext cx="12220323" cy="6539040"/>
          </a:xfrm>
          <a:custGeom>
            <a:avLst/>
            <a:gdLst>
              <a:gd name="connsiteX0" fmla="*/ 0 w 46816961"/>
              <a:gd name="connsiteY0" fmla="*/ 0 h 26334541"/>
              <a:gd name="connsiteX1" fmla="*/ 46816961 w 46816961"/>
              <a:gd name="connsiteY1" fmla="*/ 0 h 26334541"/>
              <a:gd name="connsiteX2" fmla="*/ 46816961 w 46816961"/>
              <a:gd name="connsiteY2" fmla="*/ 26334541 h 26334541"/>
              <a:gd name="connsiteX3" fmla="*/ 0 w 46816961"/>
              <a:gd name="connsiteY3" fmla="*/ 26334541 h 26334541"/>
              <a:gd name="connsiteX4" fmla="*/ 0 w 46816961"/>
              <a:gd name="connsiteY4" fmla="*/ 0 h 26334541"/>
              <a:gd name="connsiteX0" fmla="*/ 50801 w 46867762"/>
              <a:gd name="connsiteY0" fmla="*/ 0 h 26334541"/>
              <a:gd name="connsiteX1" fmla="*/ 46867762 w 46867762"/>
              <a:gd name="connsiteY1" fmla="*/ 0 h 26334541"/>
              <a:gd name="connsiteX2" fmla="*/ 46867762 w 46867762"/>
              <a:gd name="connsiteY2" fmla="*/ 26334541 h 26334541"/>
              <a:gd name="connsiteX3" fmla="*/ 50801 w 46867762"/>
              <a:gd name="connsiteY3" fmla="*/ 26334541 h 26334541"/>
              <a:gd name="connsiteX4" fmla="*/ 0 w 46867762"/>
              <a:gd name="connsiteY4" fmla="*/ 21538951 h 26334541"/>
              <a:gd name="connsiteX5" fmla="*/ 50801 w 46867762"/>
              <a:gd name="connsiteY5" fmla="*/ 0 h 26334541"/>
              <a:gd name="connsiteX0" fmla="*/ 50801 w 46867762"/>
              <a:gd name="connsiteY0" fmla="*/ 0 h 26334541"/>
              <a:gd name="connsiteX1" fmla="*/ 46867762 w 46867762"/>
              <a:gd name="connsiteY1" fmla="*/ 0 h 26334541"/>
              <a:gd name="connsiteX2" fmla="*/ 46867762 w 46867762"/>
              <a:gd name="connsiteY2" fmla="*/ 26334541 h 26334541"/>
              <a:gd name="connsiteX3" fmla="*/ 0 w 46867762"/>
              <a:gd name="connsiteY3" fmla="*/ 21538951 h 26334541"/>
              <a:gd name="connsiteX4" fmla="*/ 50801 w 46867762"/>
              <a:gd name="connsiteY4" fmla="*/ 0 h 26334541"/>
              <a:gd name="connsiteX0" fmla="*/ 50801 w 46867762"/>
              <a:gd name="connsiteY0" fmla="*/ 0 h 26334541"/>
              <a:gd name="connsiteX1" fmla="*/ 46867762 w 46867762"/>
              <a:gd name="connsiteY1" fmla="*/ 0 h 26334541"/>
              <a:gd name="connsiteX2" fmla="*/ 46837600 w 46867762"/>
              <a:gd name="connsiteY2" fmla="*/ 4673351 h 26334541"/>
              <a:gd name="connsiteX3" fmla="*/ 46867762 w 46867762"/>
              <a:gd name="connsiteY3" fmla="*/ 26334541 h 26334541"/>
              <a:gd name="connsiteX4" fmla="*/ 0 w 46867762"/>
              <a:gd name="connsiteY4" fmla="*/ 21538951 h 26334541"/>
              <a:gd name="connsiteX5" fmla="*/ 50801 w 46867762"/>
              <a:gd name="connsiteY5" fmla="*/ 0 h 26334541"/>
              <a:gd name="connsiteX0" fmla="*/ 50801 w 46867762"/>
              <a:gd name="connsiteY0" fmla="*/ 0 h 21538951"/>
              <a:gd name="connsiteX1" fmla="*/ 46867762 w 46867762"/>
              <a:gd name="connsiteY1" fmla="*/ 0 h 21538951"/>
              <a:gd name="connsiteX2" fmla="*/ 46837600 w 46867762"/>
              <a:gd name="connsiteY2" fmla="*/ 4673351 h 21538951"/>
              <a:gd name="connsiteX3" fmla="*/ 0 w 46867762"/>
              <a:gd name="connsiteY3" fmla="*/ 21538951 h 21538951"/>
              <a:gd name="connsiteX4" fmla="*/ 50801 w 46867762"/>
              <a:gd name="connsiteY4" fmla="*/ 0 h 21538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67762" h="21538951">
                <a:moveTo>
                  <a:pt x="50801" y="0"/>
                </a:moveTo>
                <a:lnTo>
                  <a:pt x="46867762" y="0"/>
                </a:lnTo>
                <a:lnTo>
                  <a:pt x="46837600" y="4673351"/>
                </a:lnTo>
                <a:lnTo>
                  <a:pt x="0" y="21538951"/>
                </a:lnTo>
                <a:lnTo>
                  <a:pt x="50801" y="0"/>
                </a:lnTo>
                <a:close/>
              </a:path>
            </a:pathLst>
          </a:custGeom>
          <a:solidFill>
            <a:schemeClr val="accent6">
              <a:lumMod val="20000"/>
              <a:lumOff val="80000"/>
            </a:schemeClr>
          </a:solidFill>
          <a:ln w="12700">
            <a:miter lim="400000"/>
          </a:ln>
          <a:effectLst>
            <a:outerShdw blurRad="635000" dist="520700" dir="13500000" algn="br" rotWithShape="0">
              <a:prstClr val="black">
                <a:alpha val="40000"/>
              </a:prstClr>
            </a:outerShdw>
          </a:effectLst>
        </p:spPr>
        <p:txBody>
          <a:bodyPr lIns="25399" tIns="25399" rIns="25399" bIns="25399" anchor="ctr"/>
          <a:lstStyle/>
          <a:p>
            <a:pPr algn="ctr" defTabSz="412724" hangingPunct="0">
              <a:defRPr sz="3200">
                <a:solidFill>
                  <a:srgbClr val="FEFDFF">
                    <a:alpha val="12190"/>
                  </a:srgbClr>
                </a:solidFill>
              </a:defRPr>
            </a:pPr>
            <a:endParaRPr sz="1600" kern="0">
              <a:solidFill>
                <a:srgbClr val="FEFDFF">
                  <a:alpha val="12190"/>
                </a:srgbClr>
              </a:solidFill>
              <a:latin typeface="Arial" panose="020B0604020202020204"/>
              <a:sym typeface="Helvetica Light"/>
            </a:endParaRPr>
          </a:p>
        </p:txBody>
      </p:sp>
      <p:cxnSp>
        <p:nvCxnSpPr>
          <p:cNvPr id="12" name="Straight Connector 11">
            <a:extLst>
              <a:ext uri="{FF2B5EF4-FFF2-40B4-BE49-F238E27FC236}">
                <a16:creationId xmlns:a16="http://schemas.microsoft.com/office/drawing/2014/main" id="{C386AC36-5F65-114B-A29B-EBBC67DE3FAA}"/>
              </a:ext>
            </a:extLst>
          </p:cNvPr>
          <p:cNvCxnSpPr>
            <a:cxnSpLocks/>
          </p:cNvCxnSpPr>
          <p:nvPr userDrawn="1"/>
        </p:nvCxnSpPr>
        <p:spPr>
          <a:xfrm>
            <a:off x="362437" y="405811"/>
            <a:ext cx="0" cy="671697"/>
          </a:xfrm>
          <a:prstGeom prst="line">
            <a:avLst/>
          </a:prstGeom>
          <a:noFill/>
          <a:ln w="38100" cap="flat" cmpd="sng" algn="ctr">
            <a:solidFill>
              <a:srgbClr val="DD1F13"/>
            </a:solidFill>
            <a:prstDash val="solid"/>
            <a:miter lim="800000"/>
          </a:ln>
          <a:effectLst/>
        </p:spPr>
      </p:cxnSp>
      <p:sp>
        <p:nvSpPr>
          <p:cNvPr id="16" name="Text Placeholder 7">
            <a:extLst>
              <a:ext uri="{FF2B5EF4-FFF2-40B4-BE49-F238E27FC236}">
                <a16:creationId xmlns:a16="http://schemas.microsoft.com/office/drawing/2014/main" id="{6632796F-2C4F-4B48-A3F2-3A4AB278259A}"/>
              </a:ext>
            </a:extLst>
          </p:cNvPr>
          <p:cNvSpPr>
            <a:spLocks noGrp="1"/>
          </p:cNvSpPr>
          <p:nvPr>
            <p:ph type="body" sz="quarter" idx="28" hasCustomPrompt="1"/>
          </p:nvPr>
        </p:nvSpPr>
        <p:spPr>
          <a:xfrm>
            <a:off x="302487" y="329611"/>
            <a:ext cx="7012713" cy="848248"/>
          </a:xfrm>
        </p:spPr>
        <p:txBody>
          <a:bodyPr anchor="ctr"/>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a:solidFill>
                  <a:schemeClr val="bg1"/>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9" name="Content Placeholder 2">
            <a:extLst>
              <a:ext uri="{FF2B5EF4-FFF2-40B4-BE49-F238E27FC236}">
                <a16:creationId xmlns:a16="http://schemas.microsoft.com/office/drawing/2014/main" id="{CB19CABB-383D-A446-82D8-6E523BEA425C}"/>
              </a:ext>
            </a:extLst>
          </p:cNvPr>
          <p:cNvSpPr>
            <a:spLocks noGrp="1"/>
          </p:cNvSpPr>
          <p:nvPr>
            <p:ph idx="16" hasCustomPrompt="1"/>
          </p:nvPr>
        </p:nvSpPr>
        <p:spPr>
          <a:xfrm>
            <a:off x="4876800" y="3427058"/>
            <a:ext cx="2265359" cy="848247"/>
          </a:xfrm>
        </p:spPr>
        <p:txBody>
          <a:bodyPr>
            <a:noAutofit/>
          </a:bodyPr>
          <a:lstStyle>
            <a:lvl1pPr marL="0" indent="0" algn="r">
              <a:buNone/>
              <a:defRPr sz="2000" b="1" i="0">
                <a:latin typeface="Roboto" panose="02000000000000000000" pitchFamily="2" charset="0"/>
                <a:ea typeface="Roboto" panose="02000000000000000000" pitchFamily="2" charset="0"/>
              </a:defRPr>
            </a:lvl1pPr>
            <a:lvl2pPr marL="457200" indent="0" algn="l">
              <a:buNone/>
              <a:defRPr b="0" i="0">
                <a:latin typeface="Roboto Light" panose="02000000000000000000" pitchFamily="2" charset="0"/>
                <a:ea typeface="Roboto Light" panose="02000000000000000000" pitchFamily="2" charset="0"/>
              </a:defRPr>
            </a:lvl2pPr>
            <a:lvl3pPr marL="914400" indent="0" algn="l">
              <a:buNone/>
              <a:defRPr b="0" i="0">
                <a:latin typeface="Roboto Light" panose="02000000000000000000" pitchFamily="2" charset="0"/>
                <a:ea typeface="Roboto Light" panose="02000000000000000000" pitchFamily="2" charset="0"/>
              </a:defRPr>
            </a:lvl3pPr>
            <a:lvl4pPr marL="1371600" indent="0" algn="l">
              <a:buNone/>
              <a:defRPr b="0" i="0">
                <a:latin typeface="Roboto Light" panose="02000000000000000000" pitchFamily="2" charset="0"/>
                <a:ea typeface="Roboto Light" panose="02000000000000000000" pitchFamily="2" charset="0"/>
              </a:defRPr>
            </a:lvl4pPr>
            <a:lvl5pPr marL="1828800" indent="0" algn="l">
              <a:buNone/>
              <a:defRPr b="0" i="0">
                <a:latin typeface="Roboto Light" panose="02000000000000000000" pitchFamily="2" charset="0"/>
                <a:ea typeface="Roboto Light" panose="02000000000000000000" pitchFamily="2" charset="0"/>
              </a:defRPr>
            </a:lvl5pPr>
          </a:lstStyle>
          <a:p>
            <a:pPr lvl="0"/>
            <a:r>
              <a:rPr lang="en-US"/>
              <a:t>Insert content</a:t>
            </a:r>
          </a:p>
        </p:txBody>
      </p:sp>
      <p:sp>
        <p:nvSpPr>
          <p:cNvPr id="14" name="Content Placeholder 2">
            <a:extLst>
              <a:ext uri="{FF2B5EF4-FFF2-40B4-BE49-F238E27FC236}">
                <a16:creationId xmlns:a16="http://schemas.microsoft.com/office/drawing/2014/main" id="{F45DD14E-2DC7-1445-B26E-F0FC586C69CF}"/>
              </a:ext>
            </a:extLst>
          </p:cNvPr>
          <p:cNvSpPr>
            <a:spLocks noGrp="1"/>
          </p:cNvSpPr>
          <p:nvPr>
            <p:ph idx="29"/>
          </p:nvPr>
        </p:nvSpPr>
        <p:spPr>
          <a:xfrm>
            <a:off x="7295664" y="3427057"/>
            <a:ext cx="4622015" cy="2517915"/>
          </a:xfrm>
        </p:spPr>
        <p:txBody>
          <a:bodyPr>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4">
            <a:extLst>
              <a:ext uri="{FF2B5EF4-FFF2-40B4-BE49-F238E27FC236}">
                <a16:creationId xmlns:a16="http://schemas.microsoft.com/office/drawing/2014/main" id="{B775396E-6932-D66D-B9C1-C61FABE9B305}"/>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spTree>
    <p:extLst>
      <p:ext uri="{BB962C8B-B14F-4D97-AF65-F5344CB8AC3E}">
        <p14:creationId xmlns:p14="http://schemas.microsoft.com/office/powerpoint/2010/main" val="6193289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plash 4b">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FE966A-BF08-EF49-AAD0-8930A7529E65}"/>
              </a:ext>
            </a:extLst>
          </p:cNvPr>
          <p:cNvSpPr/>
          <p:nvPr userDrawn="1"/>
        </p:nvSpPr>
        <p:spPr>
          <a:xfrm>
            <a:off x="-6500" y="0"/>
            <a:ext cx="12204999" cy="6861882"/>
          </a:xfrm>
          <a:prstGeom prst="rect">
            <a:avLst/>
          </a:prstGeom>
          <a:solidFill>
            <a:srgbClr val="2835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41">
            <a:extLst>
              <a:ext uri="{FF2B5EF4-FFF2-40B4-BE49-F238E27FC236}">
                <a16:creationId xmlns:a16="http://schemas.microsoft.com/office/drawing/2014/main" id="{489BB43E-4606-E640-B74F-7C6877101FE9}"/>
              </a:ext>
            </a:extLst>
          </p:cNvPr>
          <p:cNvSpPr/>
          <p:nvPr userDrawn="1"/>
        </p:nvSpPr>
        <p:spPr>
          <a:xfrm>
            <a:off x="-28323" y="-44190"/>
            <a:ext cx="12252049" cy="6564109"/>
          </a:xfrm>
          <a:custGeom>
            <a:avLst/>
            <a:gdLst>
              <a:gd name="connsiteX0" fmla="*/ 0 w 46816961"/>
              <a:gd name="connsiteY0" fmla="*/ 0 h 26334541"/>
              <a:gd name="connsiteX1" fmla="*/ 46816961 w 46816961"/>
              <a:gd name="connsiteY1" fmla="*/ 0 h 26334541"/>
              <a:gd name="connsiteX2" fmla="*/ 46816961 w 46816961"/>
              <a:gd name="connsiteY2" fmla="*/ 26334541 h 26334541"/>
              <a:gd name="connsiteX3" fmla="*/ 0 w 46816961"/>
              <a:gd name="connsiteY3" fmla="*/ 26334541 h 26334541"/>
              <a:gd name="connsiteX4" fmla="*/ 0 w 46816961"/>
              <a:gd name="connsiteY4" fmla="*/ 0 h 26334541"/>
              <a:gd name="connsiteX0" fmla="*/ 50801 w 46867762"/>
              <a:gd name="connsiteY0" fmla="*/ 0 h 26334541"/>
              <a:gd name="connsiteX1" fmla="*/ 46867762 w 46867762"/>
              <a:gd name="connsiteY1" fmla="*/ 0 h 26334541"/>
              <a:gd name="connsiteX2" fmla="*/ 46867762 w 46867762"/>
              <a:gd name="connsiteY2" fmla="*/ 26334541 h 26334541"/>
              <a:gd name="connsiteX3" fmla="*/ 50801 w 46867762"/>
              <a:gd name="connsiteY3" fmla="*/ 26334541 h 26334541"/>
              <a:gd name="connsiteX4" fmla="*/ 0 w 46867762"/>
              <a:gd name="connsiteY4" fmla="*/ 21538951 h 26334541"/>
              <a:gd name="connsiteX5" fmla="*/ 50801 w 46867762"/>
              <a:gd name="connsiteY5" fmla="*/ 0 h 26334541"/>
              <a:gd name="connsiteX0" fmla="*/ 50801 w 46867762"/>
              <a:gd name="connsiteY0" fmla="*/ 0 h 26334541"/>
              <a:gd name="connsiteX1" fmla="*/ 46867762 w 46867762"/>
              <a:gd name="connsiteY1" fmla="*/ 0 h 26334541"/>
              <a:gd name="connsiteX2" fmla="*/ 46867762 w 46867762"/>
              <a:gd name="connsiteY2" fmla="*/ 26334541 h 26334541"/>
              <a:gd name="connsiteX3" fmla="*/ 0 w 46867762"/>
              <a:gd name="connsiteY3" fmla="*/ 21538951 h 26334541"/>
              <a:gd name="connsiteX4" fmla="*/ 50801 w 46867762"/>
              <a:gd name="connsiteY4" fmla="*/ 0 h 26334541"/>
              <a:gd name="connsiteX0" fmla="*/ 50801 w 46867762"/>
              <a:gd name="connsiteY0" fmla="*/ 0 h 26334541"/>
              <a:gd name="connsiteX1" fmla="*/ 46867762 w 46867762"/>
              <a:gd name="connsiteY1" fmla="*/ 0 h 26334541"/>
              <a:gd name="connsiteX2" fmla="*/ 46837600 w 46867762"/>
              <a:gd name="connsiteY2" fmla="*/ 4673351 h 26334541"/>
              <a:gd name="connsiteX3" fmla="*/ 46867762 w 46867762"/>
              <a:gd name="connsiteY3" fmla="*/ 26334541 h 26334541"/>
              <a:gd name="connsiteX4" fmla="*/ 0 w 46867762"/>
              <a:gd name="connsiteY4" fmla="*/ 21538951 h 26334541"/>
              <a:gd name="connsiteX5" fmla="*/ 50801 w 46867762"/>
              <a:gd name="connsiteY5" fmla="*/ 0 h 26334541"/>
              <a:gd name="connsiteX0" fmla="*/ 50801 w 46867762"/>
              <a:gd name="connsiteY0" fmla="*/ 0 h 21538951"/>
              <a:gd name="connsiteX1" fmla="*/ 46867762 w 46867762"/>
              <a:gd name="connsiteY1" fmla="*/ 0 h 21538951"/>
              <a:gd name="connsiteX2" fmla="*/ 46837600 w 46867762"/>
              <a:gd name="connsiteY2" fmla="*/ 4673351 h 21538951"/>
              <a:gd name="connsiteX3" fmla="*/ 0 w 46867762"/>
              <a:gd name="connsiteY3" fmla="*/ 21538951 h 21538951"/>
              <a:gd name="connsiteX4" fmla="*/ 50801 w 46867762"/>
              <a:gd name="connsiteY4" fmla="*/ 0 h 21538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67762" h="21538951">
                <a:moveTo>
                  <a:pt x="50801" y="0"/>
                </a:moveTo>
                <a:lnTo>
                  <a:pt x="46867762" y="0"/>
                </a:lnTo>
                <a:lnTo>
                  <a:pt x="46837600" y="4673351"/>
                </a:lnTo>
                <a:lnTo>
                  <a:pt x="0" y="21538951"/>
                </a:lnTo>
                <a:lnTo>
                  <a:pt x="50801" y="0"/>
                </a:lnTo>
                <a:close/>
              </a:path>
            </a:pathLst>
          </a:custGeom>
          <a:solidFill>
            <a:schemeClr val="accent6">
              <a:lumMod val="20000"/>
              <a:lumOff val="80000"/>
            </a:schemeClr>
          </a:solidFill>
          <a:ln w="12700">
            <a:miter lim="400000"/>
          </a:ln>
          <a:effectLst>
            <a:outerShdw blurRad="635000" dist="520700" dir="13500000" algn="br" rotWithShape="0">
              <a:prstClr val="black">
                <a:alpha val="40000"/>
              </a:prstClr>
            </a:outerShdw>
          </a:effectLst>
        </p:spPr>
        <p:txBody>
          <a:bodyPr lIns="25399" tIns="25399" rIns="25399" bIns="25399" anchor="ctr"/>
          <a:lstStyle/>
          <a:p>
            <a:pPr algn="ctr" defTabSz="412724" hangingPunct="0">
              <a:defRPr sz="3200">
                <a:solidFill>
                  <a:srgbClr val="FEFDFF">
                    <a:alpha val="12190"/>
                  </a:srgbClr>
                </a:solidFill>
              </a:defRPr>
            </a:pPr>
            <a:endParaRPr sz="1600" kern="0">
              <a:solidFill>
                <a:srgbClr val="FEFDFF">
                  <a:alpha val="12190"/>
                </a:srgbClr>
              </a:solidFill>
              <a:latin typeface="Arial" panose="020B0604020202020204"/>
              <a:sym typeface="Helvetica Light"/>
            </a:endParaRPr>
          </a:p>
        </p:txBody>
      </p:sp>
      <p:cxnSp>
        <p:nvCxnSpPr>
          <p:cNvPr id="12" name="Straight Connector 11">
            <a:extLst>
              <a:ext uri="{FF2B5EF4-FFF2-40B4-BE49-F238E27FC236}">
                <a16:creationId xmlns:a16="http://schemas.microsoft.com/office/drawing/2014/main" id="{C386AC36-5F65-114B-A29B-EBBC67DE3FAA}"/>
              </a:ext>
            </a:extLst>
          </p:cNvPr>
          <p:cNvCxnSpPr>
            <a:cxnSpLocks/>
          </p:cNvCxnSpPr>
          <p:nvPr userDrawn="1"/>
        </p:nvCxnSpPr>
        <p:spPr>
          <a:xfrm>
            <a:off x="11913809" y="5715496"/>
            <a:ext cx="0" cy="671697"/>
          </a:xfrm>
          <a:prstGeom prst="line">
            <a:avLst/>
          </a:prstGeom>
          <a:noFill/>
          <a:ln w="38100" cap="flat" cmpd="sng" algn="ctr">
            <a:solidFill>
              <a:srgbClr val="DD1F13"/>
            </a:solidFill>
            <a:prstDash val="solid"/>
            <a:miter lim="800000"/>
          </a:ln>
          <a:effectLst/>
        </p:spPr>
      </p:cxnSp>
      <p:sp>
        <p:nvSpPr>
          <p:cNvPr id="16" name="Text Placeholder 7">
            <a:extLst>
              <a:ext uri="{FF2B5EF4-FFF2-40B4-BE49-F238E27FC236}">
                <a16:creationId xmlns:a16="http://schemas.microsoft.com/office/drawing/2014/main" id="{6632796F-2C4F-4B48-A3F2-3A4AB278259A}"/>
              </a:ext>
            </a:extLst>
          </p:cNvPr>
          <p:cNvSpPr>
            <a:spLocks noGrp="1"/>
          </p:cNvSpPr>
          <p:nvPr>
            <p:ph type="body" sz="quarter" idx="28" hasCustomPrompt="1"/>
          </p:nvPr>
        </p:nvSpPr>
        <p:spPr>
          <a:xfrm>
            <a:off x="4851400" y="5639296"/>
            <a:ext cx="7012713" cy="848248"/>
          </a:xfrm>
        </p:spPr>
        <p:txBody>
          <a:bodyPr anchor="ctr"/>
          <a:lstStyle>
            <a:lvl1pPr marL="91440" indent="-91440" algn="r">
              <a:lnSpc>
                <a:spcPct val="85000"/>
              </a:lnSpc>
              <a:buFont typeface="System Font Regular"/>
              <a:buChar char=" "/>
              <a:tabLst/>
              <a:defRPr sz="3200" b="1">
                <a:solidFill>
                  <a:schemeClr val="bg1"/>
                </a:solidFill>
                <a:latin typeface="Noticia Text" panose="02000503060000020004" pitchFamily="2" charset="77"/>
              </a:defRPr>
            </a:lvl1pPr>
            <a:lvl2pPr marL="91440" indent="-91440" algn="r">
              <a:lnSpc>
                <a:spcPct val="85000"/>
              </a:lnSpc>
              <a:buFont typeface="System Font Regular"/>
              <a:buChar char=" "/>
              <a:tabLst/>
              <a:defRPr>
                <a:solidFill>
                  <a:schemeClr val="bg1"/>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9" name="Content Placeholder 2">
            <a:extLst>
              <a:ext uri="{FF2B5EF4-FFF2-40B4-BE49-F238E27FC236}">
                <a16:creationId xmlns:a16="http://schemas.microsoft.com/office/drawing/2014/main" id="{CB19CABB-383D-A446-82D8-6E523BEA425C}"/>
              </a:ext>
            </a:extLst>
          </p:cNvPr>
          <p:cNvSpPr>
            <a:spLocks noGrp="1"/>
          </p:cNvSpPr>
          <p:nvPr>
            <p:ph idx="16" hasCustomPrompt="1"/>
          </p:nvPr>
        </p:nvSpPr>
        <p:spPr>
          <a:xfrm>
            <a:off x="330200" y="381215"/>
            <a:ext cx="2265359" cy="848247"/>
          </a:xfrm>
        </p:spPr>
        <p:txBody>
          <a:bodyPr>
            <a:noAutofit/>
          </a:bodyPr>
          <a:lstStyle>
            <a:lvl1pPr marL="0" indent="0" algn="r">
              <a:buNone/>
              <a:defRPr sz="2000" b="1" i="0">
                <a:latin typeface="Roboto" panose="02000000000000000000" pitchFamily="2" charset="0"/>
                <a:ea typeface="Roboto" panose="02000000000000000000" pitchFamily="2" charset="0"/>
              </a:defRPr>
            </a:lvl1pPr>
            <a:lvl2pPr marL="457200" indent="0" algn="l">
              <a:buNone/>
              <a:defRPr b="0" i="0">
                <a:latin typeface="Roboto Light" panose="02000000000000000000" pitchFamily="2" charset="0"/>
                <a:ea typeface="Roboto Light" panose="02000000000000000000" pitchFamily="2" charset="0"/>
              </a:defRPr>
            </a:lvl2pPr>
            <a:lvl3pPr marL="914400" indent="0" algn="l">
              <a:buNone/>
              <a:defRPr b="0" i="0">
                <a:latin typeface="Roboto Light" panose="02000000000000000000" pitchFamily="2" charset="0"/>
                <a:ea typeface="Roboto Light" panose="02000000000000000000" pitchFamily="2" charset="0"/>
              </a:defRPr>
            </a:lvl3pPr>
            <a:lvl4pPr marL="1371600" indent="0" algn="l">
              <a:buNone/>
              <a:defRPr b="0" i="0">
                <a:latin typeface="Roboto Light" panose="02000000000000000000" pitchFamily="2" charset="0"/>
                <a:ea typeface="Roboto Light" panose="02000000000000000000" pitchFamily="2" charset="0"/>
              </a:defRPr>
            </a:lvl4pPr>
            <a:lvl5pPr marL="1828800" indent="0" algn="l">
              <a:buNone/>
              <a:defRPr b="0" i="0">
                <a:latin typeface="Roboto Light" panose="02000000000000000000" pitchFamily="2" charset="0"/>
                <a:ea typeface="Roboto Light" panose="02000000000000000000" pitchFamily="2" charset="0"/>
              </a:defRPr>
            </a:lvl5pPr>
          </a:lstStyle>
          <a:p>
            <a:pPr lvl="0"/>
            <a:r>
              <a:rPr lang="en-US"/>
              <a:t>Insert content</a:t>
            </a:r>
          </a:p>
        </p:txBody>
      </p:sp>
      <p:sp>
        <p:nvSpPr>
          <p:cNvPr id="13" name="Content Placeholder 2">
            <a:extLst>
              <a:ext uri="{FF2B5EF4-FFF2-40B4-BE49-F238E27FC236}">
                <a16:creationId xmlns:a16="http://schemas.microsoft.com/office/drawing/2014/main" id="{0BDCC5F9-4C2F-3F40-82F6-FD0EA3C82CE6}"/>
              </a:ext>
            </a:extLst>
          </p:cNvPr>
          <p:cNvSpPr>
            <a:spLocks noGrp="1"/>
          </p:cNvSpPr>
          <p:nvPr>
            <p:ph idx="29"/>
          </p:nvPr>
        </p:nvSpPr>
        <p:spPr>
          <a:xfrm>
            <a:off x="2760939" y="406615"/>
            <a:ext cx="4749800" cy="2793785"/>
          </a:xfrm>
        </p:spPr>
        <p:txBody>
          <a:bodyPr>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4">
            <a:extLst>
              <a:ext uri="{FF2B5EF4-FFF2-40B4-BE49-F238E27FC236}">
                <a16:creationId xmlns:a16="http://schemas.microsoft.com/office/drawing/2014/main" id="{EDB2F81B-E752-AF19-38B3-EC95AE23C0D2}"/>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 2023 </a:t>
            </a:r>
            <a:r>
              <a:rPr lang="en-US" err="1">
                <a:solidFill>
                  <a:schemeClr val="bg1"/>
                </a:solidFill>
              </a:rPr>
              <a:t>Gurobi</a:t>
            </a:r>
            <a:r>
              <a:rPr lang="en-US">
                <a:solidFill>
                  <a:schemeClr val="bg1"/>
                </a:solidFill>
              </a:rPr>
              <a:t> Optimization, LLC. Confidential, All Rights Reserved | </a:t>
            </a:r>
            <a:fld id="{CDF6EA6A-59C7-4E41-A68B-1DF3A502FE69}" type="slidenum">
              <a:rPr lang="en-US" smtClean="0">
                <a:solidFill>
                  <a:schemeClr val="bg1"/>
                </a:solidFill>
              </a:rPr>
              <a:pPr/>
              <a:t>‹#›</a:t>
            </a:fld>
            <a:endParaRPr lang="en-US">
              <a:solidFill>
                <a:schemeClr val="bg1"/>
              </a:solidFill>
            </a:endParaRPr>
          </a:p>
        </p:txBody>
      </p:sp>
    </p:spTree>
    <p:extLst>
      <p:ext uri="{BB962C8B-B14F-4D97-AF65-F5344CB8AC3E}">
        <p14:creationId xmlns:p14="http://schemas.microsoft.com/office/powerpoint/2010/main" val="21230336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853C74-C4C4-B8D3-F015-ADC296654609}"/>
              </a:ext>
            </a:extLst>
          </p:cNvPr>
          <p:cNvSpPr/>
          <p:nvPr userDrawn="1"/>
        </p:nvSpPr>
        <p:spPr>
          <a:xfrm>
            <a:off x="0" y="1536701"/>
            <a:ext cx="3226526" cy="5321300"/>
          </a:xfrm>
          <a:custGeom>
            <a:avLst/>
            <a:gdLst>
              <a:gd name="connsiteX0" fmla="*/ 0 w 3226526"/>
              <a:gd name="connsiteY0" fmla="*/ 0 h 4833257"/>
              <a:gd name="connsiteX1" fmla="*/ 3226526 w 3226526"/>
              <a:gd name="connsiteY1" fmla="*/ 0 h 4833257"/>
              <a:gd name="connsiteX2" fmla="*/ 3226526 w 3226526"/>
              <a:gd name="connsiteY2" fmla="*/ 4833257 h 4833257"/>
              <a:gd name="connsiteX3" fmla="*/ 0 w 3226526"/>
              <a:gd name="connsiteY3" fmla="*/ 4833257 h 4833257"/>
              <a:gd name="connsiteX4" fmla="*/ 0 w 3226526"/>
              <a:gd name="connsiteY4" fmla="*/ 0 h 4833257"/>
              <a:gd name="connsiteX0" fmla="*/ 0 w 4558937"/>
              <a:gd name="connsiteY0" fmla="*/ 0 h 4833257"/>
              <a:gd name="connsiteX1" fmla="*/ 4558937 w 4558937"/>
              <a:gd name="connsiteY1" fmla="*/ 4062549 h 4833257"/>
              <a:gd name="connsiteX2" fmla="*/ 3226526 w 4558937"/>
              <a:gd name="connsiteY2" fmla="*/ 4833257 h 4833257"/>
              <a:gd name="connsiteX3" fmla="*/ 0 w 4558937"/>
              <a:gd name="connsiteY3" fmla="*/ 4833257 h 4833257"/>
              <a:gd name="connsiteX4" fmla="*/ 0 w 4558937"/>
              <a:gd name="connsiteY4" fmla="*/ 0 h 4833257"/>
              <a:gd name="connsiteX0" fmla="*/ 0 w 3226526"/>
              <a:gd name="connsiteY0" fmla="*/ 0 h 4833257"/>
              <a:gd name="connsiteX1" fmla="*/ 1306286 w 3226526"/>
              <a:gd name="connsiteY1" fmla="*/ 600892 h 4833257"/>
              <a:gd name="connsiteX2" fmla="*/ 3226526 w 3226526"/>
              <a:gd name="connsiteY2" fmla="*/ 4833257 h 4833257"/>
              <a:gd name="connsiteX3" fmla="*/ 0 w 3226526"/>
              <a:gd name="connsiteY3" fmla="*/ 4833257 h 4833257"/>
              <a:gd name="connsiteX4" fmla="*/ 0 w 3226526"/>
              <a:gd name="connsiteY4" fmla="*/ 0 h 4833257"/>
              <a:gd name="connsiteX0" fmla="*/ 0 w 3226526"/>
              <a:gd name="connsiteY0" fmla="*/ 0 h 4833257"/>
              <a:gd name="connsiteX1" fmla="*/ 1928586 w 3226526"/>
              <a:gd name="connsiteY1" fmla="*/ 1062301 h 4833257"/>
              <a:gd name="connsiteX2" fmla="*/ 3226526 w 3226526"/>
              <a:gd name="connsiteY2" fmla="*/ 4833257 h 4833257"/>
              <a:gd name="connsiteX3" fmla="*/ 0 w 3226526"/>
              <a:gd name="connsiteY3" fmla="*/ 4833257 h 4833257"/>
              <a:gd name="connsiteX4" fmla="*/ 0 w 3226526"/>
              <a:gd name="connsiteY4" fmla="*/ 0 h 483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526" h="4833257">
                <a:moveTo>
                  <a:pt x="0" y="0"/>
                </a:moveTo>
                <a:lnTo>
                  <a:pt x="1928586" y="1062301"/>
                </a:lnTo>
                <a:lnTo>
                  <a:pt x="3226526" y="4833257"/>
                </a:lnTo>
                <a:lnTo>
                  <a:pt x="0" y="483325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1">
            <a:extLst>
              <a:ext uri="{FF2B5EF4-FFF2-40B4-BE49-F238E27FC236}">
                <a16:creationId xmlns:a16="http://schemas.microsoft.com/office/drawing/2014/main" id="{331DB56B-6F9B-D28F-8B36-A25BECEB54FD}"/>
              </a:ext>
            </a:extLst>
          </p:cNvPr>
          <p:cNvSpPr/>
          <p:nvPr userDrawn="1"/>
        </p:nvSpPr>
        <p:spPr>
          <a:xfrm flipH="1">
            <a:off x="6502400" y="1828800"/>
            <a:ext cx="5689600" cy="5029200"/>
          </a:xfrm>
          <a:custGeom>
            <a:avLst/>
            <a:gdLst>
              <a:gd name="connsiteX0" fmla="*/ 0 w 3226526"/>
              <a:gd name="connsiteY0" fmla="*/ 0 h 4833257"/>
              <a:gd name="connsiteX1" fmla="*/ 3226526 w 3226526"/>
              <a:gd name="connsiteY1" fmla="*/ 0 h 4833257"/>
              <a:gd name="connsiteX2" fmla="*/ 3226526 w 3226526"/>
              <a:gd name="connsiteY2" fmla="*/ 4833257 h 4833257"/>
              <a:gd name="connsiteX3" fmla="*/ 0 w 3226526"/>
              <a:gd name="connsiteY3" fmla="*/ 4833257 h 4833257"/>
              <a:gd name="connsiteX4" fmla="*/ 0 w 3226526"/>
              <a:gd name="connsiteY4" fmla="*/ 0 h 4833257"/>
              <a:gd name="connsiteX0" fmla="*/ 0 w 4558937"/>
              <a:gd name="connsiteY0" fmla="*/ 0 h 4833257"/>
              <a:gd name="connsiteX1" fmla="*/ 4558937 w 4558937"/>
              <a:gd name="connsiteY1" fmla="*/ 4062549 h 4833257"/>
              <a:gd name="connsiteX2" fmla="*/ 3226526 w 4558937"/>
              <a:gd name="connsiteY2" fmla="*/ 4833257 h 4833257"/>
              <a:gd name="connsiteX3" fmla="*/ 0 w 4558937"/>
              <a:gd name="connsiteY3" fmla="*/ 4833257 h 4833257"/>
              <a:gd name="connsiteX4" fmla="*/ 0 w 4558937"/>
              <a:gd name="connsiteY4" fmla="*/ 0 h 4833257"/>
              <a:gd name="connsiteX0" fmla="*/ 0 w 3226526"/>
              <a:gd name="connsiteY0" fmla="*/ 0 h 4833257"/>
              <a:gd name="connsiteX1" fmla="*/ 1306286 w 3226526"/>
              <a:gd name="connsiteY1" fmla="*/ 600892 h 4833257"/>
              <a:gd name="connsiteX2" fmla="*/ 3226526 w 3226526"/>
              <a:gd name="connsiteY2" fmla="*/ 4833257 h 4833257"/>
              <a:gd name="connsiteX3" fmla="*/ 0 w 3226526"/>
              <a:gd name="connsiteY3" fmla="*/ 4833257 h 4833257"/>
              <a:gd name="connsiteX4" fmla="*/ 0 w 3226526"/>
              <a:gd name="connsiteY4" fmla="*/ 0 h 4833257"/>
              <a:gd name="connsiteX0" fmla="*/ 0 w 3618411"/>
              <a:gd name="connsiteY0" fmla="*/ 0 h 4833257"/>
              <a:gd name="connsiteX1" fmla="*/ 3618411 w 3618411"/>
              <a:gd name="connsiteY1" fmla="*/ 2967912 h 4833257"/>
              <a:gd name="connsiteX2" fmla="*/ 3226526 w 3618411"/>
              <a:gd name="connsiteY2" fmla="*/ 4833257 h 4833257"/>
              <a:gd name="connsiteX3" fmla="*/ 0 w 3618411"/>
              <a:gd name="connsiteY3" fmla="*/ 4833257 h 4833257"/>
              <a:gd name="connsiteX4" fmla="*/ 0 w 3618411"/>
              <a:gd name="connsiteY4" fmla="*/ 0 h 4833257"/>
              <a:gd name="connsiteX0" fmla="*/ 0 w 3718000"/>
              <a:gd name="connsiteY0" fmla="*/ 0 h 4833257"/>
              <a:gd name="connsiteX1" fmla="*/ 3718000 w 3718000"/>
              <a:gd name="connsiteY1" fmla="*/ 1588725 h 4833257"/>
              <a:gd name="connsiteX2" fmla="*/ 3226526 w 3718000"/>
              <a:gd name="connsiteY2" fmla="*/ 4833257 h 4833257"/>
              <a:gd name="connsiteX3" fmla="*/ 0 w 3718000"/>
              <a:gd name="connsiteY3" fmla="*/ 4833257 h 4833257"/>
              <a:gd name="connsiteX4" fmla="*/ 0 w 3718000"/>
              <a:gd name="connsiteY4" fmla="*/ 0 h 483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00" h="4833257">
                <a:moveTo>
                  <a:pt x="0" y="0"/>
                </a:moveTo>
                <a:lnTo>
                  <a:pt x="3718000" y="1588725"/>
                </a:lnTo>
                <a:lnTo>
                  <a:pt x="3226526" y="4833257"/>
                </a:lnTo>
                <a:lnTo>
                  <a:pt x="0" y="483325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1662022-C6BE-4668-E834-4ACC63242E05}"/>
              </a:ext>
            </a:extLst>
          </p:cNvPr>
          <p:cNvSpPr/>
          <p:nvPr userDrawn="1"/>
        </p:nvSpPr>
        <p:spPr>
          <a:xfrm>
            <a:off x="1" y="622301"/>
            <a:ext cx="10934700" cy="6261094"/>
          </a:xfrm>
          <a:custGeom>
            <a:avLst/>
            <a:gdLst>
              <a:gd name="connsiteX0" fmla="*/ 0 w 10934700"/>
              <a:gd name="connsiteY0" fmla="*/ 0 h 3898894"/>
              <a:gd name="connsiteX1" fmla="*/ 10934700 w 10934700"/>
              <a:gd name="connsiteY1" fmla="*/ 0 h 3898894"/>
              <a:gd name="connsiteX2" fmla="*/ 10934700 w 10934700"/>
              <a:gd name="connsiteY2" fmla="*/ 3898894 h 3898894"/>
              <a:gd name="connsiteX3" fmla="*/ 0 w 10934700"/>
              <a:gd name="connsiteY3" fmla="*/ 3898894 h 3898894"/>
              <a:gd name="connsiteX4" fmla="*/ 0 w 10934700"/>
              <a:gd name="connsiteY4" fmla="*/ 0 h 3898894"/>
              <a:gd name="connsiteX0" fmla="*/ 0 w 10934700"/>
              <a:gd name="connsiteY0" fmla="*/ 2362200 h 6261094"/>
              <a:gd name="connsiteX1" fmla="*/ 8166100 w 10934700"/>
              <a:gd name="connsiteY1" fmla="*/ 0 h 6261094"/>
              <a:gd name="connsiteX2" fmla="*/ 10934700 w 10934700"/>
              <a:gd name="connsiteY2" fmla="*/ 6261094 h 6261094"/>
              <a:gd name="connsiteX3" fmla="*/ 0 w 10934700"/>
              <a:gd name="connsiteY3" fmla="*/ 6261094 h 6261094"/>
              <a:gd name="connsiteX4" fmla="*/ 0 w 10934700"/>
              <a:gd name="connsiteY4" fmla="*/ 2362200 h 6261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4700" h="6261094">
                <a:moveTo>
                  <a:pt x="0" y="2362200"/>
                </a:moveTo>
                <a:lnTo>
                  <a:pt x="8166100" y="0"/>
                </a:lnTo>
                <a:lnTo>
                  <a:pt x="10934700" y="6261094"/>
                </a:lnTo>
                <a:lnTo>
                  <a:pt x="0" y="6261094"/>
                </a:lnTo>
                <a:lnTo>
                  <a:pt x="0" y="2362200"/>
                </a:lnTo>
                <a:close/>
              </a:path>
            </a:pathLst>
          </a:custGeom>
          <a:gradFill flip="none" rotWithShape="1">
            <a:gsLst>
              <a:gs pos="100000">
                <a:schemeClr val="tx1">
                  <a:lumMod val="50000"/>
                </a:schemeClr>
              </a:gs>
              <a:gs pos="28000">
                <a:schemeClr val="tx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7">
            <a:extLst>
              <a:ext uri="{FF2B5EF4-FFF2-40B4-BE49-F238E27FC236}">
                <a16:creationId xmlns:a16="http://schemas.microsoft.com/office/drawing/2014/main" id="{6632796F-2C4F-4B48-A3F2-3A4AB278259A}"/>
              </a:ext>
            </a:extLst>
          </p:cNvPr>
          <p:cNvSpPr>
            <a:spLocks noGrp="1"/>
          </p:cNvSpPr>
          <p:nvPr>
            <p:ph type="body" sz="quarter" idx="28" hasCustomPrompt="1"/>
          </p:nvPr>
        </p:nvSpPr>
        <p:spPr>
          <a:xfrm>
            <a:off x="313267" y="231253"/>
            <a:ext cx="7012713" cy="848248"/>
          </a:xfrm>
        </p:spPr>
        <p:txBody>
          <a:bodyPr anchor="ctr"/>
          <a:lstStyle>
            <a:lvl1pPr marL="91440" indent="-91440" algn="l">
              <a:lnSpc>
                <a:spcPct val="85000"/>
              </a:lnSpc>
              <a:buFont typeface="System Font Regular"/>
              <a:buChar char=" "/>
              <a:tabLst/>
              <a:defRPr sz="3200" b="1">
                <a:solidFill>
                  <a:schemeClr val="bg2">
                    <a:lumMod val="10000"/>
                  </a:schemeClr>
                </a:solidFill>
                <a:latin typeface="Noticia Text" panose="02000503060000020004" pitchFamily="2" charset="77"/>
              </a:defRPr>
            </a:lvl1pPr>
            <a:lvl2pPr marL="91440" indent="-91440" algn="l">
              <a:lnSpc>
                <a:spcPct val="85000"/>
              </a:lnSpc>
              <a:buFont typeface="System Font Regular"/>
              <a:buChar char=" "/>
              <a:tabLst/>
              <a:defRPr>
                <a:solidFill>
                  <a:schemeClr val="bg2">
                    <a:lumMod val="10000"/>
                  </a:schemeClr>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13" name="Content Placeholder 2">
            <a:extLst>
              <a:ext uri="{FF2B5EF4-FFF2-40B4-BE49-F238E27FC236}">
                <a16:creationId xmlns:a16="http://schemas.microsoft.com/office/drawing/2014/main" id="{0BDCC5F9-4C2F-3F40-82F6-FD0EA3C82CE6}"/>
              </a:ext>
            </a:extLst>
          </p:cNvPr>
          <p:cNvSpPr>
            <a:spLocks noGrp="1"/>
          </p:cNvSpPr>
          <p:nvPr>
            <p:ph idx="29"/>
          </p:nvPr>
        </p:nvSpPr>
        <p:spPr>
          <a:xfrm>
            <a:off x="661285" y="3450381"/>
            <a:ext cx="8011386" cy="2793785"/>
          </a:xfrm>
        </p:spPr>
        <p:txBody>
          <a:bodyPr>
            <a:no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Slide Number Placeholder 4">
            <a:extLst>
              <a:ext uri="{FF2B5EF4-FFF2-40B4-BE49-F238E27FC236}">
                <a16:creationId xmlns:a16="http://schemas.microsoft.com/office/drawing/2014/main" id="{1EEB7952-78F6-93CC-B85B-865C08DE20ED}"/>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 2023 </a:t>
            </a:r>
            <a:r>
              <a:rPr lang="en-US" err="1">
                <a:solidFill>
                  <a:schemeClr val="bg1"/>
                </a:solidFill>
              </a:rPr>
              <a:t>Gurobi</a:t>
            </a:r>
            <a:r>
              <a:rPr lang="en-US">
                <a:solidFill>
                  <a:schemeClr val="bg1"/>
                </a:solidFill>
              </a:rPr>
              <a:t> Optimization, LLC. Confidential, All Rights Reserved | </a:t>
            </a:r>
            <a:fld id="{CDF6EA6A-59C7-4E41-A68B-1DF3A502FE69}" type="slidenum">
              <a:rPr lang="en-US" smtClean="0">
                <a:solidFill>
                  <a:schemeClr val="bg1"/>
                </a:solidFill>
              </a:rPr>
              <a:pPr/>
              <a:t>‹#›</a:t>
            </a:fld>
            <a:endParaRPr lang="en-US">
              <a:solidFill>
                <a:schemeClr val="bg1"/>
              </a:solidFill>
            </a:endParaRPr>
          </a:p>
        </p:txBody>
      </p:sp>
    </p:spTree>
    <p:extLst>
      <p:ext uri="{BB962C8B-B14F-4D97-AF65-F5344CB8AC3E}">
        <p14:creationId xmlns:p14="http://schemas.microsoft.com/office/powerpoint/2010/main" val="136475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3">
    <p:bg>
      <p:bgPr>
        <a:solidFill>
          <a:srgbClr val="DDE1E9"/>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61BA0FE-9EAA-D137-4FDC-9CACFBEBEB1F}"/>
              </a:ext>
            </a:extLst>
          </p:cNvPr>
          <p:cNvGrpSpPr/>
          <p:nvPr userDrawn="1"/>
        </p:nvGrpSpPr>
        <p:grpSpPr>
          <a:xfrm>
            <a:off x="0" y="0"/>
            <a:ext cx="12192000" cy="6862841"/>
            <a:chOff x="0" y="0"/>
            <a:chExt cx="12192000" cy="6862841"/>
          </a:xfrm>
          <a:solidFill>
            <a:schemeClr val="bg1"/>
          </a:solidFill>
        </p:grpSpPr>
        <p:sp>
          <p:nvSpPr>
            <p:cNvPr id="2" name="Rectangle 1">
              <a:extLst>
                <a:ext uri="{FF2B5EF4-FFF2-40B4-BE49-F238E27FC236}">
                  <a16:creationId xmlns:a16="http://schemas.microsoft.com/office/drawing/2014/main" id="{B3CC55F2-A7F1-FBBE-6F3B-880D752FB049}"/>
                </a:ext>
              </a:extLst>
            </p:cNvPr>
            <p:cNvSpPr/>
            <p:nvPr userDrawn="1"/>
          </p:nvSpPr>
          <p:spPr>
            <a:xfrm>
              <a:off x="0" y="0"/>
              <a:ext cx="27432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BBF2F82-75B4-29BD-A0C4-4A0CFDE1660B}"/>
                </a:ext>
              </a:extLst>
            </p:cNvPr>
            <p:cNvSpPr/>
            <p:nvPr userDrawn="1"/>
          </p:nvSpPr>
          <p:spPr>
            <a:xfrm>
              <a:off x="11917680" y="0"/>
              <a:ext cx="27432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5098A0C-B8FE-5C9D-8B90-D72D277A1D52}"/>
                </a:ext>
              </a:extLst>
            </p:cNvPr>
            <p:cNvSpPr/>
            <p:nvPr userDrawn="1"/>
          </p:nvSpPr>
          <p:spPr>
            <a:xfrm rot="5400000">
              <a:off x="5958840" y="-5958840"/>
              <a:ext cx="274320" cy="121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8DD78B2-0B78-88DE-78B3-89FCD5613438}"/>
                </a:ext>
              </a:extLst>
            </p:cNvPr>
            <p:cNvSpPr/>
            <p:nvPr userDrawn="1"/>
          </p:nvSpPr>
          <p:spPr>
            <a:xfrm rot="5400000">
              <a:off x="5958840" y="629681"/>
              <a:ext cx="274320" cy="121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130022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bg1"/>
        </a:solidFill>
        <a:effectLst/>
      </p:bgPr>
    </p:bg>
    <p:spTree>
      <p:nvGrpSpPr>
        <p:cNvPr id="1" name=""/>
        <p:cNvGrpSpPr/>
        <p:nvPr/>
      </p:nvGrpSpPr>
      <p:grpSpPr>
        <a:xfrm>
          <a:off x="0" y="0"/>
          <a:ext cx="0" cy="0"/>
          <a:chOff x="0" y="0"/>
          <a:chExt cx="0" cy="0"/>
        </a:xfrm>
      </p:grpSpPr>
      <p:sp>
        <p:nvSpPr>
          <p:cNvPr id="9" name="Rectangle 1">
            <a:extLst>
              <a:ext uri="{FF2B5EF4-FFF2-40B4-BE49-F238E27FC236}">
                <a16:creationId xmlns:a16="http://schemas.microsoft.com/office/drawing/2014/main" id="{FCF6860C-AD39-8B41-B47B-EBA7331CE0A7}"/>
              </a:ext>
            </a:extLst>
          </p:cNvPr>
          <p:cNvSpPr/>
          <p:nvPr userDrawn="1"/>
        </p:nvSpPr>
        <p:spPr>
          <a:xfrm>
            <a:off x="0" y="2024743"/>
            <a:ext cx="3226526" cy="4833257"/>
          </a:xfrm>
          <a:custGeom>
            <a:avLst/>
            <a:gdLst>
              <a:gd name="connsiteX0" fmla="*/ 0 w 3226526"/>
              <a:gd name="connsiteY0" fmla="*/ 0 h 4833257"/>
              <a:gd name="connsiteX1" fmla="*/ 3226526 w 3226526"/>
              <a:gd name="connsiteY1" fmla="*/ 0 h 4833257"/>
              <a:gd name="connsiteX2" fmla="*/ 3226526 w 3226526"/>
              <a:gd name="connsiteY2" fmla="*/ 4833257 h 4833257"/>
              <a:gd name="connsiteX3" fmla="*/ 0 w 3226526"/>
              <a:gd name="connsiteY3" fmla="*/ 4833257 h 4833257"/>
              <a:gd name="connsiteX4" fmla="*/ 0 w 3226526"/>
              <a:gd name="connsiteY4" fmla="*/ 0 h 4833257"/>
              <a:gd name="connsiteX0" fmla="*/ 0 w 4558937"/>
              <a:gd name="connsiteY0" fmla="*/ 0 h 4833257"/>
              <a:gd name="connsiteX1" fmla="*/ 4558937 w 4558937"/>
              <a:gd name="connsiteY1" fmla="*/ 4062549 h 4833257"/>
              <a:gd name="connsiteX2" fmla="*/ 3226526 w 4558937"/>
              <a:gd name="connsiteY2" fmla="*/ 4833257 h 4833257"/>
              <a:gd name="connsiteX3" fmla="*/ 0 w 4558937"/>
              <a:gd name="connsiteY3" fmla="*/ 4833257 h 4833257"/>
              <a:gd name="connsiteX4" fmla="*/ 0 w 4558937"/>
              <a:gd name="connsiteY4" fmla="*/ 0 h 4833257"/>
              <a:gd name="connsiteX0" fmla="*/ 0 w 3226526"/>
              <a:gd name="connsiteY0" fmla="*/ 0 h 4833257"/>
              <a:gd name="connsiteX1" fmla="*/ 1306286 w 3226526"/>
              <a:gd name="connsiteY1" fmla="*/ 600892 h 4833257"/>
              <a:gd name="connsiteX2" fmla="*/ 3226526 w 3226526"/>
              <a:gd name="connsiteY2" fmla="*/ 4833257 h 4833257"/>
              <a:gd name="connsiteX3" fmla="*/ 0 w 3226526"/>
              <a:gd name="connsiteY3" fmla="*/ 4833257 h 4833257"/>
              <a:gd name="connsiteX4" fmla="*/ 0 w 3226526"/>
              <a:gd name="connsiteY4" fmla="*/ 0 h 483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526" h="4833257">
                <a:moveTo>
                  <a:pt x="0" y="0"/>
                </a:moveTo>
                <a:lnTo>
                  <a:pt x="1306286" y="600892"/>
                </a:lnTo>
                <a:lnTo>
                  <a:pt x="3226526" y="4833257"/>
                </a:lnTo>
                <a:lnTo>
                  <a:pt x="0" y="4833257"/>
                </a:lnTo>
                <a:lnTo>
                  <a:pt x="0" y="0"/>
                </a:lnTo>
                <a:close/>
              </a:path>
            </a:pathLst>
          </a:custGeom>
          <a:solidFill>
            <a:srgbClr val="19457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
            <a:extLst>
              <a:ext uri="{FF2B5EF4-FFF2-40B4-BE49-F238E27FC236}">
                <a16:creationId xmlns:a16="http://schemas.microsoft.com/office/drawing/2014/main" id="{B344E9F0-811E-4E42-88F5-B1E3DAF0191C}"/>
              </a:ext>
            </a:extLst>
          </p:cNvPr>
          <p:cNvSpPr/>
          <p:nvPr userDrawn="1"/>
        </p:nvSpPr>
        <p:spPr>
          <a:xfrm flipH="1">
            <a:off x="8573589" y="2403566"/>
            <a:ext cx="3618411" cy="4454434"/>
          </a:xfrm>
          <a:custGeom>
            <a:avLst/>
            <a:gdLst>
              <a:gd name="connsiteX0" fmla="*/ 0 w 3226526"/>
              <a:gd name="connsiteY0" fmla="*/ 0 h 4833257"/>
              <a:gd name="connsiteX1" fmla="*/ 3226526 w 3226526"/>
              <a:gd name="connsiteY1" fmla="*/ 0 h 4833257"/>
              <a:gd name="connsiteX2" fmla="*/ 3226526 w 3226526"/>
              <a:gd name="connsiteY2" fmla="*/ 4833257 h 4833257"/>
              <a:gd name="connsiteX3" fmla="*/ 0 w 3226526"/>
              <a:gd name="connsiteY3" fmla="*/ 4833257 h 4833257"/>
              <a:gd name="connsiteX4" fmla="*/ 0 w 3226526"/>
              <a:gd name="connsiteY4" fmla="*/ 0 h 4833257"/>
              <a:gd name="connsiteX0" fmla="*/ 0 w 4558937"/>
              <a:gd name="connsiteY0" fmla="*/ 0 h 4833257"/>
              <a:gd name="connsiteX1" fmla="*/ 4558937 w 4558937"/>
              <a:gd name="connsiteY1" fmla="*/ 4062549 h 4833257"/>
              <a:gd name="connsiteX2" fmla="*/ 3226526 w 4558937"/>
              <a:gd name="connsiteY2" fmla="*/ 4833257 h 4833257"/>
              <a:gd name="connsiteX3" fmla="*/ 0 w 4558937"/>
              <a:gd name="connsiteY3" fmla="*/ 4833257 h 4833257"/>
              <a:gd name="connsiteX4" fmla="*/ 0 w 4558937"/>
              <a:gd name="connsiteY4" fmla="*/ 0 h 4833257"/>
              <a:gd name="connsiteX0" fmla="*/ 0 w 3226526"/>
              <a:gd name="connsiteY0" fmla="*/ 0 h 4833257"/>
              <a:gd name="connsiteX1" fmla="*/ 1306286 w 3226526"/>
              <a:gd name="connsiteY1" fmla="*/ 600892 h 4833257"/>
              <a:gd name="connsiteX2" fmla="*/ 3226526 w 3226526"/>
              <a:gd name="connsiteY2" fmla="*/ 4833257 h 4833257"/>
              <a:gd name="connsiteX3" fmla="*/ 0 w 3226526"/>
              <a:gd name="connsiteY3" fmla="*/ 4833257 h 4833257"/>
              <a:gd name="connsiteX4" fmla="*/ 0 w 3226526"/>
              <a:gd name="connsiteY4" fmla="*/ 0 h 4833257"/>
              <a:gd name="connsiteX0" fmla="*/ 0 w 3618411"/>
              <a:gd name="connsiteY0" fmla="*/ 0 h 4833257"/>
              <a:gd name="connsiteX1" fmla="*/ 3618411 w 3618411"/>
              <a:gd name="connsiteY1" fmla="*/ 2967912 h 4833257"/>
              <a:gd name="connsiteX2" fmla="*/ 3226526 w 3618411"/>
              <a:gd name="connsiteY2" fmla="*/ 4833257 h 4833257"/>
              <a:gd name="connsiteX3" fmla="*/ 0 w 3618411"/>
              <a:gd name="connsiteY3" fmla="*/ 4833257 h 4833257"/>
              <a:gd name="connsiteX4" fmla="*/ 0 w 3618411"/>
              <a:gd name="connsiteY4" fmla="*/ 0 h 483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8411" h="4833257">
                <a:moveTo>
                  <a:pt x="0" y="0"/>
                </a:moveTo>
                <a:lnTo>
                  <a:pt x="3618411" y="2967912"/>
                </a:lnTo>
                <a:lnTo>
                  <a:pt x="3226526" y="4833257"/>
                </a:lnTo>
                <a:lnTo>
                  <a:pt x="0" y="4833257"/>
                </a:lnTo>
                <a:lnTo>
                  <a:pt x="0" y="0"/>
                </a:lnTo>
                <a:close/>
              </a:path>
            </a:pathLst>
          </a:custGeom>
          <a:solidFill>
            <a:srgbClr val="19457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3">
            <a:extLst>
              <a:ext uri="{FF2B5EF4-FFF2-40B4-BE49-F238E27FC236}">
                <a16:creationId xmlns:a16="http://schemas.microsoft.com/office/drawing/2014/main" id="{9ED0EAA4-E174-C44E-99FD-AFF42DDD14DF}"/>
              </a:ext>
            </a:extLst>
          </p:cNvPr>
          <p:cNvSpPr/>
          <p:nvPr userDrawn="1"/>
        </p:nvSpPr>
        <p:spPr>
          <a:xfrm>
            <a:off x="-25387" y="1882502"/>
            <a:ext cx="12225714" cy="5000892"/>
          </a:xfrm>
          <a:custGeom>
            <a:avLst/>
            <a:gdLst>
              <a:gd name="connsiteX0" fmla="*/ 13 w 12192000"/>
              <a:gd name="connsiteY0" fmla="*/ 833256 h 2181498"/>
              <a:gd name="connsiteX1" fmla="*/ 6096000 w 12192000"/>
              <a:gd name="connsiteY1" fmla="*/ 0 h 2181498"/>
              <a:gd name="connsiteX2" fmla="*/ 12191987 w 12192000"/>
              <a:gd name="connsiteY2" fmla="*/ 833256 h 2181498"/>
              <a:gd name="connsiteX3" fmla="*/ 9863527 w 12192000"/>
              <a:gd name="connsiteY3" fmla="*/ 2181492 h 2181498"/>
              <a:gd name="connsiteX4" fmla="*/ 2328473 w 12192000"/>
              <a:gd name="connsiteY4" fmla="*/ 2181492 h 2181498"/>
              <a:gd name="connsiteX5" fmla="*/ 13 w 12192000"/>
              <a:gd name="connsiteY5" fmla="*/ 833256 h 2181498"/>
              <a:gd name="connsiteX0" fmla="*/ 0 w 12191974"/>
              <a:gd name="connsiteY0" fmla="*/ 833256 h 2194192"/>
              <a:gd name="connsiteX1" fmla="*/ 6095987 w 12191974"/>
              <a:gd name="connsiteY1" fmla="*/ 0 h 2194192"/>
              <a:gd name="connsiteX2" fmla="*/ 12191974 w 12191974"/>
              <a:gd name="connsiteY2" fmla="*/ 833256 h 2194192"/>
              <a:gd name="connsiteX3" fmla="*/ 9863514 w 12191974"/>
              <a:gd name="connsiteY3" fmla="*/ 2181492 h 2194192"/>
              <a:gd name="connsiteX4" fmla="*/ 4360 w 12191974"/>
              <a:gd name="connsiteY4" fmla="*/ 2194192 h 2194192"/>
              <a:gd name="connsiteX5" fmla="*/ 0 w 12191974"/>
              <a:gd name="connsiteY5" fmla="*/ 833256 h 2194192"/>
              <a:gd name="connsiteX0" fmla="*/ 0 w 12200314"/>
              <a:gd name="connsiteY0" fmla="*/ 833256 h 2194192"/>
              <a:gd name="connsiteX1" fmla="*/ 6095987 w 12200314"/>
              <a:gd name="connsiteY1" fmla="*/ 0 h 2194192"/>
              <a:gd name="connsiteX2" fmla="*/ 12191974 w 12200314"/>
              <a:gd name="connsiteY2" fmla="*/ 833256 h 2194192"/>
              <a:gd name="connsiteX3" fmla="*/ 12200314 w 12200314"/>
              <a:gd name="connsiteY3" fmla="*/ 2194192 h 2194192"/>
              <a:gd name="connsiteX4" fmla="*/ 4360 w 12200314"/>
              <a:gd name="connsiteY4" fmla="*/ 2194192 h 2194192"/>
              <a:gd name="connsiteX5" fmla="*/ 0 w 12200314"/>
              <a:gd name="connsiteY5" fmla="*/ 833256 h 2194192"/>
              <a:gd name="connsiteX0" fmla="*/ 0 w 12200314"/>
              <a:gd name="connsiteY0" fmla="*/ 3627256 h 4988192"/>
              <a:gd name="connsiteX1" fmla="*/ 1562087 w 12200314"/>
              <a:gd name="connsiteY1" fmla="*/ 0 h 4988192"/>
              <a:gd name="connsiteX2" fmla="*/ 12191974 w 12200314"/>
              <a:gd name="connsiteY2" fmla="*/ 3627256 h 4988192"/>
              <a:gd name="connsiteX3" fmla="*/ 12200314 w 12200314"/>
              <a:gd name="connsiteY3" fmla="*/ 4988192 h 4988192"/>
              <a:gd name="connsiteX4" fmla="*/ 4360 w 12200314"/>
              <a:gd name="connsiteY4" fmla="*/ 4988192 h 4988192"/>
              <a:gd name="connsiteX5" fmla="*/ 0 w 12200314"/>
              <a:gd name="connsiteY5" fmla="*/ 3627256 h 4988192"/>
              <a:gd name="connsiteX0" fmla="*/ 0 w 12225714"/>
              <a:gd name="connsiteY0" fmla="*/ 2801756 h 4988192"/>
              <a:gd name="connsiteX1" fmla="*/ 1587487 w 12225714"/>
              <a:gd name="connsiteY1" fmla="*/ 0 h 4988192"/>
              <a:gd name="connsiteX2" fmla="*/ 12217374 w 12225714"/>
              <a:gd name="connsiteY2" fmla="*/ 3627256 h 4988192"/>
              <a:gd name="connsiteX3" fmla="*/ 12225714 w 12225714"/>
              <a:gd name="connsiteY3" fmla="*/ 4988192 h 4988192"/>
              <a:gd name="connsiteX4" fmla="*/ 29760 w 12225714"/>
              <a:gd name="connsiteY4" fmla="*/ 4988192 h 4988192"/>
              <a:gd name="connsiteX5" fmla="*/ 0 w 12225714"/>
              <a:gd name="connsiteY5" fmla="*/ 2801756 h 4988192"/>
              <a:gd name="connsiteX0" fmla="*/ 0 w 12318974"/>
              <a:gd name="connsiteY0" fmla="*/ 2801756 h 4988192"/>
              <a:gd name="connsiteX1" fmla="*/ 1587487 w 12318974"/>
              <a:gd name="connsiteY1" fmla="*/ 0 h 4988192"/>
              <a:gd name="connsiteX2" fmla="*/ 12318974 w 12318974"/>
              <a:gd name="connsiteY2" fmla="*/ 3906656 h 4988192"/>
              <a:gd name="connsiteX3" fmla="*/ 12225714 w 12318974"/>
              <a:gd name="connsiteY3" fmla="*/ 4988192 h 4988192"/>
              <a:gd name="connsiteX4" fmla="*/ 29760 w 12318974"/>
              <a:gd name="connsiteY4" fmla="*/ 4988192 h 4988192"/>
              <a:gd name="connsiteX5" fmla="*/ 0 w 12318974"/>
              <a:gd name="connsiteY5" fmla="*/ 2801756 h 4988192"/>
              <a:gd name="connsiteX0" fmla="*/ 0 w 12225714"/>
              <a:gd name="connsiteY0" fmla="*/ 2801756 h 4988192"/>
              <a:gd name="connsiteX1" fmla="*/ 1587487 w 12225714"/>
              <a:gd name="connsiteY1" fmla="*/ 0 h 4988192"/>
              <a:gd name="connsiteX2" fmla="*/ 11747474 w 12225714"/>
              <a:gd name="connsiteY2" fmla="*/ 4084456 h 4988192"/>
              <a:gd name="connsiteX3" fmla="*/ 12225714 w 12225714"/>
              <a:gd name="connsiteY3" fmla="*/ 4988192 h 4988192"/>
              <a:gd name="connsiteX4" fmla="*/ 29760 w 12225714"/>
              <a:gd name="connsiteY4" fmla="*/ 4988192 h 4988192"/>
              <a:gd name="connsiteX5" fmla="*/ 0 w 12225714"/>
              <a:gd name="connsiteY5" fmla="*/ 2801756 h 4988192"/>
              <a:gd name="connsiteX0" fmla="*/ 0 w 12225714"/>
              <a:gd name="connsiteY0" fmla="*/ 2801756 h 4988192"/>
              <a:gd name="connsiteX1" fmla="*/ 1587487 w 12225714"/>
              <a:gd name="connsiteY1" fmla="*/ 0 h 4988192"/>
              <a:gd name="connsiteX2" fmla="*/ 12217374 w 12225714"/>
              <a:gd name="connsiteY2" fmla="*/ 4198756 h 4988192"/>
              <a:gd name="connsiteX3" fmla="*/ 12225714 w 12225714"/>
              <a:gd name="connsiteY3" fmla="*/ 4988192 h 4988192"/>
              <a:gd name="connsiteX4" fmla="*/ 29760 w 12225714"/>
              <a:gd name="connsiteY4" fmla="*/ 4988192 h 4988192"/>
              <a:gd name="connsiteX5" fmla="*/ 0 w 12225714"/>
              <a:gd name="connsiteY5" fmla="*/ 2801756 h 4988192"/>
              <a:gd name="connsiteX0" fmla="*/ 0 w 12225714"/>
              <a:gd name="connsiteY0" fmla="*/ 2801756 h 5000892"/>
              <a:gd name="connsiteX1" fmla="*/ 1587487 w 12225714"/>
              <a:gd name="connsiteY1" fmla="*/ 0 h 5000892"/>
              <a:gd name="connsiteX2" fmla="*/ 12217374 w 12225714"/>
              <a:gd name="connsiteY2" fmla="*/ 4198756 h 5000892"/>
              <a:gd name="connsiteX3" fmla="*/ 12225714 w 12225714"/>
              <a:gd name="connsiteY3" fmla="*/ 4988192 h 5000892"/>
              <a:gd name="connsiteX4" fmla="*/ 4360 w 12225714"/>
              <a:gd name="connsiteY4" fmla="*/ 5000892 h 5000892"/>
              <a:gd name="connsiteX5" fmla="*/ 0 w 12225714"/>
              <a:gd name="connsiteY5" fmla="*/ 2801756 h 500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25714" h="5000892">
                <a:moveTo>
                  <a:pt x="0" y="2801756"/>
                </a:moveTo>
                <a:lnTo>
                  <a:pt x="1587487" y="0"/>
                </a:lnTo>
                <a:lnTo>
                  <a:pt x="12217374" y="4198756"/>
                </a:lnTo>
                <a:lnTo>
                  <a:pt x="12225714" y="4988192"/>
                </a:lnTo>
                <a:lnTo>
                  <a:pt x="4360" y="5000892"/>
                </a:lnTo>
                <a:cubicBezTo>
                  <a:pt x="2907" y="4547247"/>
                  <a:pt x="1453" y="3255401"/>
                  <a:pt x="0" y="2801756"/>
                </a:cubicBezTo>
                <a:close/>
              </a:path>
            </a:pathLst>
          </a:custGeom>
          <a:gradFill flip="none" rotWithShape="1">
            <a:gsLst>
              <a:gs pos="39000">
                <a:schemeClr val="accent2"/>
              </a:gs>
              <a:gs pos="100000">
                <a:schemeClr val="tx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42FE522D-CB69-AF46-9557-B07224BAFF5E}"/>
              </a:ext>
            </a:extLst>
          </p:cNvPr>
          <p:cNvCxnSpPr>
            <a:cxnSpLocks/>
          </p:cNvCxnSpPr>
          <p:nvPr userDrawn="1"/>
        </p:nvCxnSpPr>
        <p:spPr>
          <a:xfrm>
            <a:off x="914407" y="4106034"/>
            <a:ext cx="39319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Text Placeholder 21">
            <a:extLst>
              <a:ext uri="{FF2B5EF4-FFF2-40B4-BE49-F238E27FC236}">
                <a16:creationId xmlns:a16="http://schemas.microsoft.com/office/drawing/2014/main" id="{E41BBBDE-8061-054D-A87C-14BC649B6CA3}"/>
              </a:ext>
            </a:extLst>
          </p:cNvPr>
          <p:cNvSpPr>
            <a:spLocks noGrp="1"/>
          </p:cNvSpPr>
          <p:nvPr>
            <p:ph type="body" sz="quarter" idx="18" hasCustomPrompt="1"/>
          </p:nvPr>
        </p:nvSpPr>
        <p:spPr>
          <a:xfrm>
            <a:off x="749300" y="4309615"/>
            <a:ext cx="5943600" cy="858838"/>
          </a:xfrm>
        </p:spPr>
        <p:txBody>
          <a:bodyPr lIns="182880" anchor="t" anchorCtr="0"/>
          <a:lstStyle>
            <a:lvl1pPr marL="0" indent="0">
              <a:buNone/>
              <a:defRPr sz="2000" b="0" i="0">
                <a:solidFill>
                  <a:schemeClr val="bg1"/>
                </a:solidFill>
                <a:latin typeface="Roboto Light" panose="02000000000000000000" pitchFamily="2" charset="0"/>
                <a:ea typeface="Roboto Light" panose="02000000000000000000" pitchFamily="2" charset="0"/>
              </a:defRPr>
            </a:lvl1pPr>
          </a:lstStyle>
          <a:p>
            <a:pPr lvl="0"/>
            <a:r>
              <a:rPr lang="en-US"/>
              <a:t>More Information here</a:t>
            </a:r>
          </a:p>
        </p:txBody>
      </p:sp>
      <p:sp>
        <p:nvSpPr>
          <p:cNvPr id="17" name="Text Placeholder 7">
            <a:extLst>
              <a:ext uri="{FF2B5EF4-FFF2-40B4-BE49-F238E27FC236}">
                <a16:creationId xmlns:a16="http://schemas.microsoft.com/office/drawing/2014/main" id="{3016CE92-FD14-064F-A199-639B47D224C8}"/>
              </a:ext>
            </a:extLst>
          </p:cNvPr>
          <p:cNvSpPr>
            <a:spLocks noGrp="1"/>
          </p:cNvSpPr>
          <p:nvPr>
            <p:ph type="body" sz="quarter" idx="19" hasCustomPrompt="1"/>
          </p:nvPr>
        </p:nvSpPr>
        <p:spPr>
          <a:xfrm>
            <a:off x="749301" y="3090413"/>
            <a:ext cx="5943600" cy="858839"/>
          </a:xfrm>
        </p:spPr>
        <p:txBody>
          <a:bodyPr anchor="b"/>
          <a:lstStyle>
            <a:lvl1pPr marL="91440" indent="-91440">
              <a:lnSpc>
                <a:spcPct val="85000"/>
              </a:lnSpc>
              <a:buFont typeface="System Font Regular"/>
              <a:buChar char=" "/>
              <a:tabLst/>
              <a:defRPr sz="2800" b="1">
                <a:solidFill>
                  <a:schemeClr val="bg1"/>
                </a:solidFill>
                <a:latin typeface="Noticia Text" panose="02000503060000020004" pitchFamily="2" charset="77"/>
              </a:defRPr>
            </a:lvl1pPr>
            <a:lvl2pPr marL="91440" indent="-91440">
              <a:lnSpc>
                <a:spcPct val="85000"/>
              </a:lnSpc>
              <a:buFont typeface="System Font Regular"/>
              <a:buChar char=" "/>
              <a:tabLst/>
              <a:defRPr sz="1600">
                <a:solidFill>
                  <a:schemeClr val="bg1"/>
                </a:solidFill>
              </a:defRPr>
            </a:lvl2pPr>
            <a:lvl3pPr marL="91440" indent="-91440">
              <a:lnSpc>
                <a:spcPct val="80000"/>
              </a:lnSpc>
              <a:buFont typeface="System Font Regular"/>
              <a:buChar char=" "/>
              <a:tabLst/>
              <a:defRPr sz="1600">
                <a:solidFill>
                  <a:schemeClr val="bg1"/>
                </a:solidFill>
              </a:defRPr>
            </a:lvl3pPr>
            <a:lvl4pPr marL="91440" indent="-91440">
              <a:lnSpc>
                <a:spcPct val="80000"/>
              </a:lnSpc>
              <a:buFont typeface="System Font Regular"/>
              <a:buChar char=" "/>
              <a:tabLst/>
              <a:defRPr sz="1600">
                <a:solidFill>
                  <a:schemeClr val="bg1"/>
                </a:solidFill>
              </a:defRPr>
            </a:lvl4pPr>
            <a:lvl5pPr marL="91440" indent="-91440">
              <a:lnSpc>
                <a:spcPct val="80000"/>
              </a:lnSpc>
              <a:buFont typeface="System Font Regular"/>
              <a:buChar char=" "/>
              <a:tabLst/>
              <a:defRPr sz="1600">
                <a:solidFill>
                  <a:schemeClr val="bg1"/>
                </a:solidFill>
              </a:defRPr>
            </a:lvl5pPr>
          </a:lstStyle>
          <a:p>
            <a:pPr lvl="0"/>
            <a:r>
              <a:rPr lang="en-US"/>
              <a:t>Thank You</a:t>
            </a:r>
          </a:p>
          <a:p>
            <a:pPr lvl="1"/>
            <a:r>
              <a:rPr lang="en-US"/>
              <a:t>Subtitle Here</a:t>
            </a:r>
          </a:p>
        </p:txBody>
      </p:sp>
      <p:pic>
        <p:nvPicPr>
          <p:cNvPr id="3" name="Graphic 2">
            <a:extLst>
              <a:ext uri="{FF2B5EF4-FFF2-40B4-BE49-F238E27FC236}">
                <a16:creationId xmlns:a16="http://schemas.microsoft.com/office/drawing/2014/main" id="{6F207A05-0E0F-FB1A-A0B2-CE9CF188BD6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0261" y="724932"/>
            <a:ext cx="1579739" cy="422606"/>
          </a:xfrm>
          <a:prstGeom prst="rect">
            <a:avLst/>
          </a:prstGeom>
        </p:spPr>
      </p:pic>
      <p:sp>
        <p:nvSpPr>
          <p:cNvPr id="2" name="Slide Number Placeholder 4">
            <a:extLst>
              <a:ext uri="{FF2B5EF4-FFF2-40B4-BE49-F238E27FC236}">
                <a16:creationId xmlns:a16="http://schemas.microsoft.com/office/drawing/2014/main" id="{CA9D388E-485C-F991-B2C6-83EBD9F7E2E8}"/>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 2023 </a:t>
            </a:r>
            <a:r>
              <a:rPr lang="en-US" err="1">
                <a:solidFill>
                  <a:schemeClr val="bg1"/>
                </a:solidFill>
              </a:rPr>
              <a:t>Gurobi</a:t>
            </a:r>
            <a:r>
              <a:rPr lang="en-US">
                <a:solidFill>
                  <a:schemeClr val="bg1"/>
                </a:solidFill>
              </a:rPr>
              <a:t> Optimization, LLC. Confidential, All Rights Reserved</a:t>
            </a:r>
          </a:p>
        </p:txBody>
      </p:sp>
    </p:spTree>
    <p:extLst>
      <p:ext uri="{BB962C8B-B14F-4D97-AF65-F5344CB8AC3E}">
        <p14:creationId xmlns:p14="http://schemas.microsoft.com/office/powerpoint/2010/main" val="2463644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sp>
        <p:nvSpPr>
          <p:cNvPr id="2" name="Picture Placeholder 9">
            <a:extLst>
              <a:ext uri="{FF2B5EF4-FFF2-40B4-BE49-F238E27FC236}">
                <a16:creationId xmlns:a16="http://schemas.microsoft.com/office/drawing/2014/main" id="{7F8C009B-EBD7-024A-82D9-69FE369701C7}"/>
              </a:ext>
            </a:extLst>
          </p:cNvPr>
          <p:cNvSpPr>
            <a:spLocks noGrp="1"/>
          </p:cNvSpPr>
          <p:nvPr>
            <p:ph type="pic" sz="quarter" idx="10"/>
          </p:nvPr>
        </p:nvSpPr>
        <p:spPr>
          <a:xfrm>
            <a:off x="0" y="-7938"/>
            <a:ext cx="12192000" cy="6873876"/>
          </a:xfrm>
        </p:spPr>
        <p:txBody>
          <a:bodyPr/>
          <a:lstStyle/>
          <a:p>
            <a:r>
              <a:rPr lang="en-GB"/>
              <a:t>Click icon to add picture</a:t>
            </a:r>
            <a:endParaRPr lang="en-US"/>
          </a:p>
        </p:txBody>
      </p:sp>
      <p:sp>
        <p:nvSpPr>
          <p:cNvPr id="3" name="Rectangle 4">
            <a:extLst>
              <a:ext uri="{FF2B5EF4-FFF2-40B4-BE49-F238E27FC236}">
                <a16:creationId xmlns:a16="http://schemas.microsoft.com/office/drawing/2014/main" id="{D4DF097D-431E-0F41-85E0-39681AD3C0C8}"/>
              </a:ext>
            </a:extLst>
          </p:cNvPr>
          <p:cNvSpPr/>
          <p:nvPr userDrawn="1"/>
        </p:nvSpPr>
        <p:spPr>
          <a:xfrm rot="5400000">
            <a:off x="1324572" y="1033421"/>
            <a:ext cx="4495506" cy="7153651"/>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0318" h="12125007">
                <a:moveTo>
                  <a:pt x="2" y="12125008"/>
                </a:moveTo>
                <a:lnTo>
                  <a:pt x="11213158" y="0"/>
                </a:lnTo>
                <a:lnTo>
                  <a:pt x="17110318" y="12110071"/>
                </a:lnTo>
                <a:lnTo>
                  <a:pt x="12868052" y="12117380"/>
                </a:lnTo>
                <a:lnTo>
                  <a:pt x="2" y="12125008"/>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Triangle 3">
            <a:extLst>
              <a:ext uri="{FF2B5EF4-FFF2-40B4-BE49-F238E27FC236}">
                <a16:creationId xmlns:a16="http://schemas.microsoft.com/office/drawing/2014/main" id="{387CBC36-C8D6-7443-A5BE-B730E6053CF2}"/>
              </a:ext>
            </a:extLst>
          </p:cNvPr>
          <p:cNvSpPr/>
          <p:nvPr userDrawn="1"/>
        </p:nvSpPr>
        <p:spPr>
          <a:xfrm flipH="1">
            <a:off x="21265" y="3799114"/>
            <a:ext cx="12192000" cy="3073400"/>
          </a:xfrm>
          <a:prstGeom prst="r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4F8AC565-8A5A-7E47-9DEA-2D085481872A}"/>
              </a:ext>
            </a:extLst>
          </p:cNvPr>
          <p:cNvCxnSpPr/>
          <p:nvPr userDrawn="1"/>
        </p:nvCxnSpPr>
        <p:spPr>
          <a:xfrm>
            <a:off x="419631" y="5220881"/>
            <a:ext cx="6731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F003B4D9-8F56-0948-95FC-6F29DDCF9C3C}"/>
              </a:ext>
            </a:extLst>
          </p:cNvPr>
          <p:cNvSpPr>
            <a:spLocks noGrp="1"/>
          </p:cNvSpPr>
          <p:nvPr>
            <p:ph type="body" sz="quarter" idx="15" hasCustomPrompt="1"/>
          </p:nvPr>
        </p:nvSpPr>
        <p:spPr>
          <a:xfrm>
            <a:off x="292322" y="5371288"/>
            <a:ext cx="4264025" cy="1079500"/>
          </a:xfrm>
        </p:spPr>
        <p:txBody>
          <a:bodyPr lIns="182880"/>
          <a:lstStyle>
            <a:lvl1pPr marL="0" indent="0">
              <a:lnSpc>
                <a:spcPct val="90000"/>
              </a:lnSpc>
              <a:spcBef>
                <a:spcPts val="0"/>
              </a:spcBef>
              <a:buNone/>
              <a:defRPr sz="1400" b="0" i="0">
                <a:solidFill>
                  <a:schemeClr val="bg1"/>
                </a:solidFill>
                <a:latin typeface="Roboto Thin" panose="02000000000000000000" pitchFamily="2" charset="0"/>
                <a:ea typeface="Roboto Thin" panose="02000000000000000000" pitchFamily="2" charset="0"/>
              </a:defRPr>
            </a:lvl1pPr>
            <a:lvl2pPr marL="457200" indent="0">
              <a:buNone/>
              <a:defRPr sz="1400" b="0" i="0">
                <a:solidFill>
                  <a:schemeClr val="bg1"/>
                </a:solidFill>
                <a:latin typeface="Roboto Thin" panose="02000000000000000000" pitchFamily="2" charset="0"/>
                <a:ea typeface="Roboto Thin" panose="02000000000000000000" pitchFamily="2" charset="0"/>
              </a:defRPr>
            </a:lvl2pPr>
            <a:lvl3pPr marL="914400" indent="0">
              <a:buNone/>
              <a:defRPr sz="1400" b="0" i="0">
                <a:solidFill>
                  <a:schemeClr val="bg1"/>
                </a:solidFill>
                <a:latin typeface="Roboto Thin" panose="02000000000000000000" pitchFamily="2" charset="0"/>
                <a:ea typeface="Roboto Thin" panose="02000000000000000000" pitchFamily="2" charset="0"/>
              </a:defRPr>
            </a:lvl3pPr>
            <a:lvl4pPr marL="1371600" indent="0">
              <a:buNone/>
              <a:defRPr sz="1400" b="0" i="0">
                <a:solidFill>
                  <a:schemeClr val="bg1"/>
                </a:solidFill>
                <a:latin typeface="Roboto Thin" panose="02000000000000000000" pitchFamily="2" charset="0"/>
                <a:ea typeface="Roboto Thin" panose="02000000000000000000" pitchFamily="2" charset="0"/>
              </a:defRPr>
            </a:lvl4pPr>
            <a:lvl5pPr marL="1828800" indent="0">
              <a:buNone/>
              <a:defRPr sz="1400" b="0" i="0">
                <a:solidFill>
                  <a:schemeClr val="bg1"/>
                </a:solidFill>
                <a:latin typeface="Roboto Thin" panose="02000000000000000000" pitchFamily="2" charset="0"/>
                <a:ea typeface="Roboto Thin" panose="02000000000000000000" pitchFamily="2" charset="0"/>
              </a:defRPr>
            </a:lvl5pPr>
          </a:lstStyle>
          <a:p>
            <a:pPr lvl="0"/>
            <a:r>
              <a:rPr lang="en-US"/>
              <a:t>Name</a:t>
            </a:r>
          </a:p>
          <a:p>
            <a:pPr lvl="0"/>
            <a:r>
              <a:rPr lang="en-US"/>
              <a:t>Title</a:t>
            </a:r>
          </a:p>
          <a:p>
            <a:pPr lvl="0"/>
            <a:endParaRPr lang="en-US"/>
          </a:p>
          <a:p>
            <a:pPr lvl="0"/>
            <a:r>
              <a:rPr lang="en-US"/>
              <a:t>Month Year</a:t>
            </a:r>
          </a:p>
        </p:txBody>
      </p:sp>
      <p:sp>
        <p:nvSpPr>
          <p:cNvPr id="13" name="Text Placeholder 7">
            <a:extLst>
              <a:ext uri="{FF2B5EF4-FFF2-40B4-BE49-F238E27FC236}">
                <a16:creationId xmlns:a16="http://schemas.microsoft.com/office/drawing/2014/main" id="{FC186956-AD9D-7F40-B6AF-442E866A7C71}"/>
              </a:ext>
            </a:extLst>
          </p:cNvPr>
          <p:cNvSpPr>
            <a:spLocks noGrp="1"/>
          </p:cNvSpPr>
          <p:nvPr>
            <p:ph type="body" sz="quarter" idx="16" hasCustomPrompt="1"/>
          </p:nvPr>
        </p:nvSpPr>
        <p:spPr>
          <a:xfrm>
            <a:off x="292322" y="3319463"/>
            <a:ext cx="4264025" cy="1751012"/>
          </a:xfrm>
        </p:spPr>
        <p:txBody>
          <a:bodyPr anchor="b"/>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sz="1600">
                <a:solidFill>
                  <a:schemeClr val="bg1"/>
                </a:solidFill>
              </a:defRPr>
            </a:lvl2pPr>
            <a:lvl3pPr marL="91440" indent="-91440">
              <a:lnSpc>
                <a:spcPct val="70000"/>
              </a:lnSpc>
              <a:buFont typeface="System Font Regular"/>
              <a:buChar char=" "/>
              <a:tabLst/>
              <a:defRPr sz="1600">
                <a:solidFill>
                  <a:schemeClr val="accent1"/>
                </a:solidFill>
              </a:defRPr>
            </a:lvl3pPr>
            <a:lvl4pPr marL="91440" indent="-91440">
              <a:lnSpc>
                <a:spcPct val="80000"/>
              </a:lnSpc>
              <a:buFont typeface="System Font Regular"/>
              <a:buChar char=" "/>
              <a:tabLst/>
              <a:defRPr sz="1600">
                <a:solidFill>
                  <a:schemeClr val="bg1"/>
                </a:solidFill>
              </a:defRPr>
            </a:lvl4pPr>
            <a:lvl5pPr marL="91440" indent="-91440">
              <a:lnSpc>
                <a:spcPct val="80000"/>
              </a:lnSpc>
              <a:buFont typeface="System Font Regular"/>
              <a:buChar char=" "/>
              <a:tabLst/>
              <a:defRPr sz="1600">
                <a:solidFill>
                  <a:schemeClr val="bg1"/>
                </a:solidFill>
              </a:defRPr>
            </a:lvl5pPr>
          </a:lstStyle>
          <a:p>
            <a:pPr lvl="0"/>
            <a:r>
              <a:rPr lang="en-US"/>
              <a:t>Insert Title Here</a:t>
            </a:r>
          </a:p>
          <a:p>
            <a:pPr lvl="1"/>
            <a:r>
              <a:rPr lang="en-US"/>
              <a:t>Subtitle Here</a:t>
            </a:r>
          </a:p>
          <a:p>
            <a:pPr lvl="2"/>
            <a:r>
              <a:rPr lang="en-US"/>
              <a:t>Tertiary text</a:t>
            </a:r>
          </a:p>
        </p:txBody>
      </p:sp>
      <p:sp>
        <p:nvSpPr>
          <p:cNvPr id="7" name="Slide Number Placeholder 4">
            <a:extLst>
              <a:ext uri="{FF2B5EF4-FFF2-40B4-BE49-F238E27FC236}">
                <a16:creationId xmlns:a16="http://schemas.microsoft.com/office/drawing/2014/main" id="{F92ED87F-C86F-8495-30D7-6B08D727E6F6}"/>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a:t>
            </a:r>
          </a:p>
        </p:txBody>
      </p:sp>
      <p:pic>
        <p:nvPicPr>
          <p:cNvPr id="6" name="Graphic 5">
            <a:extLst>
              <a:ext uri="{FF2B5EF4-FFF2-40B4-BE49-F238E27FC236}">
                <a16:creationId xmlns:a16="http://schemas.microsoft.com/office/drawing/2014/main" id="{7360777D-271B-5FE4-3C4C-DC307684BE92}"/>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9601200" y="5496154"/>
            <a:ext cx="2580610" cy="1106648"/>
          </a:xfrm>
          <a:prstGeom prst="rect">
            <a:avLst/>
          </a:prstGeom>
        </p:spPr>
      </p:pic>
    </p:spTree>
    <p:extLst>
      <p:ext uri="{BB962C8B-B14F-4D97-AF65-F5344CB8AC3E}">
        <p14:creationId xmlns:p14="http://schemas.microsoft.com/office/powerpoint/2010/main" val="45700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D2D8E59A-2C57-D542-829B-69284A687E4C}"/>
              </a:ext>
            </a:extLst>
          </p:cNvPr>
          <p:cNvGrpSpPr/>
          <p:nvPr userDrawn="1"/>
        </p:nvGrpSpPr>
        <p:grpSpPr>
          <a:xfrm>
            <a:off x="-18286" y="-1060113"/>
            <a:ext cx="12221260" cy="7937117"/>
            <a:chOff x="0" y="-1060113"/>
            <a:chExt cx="12191999" cy="7918113"/>
          </a:xfrm>
        </p:grpSpPr>
        <p:sp>
          <p:nvSpPr>
            <p:cNvPr id="2" name="Snip Single Corner Rectangle 1">
              <a:extLst>
                <a:ext uri="{FF2B5EF4-FFF2-40B4-BE49-F238E27FC236}">
                  <a16:creationId xmlns:a16="http://schemas.microsoft.com/office/drawing/2014/main" id="{AEBC4A9F-638B-484F-A09E-DF8060EA0CD4}"/>
                </a:ext>
              </a:extLst>
            </p:cNvPr>
            <p:cNvSpPr/>
            <p:nvPr userDrawn="1"/>
          </p:nvSpPr>
          <p:spPr>
            <a:xfrm>
              <a:off x="0" y="322223"/>
              <a:ext cx="6676567" cy="6535777"/>
            </a:xfrm>
            <a:custGeom>
              <a:avLst/>
              <a:gdLst>
                <a:gd name="connsiteX0" fmla="*/ 0 w 2321377"/>
                <a:gd name="connsiteY0" fmla="*/ 0 h 6858000"/>
                <a:gd name="connsiteX1" fmla="*/ 1934473 w 2321377"/>
                <a:gd name="connsiteY1" fmla="*/ 0 h 6858000"/>
                <a:gd name="connsiteX2" fmla="*/ 2321377 w 2321377"/>
                <a:gd name="connsiteY2" fmla="*/ 386904 h 6858000"/>
                <a:gd name="connsiteX3" fmla="*/ 2321377 w 2321377"/>
                <a:gd name="connsiteY3" fmla="*/ 6858000 h 6858000"/>
                <a:gd name="connsiteX4" fmla="*/ 0 w 2321377"/>
                <a:gd name="connsiteY4" fmla="*/ 6858000 h 6858000"/>
                <a:gd name="connsiteX5" fmla="*/ 0 w 2321377"/>
                <a:gd name="connsiteY5" fmla="*/ 0 h 6858000"/>
                <a:gd name="connsiteX0" fmla="*/ 0 w 6779077"/>
                <a:gd name="connsiteY0" fmla="*/ 0 h 6858000"/>
                <a:gd name="connsiteX1" fmla="*/ 1934473 w 6779077"/>
                <a:gd name="connsiteY1" fmla="*/ 0 h 6858000"/>
                <a:gd name="connsiteX2" fmla="*/ 6779077 w 6779077"/>
                <a:gd name="connsiteY2" fmla="*/ 2158554 h 6858000"/>
                <a:gd name="connsiteX3" fmla="*/ 2321377 w 6779077"/>
                <a:gd name="connsiteY3" fmla="*/ 6858000 h 6858000"/>
                <a:gd name="connsiteX4" fmla="*/ 0 w 6779077"/>
                <a:gd name="connsiteY4" fmla="*/ 6858000 h 6858000"/>
                <a:gd name="connsiteX5" fmla="*/ 0 w 6779077"/>
                <a:gd name="connsiteY5" fmla="*/ 0 h 6858000"/>
                <a:gd name="connsiteX0" fmla="*/ 0 w 6779077"/>
                <a:gd name="connsiteY0" fmla="*/ 0 h 6858000"/>
                <a:gd name="connsiteX1" fmla="*/ 5520636 w 6779077"/>
                <a:gd name="connsiteY1" fmla="*/ 0 h 6858000"/>
                <a:gd name="connsiteX2" fmla="*/ 6779077 w 6779077"/>
                <a:gd name="connsiteY2" fmla="*/ 2158554 h 6858000"/>
                <a:gd name="connsiteX3" fmla="*/ 2321377 w 6779077"/>
                <a:gd name="connsiteY3" fmla="*/ 6858000 h 6858000"/>
                <a:gd name="connsiteX4" fmla="*/ 0 w 6779077"/>
                <a:gd name="connsiteY4" fmla="*/ 6858000 h 6858000"/>
                <a:gd name="connsiteX5" fmla="*/ 0 w 6779077"/>
                <a:gd name="connsiteY5" fmla="*/ 0 h 6858000"/>
                <a:gd name="connsiteX0" fmla="*/ 0 w 6764371"/>
                <a:gd name="connsiteY0" fmla="*/ 0 h 6858000"/>
                <a:gd name="connsiteX1" fmla="*/ 5520636 w 6764371"/>
                <a:gd name="connsiteY1" fmla="*/ 0 h 6858000"/>
                <a:gd name="connsiteX2" fmla="*/ 6764371 w 6764371"/>
                <a:gd name="connsiteY2" fmla="*/ 5658599 h 6858000"/>
                <a:gd name="connsiteX3" fmla="*/ 2321377 w 6764371"/>
                <a:gd name="connsiteY3" fmla="*/ 6858000 h 6858000"/>
                <a:gd name="connsiteX4" fmla="*/ 0 w 6764371"/>
                <a:gd name="connsiteY4" fmla="*/ 6858000 h 6858000"/>
                <a:gd name="connsiteX5" fmla="*/ 0 w 6764371"/>
                <a:gd name="connsiteY5" fmla="*/ 0 h 6858000"/>
                <a:gd name="connsiteX0" fmla="*/ 0 w 6764371"/>
                <a:gd name="connsiteY0" fmla="*/ 0 h 6858000"/>
                <a:gd name="connsiteX1" fmla="*/ 5520636 w 6764371"/>
                <a:gd name="connsiteY1" fmla="*/ 0 h 6858000"/>
                <a:gd name="connsiteX2" fmla="*/ 6764371 w 6764371"/>
                <a:gd name="connsiteY2" fmla="*/ 5658599 h 6858000"/>
                <a:gd name="connsiteX3" fmla="*/ 1497888 w 6764371"/>
                <a:gd name="connsiteY3" fmla="*/ 6615423 h 6858000"/>
                <a:gd name="connsiteX4" fmla="*/ 0 w 6764371"/>
                <a:gd name="connsiteY4" fmla="*/ 6858000 h 6858000"/>
                <a:gd name="connsiteX5" fmla="*/ 0 w 6764371"/>
                <a:gd name="connsiteY5" fmla="*/ 0 h 6858000"/>
                <a:gd name="connsiteX0" fmla="*/ 0 w 6764371"/>
                <a:gd name="connsiteY0" fmla="*/ 0 h 6858000"/>
                <a:gd name="connsiteX1" fmla="*/ 5520636 w 6764371"/>
                <a:gd name="connsiteY1" fmla="*/ 0 h 6858000"/>
                <a:gd name="connsiteX2" fmla="*/ 6764371 w 6764371"/>
                <a:gd name="connsiteY2" fmla="*/ 5658599 h 6858000"/>
                <a:gd name="connsiteX3" fmla="*/ 1975806 w 6764371"/>
                <a:gd name="connsiteY3" fmla="*/ 6840672 h 6858000"/>
                <a:gd name="connsiteX4" fmla="*/ 0 w 6764371"/>
                <a:gd name="connsiteY4" fmla="*/ 6858000 h 6858000"/>
                <a:gd name="connsiteX5" fmla="*/ 0 w 6764371"/>
                <a:gd name="connsiteY5" fmla="*/ 0 h 6858000"/>
                <a:gd name="connsiteX0" fmla="*/ 0 w 6764371"/>
                <a:gd name="connsiteY0" fmla="*/ 0 h 6866662"/>
                <a:gd name="connsiteX1" fmla="*/ 5520636 w 6764371"/>
                <a:gd name="connsiteY1" fmla="*/ 0 h 6866662"/>
                <a:gd name="connsiteX2" fmla="*/ 6764371 w 6764371"/>
                <a:gd name="connsiteY2" fmla="*/ 5658599 h 6866662"/>
                <a:gd name="connsiteX3" fmla="*/ 1983158 w 6764371"/>
                <a:gd name="connsiteY3" fmla="*/ 6866662 h 6866662"/>
                <a:gd name="connsiteX4" fmla="*/ 0 w 6764371"/>
                <a:gd name="connsiteY4" fmla="*/ 6858000 h 6866662"/>
                <a:gd name="connsiteX5" fmla="*/ 0 w 6764371"/>
                <a:gd name="connsiteY5" fmla="*/ 0 h 6866662"/>
                <a:gd name="connsiteX0" fmla="*/ 0 w 6764371"/>
                <a:gd name="connsiteY0" fmla="*/ 0 h 6866662"/>
                <a:gd name="connsiteX1" fmla="*/ 5652983 w 6764371"/>
                <a:gd name="connsiteY1" fmla="*/ 1204222 h 6866662"/>
                <a:gd name="connsiteX2" fmla="*/ 6764371 w 6764371"/>
                <a:gd name="connsiteY2" fmla="*/ 5658599 h 6866662"/>
                <a:gd name="connsiteX3" fmla="*/ 1983158 w 6764371"/>
                <a:gd name="connsiteY3" fmla="*/ 6866662 h 6866662"/>
                <a:gd name="connsiteX4" fmla="*/ 0 w 6764371"/>
                <a:gd name="connsiteY4" fmla="*/ 6858000 h 6866662"/>
                <a:gd name="connsiteX5" fmla="*/ 0 w 6764371"/>
                <a:gd name="connsiteY5" fmla="*/ 0 h 6866662"/>
                <a:gd name="connsiteX0" fmla="*/ 0 w 6764371"/>
                <a:gd name="connsiteY0" fmla="*/ 0 h 6866662"/>
                <a:gd name="connsiteX1" fmla="*/ 5167712 w 6764371"/>
                <a:gd name="connsiteY1" fmla="*/ 1074270 h 6866662"/>
                <a:gd name="connsiteX2" fmla="*/ 6764371 w 6764371"/>
                <a:gd name="connsiteY2" fmla="*/ 5658599 h 6866662"/>
                <a:gd name="connsiteX3" fmla="*/ 1983158 w 6764371"/>
                <a:gd name="connsiteY3" fmla="*/ 6866662 h 6866662"/>
                <a:gd name="connsiteX4" fmla="*/ 0 w 6764371"/>
                <a:gd name="connsiteY4" fmla="*/ 6858000 h 6866662"/>
                <a:gd name="connsiteX5" fmla="*/ 0 w 6764371"/>
                <a:gd name="connsiteY5" fmla="*/ 0 h 6866662"/>
                <a:gd name="connsiteX0" fmla="*/ 7352 w 6764371"/>
                <a:gd name="connsiteY0" fmla="*/ 0 h 7802318"/>
                <a:gd name="connsiteX1" fmla="*/ 5167712 w 6764371"/>
                <a:gd name="connsiteY1" fmla="*/ 2009926 h 7802318"/>
                <a:gd name="connsiteX2" fmla="*/ 6764371 w 6764371"/>
                <a:gd name="connsiteY2" fmla="*/ 6594255 h 7802318"/>
                <a:gd name="connsiteX3" fmla="*/ 1983158 w 6764371"/>
                <a:gd name="connsiteY3" fmla="*/ 7802318 h 7802318"/>
                <a:gd name="connsiteX4" fmla="*/ 0 w 6764371"/>
                <a:gd name="connsiteY4" fmla="*/ 7793656 h 7802318"/>
                <a:gd name="connsiteX5" fmla="*/ 7352 w 6764371"/>
                <a:gd name="connsiteY5" fmla="*/ 0 h 7802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4371" h="7802318">
                  <a:moveTo>
                    <a:pt x="7352" y="0"/>
                  </a:moveTo>
                  <a:lnTo>
                    <a:pt x="5167712" y="2009926"/>
                  </a:lnTo>
                  <a:lnTo>
                    <a:pt x="6764371" y="6594255"/>
                  </a:lnTo>
                  <a:lnTo>
                    <a:pt x="1983158" y="7802318"/>
                  </a:lnTo>
                  <a:lnTo>
                    <a:pt x="0" y="7793656"/>
                  </a:lnTo>
                  <a:cubicBezTo>
                    <a:pt x="2451" y="5195771"/>
                    <a:pt x="4901" y="2597885"/>
                    <a:pt x="7352" y="0"/>
                  </a:cubicBezTo>
                  <a:close/>
                </a:path>
              </a:pathLst>
            </a:custGeom>
            <a:gradFill flip="none" rotWithShape="1">
              <a:gsLst>
                <a:gs pos="1000">
                  <a:srgbClr val="0D2044"/>
                </a:gs>
                <a:gs pos="100000">
                  <a:srgbClr val="1B4679"/>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riangle 2">
              <a:extLst>
                <a:ext uri="{FF2B5EF4-FFF2-40B4-BE49-F238E27FC236}">
                  <a16:creationId xmlns:a16="http://schemas.microsoft.com/office/drawing/2014/main" id="{F17BE9D9-8759-3F44-ACB8-E85FE898A9FD}"/>
                </a:ext>
              </a:extLst>
            </p:cNvPr>
            <p:cNvSpPr/>
            <p:nvPr userDrawn="1"/>
          </p:nvSpPr>
          <p:spPr>
            <a:xfrm>
              <a:off x="5078513" y="0"/>
              <a:ext cx="7113486" cy="5850204"/>
            </a:xfrm>
            <a:custGeom>
              <a:avLst/>
              <a:gdLst>
                <a:gd name="connsiteX0" fmla="*/ 0 w 7254394"/>
                <a:gd name="connsiteY0" fmla="*/ 3461023 h 3461023"/>
                <a:gd name="connsiteX1" fmla="*/ 3627197 w 7254394"/>
                <a:gd name="connsiteY1" fmla="*/ 0 h 3461023"/>
                <a:gd name="connsiteX2" fmla="*/ 7254394 w 7254394"/>
                <a:gd name="connsiteY2" fmla="*/ 3461023 h 3461023"/>
                <a:gd name="connsiteX3" fmla="*/ 0 w 7254394"/>
                <a:gd name="connsiteY3" fmla="*/ 3461023 h 3461023"/>
                <a:gd name="connsiteX0" fmla="*/ 0 w 7254394"/>
                <a:gd name="connsiteY0" fmla="*/ 4661173 h 4661173"/>
                <a:gd name="connsiteX1" fmla="*/ 4427297 w 7254394"/>
                <a:gd name="connsiteY1" fmla="*/ 0 h 4661173"/>
                <a:gd name="connsiteX2" fmla="*/ 7254394 w 7254394"/>
                <a:gd name="connsiteY2" fmla="*/ 4661173 h 4661173"/>
                <a:gd name="connsiteX3" fmla="*/ 0 w 7254394"/>
                <a:gd name="connsiteY3" fmla="*/ 4661173 h 4661173"/>
                <a:gd name="connsiteX0" fmla="*/ 0 w 7254394"/>
                <a:gd name="connsiteY0" fmla="*/ 4647230 h 4647230"/>
                <a:gd name="connsiteX1" fmla="*/ 2784990 w 7254394"/>
                <a:gd name="connsiteY1" fmla="*/ 0 h 4647230"/>
                <a:gd name="connsiteX2" fmla="*/ 7254394 w 7254394"/>
                <a:gd name="connsiteY2" fmla="*/ 4647230 h 4647230"/>
                <a:gd name="connsiteX3" fmla="*/ 0 w 7254394"/>
                <a:gd name="connsiteY3" fmla="*/ 4647230 h 4647230"/>
                <a:gd name="connsiteX0" fmla="*/ 787749 w 4469404"/>
                <a:gd name="connsiteY0" fmla="*/ 0 h 6609027"/>
                <a:gd name="connsiteX1" fmla="*/ 0 w 4469404"/>
                <a:gd name="connsiteY1" fmla="*/ 1961797 h 6609027"/>
                <a:gd name="connsiteX2" fmla="*/ 4469404 w 4469404"/>
                <a:gd name="connsiteY2" fmla="*/ 6609027 h 6609027"/>
                <a:gd name="connsiteX3" fmla="*/ 787749 w 4469404"/>
                <a:gd name="connsiteY3" fmla="*/ 0 h 6609027"/>
                <a:gd name="connsiteX0" fmla="*/ 787749 w 1544945"/>
                <a:gd name="connsiteY0" fmla="*/ 0 h 5633010"/>
                <a:gd name="connsiteX1" fmla="*/ 0 w 1544945"/>
                <a:gd name="connsiteY1" fmla="*/ 1961797 h 5633010"/>
                <a:gd name="connsiteX2" fmla="*/ 1544945 w 1544945"/>
                <a:gd name="connsiteY2" fmla="*/ 5633010 h 5633010"/>
                <a:gd name="connsiteX3" fmla="*/ 787749 w 1544945"/>
                <a:gd name="connsiteY3" fmla="*/ 0 h 5633010"/>
                <a:gd name="connsiteX0" fmla="*/ 787749 w 1544945"/>
                <a:gd name="connsiteY0" fmla="*/ 0 h 5633010"/>
                <a:gd name="connsiteX1" fmla="*/ 0 w 1544945"/>
                <a:gd name="connsiteY1" fmla="*/ 1961797 h 5633010"/>
                <a:gd name="connsiteX2" fmla="*/ 1544945 w 1544945"/>
                <a:gd name="connsiteY2" fmla="*/ 5633010 h 5633010"/>
                <a:gd name="connsiteX3" fmla="*/ 1154877 w 1544945"/>
                <a:gd name="connsiteY3" fmla="*/ 2760732 h 5633010"/>
                <a:gd name="connsiteX4" fmla="*/ 787749 w 1544945"/>
                <a:gd name="connsiteY4" fmla="*/ 0 h 5633010"/>
                <a:gd name="connsiteX0" fmla="*/ 787749 w 7025406"/>
                <a:gd name="connsiteY0" fmla="*/ 0 h 5633010"/>
                <a:gd name="connsiteX1" fmla="*/ 0 w 7025406"/>
                <a:gd name="connsiteY1" fmla="*/ 1961797 h 5633010"/>
                <a:gd name="connsiteX2" fmla="*/ 1544945 w 7025406"/>
                <a:gd name="connsiteY2" fmla="*/ 5633010 h 5633010"/>
                <a:gd name="connsiteX3" fmla="*/ 7025406 w 7025406"/>
                <a:gd name="connsiteY3" fmla="*/ 27886 h 5633010"/>
                <a:gd name="connsiteX4" fmla="*/ 787749 w 7025406"/>
                <a:gd name="connsiteY4" fmla="*/ 0 h 5633010"/>
                <a:gd name="connsiteX0" fmla="*/ 780546 w 7025406"/>
                <a:gd name="connsiteY0" fmla="*/ 6972 h 5605124"/>
                <a:gd name="connsiteX1" fmla="*/ 0 w 7025406"/>
                <a:gd name="connsiteY1" fmla="*/ 1933911 h 5605124"/>
                <a:gd name="connsiteX2" fmla="*/ 1544945 w 7025406"/>
                <a:gd name="connsiteY2" fmla="*/ 5605124 h 5605124"/>
                <a:gd name="connsiteX3" fmla="*/ 7025406 w 7025406"/>
                <a:gd name="connsiteY3" fmla="*/ 0 h 5605124"/>
                <a:gd name="connsiteX4" fmla="*/ 780546 w 7025406"/>
                <a:gd name="connsiteY4" fmla="*/ 6972 h 5605124"/>
                <a:gd name="connsiteX0" fmla="*/ 816562 w 7025406"/>
                <a:gd name="connsiteY0" fmla="*/ 1 h 5605124"/>
                <a:gd name="connsiteX1" fmla="*/ 0 w 7025406"/>
                <a:gd name="connsiteY1" fmla="*/ 1933911 h 5605124"/>
                <a:gd name="connsiteX2" fmla="*/ 1544945 w 7025406"/>
                <a:gd name="connsiteY2" fmla="*/ 5605124 h 5605124"/>
                <a:gd name="connsiteX3" fmla="*/ 7025406 w 7025406"/>
                <a:gd name="connsiteY3" fmla="*/ 0 h 5605124"/>
                <a:gd name="connsiteX4" fmla="*/ 816562 w 7025406"/>
                <a:gd name="connsiteY4" fmla="*/ 1 h 5605124"/>
                <a:gd name="connsiteX0" fmla="*/ 816562 w 7025406"/>
                <a:gd name="connsiteY0" fmla="*/ 1 h 5605124"/>
                <a:gd name="connsiteX1" fmla="*/ 0 w 7025406"/>
                <a:gd name="connsiteY1" fmla="*/ 1933911 h 5605124"/>
                <a:gd name="connsiteX2" fmla="*/ 1544945 w 7025406"/>
                <a:gd name="connsiteY2" fmla="*/ 5605124 h 5605124"/>
                <a:gd name="connsiteX3" fmla="*/ 4439492 w 7025406"/>
                <a:gd name="connsiteY3" fmla="*/ 2663131 h 5605124"/>
                <a:gd name="connsiteX4" fmla="*/ 7025406 w 7025406"/>
                <a:gd name="connsiteY4" fmla="*/ 0 h 5605124"/>
                <a:gd name="connsiteX5" fmla="*/ 816562 w 7025406"/>
                <a:gd name="connsiteY5" fmla="*/ 1 h 5605124"/>
                <a:gd name="connsiteX0" fmla="*/ 816562 w 7025406"/>
                <a:gd name="connsiteY0" fmla="*/ 1 h 5605124"/>
                <a:gd name="connsiteX1" fmla="*/ 0 w 7025406"/>
                <a:gd name="connsiteY1" fmla="*/ 1933911 h 5605124"/>
                <a:gd name="connsiteX2" fmla="*/ 1544945 w 7025406"/>
                <a:gd name="connsiteY2" fmla="*/ 5605124 h 5605124"/>
                <a:gd name="connsiteX3" fmla="*/ 7018202 w 7025406"/>
                <a:gd name="connsiteY3" fmla="*/ 4503619 h 5605124"/>
                <a:gd name="connsiteX4" fmla="*/ 7025406 w 7025406"/>
                <a:gd name="connsiteY4" fmla="*/ 0 h 5605124"/>
                <a:gd name="connsiteX5" fmla="*/ 816562 w 7025406"/>
                <a:gd name="connsiteY5" fmla="*/ 1 h 5605124"/>
                <a:gd name="connsiteX0" fmla="*/ 816562 w 7025406"/>
                <a:gd name="connsiteY0" fmla="*/ 1 h 5626038"/>
                <a:gd name="connsiteX1" fmla="*/ 0 w 7025406"/>
                <a:gd name="connsiteY1" fmla="*/ 1933911 h 5626038"/>
                <a:gd name="connsiteX2" fmla="*/ 1523335 w 7025406"/>
                <a:gd name="connsiteY2" fmla="*/ 5626038 h 5626038"/>
                <a:gd name="connsiteX3" fmla="*/ 7018202 w 7025406"/>
                <a:gd name="connsiteY3" fmla="*/ 4503619 h 5626038"/>
                <a:gd name="connsiteX4" fmla="*/ 7025406 w 7025406"/>
                <a:gd name="connsiteY4" fmla="*/ 0 h 5626038"/>
                <a:gd name="connsiteX5" fmla="*/ 816562 w 7025406"/>
                <a:gd name="connsiteY5" fmla="*/ 1 h 5626038"/>
                <a:gd name="connsiteX0" fmla="*/ 809359 w 7018203"/>
                <a:gd name="connsiteY0" fmla="*/ 1 h 5626038"/>
                <a:gd name="connsiteX1" fmla="*/ 0 w 7018203"/>
                <a:gd name="connsiteY1" fmla="*/ 1968769 h 5626038"/>
                <a:gd name="connsiteX2" fmla="*/ 1516132 w 7018203"/>
                <a:gd name="connsiteY2" fmla="*/ 5626038 h 5626038"/>
                <a:gd name="connsiteX3" fmla="*/ 7010999 w 7018203"/>
                <a:gd name="connsiteY3" fmla="*/ 4503619 h 5626038"/>
                <a:gd name="connsiteX4" fmla="*/ 7018203 w 7018203"/>
                <a:gd name="connsiteY4" fmla="*/ 0 h 5626038"/>
                <a:gd name="connsiteX5" fmla="*/ 809359 w 7018203"/>
                <a:gd name="connsiteY5" fmla="*/ 1 h 5626038"/>
                <a:gd name="connsiteX0" fmla="*/ 809359 w 7018203"/>
                <a:gd name="connsiteY0" fmla="*/ 1 h 5626038"/>
                <a:gd name="connsiteX1" fmla="*/ 0 w 7018203"/>
                <a:gd name="connsiteY1" fmla="*/ 1940883 h 5626038"/>
                <a:gd name="connsiteX2" fmla="*/ 1516132 w 7018203"/>
                <a:gd name="connsiteY2" fmla="*/ 5626038 h 5626038"/>
                <a:gd name="connsiteX3" fmla="*/ 7010999 w 7018203"/>
                <a:gd name="connsiteY3" fmla="*/ 4503619 h 5626038"/>
                <a:gd name="connsiteX4" fmla="*/ 7018203 w 7018203"/>
                <a:gd name="connsiteY4" fmla="*/ 0 h 5626038"/>
                <a:gd name="connsiteX5" fmla="*/ 809359 w 7018203"/>
                <a:gd name="connsiteY5" fmla="*/ 1 h 5626038"/>
                <a:gd name="connsiteX0" fmla="*/ 816562 w 7025406"/>
                <a:gd name="connsiteY0" fmla="*/ 1 h 5626038"/>
                <a:gd name="connsiteX1" fmla="*/ 0 w 7025406"/>
                <a:gd name="connsiteY1" fmla="*/ 1912998 h 5626038"/>
                <a:gd name="connsiteX2" fmla="*/ 1523335 w 7025406"/>
                <a:gd name="connsiteY2" fmla="*/ 5626038 h 5626038"/>
                <a:gd name="connsiteX3" fmla="*/ 7018202 w 7025406"/>
                <a:gd name="connsiteY3" fmla="*/ 4503619 h 5626038"/>
                <a:gd name="connsiteX4" fmla="*/ 7025406 w 7025406"/>
                <a:gd name="connsiteY4" fmla="*/ 0 h 5626038"/>
                <a:gd name="connsiteX5" fmla="*/ 816562 w 7025406"/>
                <a:gd name="connsiteY5" fmla="*/ 1 h 5626038"/>
                <a:gd name="connsiteX0" fmla="*/ 816562 w 7025406"/>
                <a:gd name="connsiteY0" fmla="*/ 1 h 5626038"/>
                <a:gd name="connsiteX1" fmla="*/ 0 w 7025406"/>
                <a:gd name="connsiteY1" fmla="*/ 1947856 h 5626038"/>
                <a:gd name="connsiteX2" fmla="*/ 1523335 w 7025406"/>
                <a:gd name="connsiteY2" fmla="*/ 5626038 h 5626038"/>
                <a:gd name="connsiteX3" fmla="*/ 7018202 w 7025406"/>
                <a:gd name="connsiteY3" fmla="*/ 4503619 h 5626038"/>
                <a:gd name="connsiteX4" fmla="*/ 7025406 w 7025406"/>
                <a:gd name="connsiteY4" fmla="*/ 0 h 5626038"/>
                <a:gd name="connsiteX5" fmla="*/ 816562 w 7025406"/>
                <a:gd name="connsiteY5" fmla="*/ 1 h 5626038"/>
                <a:gd name="connsiteX0" fmla="*/ 816562 w 7025406"/>
                <a:gd name="connsiteY0" fmla="*/ 1 h 5626038"/>
                <a:gd name="connsiteX1" fmla="*/ 0 w 7025406"/>
                <a:gd name="connsiteY1" fmla="*/ 1960615 h 5626038"/>
                <a:gd name="connsiteX2" fmla="*/ 1523335 w 7025406"/>
                <a:gd name="connsiteY2" fmla="*/ 5626038 h 5626038"/>
                <a:gd name="connsiteX3" fmla="*/ 7018202 w 7025406"/>
                <a:gd name="connsiteY3" fmla="*/ 4503619 h 5626038"/>
                <a:gd name="connsiteX4" fmla="*/ 7025406 w 7025406"/>
                <a:gd name="connsiteY4" fmla="*/ 0 h 5626038"/>
                <a:gd name="connsiteX5" fmla="*/ 816562 w 7025406"/>
                <a:gd name="connsiteY5" fmla="*/ 1 h 5626038"/>
                <a:gd name="connsiteX0" fmla="*/ 803409 w 7012253"/>
                <a:gd name="connsiteY0" fmla="*/ 1 h 5626038"/>
                <a:gd name="connsiteX1" fmla="*/ 0 w 7012253"/>
                <a:gd name="connsiteY1" fmla="*/ 1954235 h 5626038"/>
                <a:gd name="connsiteX2" fmla="*/ 1510182 w 7012253"/>
                <a:gd name="connsiteY2" fmla="*/ 5626038 h 5626038"/>
                <a:gd name="connsiteX3" fmla="*/ 7005049 w 7012253"/>
                <a:gd name="connsiteY3" fmla="*/ 4503619 h 5626038"/>
                <a:gd name="connsiteX4" fmla="*/ 7012253 w 7012253"/>
                <a:gd name="connsiteY4" fmla="*/ 0 h 5626038"/>
                <a:gd name="connsiteX5" fmla="*/ 803409 w 7012253"/>
                <a:gd name="connsiteY5" fmla="*/ 1 h 5626038"/>
                <a:gd name="connsiteX0" fmla="*/ 816562 w 7025406"/>
                <a:gd name="connsiteY0" fmla="*/ 1 h 5626038"/>
                <a:gd name="connsiteX1" fmla="*/ 0 w 7025406"/>
                <a:gd name="connsiteY1" fmla="*/ 1954235 h 5626038"/>
                <a:gd name="connsiteX2" fmla="*/ 1523335 w 7025406"/>
                <a:gd name="connsiteY2" fmla="*/ 5626038 h 5626038"/>
                <a:gd name="connsiteX3" fmla="*/ 7018202 w 7025406"/>
                <a:gd name="connsiteY3" fmla="*/ 4503619 h 5626038"/>
                <a:gd name="connsiteX4" fmla="*/ 7025406 w 7025406"/>
                <a:gd name="connsiteY4" fmla="*/ 0 h 5626038"/>
                <a:gd name="connsiteX5" fmla="*/ 816562 w 7025406"/>
                <a:gd name="connsiteY5" fmla="*/ 1 h 5626038"/>
                <a:gd name="connsiteX0" fmla="*/ 823139 w 7031983"/>
                <a:gd name="connsiteY0" fmla="*/ 1 h 5626038"/>
                <a:gd name="connsiteX1" fmla="*/ 0 w 7031983"/>
                <a:gd name="connsiteY1" fmla="*/ 1973373 h 5626038"/>
                <a:gd name="connsiteX2" fmla="*/ 1529912 w 7031983"/>
                <a:gd name="connsiteY2" fmla="*/ 5626038 h 5626038"/>
                <a:gd name="connsiteX3" fmla="*/ 7024779 w 7031983"/>
                <a:gd name="connsiteY3" fmla="*/ 4503619 h 5626038"/>
                <a:gd name="connsiteX4" fmla="*/ 7031983 w 7031983"/>
                <a:gd name="connsiteY4" fmla="*/ 0 h 5626038"/>
                <a:gd name="connsiteX5" fmla="*/ 823139 w 7031983"/>
                <a:gd name="connsiteY5" fmla="*/ 1 h 5626038"/>
                <a:gd name="connsiteX0" fmla="*/ 823139 w 7031983"/>
                <a:gd name="connsiteY0" fmla="*/ 1 h 5638797"/>
                <a:gd name="connsiteX1" fmla="*/ 0 w 7031983"/>
                <a:gd name="connsiteY1" fmla="*/ 1973373 h 5638797"/>
                <a:gd name="connsiteX2" fmla="*/ 1523335 w 7031983"/>
                <a:gd name="connsiteY2" fmla="*/ 5638797 h 5638797"/>
                <a:gd name="connsiteX3" fmla="*/ 7024779 w 7031983"/>
                <a:gd name="connsiteY3" fmla="*/ 4503619 h 5638797"/>
                <a:gd name="connsiteX4" fmla="*/ 7031983 w 7031983"/>
                <a:gd name="connsiteY4" fmla="*/ 0 h 5638797"/>
                <a:gd name="connsiteX5" fmla="*/ 823139 w 7031983"/>
                <a:gd name="connsiteY5" fmla="*/ 1 h 5638797"/>
                <a:gd name="connsiteX0" fmla="*/ 823139 w 7031983"/>
                <a:gd name="connsiteY0" fmla="*/ 1 h 5632418"/>
                <a:gd name="connsiteX1" fmla="*/ 0 w 7031983"/>
                <a:gd name="connsiteY1" fmla="*/ 1973373 h 5632418"/>
                <a:gd name="connsiteX2" fmla="*/ 1510182 w 7031983"/>
                <a:gd name="connsiteY2" fmla="*/ 5632418 h 5632418"/>
                <a:gd name="connsiteX3" fmla="*/ 7024779 w 7031983"/>
                <a:gd name="connsiteY3" fmla="*/ 4503619 h 5632418"/>
                <a:gd name="connsiteX4" fmla="*/ 7031983 w 7031983"/>
                <a:gd name="connsiteY4" fmla="*/ 0 h 5632418"/>
                <a:gd name="connsiteX5" fmla="*/ 823139 w 7031983"/>
                <a:gd name="connsiteY5" fmla="*/ 1 h 5632418"/>
                <a:gd name="connsiteX0" fmla="*/ 823139 w 7031983"/>
                <a:gd name="connsiteY0" fmla="*/ 1 h 5632418"/>
                <a:gd name="connsiteX1" fmla="*/ 0 w 7031983"/>
                <a:gd name="connsiteY1" fmla="*/ 1973373 h 5632418"/>
                <a:gd name="connsiteX2" fmla="*/ 1522787 w 7031983"/>
                <a:gd name="connsiteY2" fmla="*/ 5632418 h 5632418"/>
                <a:gd name="connsiteX3" fmla="*/ 7024779 w 7031983"/>
                <a:gd name="connsiteY3" fmla="*/ 4503619 h 5632418"/>
                <a:gd name="connsiteX4" fmla="*/ 7031983 w 7031983"/>
                <a:gd name="connsiteY4" fmla="*/ 0 h 5632418"/>
                <a:gd name="connsiteX5" fmla="*/ 823139 w 7031983"/>
                <a:gd name="connsiteY5" fmla="*/ 1 h 5632418"/>
                <a:gd name="connsiteX0" fmla="*/ 827360 w 7036204"/>
                <a:gd name="connsiteY0" fmla="*/ 1 h 5632418"/>
                <a:gd name="connsiteX1" fmla="*/ 0 w 7036204"/>
                <a:gd name="connsiteY1" fmla="*/ 1944711 h 5632418"/>
                <a:gd name="connsiteX2" fmla="*/ 1527008 w 7036204"/>
                <a:gd name="connsiteY2" fmla="*/ 5632418 h 5632418"/>
                <a:gd name="connsiteX3" fmla="*/ 7029000 w 7036204"/>
                <a:gd name="connsiteY3" fmla="*/ 4503619 h 5632418"/>
                <a:gd name="connsiteX4" fmla="*/ 7036204 w 7036204"/>
                <a:gd name="connsiteY4" fmla="*/ 0 h 5632418"/>
                <a:gd name="connsiteX5" fmla="*/ 827360 w 7036204"/>
                <a:gd name="connsiteY5" fmla="*/ 1 h 5632418"/>
                <a:gd name="connsiteX0" fmla="*/ 851671 w 7060515"/>
                <a:gd name="connsiteY0" fmla="*/ 1 h 5632418"/>
                <a:gd name="connsiteX1" fmla="*/ 0 w 7060515"/>
                <a:gd name="connsiteY1" fmla="*/ 1905409 h 5632418"/>
                <a:gd name="connsiteX2" fmla="*/ 1551319 w 7060515"/>
                <a:gd name="connsiteY2" fmla="*/ 5632418 h 5632418"/>
                <a:gd name="connsiteX3" fmla="*/ 7053311 w 7060515"/>
                <a:gd name="connsiteY3" fmla="*/ 4503619 h 5632418"/>
                <a:gd name="connsiteX4" fmla="*/ 7060515 w 7060515"/>
                <a:gd name="connsiteY4" fmla="*/ 0 h 5632418"/>
                <a:gd name="connsiteX5" fmla="*/ 851671 w 7060515"/>
                <a:gd name="connsiteY5" fmla="*/ 1 h 563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60515" h="5632418">
                  <a:moveTo>
                    <a:pt x="851671" y="1"/>
                  </a:moveTo>
                  <a:lnTo>
                    <a:pt x="0" y="1905409"/>
                  </a:lnTo>
                  <a:lnTo>
                    <a:pt x="1551319" y="5632418"/>
                  </a:lnTo>
                  <a:lnTo>
                    <a:pt x="7053311" y="4503619"/>
                  </a:lnTo>
                  <a:cubicBezTo>
                    <a:pt x="7055712" y="3002413"/>
                    <a:pt x="7058114" y="1501206"/>
                    <a:pt x="7060515" y="0"/>
                  </a:cubicBezTo>
                  <a:lnTo>
                    <a:pt x="851671" y="1"/>
                  </a:lnTo>
                  <a:close/>
                </a:path>
              </a:pathLst>
            </a:custGeom>
            <a:gradFill flip="none" rotWithShape="1">
              <a:gsLst>
                <a:gs pos="0">
                  <a:srgbClr val="123763"/>
                </a:gs>
                <a:gs pos="77000">
                  <a:srgbClr val="1B4679"/>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4">
              <a:extLst>
                <a:ext uri="{FF2B5EF4-FFF2-40B4-BE49-F238E27FC236}">
                  <a16:creationId xmlns:a16="http://schemas.microsoft.com/office/drawing/2014/main" id="{EEE1614F-638F-EB48-AF5B-625BF7549A35}"/>
                </a:ext>
              </a:extLst>
            </p:cNvPr>
            <p:cNvSpPr/>
            <p:nvPr userDrawn="1"/>
          </p:nvSpPr>
          <p:spPr>
            <a:xfrm rot="6637973">
              <a:off x="1719792" y="-2638440"/>
              <a:ext cx="2415945" cy="5572600"/>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1 w 4078038"/>
                <a:gd name="connsiteY0" fmla="*/ 0 h 6958926"/>
                <a:gd name="connsiteX1" fmla="*/ 4078038 w 4078038"/>
                <a:gd name="connsiteY1" fmla="*/ 79615 h 6958926"/>
                <a:gd name="connsiteX2" fmla="*/ 4078038 w 4078038"/>
                <a:gd name="connsiteY2" fmla="*/ 6958926 h 6958926"/>
                <a:gd name="connsiteX3" fmla="*/ 1485198 w 4078038"/>
                <a:gd name="connsiteY3" fmla="*/ 6951902 h 6958926"/>
                <a:gd name="connsiteX4" fmla="*/ -1 w 4078038"/>
                <a:gd name="connsiteY4" fmla="*/ 0 h 6958926"/>
                <a:gd name="connsiteX0" fmla="*/ 1 w 4507237"/>
                <a:gd name="connsiteY0" fmla="*/ 0 h 6977420"/>
                <a:gd name="connsiteX1" fmla="*/ 4078040 w 4507237"/>
                <a:gd name="connsiteY1" fmla="*/ 79615 h 6977420"/>
                <a:gd name="connsiteX2" fmla="*/ 4507238 w 4507237"/>
                <a:gd name="connsiteY2" fmla="*/ 6977420 h 6977420"/>
                <a:gd name="connsiteX3" fmla="*/ 1485200 w 4507237"/>
                <a:gd name="connsiteY3" fmla="*/ 6951902 h 6977420"/>
                <a:gd name="connsiteX4" fmla="*/ 1 w 4507237"/>
                <a:gd name="connsiteY4" fmla="*/ 0 h 6977420"/>
                <a:gd name="connsiteX0" fmla="*/ -1 w 4507237"/>
                <a:gd name="connsiteY0" fmla="*/ 0 h 7130693"/>
                <a:gd name="connsiteX1" fmla="*/ 4078038 w 4507237"/>
                <a:gd name="connsiteY1" fmla="*/ 79615 h 7130693"/>
                <a:gd name="connsiteX2" fmla="*/ 4507236 w 4507237"/>
                <a:gd name="connsiteY2" fmla="*/ 6977420 h 7130693"/>
                <a:gd name="connsiteX3" fmla="*/ 3909048 w 4507237"/>
                <a:gd name="connsiteY3" fmla="*/ 7130693 h 7130693"/>
                <a:gd name="connsiteX4" fmla="*/ -1 w 4507237"/>
                <a:gd name="connsiteY4" fmla="*/ 0 h 7130693"/>
                <a:gd name="connsiteX0" fmla="*/ 1 w 4507237"/>
                <a:gd name="connsiteY0" fmla="*/ 0 h 7130693"/>
                <a:gd name="connsiteX1" fmla="*/ 4140240 w 4507237"/>
                <a:gd name="connsiteY1" fmla="*/ 72612 h 7130693"/>
                <a:gd name="connsiteX2" fmla="*/ 4507238 w 4507237"/>
                <a:gd name="connsiteY2" fmla="*/ 6977420 h 7130693"/>
                <a:gd name="connsiteX3" fmla="*/ 3909050 w 4507237"/>
                <a:gd name="connsiteY3" fmla="*/ 7130693 h 7130693"/>
                <a:gd name="connsiteX4" fmla="*/ 1 w 4507237"/>
                <a:gd name="connsiteY4" fmla="*/ 0 h 7130693"/>
                <a:gd name="connsiteX0" fmla="*/ -1 w 4507237"/>
                <a:gd name="connsiteY0" fmla="*/ 0 h 7130693"/>
                <a:gd name="connsiteX1" fmla="*/ 4164969 w 4507237"/>
                <a:gd name="connsiteY1" fmla="*/ 84792 h 7130693"/>
                <a:gd name="connsiteX2" fmla="*/ 4507236 w 4507237"/>
                <a:gd name="connsiteY2" fmla="*/ 6977420 h 7130693"/>
                <a:gd name="connsiteX3" fmla="*/ 3909048 w 4507237"/>
                <a:gd name="connsiteY3" fmla="*/ 7130693 h 7130693"/>
                <a:gd name="connsiteX4" fmla="*/ -1 w 4507237"/>
                <a:gd name="connsiteY4" fmla="*/ 0 h 7130693"/>
                <a:gd name="connsiteX0" fmla="*/ 1 w 4507237"/>
                <a:gd name="connsiteY0" fmla="*/ 0 h 7130693"/>
                <a:gd name="connsiteX1" fmla="*/ 3932621 w 4507237"/>
                <a:gd name="connsiteY1" fmla="*/ 385235 h 7130693"/>
                <a:gd name="connsiteX2" fmla="*/ 4507238 w 4507237"/>
                <a:gd name="connsiteY2" fmla="*/ 6977420 h 7130693"/>
                <a:gd name="connsiteX3" fmla="*/ 3909050 w 4507237"/>
                <a:gd name="connsiteY3" fmla="*/ 7130693 h 7130693"/>
                <a:gd name="connsiteX4" fmla="*/ 1 w 4507237"/>
                <a:gd name="connsiteY4" fmla="*/ 0 h 7130693"/>
                <a:gd name="connsiteX0" fmla="*/ -1 w 4507237"/>
                <a:gd name="connsiteY0" fmla="*/ 0 h 7130693"/>
                <a:gd name="connsiteX1" fmla="*/ 4083100 w 4507237"/>
                <a:gd name="connsiteY1" fmla="*/ 105937 h 7130693"/>
                <a:gd name="connsiteX2" fmla="*/ 4507236 w 4507237"/>
                <a:gd name="connsiteY2" fmla="*/ 6977420 h 7130693"/>
                <a:gd name="connsiteX3" fmla="*/ 3909048 w 4507237"/>
                <a:gd name="connsiteY3" fmla="*/ 7130693 h 7130693"/>
                <a:gd name="connsiteX4" fmla="*/ -1 w 4507237"/>
                <a:gd name="connsiteY4" fmla="*/ 0 h 7130693"/>
                <a:gd name="connsiteX0" fmla="*/ 1 w 4507237"/>
                <a:gd name="connsiteY0" fmla="*/ 0 h 7130693"/>
                <a:gd name="connsiteX1" fmla="*/ 4104712 w 4507237"/>
                <a:gd name="connsiteY1" fmla="*/ 119664 h 7130693"/>
                <a:gd name="connsiteX2" fmla="*/ 4507238 w 4507237"/>
                <a:gd name="connsiteY2" fmla="*/ 6977420 h 7130693"/>
                <a:gd name="connsiteX3" fmla="*/ 3909050 w 4507237"/>
                <a:gd name="connsiteY3" fmla="*/ 7130693 h 7130693"/>
                <a:gd name="connsiteX4" fmla="*/ 1 w 4507237"/>
                <a:gd name="connsiteY4" fmla="*/ 0 h 7130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237" h="7130693">
                  <a:moveTo>
                    <a:pt x="1" y="0"/>
                  </a:moveTo>
                  <a:lnTo>
                    <a:pt x="4104712" y="119664"/>
                  </a:lnTo>
                  <a:lnTo>
                    <a:pt x="4507238" y="6977420"/>
                  </a:lnTo>
                  <a:lnTo>
                    <a:pt x="3909050" y="7130693"/>
                  </a:lnTo>
                  <a:lnTo>
                    <a:pt x="1" y="0"/>
                  </a:lnTo>
                  <a:close/>
                </a:path>
              </a:pathLst>
            </a:custGeom>
            <a:gradFill flip="none" rotWithShape="1">
              <a:gsLst>
                <a:gs pos="30000">
                  <a:srgbClr val="0F2A50"/>
                </a:gs>
                <a:gs pos="100000">
                  <a:srgbClr val="1B4679"/>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cxnSp>
        <p:nvCxnSpPr>
          <p:cNvPr id="6" name="Straight Connector 5">
            <a:extLst>
              <a:ext uri="{FF2B5EF4-FFF2-40B4-BE49-F238E27FC236}">
                <a16:creationId xmlns:a16="http://schemas.microsoft.com/office/drawing/2014/main" id="{5D541367-E8FE-D74E-B1E0-20B2675F42F1}"/>
              </a:ext>
            </a:extLst>
          </p:cNvPr>
          <p:cNvCxnSpPr/>
          <p:nvPr userDrawn="1"/>
        </p:nvCxnSpPr>
        <p:spPr>
          <a:xfrm>
            <a:off x="5287909" y="3675941"/>
            <a:ext cx="6731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 Placeholder 14">
            <a:extLst>
              <a:ext uri="{FF2B5EF4-FFF2-40B4-BE49-F238E27FC236}">
                <a16:creationId xmlns:a16="http://schemas.microsoft.com/office/drawing/2014/main" id="{79C85417-C380-0348-A2D4-D46102309BCF}"/>
              </a:ext>
            </a:extLst>
          </p:cNvPr>
          <p:cNvSpPr>
            <a:spLocks noGrp="1"/>
          </p:cNvSpPr>
          <p:nvPr>
            <p:ph type="body" sz="quarter" idx="15" hasCustomPrompt="1"/>
          </p:nvPr>
        </p:nvSpPr>
        <p:spPr>
          <a:xfrm>
            <a:off x="5121547" y="3691439"/>
            <a:ext cx="6035675" cy="567223"/>
          </a:xfrm>
        </p:spPr>
        <p:txBody>
          <a:bodyPr lIns="182880" anchor="t" anchorCtr="0"/>
          <a:lstStyle>
            <a:lvl1pPr marL="0" marR="0" indent="0" algn="l" defTabSz="914400" rtl="0" eaLnBrk="1" fontAlgn="auto" latinLnBrk="0" hangingPunct="1">
              <a:lnSpc>
                <a:spcPct val="100000"/>
              </a:lnSpc>
              <a:spcBef>
                <a:spcPts val="0"/>
              </a:spcBef>
              <a:spcAft>
                <a:spcPts val="0"/>
              </a:spcAft>
              <a:buClrTx/>
              <a:buSzTx/>
              <a:buFontTx/>
              <a:buNone/>
              <a:tabLst/>
              <a:defRPr sz="2000">
                <a:solidFill>
                  <a:schemeClr val="bg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Roboto Light" panose="02000000000000000000" pitchFamily="2" charset="0"/>
                <a:ea typeface="Roboto Light" panose="02000000000000000000" pitchFamily="2" charset="0"/>
                <a:cs typeface="Roboto Black" panose="02000000000000000000" pitchFamily="2" charset="0"/>
              </a:rPr>
              <a:t>Insert subtitle here</a:t>
            </a:r>
          </a:p>
        </p:txBody>
      </p:sp>
      <p:sp>
        <p:nvSpPr>
          <p:cNvPr id="21" name="Text Placeholder 19">
            <a:extLst>
              <a:ext uri="{FF2B5EF4-FFF2-40B4-BE49-F238E27FC236}">
                <a16:creationId xmlns:a16="http://schemas.microsoft.com/office/drawing/2014/main" id="{C20ADD42-C550-E74B-B355-428175901498}"/>
              </a:ext>
            </a:extLst>
          </p:cNvPr>
          <p:cNvSpPr>
            <a:spLocks noGrp="1"/>
          </p:cNvSpPr>
          <p:nvPr>
            <p:ph type="body" sz="quarter" idx="16" hasCustomPrompt="1"/>
          </p:nvPr>
        </p:nvSpPr>
        <p:spPr>
          <a:xfrm>
            <a:off x="8907215" y="209630"/>
            <a:ext cx="3108325" cy="922337"/>
          </a:xfrm>
        </p:spPr>
        <p:txBody>
          <a:bodyPr/>
          <a:lstStyle>
            <a:lvl1pPr marL="0" marR="0" indent="0" algn="r" defTabSz="914400" rtl="0" eaLnBrk="1" fontAlgn="auto" latinLnBrk="0" hangingPunct="1">
              <a:lnSpc>
                <a:spcPct val="80000"/>
              </a:lnSpc>
              <a:spcBef>
                <a:spcPts val="0"/>
              </a:spcBef>
              <a:spcAft>
                <a:spcPts val="0"/>
              </a:spcAft>
              <a:buClrTx/>
              <a:buSzTx/>
              <a:buFontTx/>
              <a:buNone/>
              <a:tabLst/>
              <a:defRPr sz="1400">
                <a:solidFill>
                  <a:schemeClr val="bg1"/>
                </a:solidFill>
              </a:defRPr>
            </a:lvl1pPr>
          </a:lstStyle>
          <a:p>
            <a:pPr marL="0" marR="0" lvl="0" indent="0" algn="r" defTabSz="914400" rtl="0" eaLnBrk="1" fontAlgn="auto" latinLnBrk="0" hangingPunct="1">
              <a:lnSpc>
                <a:spcPct val="8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Roboto Thin" panose="02000000000000000000" pitchFamily="2" charset="0"/>
                <a:ea typeface="Roboto Thin" panose="02000000000000000000" pitchFamily="2" charset="0"/>
                <a:cs typeface="Roboto Light" panose="02000000000000000000" pitchFamily="2" charset="0"/>
              </a:rPr>
              <a:t>Full Name</a:t>
            </a:r>
          </a:p>
          <a:p>
            <a:pPr marL="0" marR="0" lvl="0" indent="0" algn="r" defTabSz="914400" rtl="0" eaLnBrk="1" fontAlgn="auto" latinLnBrk="0" hangingPunct="1">
              <a:lnSpc>
                <a:spcPct val="8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Roboto Thin" panose="02000000000000000000" pitchFamily="2" charset="0"/>
                <a:ea typeface="Roboto Thin" panose="02000000000000000000" pitchFamily="2" charset="0"/>
                <a:cs typeface="Roboto Light" panose="02000000000000000000" pitchFamily="2" charset="0"/>
              </a:rPr>
              <a:t>Job Title</a:t>
            </a:r>
          </a:p>
          <a:p>
            <a:pPr marL="0" marR="0" lvl="0" indent="0" algn="r" defTabSz="914400" rtl="0" eaLnBrk="1" fontAlgn="auto" latinLnBrk="0" hangingPunct="1">
              <a:lnSpc>
                <a:spcPct val="8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Roboto Thin" panose="02000000000000000000" pitchFamily="2" charset="0"/>
              <a:ea typeface="Roboto Thin" panose="02000000000000000000" pitchFamily="2" charset="0"/>
              <a:cs typeface="Roboto Light" panose="02000000000000000000" pitchFamily="2" charset="0"/>
            </a:endParaRPr>
          </a:p>
          <a:p>
            <a:pPr marL="0" marR="0" lvl="0" indent="0" algn="r" defTabSz="914400" rtl="0" eaLnBrk="1" fontAlgn="auto" latinLnBrk="0" hangingPunct="1">
              <a:lnSpc>
                <a:spcPct val="8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Roboto Thin" panose="02000000000000000000" pitchFamily="2" charset="0"/>
                <a:ea typeface="Roboto Thin" panose="02000000000000000000" pitchFamily="2" charset="0"/>
                <a:cs typeface="Roboto Light" panose="02000000000000000000" pitchFamily="2" charset="0"/>
              </a:rPr>
              <a:t>Month Year</a:t>
            </a:r>
          </a:p>
        </p:txBody>
      </p:sp>
      <p:sp>
        <p:nvSpPr>
          <p:cNvPr id="15" name="Text Placeholder 7">
            <a:extLst>
              <a:ext uri="{FF2B5EF4-FFF2-40B4-BE49-F238E27FC236}">
                <a16:creationId xmlns:a16="http://schemas.microsoft.com/office/drawing/2014/main" id="{8811BDA8-AA89-1B43-9525-404A716EC9DD}"/>
              </a:ext>
            </a:extLst>
          </p:cNvPr>
          <p:cNvSpPr>
            <a:spLocks noGrp="1"/>
          </p:cNvSpPr>
          <p:nvPr>
            <p:ph type="body" sz="quarter" idx="18" hasCustomPrompt="1"/>
          </p:nvPr>
        </p:nvSpPr>
        <p:spPr>
          <a:xfrm>
            <a:off x="5121547" y="1894569"/>
            <a:ext cx="6035675" cy="1751012"/>
          </a:xfrm>
        </p:spPr>
        <p:txBody>
          <a:bodyPr anchor="b"/>
          <a:lstStyle>
            <a:lvl1pPr marL="91440" indent="-91440">
              <a:lnSpc>
                <a:spcPct val="85000"/>
              </a:lnSpc>
              <a:buFont typeface="System Font Regular"/>
              <a:buChar char=" "/>
              <a:tabLst/>
              <a:defRPr sz="3200" b="1">
                <a:solidFill>
                  <a:schemeClr val="bg1"/>
                </a:solidFill>
                <a:latin typeface="Noticia Text" panose="02000503060000020004" pitchFamily="2" charset="77"/>
              </a:defRPr>
            </a:lvl1pPr>
            <a:lvl2pPr marL="91440" indent="-91440">
              <a:lnSpc>
                <a:spcPct val="85000"/>
              </a:lnSpc>
              <a:buFont typeface="System Font Regular"/>
              <a:buChar char=" "/>
              <a:tabLst/>
              <a:defRPr sz="1600">
                <a:solidFill>
                  <a:schemeClr val="bg1"/>
                </a:solidFill>
              </a:defRPr>
            </a:lvl2pPr>
            <a:lvl3pPr marL="91440" indent="-91440">
              <a:lnSpc>
                <a:spcPct val="80000"/>
              </a:lnSpc>
              <a:buFont typeface="System Font Regular"/>
              <a:buChar char=" "/>
              <a:tabLst/>
              <a:defRPr sz="1600">
                <a:solidFill>
                  <a:schemeClr val="bg1"/>
                </a:solidFill>
              </a:defRPr>
            </a:lvl3pPr>
            <a:lvl4pPr marL="91440" indent="-91440">
              <a:lnSpc>
                <a:spcPct val="80000"/>
              </a:lnSpc>
              <a:buFont typeface="System Font Regular"/>
              <a:buChar char=" "/>
              <a:tabLst/>
              <a:defRPr sz="1600">
                <a:solidFill>
                  <a:schemeClr val="bg1"/>
                </a:solidFill>
              </a:defRPr>
            </a:lvl4pPr>
            <a:lvl5pPr marL="91440" indent="-91440">
              <a:lnSpc>
                <a:spcPct val="80000"/>
              </a:lnSpc>
              <a:buFont typeface="System Font Regular"/>
              <a:buChar char=" "/>
              <a:tabLst/>
              <a:defRPr sz="1600">
                <a:solidFill>
                  <a:schemeClr val="bg1"/>
                </a:solidFill>
              </a:defRPr>
            </a:lvl5pPr>
          </a:lstStyle>
          <a:p>
            <a:pPr lvl="0"/>
            <a:r>
              <a:rPr lang="en-US"/>
              <a:t>Insert Title Here</a:t>
            </a:r>
          </a:p>
          <a:p>
            <a:pPr lvl="1"/>
            <a:r>
              <a:rPr lang="en-US"/>
              <a:t>Subtitle Here</a:t>
            </a:r>
          </a:p>
        </p:txBody>
      </p:sp>
      <p:sp>
        <p:nvSpPr>
          <p:cNvPr id="7" name="Slide Number Placeholder 4">
            <a:extLst>
              <a:ext uri="{FF2B5EF4-FFF2-40B4-BE49-F238E27FC236}">
                <a16:creationId xmlns:a16="http://schemas.microsoft.com/office/drawing/2014/main" id="{DE4D5454-B2A1-DA25-6324-ADCD3E50C955}"/>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a:t>
            </a:r>
          </a:p>
        </p:txBody>
      </p:sp>
      <p:pic>
        <p:nvPicPr>
          <p:cNvPr id="5" name="Graphic 4">
            <a:extLst>
              <a:ext uri="{FF2B5EF4-FFF2-40B4-BE49-F238E27FC236}">
                <a16:creationId xmlns:a16="http://schemas.microsoft.com/office/drawing/2014/main" id="{016489F4-3C1A-6926-F7CA-451DFD4108CC}"/>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589499" y="2268152"/>
            <a:ext cx="4174705" cy="1790247"/>
          </a:xfrm>
          <a:prstGeom prst="rect">
            <a:avLst/>
          </a:prstGeom>
        </p:spPr>
      </p:pic>
    </p:spTree>
    <p:extLst>
      <p:ext uri="{BB962C8B-B14F-4D97-AF65-F5344CB8AC3E}">
        <p14:creationId xmlns:p14="http://schemas.microsoft.com/office/powerpoint/2010/main" val="115620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99E94DB-D6E1-B042-9703-67853A096EEF}"/>
              </a:ext>
            </a:extLst>
          </p:cNvPr>
          <p:cNvSpPr>
            <a:spLocks noGrp="1"/>
          </p:cNvSpPr>
          <p:nvPr>
            <p:ph type="pic" sz="quarter" idx="10"/>
          </p:nvPr>
        </p:nvSpPr>
        <p:spPr>
          <a:xfrm>
            <a:off x="0" y="0"/>
            <a:ext cx="12192000" cy="6858000"/>
          </a:xfrm>
        </p:spPr>
        <p:txBody>
          <a:bodyPr/>
          <a:lstStyle/>
          <a:p>
            <a:r>
              <a:rPr lang="en-GB"/>
              <a:t>Click icon to add picture</a:t>
            </a:r>
            <a:endParaRPr lang="en-US"/>
          </a:p>
        </p:txBody>
      </p:sp>
      <p:sp>
        <p:nvSpPr>
          <p:cNvPr id="26" name="Text Placeholder 25">
            <a:extLst>
              <a:ext uri="{FF2B5EF4-FFF2-40B4-BE49-F238E27FC236}">
                <a16:creationId xmlns:a16="http://schemas.microsoft.com/office/drawing/2014/main" id="{56108B2A-2159-0043-B41B-36025D6732CD}"/>
              </a:ext>
            </a:extLst>
          </p:cNvPr>
          <p:cNvSpPr>
            <a:spLocks noGrp="1"/>
          </p:cNvSpPr>
          <p:nvPr>
            <p:ph type="body" sz="quarter" idx="18"/>
          </p:nvPr>
        </p:nvSpPr>
        <p:spPr>
          <a:xfrm>
            <a:off x="0" y="0"/>
            <a:ext cx="8242300" cy="6858000"/>
          </a:xfrm>
          <a:custGeom>
            <a:avLst/>
            <a:gdLst>
              <a:gd name="connsiteX0" fmla="*/ 0 w 8242300"/>
              <a:gd name="connsiteY0" fmla="*/ 0 h 6858000"/>
              <a:gd name="connsiteX1" fmla="*/ 8242300 w 8242300"/>
              <a:gd name="connsiteY1" fmla="*/ 0 h 6858000"/>
              <a:gd name="connsiteX2" fmla="*/ 8242300 w 8242300"/>
              <a:gd name="connsiteY2" fmla="*/ 6858000 h 6858000"/>
              <a:gd name="connsiteX3" fmla="*/ 0 w 8242300"/>
              <a:gd name="connsiteY3" fmla="*/ 6858000 h 6858000"/>
              <a:gd name="connsiteX4" fmla="*/ 0 w 8242300"/>
              <a:gd name="connsiteY4" fmla="*/ 0 h 6858000"/>
              <a:gd name="connsiteX0" fmla="*/ 0 w 8242300"/>
              <a:gd name="connsiteY0" fmla="*/ 0 h 6858000"/>
              <a:gd name="connsiteX1" fmla="*/ 5118100 w 8242300"/>
              <a:gd name="connsiteY1" fmla="*/ 0 h 6858000"/>
              <a:gd name="connsiteX2" fmla="*/ 8242300 w 8242300"/>
              <a:gd name="connsiteY2" fmla="*/ 6858000 h 6858000"/>
              <a:gd name="connsiteX3" fmla="*/ 0 w 8242300"/>
              <a:gd name="connsiteY3" fmla="*/ 6858000 h 6858000"/>
              <a:gd name="connsiteX4" fmla="*/ 0 w 8242300"/>
              <a:gd name="connsiteY4" fmla="*/ 0 h 6858000"/>
              <a:gd name="connsiteX0" fmla="*/ 0 w 8242300"/>
              <a:gd name="connsiteY0" fmla="*/ 0 h 6858000"/>
              <a:gd name="connsiteX1" fmla="*/ 5791200 w 8242300"/>
              <a:gd name="connsiteY1" fmla="*/ 12700 h 6858000"/>
              <a:gd name="connsiteX2" fmla="*/ 8242300 w 8242300"/>
              <a:gd name="connsiteY2" fmla="*/ 6858000 h 6858000"/>
              <a:gd name="connsiteX3" fmla="*/ 0 w 8242300"/>
              <a:gd name="connsiteY3" fmla="*/ 6858000 h 6858000"/>
              <a:gd name="connsiteX4" fmla="*/ 0 w 82423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300" h="6858000">
                <a:moveTo>
                  <a:pt x="0" y="0"/>
                </a:moveTo>
                <a:lnTo>
                  <a:pt x="5791200" y="12700"/>
                </a:lnTo>
                <a:lnTo>
                  <a:pt x="8242300" y="6858000"/>
                </a:lnTo>
                <a:lnTo>
                  <a:pt x="0" y="6858000"/>
                </a:lnTo>
                <a:lnTo>
                  <a:pt x="0" y="0"/>
                </a:lnTo>
                <a:close/>
              </a:path>
            </a:pathLst>
          </a:custGeom>
          <a:solidFill>
            <a:srgbClr val="0A1A3B">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l">
              <a:buNone/>
              <a:defRPr lang="en-US" sz="100" smtClean="0">
                <a:solidFill>
                  <a:schemeClr val="lt1"/>
                </a:solidFill>
                <a:latin typeface="+mn-lt"/>
                <a:ea typeface="+mn-ea"/>
              </a:defRPr>
            </a:lvl1pPr>
            <a:lvl2pPr algn="l">
              <a:defRPr lang="en-US" smtClean="0">
                <a:solidFill>
                  <a:schemeClr val="lt1"/>
                </a:solidFill>
                <a:latin typeface="+mn-lt"/>
                <a:ea typeface="+mn-ea"/>
              </a:defRPr>
            </a:lvl2pPr>
            <a:lvl3pPr algn="l">
              <a:defRPr lang="en-US" sz="1800" smtClean="0">
                <a:solidFill>
                  <a:schemeClr val="lt1"/>
                </a:solidFill>
                <a:latin typeface="+mn-lt"/>
                <a:ea typeface="+mn-ea"/>
              </a:defRPr>
            </a:lvl3pPr>
            <a:lvl4pPr algn="l">
              <a:defRPr lang="en-US" sz="1800" smtClean="0">
                <a:solidFill>
                  <a:schemeClr val="lt1"/>
                </a:solidFill>
                <a:latin typeface="+mn-lt"/>
                <a:ea typeface="+mn-ea"/>
              </a:defRPr>
            </a:lvl4pPr>
            <a:lvl5pPr algn="l">
              <a:defRPr lang="en-US" sz="1800">
                <a:solidFill>
                  <a:schemeClr val="lt1"/>
                </a:solidFill>
                <a:latin typeface="+mn-lt"/>
                <a:ea typeface="+mn-ea"/>
              </a:defRPr>
            </a:lvl5pPr>
          </a:lstStyle>
          <a:p>
            <a:pPr marL="0" lvl="0" algn="ctr"/>
            <a:r>
              <a:rPr lang="en-GB"/>
              <a:t>Click to edit Master text styles</a:t>
            </a:r>
          </a:p>
        </p:txBody>
      </p:sp>
      <p:sp>
        <p:nvSpPr>
          <p:cNvPr id="23" name="Text Placeholder 21">
            <a:extLst>
              <a:ext uri="{FF2B5EF4-FFF2-40B4-BE49-F238E27FC236}">
                <a16:creationId xmlns:a16="http://schemas.microsoft.com/office/drawing/2014/main" id="{E8F72EC3-F856-FE48-BA2B-1A2DE94114C7}"/>
              </a:ext>
            </a:extLst>
          </p:cNvPr>
          <p:cNvSpPr>
            <a:spLocks noGrp="1"/>
          </p:cNvSpPr>
          <p:nvPr>
            <p:ph type="body" sz="quarter" idx="17" hasCustomPrompt="1"/>
          </p:nvPr>
        </p:nvSpPr>
        <p:spPr>
          <a:xfrm>
            <a:off x="749300" y="4309615"/>
            <a:ext cx="5943600" cy="858838"/>
          </a:xfrm>
        </p:spPr>
        <p:txBody>
          <a:bodyPr lIns="182880" anchor="t" anchorCtr="0"/>
          <a:lstStyle>
            <a:lvl1pPr marL="0" indent="0">
              <a:buNone/>
              <a:defRPr sz="2000" b="0" i="0">
                <a:solidFill>
                  <a:schemeClr val="bg1"/>
                </a:solidFill>
                <a:latin typeface="Roboto Light" panose="02000000000000000000" pitchFamily="2" charset="0"/>
                <a:ea typeface="Roboto Light" panose="02000000000000000000" pitchFamily="2" charset="0"/>
              </a:defRPr>
            </a:lvl1pPr>
          </a:lstStyle>
          <a:p>
            <a:pPr lvl="0"/>
            <a:r>
              <a:rPr lang="en-US"/>
              <a:t>Insert divider subtitle or description here</a:t>
            </a:r>
          </a:p>
        </p:txBody>
      </p:sp>
      <p:cxnSp>
        <p:nvCxnSpPr>
          <p:cNvPr id="13" name="Straight Connector 12">
            <a:extLst>
              <a:ext uri="{FF2B5EF4-FFF2-40B4-BE49-F238E27FC236}">
                <a16:creationId xmlns:a16="http://schemas.microsoft.com/office/drawing/2014/main" id="{BAA0F33F-08B7-A94A-B3FF-BF05129FB5EC}"/>
              </a:ext>
            </a:extLst>
          </p:cNvPr>
          <p:cNvCxnSpPr>
            <a:cxnSpLocks/>
          </p:cNvCxnSpPr>
          <p:nvPr userDrawn="1"/>
        </p:nvCxnSpPr>
        <p:spPr>
          <a:xfrm>
            <a:off x="914407" y="4106034"/>
            <a:ext cx="39319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Text Placeholder 7">
            <a:extLst>
              <a:ext uri="{FF2B5EF4-FFF2-40B4-BE49-F238E27FC236}">
                <a16:creationId xmlns:a16="http://schemas.microsoft.com/office/drawing/2014/main" id="{DC6B6FAA-62D0-EF4D-87F8-0A00B9A999B8}"/>
              </a:ext>
            </a:extLst>
          </p:cNvPr>
          <p:cNvSpPr>
            <a:spLocks noGrp="1"/>
          </p:cNvSpPr>
          <p:nvPr>
            <p:ph type="body" sz="quarter" idx="19" hasCustomPrompt="1"/>
          </p:nvPr>
        </p:nvSpPr>
        <p:spPr>
          <a:xfrm>
            <a:off x="749301" y="3090413"/>
            <a:ext cx="5943600" cy="858839"/>
          </a:xfrm>
        </p:spPr>
        <p:txBody>
          <a:bodyPr anchor="b"/>
          <a:lstStyle>
            <a:lvl1pPr marL="91440" indent="-91440">
              <a:lnSpc>
                <a:spcPct val="85000"/>
              </a:lnSpc>
              <a:buFont typeface="System Font Regular"/>
              <a:buChar char=" "/>
              <a:tabLst/>
              <a:defRPr sz="2800" b="1">
                <a:solidFill>
                  <a:schemeClr val="bg1"/>
                </a:solidFill>
                <a:latin typeface="Noticia Text" panose="02000503060000020004" pitchFamily="2" charset="77"/>
              </a:defRPr>
            </a:lvl1pPr>
            <a:lvl2pPr marL="91440" indent="-91440">
              <a:lnSpc>
                <a:spcPct val="85000"/>
              </a:lnSpc>
              <a:buFont typeface="System Font Regular"/>
              <a:buChar char=" "/>
              <a:tabLst/>
              <a:defRPr sz="1600">
                <a:solidFill>
                  <a:schemeClr val="bg1"/>
                </a:solidFill>
              </a:defRPr>
            </a:lvl2pPr>
            <a:lvl3pPr marL="91440" indent="-91440">
              <a:lnSpc>
                <a:spcPct val="80000"/>
              </a:lnSpc>
              <a:buFont typeface="System Font Regular"/>
              <a:buChar char=" "/>
              <a:tabLst/>
              <a:defRPr sz="1600">
                <a:solidFill>
                  <a:schemeClr val="bg1"/>
                </a:solidFill>
              </a:defRPr>
            </a:lvl3pPr>
            <a:lvl4pPr marL="91440" indent="-91440">
              <a:lnSpc>
                <a:spcPct val="80000"/>
              </a:lnSpc>
              <a:buFont typeface="System Font Regular"/>
              <a:buChar char=" "/>
              <a:tabLst/>
              <a:defRPr sz="1600">
                <a:solidFill>
                  <a:schemeClr val="bg1"/>
                </a:solidFill>
              </a:defRPr>
            </a:lvl4pPr>
            <a:lvl5pPr marL="91440" indent="-91440">
              <a:lnSpc>
                <a:spcPct val="80000"/>
              </a:lnSpc>
              <a:buFont typeface="System Font Regular"/>
              <a:buChar char=" "/>
              <a:tabLst/>
              <a:defRPr sz="1600">
                <a:solidFill>
                  <a:schemeClr val="bg1"/>
                </a:solidFill>
              </a:defRPr>
            </a:lvl5pPr>
          </a:lstStyle>
          <a:p>
            <a:pPr lvl="0"/>
            <a:r>
              <a:rPr lang="en-US"/>
              <a:t>Insert Divider Title Here</a:t>
            </a:r>
          </a:p>
          <a:p>
            <a:pPr lvl="1"/>
            <a:r>
              <a:rPr lang="en-US"/>
              <a:t>Subtitle Here</a:t>
            </a:r>
          </a:p>
        </p:txBody>
      </p:sp>
      <p:sp>
        <p:nvSpPr>
          <p:cNvPr id="19" name="Slide Number Placeholder 4">
            <a:extLst>
              <a:ext uri="{FF2B5EF4-FFF2-40B4-BE49-F238E27FC236}">
                <a16:creationId xmlns:a16="http://schemas.microsoft.com/office/drawing/2014/main" id="{1343FC2D-897B-624E-AC50-92CE111DC65F}"/>
              </a:ext>
            </a:extLst>
          </p:cNvPr>
          <p:cNvSpPr txBox="1">
            <a:spLocks/>
          </p:cNvSpPr>
          <p:nvPr userDrawn="1"/>
        </p:nvSpPr>
        <p:spPr>
          <a:xfrm>
            <a:off x="46300" y="6493743"/>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solidFill>
                  <a:schemeClr val="bg1"/>
                </a:solidFill>
              </a:rPr>
              <a:t>© 2023 </a:t>
            </a:r>
            <a:r>
              <a:rPr lang="en-US" err="1">
                <a:solidFill>
                  <a:schemeClr val="bg1"/>
                </a:solidFill>
              </a:rPr>
              <a:t>Gurobi</a:t>
            </a:r>
            <a:r>
              <a:rPr lang="en-US">
                <a:solidFill>
                  <a:schemeClr val="bg1"/>
                </a:solidFill>
              </a:rPr>
              <a:t> Optimization, LLC. Confidential, All Rights Reserved | </a:t>
            </a:r>
            <a:fld id="{CDF6EA6A-59C7-4E41-A68B-1DF3A502FE69}" type="slidenum">
              <a:rPr smtClean="0">
                <a:solidFill>
                  <a:schemeClr val="bg1"/>
                </a:solidFill>
              </a:rPr>
              <a:pPr algn="l"/>
              <a:t>‹#›</a:t>
            </a:fld>
            <a:endParaRPr>
              <a:solidFill>
                <a:schemeClr val="bg1"/>
              </a:solidFill>
            </a:endParaRPr>
          </a:p>
        </p:txBody>
      </p:sp>
    </p:spTree>
    <p:extLst>
      <p:ext uri="{BB962C8B-B14F-4D97-AF65-F5344CB8AC3E}">
        <p14:creationId xmlns:p14="http://schemas.microsoft.com/office/powerpoint/2010/main" val="726508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rgbClr val="DFE4EB"/>
        </a:solidFill>
        <a:effectLst/>
      </p:bgPr>
    </p:bg>
    <p:spTree>
      <p:nvGrpSpPr>
        <p:cNvPr id="1" name=""/>
        <p:cNvGrpSpPr/>
        <p:nvPr/>
      </p:nvGrpSpPr>
      <p:grpSpPr>
        <a:xfrm>
          <a:off x="0" y="0"/>
          <a:ext cx="0" cy="0"/>
          <a:chOff x="0" y="0"/>
          <a:chExt cx="0" cy="0"/>
        </a:xfrm>
      </p:grpSpPr>
      <p:sp>
        <p:nvSpPr>
          <p:cNvPr id="7" name="Rectangle 1">
            <a:extLst>
              <a:ext uri="{FF2B5EF4-FFF2-40B4-BE49-F238E27FC236}">
                <a16:creationId xmlns:a16="http://schemas.microsoft.com/office/drawing/2014/main" id="{8DBE0DB0-7924-7447-93F9-823E134390C4}"/>
              </a:ext>
            </a:extLst>
          </p:cNvPr>
          <p:cNvSpPr/>
          <p:nvPr userDrawn="1"/>
        </p:nvSpPr>
        <p:spPr>
          <a:xfrm>
            <a:off x="0" y="1536701"/>
            <a:ext cx="3226526" cy="5321300"/>
          </a:xfrm>
          <a:custGeom>
            <a:avLst/>
            <a:gdLst>
              <a:gd name="connsiteX0" fmla="*/ 0 w 3226526"/>
              <a:gd name="connsiteY0" fmla="*/ 0 h 4833257"/>
              <a:gd name="connsiteX1" fmla="*/ 3226526 w 3226526"/>
              <a:gd name="connsiteY1" fmla="*/ 0 h 4833257"/>
              <a:gd name="connsiteX2" fmla="*/ 3226526 w 3226526"/>
              <a:gd name="connsiteY2" fmla="*/ 4833257 h 4833257"/>
              <a:gd name="connsiteX3" fmla="*/ 0 w 3226526"/>
              <a:gd name="connsiteY3" fmla="*/ 4833257 h 4833257"/>
              <a:gd name="connsiteX4" fmla="*/ 0 w 3226526"/>
              <a:gd name="connsiteY4" fmla="*/ 0 h 4833257"/>
              <a:gd name="connsiteX0" fmla="*/ 0 w 4558937"/>
              <a:gd name="connsiteY0" fmla="*/ 0 h 4833257"/>
              <a:gd name="connsiteX1" fmla="*/ 4558937 w 4558937"/>
              <a:gd name="connsiteY1" fmla="*/ 4062549 h 4833257"/>
              <a:gd name="connsiteX2" fmla="*/ 3226526 w 4558937"/>
              <a:gd name="connsiteY2" fmla="*/ 4833257 h 4833257"/>
              <a:gd name="connsiteX3" fmla="*/ 0 w 4558937"/>
              <a:gd name="connsiteY3" fmla="*/ 4833257 h 4833257"/>
              <a:gd name="connsiteX4" fmla="*/ 0 w 4558937"/>
              <a:gd name="connsiteY4" fmla="*/ 0 h 4833257"/>
              <a:gd name="connsiteX0" fmla="*/ 0 w 3226526"/>
              <a:gd name="connsiteY0" fmla="*/ 0 h 4833257"/>
              <a:gd name="connsiteX1" fmla="*/ 1306286 w 3226526"/>
              <a:gd name="connsiteY1" fmla="*/ 600892 h 4833257"/>
              <a:gd name="connsiteX2" fmla="*/ 3226526 w 3226526"/>
              <a:gd name="connsiteY2" fmla="*/ 4833257 h 4833257"/>
              <a:gd name="connsiteX3" fmla="*/ 0 w 3226526"/>
              <a:gd name="connsiteY3" fmla="*/ 4833257 h 4833257"/>
              <a:gd name="connsiteX4" fmla="*/ 0 w 3226526"/>
              <a:gd name="connsiteY4" fmla="*/ 0 h 4833257"/>
              <a:gd name="connsiteX0" fmla="*/ 0 w 3226526"/>
              <a:gd name="connsiteY0" fmla="*/ 0 h 4833257"/>
              <a:gd name="connsiteX1" fmla="*/ 1928586 w 3226526"/>
              <a:gd name="connsiteY1" fmla="*/ 1062301 h 4833257"/>
              <a:gd name="connsiteX2" fmla="*/ 3226526 w 3226526"/>
              <a:gd name="connsiteY2" fmla="*/ 4833257 h 4833257"/>
              <a:gd name="connsiteX3" fmla="*/ 0 w 3226526"/>
              <a:gd name="connsiteY3" fmla="*/ 4833257 h 4833257"/>
              <a:gd name="connsiteX4" fmla="*/ 0 w 3226526"/>
              <a:gd name="connsiteY4" fmla="*/ 0 h 483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526" h="4833257">
                <a:moveTo>
                  <a:pt x="0" y="0"/>
                </a:moveTo>
                <a:lnTo>
                  <a:pt x="1928586" y="1062301"/>
                </a:lnTo>
                <a:lnTo>
                  <a:pt x="3226526" y="4833257"/>
                </a:lnTo>
                <a:lnTo>
                  <a:pt x="0" y="4833257"/>
                </a:lnTo>
                <a:lnTo>
                  <a:pt x="0" y="0"/>
                </a:lnTo>
                <a:close/>
              </a:path>
            </a:pathLst>
          </a:custGeom>
          <a:solidFill>
            <a:srgbClr val="19457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1">
            <a:extLst>
              <a:ext uri="{FF2B5EF4-FFF2-40B4-BE49-F238E27FC236}">
                <a16:creationId xmlns:a16="http://schemas.microsoft.com/office/drawing/2014/main" id="{EE0794FD-25BB-014B-BBE2-5EAA6D875616}"/>
              </a:ext>
            </a:extLst>
          </p:cNvPr>
          <p:cNvSpPr/>
          <p:nvPr userDrawn="1"/>
        </p:nvSpPr>
        <p:spPr>
          <a:xfrm flipH="1">
            <a:off x="6502400" y="1828800"/>
            <a:ext cx="5689600" cy="5029200"/>
          </a:xfrm>
          <a:custGeom>
            <a:avLst/>
            <a:gdLst>
              <a:gd name="connsiteX0" fmla="*/ 0 w 3226526"/>
              <a:gd name="connsiteY0" fmla="*/ 0 h 4833257"/>
              <a:gd name="connsiteX1" fmla="*/ 3226526 w 3226526"/>
              <a:gd name="connsiteY1" fmla="*/ 0 h 4833257"/>
              <a:gd name="connsiteX2" fmla="*/ 3226526 w 3226526"/>
              <a:gd name="connsiteY2" fmla="*/ 4833257 h 4833257"/>
              <a:gd name="connsiteX3" fmla="*/ 0 w 3226526"/>
              <a:gd name="connsiteY3" fmla="*/ 4833257 h 4833257"/>
              <a:gd name="connsiteX4" fmla="*/ 0 w 3226526"/>
              <a:gd name="connsiteY4" fmla="*/ 0 h 4833257"/>
              <a:gd name="connsiteX0" fmla="*/ 0 w 4558937"/>
              <a:gd name="connsiteY0" fmla="*/ 0 h 4833257"/>
              <a:gd name="connsiteX1" fmla="*/ 4558937 w 4558937"/>
              <a:gd name="connsiteY1" fmla="*/ 4062549 h 4833257"/>
              <a:gd name="connsiteX2" fmla="*/ 3226526 w 4558937"/>
              <a:gd name="connsiteY2" fmla="*/ 4833257 h 4833257"/>
              <a:gd name="connsiteX3" fmla="*/ 0 w 4558937"/>
              <a:gd name="connsiteY3" fmla="*/ 4833257 h 4833257"/>
              <a:gd name="connsiteX4" fmla="*/ 0 w 4558937"/>
              <a:gd name="connsiteY4" fmla="*/ 0 h 4833257"/>
              <a:gd name="connsiteX0" fmla="*/ 0 w 3226526"/>
              <a:gd name="connsiteY0" fmla="*/ 0 h 4833257"/>
              <a:gd name="connsiteX1" fmla="*/ 1306286 w 3226526"/>
              <a:gd name="connsiteY1" fmla="*/ 600892 h 4833257"/>
              <a:gd name="connsiteX2" fmla="*/ 3226526 w 3226526"/>
              <a:gd name="connsiteY2" fmla="*/ 4833257 h 4833257"/>
              <a:gd name="connsiteX3" fmla="*/ 0 w 3226526"/>
              <a:gd name="connsiteY3" fmla="*/ 4833257 h 4833257"/>
              <a:gd name="connsiteX4" fmla="*/ 0 w 3226526"/>
              <a:gd name="connsiteY4" fmla="*/ 0 h 4833257"/>
              <a:gd name="connsiteX0" fmla="*/ 0 w 3618411"/>
              <a:gd name="connsiteY0" fmla="*/ 0 h 4833257"/>
              <a:gd name="connsiteX1" fmla="*/ 3618411 w 3618411"/>
              <a:gd name="connsiteY1" fmla="*/ 2967912 h 4833257"/>
              <a:gd name="connsiteX2" fmla="*/ 3226526 w 3618411"/>
              <a:gd name="connsiteY2" fmla="*/ 4833257 h 4833257"/>
              <a:gd name="connsiteX3" fmla="*/ 0 w 3618411"/>
              <a:gd name="connsiteY3" fmla="*/ 4833257 h 4833257"/>
              <a:gd name="connsiteX4" fmla="*/ 0 w 3618411"/>
              <a:gd name="connsiteY4" fmla="*/ 0 h 4833257"/>
              <a:gd name="connsiteX0" fmla="*/ 0 w 3718000"/>
              <a:gd name="connsiteY0" fmla="*/ 0 h 4833257"/>
              <a:gd name="connsiteX1" fmla="*/ 3718000 w 3718000"/>
              <a:gd name="connsiteY1" fmla="*/ 1588725 h 4833257"/>
              <a:gd name="connsiteX2" fmla="*/ 3226526 w 3718000"/>
              <a:gd name="connsiteY2" fmla="*/ 4833257 h 4833257"/>
              <a:gd name="connsiteX3" fmla="*/ 0 w 3718000"/>
              <a:gd name="connsiteY3" fmla="*/ 4833257 h 4833257"/>
              <a:gd name="connsiteX4" fmla="*/ 0 w 3718000"/>
              <a:gd name="connsiteY4" fmla="*/ 0 h 4833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8000" h="4833257">
                <a:moveTo>
                  <a:pt x="0" y="0"/>
                </a:moveTo>
                <a:lnTo>
                  <a:pt x="3718000" y="1588725"/>
                </a:lnTo>
                <a:lnTo>
                  <a:pt x="3226526" y="4833257"/>
                </a:lnTo>
                <a:lnTo>
                  <a:pt x="0" y="4833257"/>
                </a:lnTo>
                <a:lnTo>
                  <a:pt x="0" y="0"/>
                </a:lnTo>
                <a:close/>
              </a:path>
            </a:pathLst>
          </a:custGeom>
          <a:solidFill>
            <a:srgbClr val="19457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3">
            <a:extLst>
              <a:ext uri="{FF2B5EF4-FFF2-40B4-BE49-F238E27FC236}">
                <a16:creationId xmlns:a16="http://schemas.microsoft.com/office/drawing/2014/main" id="{CE46CB50-0D05-624F-9A37-6DD46D5FFF56}"/>
              </a:ext>
            </a:extLst>
          </p:cNvPr>
          <p:cNvSpPr/>
          <p:nvPr userDrawn="1"/>
        </p:nvSpPr>
        <p:spPr>
          <a:xfrm>
            <a:off x="0" y="622300"/>
            <a:ext cx="10934700" cy="6261094"/>
          </a:xfrm>
          <a:custGeom>
            <a:avLst/>
            <a:gdLst>
              <a:gd name="connsiteX0" fmla="*/ 0 w 10934700"/>
              <a:gd name="connsiteY0" fmla="*/ 0 h 3898894"/>
              <a:gd name="connsiteX1" fmla="*/ 10934700 w 10934700"/>
              <a:gd name="connsiteY1" fmla="*/ 0 h 3898894"/>
              <a:gd name="connsiteX2" fmla="*/ 10934700 w 10934700"/>
              <a:gd name="connsiteY2" fmla="*/ 3898894 h 3898894"/>
              <a:gd name="connsiteX3" fmla="*/ 0 w 10934700"/>
              <a:gd name="connsiteY3" fmla="*/ 3898894 h 3898894"/>
              <a:gd name="connsiteX4" fmla="*/ 0 w 10934700"/>
              <a:gd name="connsiteY4" fmla="*/ 0 h 3898894"/>
              <a:gd name="connsiteX0" fmla="*/ 0 w 10934700"/>
              <a:gd name="connsiteY0" fmla="*/ 2362200 h 6261094"/>
              <a:gd name="connsiteX1" fmla="*/ 8166100 w 10934700"/>
              <a:gd name="connsiteY1" fmla="*/ 0 h 6261094"/>
              <a:gd name="connsiteX2" fmla="*/ 10934700 w 10934700"/>
              <a:gd name="connsiteY2" fmla="*/ 6261094 h 6261094"/>
              <a:gd name="connsiteX3" fmla="*/ 0 w 10934700"/>
              <a:gd name="connsiteY3" fmla="*/ 6261094 h 6261094"/>
              <a:gd name="connsiteX4" fmla="*/ 0 w 10934700"/>
              <a:gd name="connsiteY4" fmla="*/ 2362200 h 6261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34700" h="6261094">
                <a:moveTo>
                  <a:pt x="0" y="2362200"/>
                </a:moveTo>
                <a:lnTo>
                  <a:pt x="8166100" y="0"/>
                </a:lnTo>
                <a:lnTo>
                  <a:pt x="10934700" y="6261094"/>
                </a:lnTo>
                <a:lnTo>
                  <a:pt x="0" y="6261094"/>
                </a:lnTo>
                <a:lnTo>
                  <a:pt x="0" y="2362200"/>
                </a:lnTo>
                <a:close/>
              </a:path>
            </a:pathLst>
          </a:custGeom>
          <a:gradFill flip="none" rotWithShape="1">
            <a:gsLst>
              <a:gs pos="20000">
                <a:schemeClr val="tx1">
                  <a:lumMod val="50000"/>
                </a:schemeClr>
              </a:gs>
              <a:gs pos="100000">
                <a:schemeClr val="tx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ED72655A-3357-9A4A-9A0A-96EBAF95D399}"/>
              </a:ext>
            </a:extLst>
          </p:cNvPr>
          <p:cNvCxnSpPr>
            <a:cxnSpLocks/>
          </p:cNvCxnSpPr>
          <p:nvPr userDrawn="1"/>
        </p:nvCxnSpPr>
        <p:spPr>
          <a:xfrm>
            <a:off x="914407" y="4106034"/>
            <a:ext cx="393192"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 Placeholder 21">
            <a:extLst>
              <a:ext uri="{FF2B5EF4-FFF2-40B4-BE49-F238E27FC236}">
                <a16:creationId xmlns:a16="http://schemas.microsoft.com/office/drawing/2014/main" id="{C18F2C90-8FDE-3349-B44B-E924E7F9EC90}"/>
              </a:ext>
            </a:extLst>
          </p:cNvPr>
          <p:cNvSpPr>
            <a:spLocks noGrp="1"/>
          </p:cNvSpPr>
          <p:nvPr>
            <p:ph type="body" sz="quarter" idx="17" hasCustomPrompt="1"/>
          </p:nvPr>
        </p:nvSpPr>
        <p:spPr>
          <a:xfrm>
            <a:off x="749300" y="4309615"/>
            <a:ext cx="5943600" cy="858838"/>
          </a:xfrm>
        </p:spPr>
        <p:txBody>
          <a:bodyPr lIns="182880" anchor="t" anchorCtr="0"/>
          <a:lstStyle>
            <a:lvl1pPr marL="0" indent="0">
              <a:buNone/>
              <a:defRPr sz="2000" b="0" i="0">
                <a:solidFill>
                  <a:schemeClr val="bg1"/>
                </a:solidFill>
                <a:latin typeface="Roboto Light" panose="02000000000000000000" pitchFamily="2" charset="0"/>
                <a:ea typeface="Roboto Light" panose="02000000000000000000" pitchFamily="2" charset="0"/>
              </a:defRPr>
            </a:lvl1pPr>
          </a:lstStyle>
          <a:p>
            <a:pPr lvl="0"/>
            <a:r>
              <a:rPr lang="en-US"/>
              <a:t>Insert divider subtitle or description here</a:t>
            </a:r>
          </a:p>
        </p:txBody>
      </p:sp>
      <p:sp>
        <p:nvSpPr>
          <p:cNvPr id="18" name="Text Placeholder 7">
            <a:extLst>
              <a:ext uri="{FF2B5EF4-FFF2-40B4-BE49-F238E27FC236}">
                <a16:creationId xmlns:a16="http://schemas.microsoft.com/office/drawing/2014/main" id="{F3735453-AE4A-F14C-99BC-0523A6EBE57E}"/>
              </a:ext>
            </a:extLst>
          </p:cNvPr>
          <p:cNvSpPr>
            <a:spLocks noGrp="1"/>
          </p:cNvSpPr>
          <p:nvPr>
            <p:ph type="body" sz="quarter" idx="19" hasCustomPrompt="1"/>
          </p:nvPr>
        </p:nvSpPr>
        <p:spPr>
          <a:xfrm>
            <a:off x="749301" y="3090413"/>
            <a:ext cx="5943600" cy="858839"/>
          </a:xfrm>
        </p:spPr>
        <p:txBody>
          <a:bodyPr anchor="b"/>
          <a:lstStyle>
            <a:lvl1pPr marL="91440" indent="-91440">
              <a:lnSpc>
                <a:spcPct val="85000"/>
              </a:lnSpc>
              <a:buFont typeface="System Font Regular"/>
              <a:buChar char=" "/>
              <a:tabLst/>
              <a:defRPr sz="2800" b="1">
                <a:solidFill>
                  <a:schemeClr val="bg1"/>
                </a:solidFill>
                <a:latin typeface="Noticia Text" panose="02000503060000020004" pitchFamily="2" charset="77"/>
              </a:defRPr>
            </a:lvl1pPr>
            <a:lvl2pPr marL="91440" indent="-91440">
              <a:lnSpc>
                <a:spcPct val="85000"/>
              </a:lnSpc>
              <a:buFont typeface="System Font Regular"/>
              <a:buChar char=" "/>
              <a:tabLst/>
              <a:defRPr sz="1600">
                <a:solidFill>
                  <a:schemeClr val="bg1"/>
                </a:solidFill>
              </a:defRPr>
            </a:lvl2pPr>
            <a:lvl3pPr marL="91440" indent="-91440">
              <a:lnSpc>
                <a:spcPct val="80000"/>
              </a:lnSpc>
              <a:buFont typeface="System Font Regular"/>
              <a:buChar char=" "/>
              <a:tabLst/>
              <a:defRPr sz="1600">
                <a:solidFill>
                  <a:schemeClr val="bg1"/>
                </a:solidFill>
              </a:defRPr>
            </a:lvl3pPr>
            <a:lvl4pPr marL="91440" indent="-91440">
              <a:lnSpc>
                <a:spcPct val="80000"/>
              </a:lnSpc>
              <a:buFont typeface="System Font Regular"/>
              <a:buChar char=" "/>
              <a:tabLst/>
              <a:defRPr sz="1600">
                <a:solidFill>
                  <a:schemeClr val="bg1"/>
                </a:solidFill>
              </a:defRPr>
            </a:lvl4pPr>
            <a:lvl5pPr marL="91440" indent="-91440">
              <a:lnSpc>
                <a:spcPct val="80000"/>
              </a:lnSpc>
              <a:buFont typeface="System Font Regular"/>
              <a:buChar char=" "/>
              <a:tabLst/>
              <a:defRPr sz="1600">
                <a:solidFill>
                  <a:schemeClr val="bg1"/>
                </a:solidFill>
              </a:defRPr>
            </a:lvl5pPr>
          </a:lstStyle>
          <a:p>
            <a:pPr lvl="0"/>
            <a:r>
              <a:rPr lang="en-US"/>
              <a:t>Insert Divider Title Here</a:t>
            </a:r>
          </a:p>
          <a:p>
            <a:pPr lvl="1"/>
            <a:r>
              <a:rPr lang="en-US"/>
              <a:t>Subtitle Here</a:t>
            </a:r>
          </a:p>
        </p:txBody>
      </p:sp>
      <p:sp>
        <p:nvSpPr>
          <p:cNvPr id="19" name="Slide Number Placeholder 4">
            <a:extLst>
              <a:ext uri="{FF2B5EF4-FFF2-40B4-BE49-F238E27FC236}">
                <a16:creationId xmlns:a16="http://schemas.microsoft.com/office/drawing/2014/main" id="{E27E3709-8BEF-BD42-B15E-1D1891405ED2}"/>
              </a:ext>
            </a:extLst>
          </p:cNvPr>
          <p:cNvSpPr txBox="1">
            <a:spLocks/>
          </p:cNvSpPr>
          <p:nvPr userDrawn="1"/>
        </p:nvSpPr>
        <p:spPr>
          <a:xfrm>
            <a:off x="46300" y="6493743"/>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solidFill>
                  <a:schemeClr val="bg1"/>
                </a:solidFill>
              </a:rPr>
              <a:t>© 2023 </a:t>
            </a:r>
            <a:r>
              <a:rPr lang="en-US" err="1">
                <a:solidFill>
                  <a:schemeClr val="bg1"/>
                </a:solidFill>
              </a:rPr>
              <a:t>Gurobi</a:t>
            </a:r>
            <a:r>
              <a:rPr lang="en-US">
                <a:solidFill>
                  <a:schemeClr val="bg1"/>
                </a:solidFill>
              </a:rPr>
              <a:t> Optimization, LLC. Confidential, All Rights Reserved | </a:t>
            </a:r>
            <a:fld id="{CDF6EA6A-59C7-4E41-A68B-1DF3A502FE69}" type="slidenum">
              <a:rPr smtClean="0">
                <a:solidFill>
                  <a:schemeClr val="bg1"/>
                </a:solidFill>
              </a:rPr>
              <a:pPr algn="l"/>
              <a:t>‹#›</a:t>
            </a:fld>
            <a:endParaRPr>
              <a:solidFill>
                <a:schemeClr val="bg1"/>
              </a:solidFill>
            </a:endParaRPr>
          </a:p>
        </p:txBody>
      </p:sp>
    </p:spTree>
    <p:extLst>
      <p:ext uri="{BB962C8B-B14F-4D97-AF65-F5344CB8AC3E}">
        <p14:creationId xmlns:p14="http://schemas.microsoft.com/office/powerpoint/2010/main" val="1751548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E07B789C-E3AA-D346-8020-17E22A783DA0}"/>
              </a:ext>
            </a:extLst>
          </p:cNvPr>
          <p:cNvCxnSpPr>
            <a:cxnSpLocks/>
          </p:cNvCxnSpPr>
          <p:nvPr userDrawn="1"/>
        </p:nvCxnSpPr>
        <p:spPr>
          <a:xfrm>
            <a:off x="8349491" y="1710814"/>
            <a:ext cx="38275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 name="Text Placeholder 7">
            <a:extLst>
              <a:ext uri="{FF2B5EF4-FFF2-40B4-BE49-F238E27FC236}">
                <a16:creationId xmlns:a16="http://schemas.microsoft.com/office/drawing/2014/main" id="{44143A22-98E5-5C4A-A544-D74C0F13365E}"/>
              </a:ext>
            </a:extLst>
          </p:cNvPr>
          <p:cNvSpPr>
            <a:spLocks noGrp="1"/>
          </p:cNvSpPr>
          <p:nvPr>
            <p:ph type="body" sz="quarter" idx="18" hasCustomPrompt="1"/>
          </p:nvPr>
        </p:nvSpPr>
        <p:spPr>
          <a:xfrm>
            <a:off x="8153400" y="714171"/>
            <a:ext cx="3759200" cy="884238"/>
          </a:xfrm>
        </p:spPr>
        <p:txBody>
          <a:bodyPr anchor="b"/>
          <a:lstStyle>
            <a:lvl1pPr marL="91440" indent="-91440" algn="l">
              <a:lnSpc>
                <a:spcPct val="85000"/>
              </a:lnSpc>
              <a:buFont typeface="System Font Regular"/>
              <a:buChar char=" "/>
              <a:tabLst/>
              <a:defRPr sz="3200" b="1">
                <a:solidFill>
                  <a:schemeClr val="tx2"/>
                </a:solidFill>
                <a:latin typeface="Noticia Text" panose="02000503060000020004" pitchFamily="2" charset="77"/>
              </a:defRPr>
            </a:lvl1pPr>
            <a:lvl2pPr marL="91440" indent="-91440" algn="l">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Agenda</a:t>
            </a:r>
          </a:p>
          <a:p>
            <a:pPr lvl="1"/>
            <a:r>
              <a:rPr lang="en-US"/>
              <a:t>Insert Subtitle Here</a:t>
            </a:r>
          </a:p>
        </p:txBody>
      </p:sp>
      <p:sp>
        <p:nvSpPr>
          <p:cNvPr id="5" name="Text Placeholder 7">
            <a:extLst>
              <a:ext uri="{FF2B5EF4-FFF2-40B4-BE49-F238E27FC236}">
                <a16:creationId xmlns:a16="http://schemas.microsoft.com/office/drawing/2014/main" id="{EB1C3310-81B6-584B-9856-05A552AED51D}"/>
              </a:ext>
            </a:extLst>
          </p:cNvPr>
          <p:cNvSpPr>
            <a:spLocks noGrp="1"/>
          </p:cNvSpPr>
          <p:nvPr>
            <p:ph type="body" sz="quarter" idx="19" hasCustomPrompt="1"/>
          </p:nvPr>
        </p:nvSpPr>
        <p:spPr>
          <a:xfrm>
            <a:off x="8153400" y="2123870"/>
            <a:ext cx="3759200" cy="4365823"/>
          </a:xfrm>
        </p:spPr>
        <p:txBody>
          <a:bodyPr anchor="t"/>
          <a:lstStyle>
            <a:lvl1pPr marL="91440" indent="-91440" algn="l">
              <a:lnSpc>
                <a:spcPct val="80000"/>
              </a:lnSpc>
              <a:buFont typeface="System Font Regular"/>
              <a:buChar char=" "/>
              <a:tabLst/>
              <a:defRPr sz="2000" b="1">
                <a:solidFill>
                  <a:schemeClr val="tx2"/>
                </a:solidFill>
                <a:latin typeface="Roboto" panose="02000000000000000000" pitchFamily="2" charset="0"/>
                <a:ea typeface="Roboto" panose="02000000000000000000" pitchFamily="2" charset="0"/>
              </a:defRPr>
            </a:lvl1pPr>
            <a:lvl2pPr marL="91440" indent="-91440" algn="l">
              <a:lnSpc>
                <a:spcPct val="80000"/>
              </a:lnSpc>
              <a:buFont typeface="System Font Regular"/>
              <a:buChar char=" "/>
              <a:tabLst/>
              <a:defRPr sz="1400">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Topic Name</a:t>
            </a:r>
          </a:p>
          <a:p>
            <a:pPr lvl="1"/>
            <a:r>
              <a:rPr lang="en-US"/>
              <a:t>Insert Subtitle Here</a:t>
            </a:r>
          </a:p>
        </p:txBody>
      </p:sp>
      <p:sp>
        <p:nvSpPr>
          <p:cNvPr id="7" name="Rectangle 4">
            <a:extLst>
              <a:ext uri="{FF2B5EF4-FFF2-40B4-BE49-F238E27FC236}">
                <a16:creationId xmlns:a16="http://schemas.microsoft.com/office/drawing/2014/main" id="{4C4FA404-B714-8945-8FAD-920C2B86F988}"/>
              </a:ext>
            </a:extLst>
          </p:cNvPr>
          <p:cNvSpPr/>
          <p:nvPr userDrawn="1"/>
        </p:nvSpPr>
        <p:spPr>
          <a:xfrm rot="5400000">
            <a:off x="2167102" y="1168791"/>
            <a:ext cx="3522001" cy="7865209"/>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4">
            <a:extLst>
              <a:ext uri="{FF2B5EF4-FFF2-40B4-BE49-F238E27FC236}">
                <a16:creationId xmlns:a16="http://schemas.microsoft.com/office/drawing/2014/main" id="{A141059F-03CE-BE6D-FEA4-BBF8147D7F3E}"/>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pic>
        <p:nvPicPr>
          <p:cNvPr id="8" name="Graphic 7">
            <a:extLst>
              <a:ext uri="{FF2B5EF4-FFF2-40B4-BE49-F238E27FC236}">
                <a16:creationId xmlns:a16="http://schemas.microsoft.com/office/drawing/2014/main" id="{97CADF51-A77C-DBB7-3AAA-0B08B0FA5BA1}"/>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9906969" y="224207"/>
            <a:ext cx="2073714" cy="889275"/>
          </a:xfrm>
          <a:prstGeom prst="rect">
            <a:avLst/>
          </a:prstGeom>
        </p:spPr>
      </p:pic>
    </p:spTree>
    <p:extLst>
      <p:ext uri="{BB962C8B-B14F-4D97-AF65-F5344CB8AC3E}">
        <p14:creationId xmlns:p14="http://schemas.microsoft.com/office/powerpoint/2010/main" val="40981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1">
    <p:bg>
      <p:bgPr>
        <a:solidFill>
          <a:srgbClr val="DDE1E9"/>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75CE9FC-1B14-6E47-BFEC-D5C34EDE1883}"/>
              </a:ext>
            </a:extLst>
          </p:cNvPr>
          <p:cNvSpPr/>
          <p:nvPr userDrawn="1"/>
        </p:nvSpPr>
        <p:spPr>
          <a:xfrm>
            <a:off x="274320" y="274320"/>
            <a:ext cx="11643360" cy="631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B2EA0D0-DA87-AD43-8694-B5F713F085F4}"/>
              </a:ext>
            </a:extLst>
          </p:cNvPr>
          <p:cNvSpPr>
            <a:spLocks noGrp="1"/>
          </p:cNvSpPr>
          <p:nvPr>
            <p:ph idx="1"/>
          </p:nvPr>
        </p:nvSpPr>
        <p:spPr>
          <a:xfrm>
            <a:off x="1343746" y="2007605"/>
            <a:ext cx="9504507" cy="4169358"/>
          </a:xfrm>
        </p:spPr>
        <p:txBody>
          <a:bodyPr>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3" name="TextBox 32">
            <a:extLst>
              <a:ext uri="{FF2B5EF4-FFF2-40B4-BE49-F238E27FC236}">
                <a16:creationId xmlns:a16="http://schemas.microsoft.com/office/drawing/2014/main" id="{0CDC8673-1520-5242-83DA-6E77A047792B}"/>
              </a:ext>
            </a:extLst>
          </p:cNvPr>
          <p:cNvSpPr txBox="1"/>
          <p:nvPr userDrawn="1"/>
        </p:nvSpPr>
        <p:spPr>
          <a:xfrm>
            <a:off x="3457575" y="-800100"/>
            <a:ext cx="184731" cy="369332"/>
          </a:xfrm>
          <a:prstGeom prst="rect">
            <a:avLst/>
          </a:prstGeom>
          <a:noFill/>
        </p:spPr>
        <p:txBody>
          <a:bodyPr wrap="none" rtlCol="0">
            <a:spAutoFit/>
          </a:bodyPr>
          <a:lstStyle/>
          <a:p>
            <a:endParaRPr lang="en-US"/>
          </a:p>
        </p:txBody>
      </p:sp>
      <p:cxnSp>
        <p:nvCxnSpPr>
          <p:cNvPr id="11" name="Straight Connector 10">
            <a:extLst>
              <a:ext uri="{FF2B5EF4-FFF2-40B4-BE49-F238E27FC236}">
                <a16:creationId xmlns:a16="http://schemas.microsoft.com/office/drawing/2014/main" id="{87EEB7AD-F8B6-BC42-93AE-CD43D31DEE12}"/>
              </a:ext>
            </a:extLst>
          </p:cNvPr>
          <p:cNvCxnSpPr>
            <a:cxnSpLocks/>
          </p:cNvCxnSpPr>
          <p:nvPr userDrawn="1"/>
        </p:nvCxnSpPr>
        <p:spPr>
          <a:xfrm>
            <a:off x="688164" y="602238"/>
            <a:ext cx="0" cy="64699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4D13A76D-11E8-A443-8B89-3CDCCFB70572}"/>
              </a:ext>
            </a:extLst>
          </p:cNvPr>
          <p:cNvSpPr>
            <a:spLocks noGrp="1"/>
          </p:cNvSpPr>
          <p:nvPr>
            <p:ph type="body" sz="quarter" idx="18" hasCustomPrompt="1"/>
          </p:nvPr>
        </p:nvSpPr>
        <p:spPr>
          <a:xfrm>
            <a:off x="625161" y="501931"/>
            <a:ext cx="10223092" cy="884238"/>
          </a:xfrm>
        </p:spPr>
        <p:txBody>
          <a:bodyPr anchor="ctr"/>
          <a:lstStyle>
            <a:lvl1pPr marL="91440" indent="-91440">
              <a:lnSpc>
                <a:spcPct val="85000"/>
              </a:lnSpc>
              <a:buFont typeface="System Font Regular"/>
              <a:buChar char=" "/>
              <a:tabLst/>
              <a:defRPr sz="3200" b="1">
                <a:solidFill>
                  <a:schemeClr val="tx2"/>
                </a:solidFill>
                <a:latin typeface="Noticia Text" panose="02000503060000020004" pitchFamily="2" charset="77"/>
              </a:defRPr>
            </a:lvl1pPr>
            <a:lvl2pPr marL="91440" indent="-91440">
              <a:lnSpc>
                <a:spcPct val="85000"/>
              </a:lnSpc>
              <a:buFont typeface="System Font Regular"/>
              <a:buChar char=" "/>
              <a:tabLst/>
              <a:defRPr>
                <a:solidFill>
                  <a:schemeClr val="tx2"/>
                </a:solidFill>
              </a:defRPr>
            </a:lvl2pPr>
            <a:lvl3pPr marL="91440" indent="-91440">
              <a:lnSpc>
                <a:spcPct val="80000"/>
              </a:lnSpc>
              <a:buFont typeface="System Font Regular"/>
              <a:buChar char=" "/>
              <a:tabLst/>
              <a:defRPr>
                <a:solidFill>
                  <a:schemeClr val="tx2"/>
                </a:solidFill>
              </a:defRPr>
            </a:lvl3pPr>
            <a:lvl4pPr marL="91440" indent="-91440">
              <a:lnSpc>
                <a:spcPct val="80000"/>
              </a:lnSpc>
              <a:buFont typeface="System Font Regular"/>
              <a:buChar char=" "/>
              <a:tabLst/>
              <a:defRPr>
                <a:solidFill>
                  <a:schemeClr val="tx2"/>
                </a:solidFill>
              </a:defRPr>
            </a:lvl4pPr>
            <a:lvl5pPr marL="91440" indent="-91440">
              <a:lnSpc>
                <a:spcPct val="80000"/>
              </a:lnSpc>
              <a:buFont typeface="System Font Regular"/>
              <a:buChar char=" "/>
              <a:tabLst/>
              <a:defRPr>
                <a:solidFill>
                  <a:schemeClr val="tx2"/>
                </a:solidFill>
              </a:defRPr>
            </a:lvl5pPr>
          </a:lstStyle>
          <a:p>
            <a:pPr lvl="0"/>
            <a:r>
              <a:rPr lang="en-US"/>
              <a:t>Insert Title Here</a:t>
            </a:r>
          </a:p>
          <a:p>
            <a:pPr lvl="1"/>
            <a:r>
              <a:rPr lang="en-US"/>
              <a:t>Insert Subtitle Here</a:t>
            </a:r>
          </a:p>
        </p:txBody>
      </p:sp>
      <p:sp>
        <p:nvSpPr>
          <p:cNvPr id="5" name="Slide Number Placeholder 4">
            <a:extLst>
              <a:ext uri="{FF2B5EF4-FFF2-40B4-BE49-F238E27FC236}">
                <a16:creationId xmlns:a16="http://schemas.microsoft.com/office/drawing/2014/main" id="{818775E6-27F7-4074-74B7-E54FD2E745DB}"/>
              </a:ext>
            </a:extLst>
          </p:cNvPr>
          <p:cNvSpPr txBox="1">
            <a:spLocks/>
          </p:cNvSpPr>
          <p:nvPr userDrawn="1"/>
        </p:nvSpPr>
        <p:spPr>
          <a:xfrm>
            <a:off x="6406784" y="6567296"/>
            <a:ext cx="5810250" cy="365125"/>
          </a:xfrm>
          <a:prstGeom prst="rect">
            <a:avLst/>
          </a:prstGeom>
        </p:spPr>
        <p:txBody>
          <a:bodyPr vert="horz" lIns="91440" tIns="45720" rIns="91440" bIns="45720" rtlCol="0" anchor="ctr"/>
          <a:lstStyle>
            <a:defPPr>
              <a:defRPr lang="en-US"/>
            </a:defPPr>
            <a:lvl1pPr marL="0" algn="r" defTabSz="914400" rtl="0" eaLnBrk="1" latinLnBrk="0" hangingPunct="1">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 2023 </a:t>
            </a:r>
            <a:r>
              <a:rPr lang="en-US" err="1"/>
              <a:t>Gurobi</a:t>
            </a:r>
            <a:r>
              <a:rPr lang="en-US"/>
              <a:t> Optimization, LLC. Confidential, All Rights Reserved | </a:t>
            </a:r>
            <a:fld id="{CDF6EA6A-59C7-4E41-A68B-1DF3A502FE69}" type="slidenum">
              <a:rPr lang="en-US" smtClean="0"/>
              <a:pPr/>
              <a:t>‹#›</a:t>
            </a:fld>
            <a:endParaRPr lang="en-US"/>
          </a:p>
        </p:txBody>
      </p:sp>
      <p:pic>
        <p:nvPicPr>
          <p:cNvPr id="2" name="Graphic 1">
            <a:extLst>
              <a:ext uri="{FF2B5EF4-FFF2-40B4-BE49-F238E27FC236}">
                <a16:creationId xmlns:a16="http://schemas.microsoft.com/office/drawing/2014/main" id="{CC32F90F-7512-5A6D-AB48-4871F233B426}"/>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9906969" y="224207"/>
            <a:ext cx="2073714" cy="889275"/>
          </a:xfrm>
          <a:prstGeom prst="rect">
            <a:avLst/>
          </a:prstGeom>
        </p:spPr>
      </p:pic>
    </p:spTree>
    <p:extLst>
      <p:ext uri="{BB962C8B-B14F-4D97-AF65-F5344CB8AC3E}">
        <p14:creationId xmlns:p14="http://schemas.microsoft.com/office/powerpoint/2010/main" val="3020220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3C1581-506C-3649-9FB3-52E025333EC3}"/>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lide Number Placeholder 5">
            <a:extLst>
              <a:ext uri="{FF2B5EF4-FFF2-40B4-BE49-F238E27FC236}">
                <a16:creationId xmlns:a16="http://schemas.microsoft.com/office/drawing/2014/main" id="{61AC44B7-9163-A74A-8569-B782CC4EFB4A}"/>
              </a:ext>
            </a:extLst>
          </p:cNvPr>
          <p:cNvSpPr>
            <a:spLocks noGrp="1"/>
          </p:cNvSpPr>
          <p:nvPr>
            <p:ph type="sldNum" sz="quarter" idx="4"/>
          </p:nvPr>
        </p:nvSpPr>
        <p:spPr>
          <a:xfrm>
            <a:off x="5543550" y="6356350"/>
            <a:ext cx="5810250" cy="365125"/>
          </a:xfrm>
          <a:prstGeom prst="rect">
            <a:avLst/>
          </a:prstGeom>
        </p:spPr>
        <p:txBody>
          <a:bodyPr vert="horz" lIns="91440" tIns="45720" rIns="91440" bIns="45720" rtlCol="0" anchor="ctr"/>
          <a:lstStyle>
            <a:lvl1pPr algn="r">
              <a:defRPr lang="en-US" sz="700" kern="1200" dirty="0" smtClean="0">
                <a:solidFill>
                  <a:schemeClr val="bg2">
                    <a:lumMod val="10000"/>
                  </a:schemeClr>
                </a:solidFill>
                <a:latin typeface="Roboto Light" panose="02000000000000000000" pitchFamily="2" charset="0"/>
                <a:ea typeface="Roboto Light" panose="02000000000000000000" pitchFamily="2" charset="0"/>
                <a:cs typeface="Roboto Light" panose="02000000000000000000" pitchFamily="2" charset="0"/>
              </a:defRPr>
            </a:lvl1pPr>
          </a:lstStyle>
          <a:p>
            <a:r>
              <a:rPr lang="en-US"/>
              <a:t>© 2023 </a:t>
            </a:r>
            <a:r>
              <a:rPr lang="en-US" err="1"/>
              <a:t>Gurobi</a:t>
            </a:r>
            <a:r>
              <a:rPr lang="en-US"/>
              <a:t> Optimization, LLC. Confidential, All Rights Reserved | </a:t>
            </a:r>
            <a:fld id="{CDF6EA6A-59C7-4E41-A68B-1DF3A502FE69}" type="slidenum">
              <a:rPr smtClean="0"/>
              <a:pPr/>
              <a:t>‹#›</a:t>
            </a:fld>
            <a:endParaRPr/>
          </a:p>
        </p:txBody>
      </p:sp>
      <p:sp>
        <p:nvSpPr>
          <p:cNvPr id="7" name="Title Placeholder 6">
            <a:extLst>
              <a:ext uri="{FF2B5EF4-FFF2-40B4-BE49-F238E27FC236}">
                <a16:creationId xmlns:a16="http://schemas.microsoft.com/office/drawing/2014/main" id="{42EF603B-C3A1-6141-8F6C-28ED5384C4DB}"/>
              </a:ext>
            </a:extLst>
          </p:cNvPr>
          <p:cNvSpPr>
            <a:spLocks noGrp="1"/>
          </p:cNvSpPr>
          <p:nvPr>
            <p:ph type="title"/>
          </p:nvPr>
        </p:nvSpPr>
        <p:spPr>
          <a:xfrm>
            <a:off x="838200" y="365126"/>
            <a:ext cx="10515600" cy="788932"/>
          </a:xfrm>
          <a:prstGeom prst="rect">
            <a:avLst/>
          </a:prstGeom>
        </p:spPr>
        <p:txBody>
          <a:bodyPr vert="horz" lIns="91440" tIns="45720" rIns="91440" bIns="45720" rtlCol="0" anchor="t" anchorCtr="0">
            <a:noAutofit/>
          </a:bodyPr>
          <a:lstStyle/>
          <a:p>
            <a:r>
              <a:rPr lang="en-GB"/>
              <a:t>Click to edit Master title style</a:t>
            </a:r>
            <a:endParaRPr lang="en-US"/>
          </a:p>
        </p:txBody>
      </p:sp>
    </p:spTree>
    <p:extLst>
      <p:ext uri="{BB962C8B-B14F-4D97-AF65-F5344CB8AC3E}">
        <p14:creationId xmlns:p14="http://schemas.microsoft.com/office/powerpoint/2010/main" val="351285815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93" r:id="rId3"/>
    <p:sldLayoutId id="2147483669" r:id="rId4"/>
    <p:sldLayoutId id="2147483673" r:id="rId5"/>
    <p:sldLayoutId id="2147483674" r:id="rId6"/>
    <p:sldLayoutId id="2147483675" r:id="rId7"/>
    <p:sldLayoutId id="2147483666" r:id="rId8"/>
    <p:sldLayoutId id="2147483659" r:id="rId9"/>
    <p:sldLayoutId id="2147483681" r:id="rId10"/>
    <p:sldLayoutId id="2147483683" r:id="rId11"/>
    <p:sldLayoutId id="2147483682" r:id="rId12"/>
    <p:sldLayoutId id="2147483668" r:id="rId13"/>
    <p:sldLayoutId id="2147483690" r:id="rId14"/>
    <p:sldLayoutId id="2147483691" r:id="rId15"/>
    <p:sldLayoutId id="2147483679" r:id="rId16"/>
    <p:sldLayoutId id="2147483680" r:id="rId17"/>
    <p:sldLayoutId id="2147483672" r:id="rId18"/>
    <p:sldLayoutId id="2147483687" r:id="rId19"/>
    <p:sldLayoutId id="2147483665" r:id="rId20"/>
    <p:sldLayoutId id="2147483661" r:id="rId21"/>
    <p:sldLayoutId id="2147483667" r:id="rId22"/>
    <p:sldLayoutId id="2147483671" r:id="rId23"/>
    <p:sldLayoutId id="2147483684" r:id="rId24"/>
    <p:sldLayoutId id="2147483688" r:id="rId25"/>
    <p:sldLayoutId id="2147483689" r:id="rId26"/>
    <p:sldLayoutId id="2147483685" r:id="rId27"/>
    <p:sldLayoutId id="2147483686" r:id="rId28"/>
    <p:sldLayoutId id="2147483692" r:id="rId29"/>
    <p:sldLayoutId id="2147483676" r:id="rId30"/>
  </p:sldLayoutIdLst>
  <p:hf hdr="0" dt="0"/>
  <p:txStyles>
    <p:titleStyle>
      <a:lvl1pPr algn="l" defTabSz="914400" rtl="0" eaLnBrk="1" latinLnBrk="0" hangingPunct="1">
        <a:lnSpc>
          <a:spcPct val="90000"/>
        </a:lnSpc>
        <a:spcBef>
          <a:spcPct val="0"/>
        </a:spcBef>
        <a:buNone/>
        <a:defRPr lang="en-US" sz="3600" b="1" kern="1200" dirty="0">
          <a:ln w="19050">
            <a:noFill/>
          </a:ln>
          <a:solidFill>
            <a:srgbClr val="323332"/>
          </a:solidFill>
          <a:latin typeface="Noticia Text" panose="02000503060000020004" pitchFamily="2" charset="77"/>
          <a:ea typeface="Roboto Black" panose="02000000000000000000" pitchFamily="2"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sv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hyperlink" Target="https://p1.aprimocdn.net/gurobi/f95fa5e1-5731-4170-836c-b02101555b59/originalfile/White-Paper---The-Next-Step-for-Enterprises---Decision-Intelligence.pdf" TargetMode="Externa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p1.aprimocdn.net/gurobi/fa61774e-48ea-4a40-b2bd-b03e00dbb4d3/originalfile/Case-Study---Workforce-Analytics.pdf"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riting on a glass board&#10;&#10;Description automatically generated">
            <a:extLst>
              <a:ext uri="{FF2B5EF4-FFF2-40B4-BE49-F238E27FC236}">
                <a16:creationId xmlns:a16="http://schemas.microsoft.com/office/drawing/2014/main" id="{6DB08726-240A-FF0E-4013-2A9A63F9554A}"/>
              </a:ext>
            </a:extLst>
          </p:cNvPr>
          <p:cNvPicPr>
            <a:picLocks noChangeAspect="1"/>
          </p:cNvPicPr>
          <p:nvPr/>
        </p:nvPicPr>
        <p:blipFill rotWithShape="1">
          <a:blip r:embed="rId2"/>
          <a:srcRect l="14617" r="4803" b="17030"/>
          <a:stretch/>
        </p:blipFill>
        <p:spPr>
          <a:xfrm>
            <a:off x="10013" y="0"/>
            <a:ext cx="12175236" cy="5225144"/>
          </a:xfrm>
          <a:prstGeom prst="rect">
            <a:avLst/>
          </a:prstGeom>
        </p:spPr>
      </p:pic>
      <p:sp>
        <p:nvSpPr>
          <p:cNvPr id="12" name="Rectangle 4">
            <a:extLst>
              <a:ext uri="{FF2B5EF4-FFF2-40B4-BE49-F238E27FC236}">
                <a16:creationId xmlns:a16="http://schemas.microsoft.com/office/drawing/2014/main" id="{BEE06B83-5E8E-E34F-A957-B85B4D44DB55}"/>
              </a:ext>
            </a:extLst>
          </p:cNvPr>
          <p:cNvSpPr/>
          <p:nvPr/>
        </p:nvSpPr>
        <p:spPr>
          <a:xfrm rot="5400000">
            <a:off x="1324572" y="1033421"/>
            <a:ext cx="4495506" cy="7153651"/>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0318" h="12125007">
                <a:moveTo>
                  <a:pt x="2" y="12125008"/>
                </a:moveTo>
                <a:lnTo>
                  <a:pt x="11213158" y="0"/>
                </a:lnTo>
                <a:lnTo>
                  <a:pt x="17110318" y="12110071"/>
                </a:lnTo>
                <a:lnTo>
                  <a:pt x="12868052" y="12117380"/>
                </a:lnTo>
                <a:lnTo>
                  <a:pt x="2" y="12125008"/>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1AD6C309-5A82-DB49-BCD8-5400BE26449D}"/>
              </a:ext>
            </a:extLst>
          </p:cNvPr>
          <p:cNvSpPr/>
          <p:nvPr/>
        </p:nvSpPr>
        <p:spPr>
          <a:xfrm flipH="1">
            <a:off x="21265" y="3799114"/>
            <a:ext cx="12192000" cy="3073400"/>
          </a:xfrm>
          <a:prstGeom prst="r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69660BEC-F302-9749-BB32-CAA891C06FFB}"/>
              </a:ext>
            </a:extLst>
          </p:cNvPr>
          <p:cNvCxnSpPr/>
          <p:nvPr/>
        </p:nvCxnSpPr>
        <p:spPr>
          <a:xfrm>
            <a:off x="365843" y="4125683"/>
            <a:ext cx="6731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21ACC0B5-5FE1-B243-96E2-5A562C77F479}"/>
              </a:ext>
            </a:extLst>
          </p:cNvPr>
          <p:cNvSpPr>
            <a:spLocks noGrp="1"/>
          </p:cNvSpPr>
          <p:nvPr>
            <p:ph type="body" sz="quarter" idx="16"/>
          </p:nvPr>
        </p:nvSpPr>
        <p:spPr>
          <a:xfrm>
            <a:off x="292322" y="3785218"/>
            <a:ext cx="4264025" cy="1751012"/>
          </a:xfrm>
        </p:spPr>
        <p:txBody>
          <a:bodyPr/>
          <a:lstStyle/>
          <a:p>
            <a:pPr marL="0" indent="0">
              <a:buNone/>
            </a:pPr>
            <a:r>
              <a:rPr lang="en-US" dirty="0" err="1"/>
              <a:t>Gurobi</a:t>
            </a:r>
            <a:r>
              <a:rPr lang="en-US" dirty="0"/>
              <a:t> CIAB Activation Guide: Workforce Scheduling</a:t>
            </a:r>
          </a:p>
        </p:txBody>
      </p:sp>
      <p:sp>
        <p:nvSpPr>
          <p:cNvPr id="21" name="Slide Number Placeholder 20">
            <a:extLst>
              <a:ext uri="{FF2B5EF4-FFF2-40B4-BE49-F238E27FC236}">
                <a16:creationId xmlns:a16="http://schemas.microsoft.com/office/drawing/2014/main" id="{2C709E71-DCE3-074C-AD57-A7BBC97B1430}"/>
              </a:ext>
            </a:extLst>
          </p:cNvPr>
          <p:cNvSpPr>
            <a:spLocks noGrp="1"/>
          </p:cNvSpPr>
          <p:nvPr>
            <p:ph type="sldNum" sz="quarter" idx="4294967295"/>
          </p:nvPr>
        </p:nvSpPr>
        <p:spPr>
          <a:xfrm>
            <a:off x="6406784" y="6567350"/>
            <a:ext cx="5810250" cy="365125"/>
          </a:xfrm>
        </p:spPr>
        <p:txBody>
          <a:bodyPr/>
          <a:lstStyle/>
          <a:p>
            <a:r>
              <a:rPr lang="en-US"/>
              <a:t>© 2023 </a:t>
            </a:r>
            <a:r>
              <a:rPr lang="en-US" err="1"/>
              <a:t>Gurobi</a:t>
            </a:r>
            <a:r>
              <a:rPr lang="en-US"/>
              <a:t> Optimization, LLC. Confidential, All Rights Reserved</a:t>
            </a:r>
          </a:p>
        </p:txBody>
      </p:sp>
      <p:pic>
        <p:nvPicPr>
          <p:cNvPr id="2" name="Graphic 1">
            <a:extLst>
              <a:ext uri="{FF2B5EF4-FFF2-40B4-BE49-F238E27FC236}">
                <a16:creationId xmlns:a16="http://schemas.microsoft.com/office/drawing/2014/main" id="{EE7185D9-3E3A-517D-1496-159C0D68741F}"/>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9601200" y="5496154"/>
            <a:ext cx="2580610" cy="1106648"/>
          </a:xfrm>
          <a:prstGeom prst="rect">
            <a:avLst/>
          </a:prstGeom>
        </p:spPr>
      </p:pic>
    </p:spTree>
    <p:extLst>
      <p:ext uri="{BB962C8B-B14F-4D97-AF65-F5344CB8AC3E}">
        <p14:creationId xmlns:p14="http://schemas.microsoft.com/office/powerpoint/2010/main" val="127479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 presetClass="entr" presetSubtype="1" accel="50000" decel="5000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ppt_x"/>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2D20DEC8-343F-EE4A-A359-86BE3E302C48}"/>
              </a:ext>
            </a:extLst>
          </p:cNvPr>
          <p:cNvSpPr/>
          <p:nvPr/>
        </p:nvSpPr>
        <p:spPr>
          <a:xfrm>
            <a:off x="2091828" y="6864295"/>
            <a:ext cx="7258" cy="1454"/>
          </a:xfrm>
          <a:custGeom>
            <a:avLst/>
            <a:gdLst>
              <a:gd name="connsiteX0" fmla="*/ 0 w 7258"/>
              <a:gd name="connsiteY0" fmla="*/ 0 h 1454"/>
              <a:gd name="connsiteX1" fmla="*/ 7258 w 7258"/>
              <a:gd name="connsiteY1" fmla="*/ 22 h 1454"/>
              <a:gd name="connsiteX2" fmla="*/ 443 w 7258"/>
              <a:gd name="connsiteY2" fmla="*/ 1454 h 1454"/>
              <a:gd name="connsiteX3" fmla="*/ 0 w 7258"/>
              <a:gd name="connsiteY3" fmla="*/ 0 h 1454"/>
            </a:gdLst>
            <a:ahLst/>
            <a:cxnLst>
              <a:cxn ang="0">
                <a:pos x="connsiteX0" y="connsiteY0"/>
              </a:cxn>
              <a:cxn ang="0">
                <a:pos x="connsiteX1" y="connsiteY1"/>
              </a:cxn>
              <a:cxn ang="0">
                <a:pos x="connsiteX2" y="connsiteY2"/>
              </a:cxn>
              <a:cxn ang="0">
                <a:pos x="connsiteX3" y="connsiteY3"/>
              </a:cxn>
            </a:cxnLst>
            <a:rect l="l" t="t" r="r" b="b"/>
            <a:pathLst>
              <a:path w="7258" h="1454">
                <a:moveTo>
                  <a:pt x="0" y="0"/>
                </a:moveTo>
                <a:lnTo>
                  <a:pt x="7258" y="22"/>
                </a:lnTo>
                <a:lnTo>
                  <a:pt x="443" y="145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Text Placeholder 6">
            <a:extLst>
              <a:ext uri="{FF2B5EF4-FFF2-40B4-BE49-F238E27FC236}">
                <a16:creationId xmlns:a16="http://schemas.microsoft.com/office/drawing/2014/main" id="{75E78796-1C75-0341-AC0A-092C479CA8C9}"/>
              </a:ext>
            </a:extLst>
          </p:cNvPr>
          <p:cNvSpPr>
            <a:spLocks noGrp="1"/>
          </p:cNvSpPr>
          <p:nvPr>
            <p:ph type="body" sz="quarter" idx="18"/>
          </p:nvPr>
        </p:nvSpPr>
        <p:spPr/>
        <p:txBody>
          <a:bodyPr/>
          <a:lstStyle/>
          <a:p>
            <a:r>
              <a:rPr lang="en-US"/>
              <a:t>How to Build Your Campaign</a:t>
            </a:r>
          </a:p>
        </p:txBody>
      </p:sp>
      <p:sp>
        <p:nvSpPr>
          <p:cNvPr id="9" name="Text Placeholder 3">
            <a:extLst>
              <a:ext uri="{FF2B5EF4-FFF2-40B4-BE49-F238E27FC236}">
                <a16:creationId xmlns:a16="http://schemas.microsoft.com/office/drawing/2014/main" id="{A976E2FF-B6AB-0D66-76A5-7BE113503C6D}"/>
              </a:ext>
            </a:extLst>
          </p:cNvPr>
          <p:cNvSpPr txBox="1">
            <a:spLocks/>
          </p:cNvSpPr>
          <p:nvPr/>
        </p:nvSpPr>
        <p:spPr>
          <a:xfrm>
            <a:off x="730052" y="1650595"/>
            <a:ext cx="10750107" cy="2975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200"/>
              </a:lnSpc>
              <a:buNone/>
            </a:pPr>
            <a:r>
              <a:rPr lang="en-GB" sz="1600">
                <a:latin typeface="Roboto" panose="02000000000000000000" pitchFamily="2" charset="0"/>
                <a:ea typeface="Roboto" panose="02000000000000000000" pitchFamily="2" charset="0"/>
                <a:cs typeface="Roboto" panose="02000000000000000000" pitchFamily="2" charset="0"/>
              </a:rPr>
              <a:t>Here is how we recommend running the campaign – with suggested timings</a:t>
            </a:r>
          </a:p>
        </p:txBody>
      </p:sp>
      <p:graphicFrame>
        <p:nvGraphicFramePr>
          <p:cNvPr id="10" name="Table 12">
            <a:extLst>
              <a:ext uri="{FF2B5EF4-FFF2-40B4-BE49-F238E27FC236}">
                <a16:creationId xmlns:a16="http://schemas.microsoft.com/office/drawing/2014/main" id="{F785AFB2-61FE-FB55-9D03-6E4EF5791D56}"/>
              </a:ext>
            </a:extLst>
          </p:cNvPr>
          <p:cNvGraphicFramePr>
            <a:graphicFrameLocks noGrp="1"/>
          </p:cNvGraphicFramePr>
          <p:nvPr>
            <p:extLst>
              <p:ext uri="{D42A27DB-BD31-4B8C-83A1-F6EECF244321}">
                <p14:modId xmlns:p14="http://schemas.microsoft.com/office/powerpoint/2010/main" val="1585778436"/>
              </p:ext>
            </p:extLst>
          </p:nvPr>
        </p:nvGraphicFramePr>
        <p:xfrm>
          <a:off x="1908702" y="2135681"/>
          <a:ext cx="8706710" cy="3444698"/>
        </p:xfrm>
        <a:graphic>
          <a:graphicData uri="http://schemas.openxmlformats.org/drawingml/2006/table">
            <a:tbl>
              <a:tblPr firstRow="1" bandCol="1">
                <a:tableStyleId>{9D7B26C5-4107-4FEC-AEDC-1716B250A1EF}</a:tableStyleId>
              </a:tblPr>
              <a:tblGrid>
                <a:gridCol w="1741342">
                  <a:extLst>
                    <a:ext uri="{9D8B030D-6E8A-4147-A177-3AD203B41FA5}">
                      <a16:colId xmlns:a16="http://schemas.microsoft.com/office/drawing/2014/main" val="31769813"/>
                    </a:ext>
                  </a:extLst>
                </a:gridCol>
                <a:gridCol w="1741342">
                  <a:extLst>
                    <a:ext uri="{9D8B030D-6E8A-4147-A177-3AD203B41FA5}">
                      <a16:colId xmlns:a16="http://schemas.microsoft.com/office/drawing/2014/main" val="3745447021"/>
                    </a:ext>
                  </a:extLst>
                </a:gridCol>
                <a:gridCol w="1741342">
                  <a:extLst>
                    <a:ext uri="{9D8B030D-6E8A-4147-A177-3AD203B41FA5}">
                      <a16:colId xmlns:a16="http://schemas.microsoft.com/office/drawing/2014/main" val="3757387137"/>
                    </a:ext>
                  </a:extLst>
                </a:gridCol>
                <a:gridCol w="1741342">
                  <a:extLst>
                    <a:ext uri="{9D8B030D-6E8A-4147-A177-3AD203B41FA5}">
                      <a16:colId xmlns:a16="http://schemas.microsoft.com/office/drawing/2014/main" val="3355084319"/>
                    </a:ext>
                  </a:extLst>
                </a:gridCol>
                <a:gridCol w="1741342">
                  <a:extLst>
                    <a:ext uri="{9D8B030D-6E8A-4147-A177-3AD203B41FA5}">
                      <a16:colId xmlns:a16="http://schemas.microsoft.com/office/drawing/2014/main" val="1961366406"/>
                    </a:ext>
                  </a:extLst>
                </a:gridCol>
              </a:tblGrid>
              <a:tr h="407899">
                <a:tc>
                  <a:txBody>
                    <a:bodyPr/>
                    <a:lstStyle/>
                    <a:p>
                      <a:pPr algn="ctr"/>
                      <a:r>
                        <a:rPr lang="en-US" b="1">
                          <a:latin typeface="Roboto" panose="02000000000000000000" pitchFamily="2" charset="0"/>
                          <a:ea typeface="Roboto" panose="02000000000000000000" pitchFamily="2" charset="0"/>
                          <a:cs typeface="Roboto" panose="02000000000000000000" pitchFamily="2" charset="0"/>
                        </a:rPr>
                        <a:t>MONDAY</a:t>
                      </a:r>
                    </a:p>
                  </a:txBody>
                  <a:tcPr/>
                </a:tc>
                <a:tc>
                  <a:txBody>
                    <a:bodyPr/>
                    <a:lstStyle/>
                    <a:p>
                      <a:pPr algn="ctr"/>
                      <a:r>
                        <a:rPr lang="en-US" b="1">
                          <a:latin typeface="Roboto" panose="02000000000000000000" pitchFamily="2" charset="0"/>
                          <a:ea typeface="Roboto" panose="02000000000000000000" pitchFamily="2" charset="0"/>
                          <a:cs typeface="Roboto" panose="02000000000000000000" pitchFamily="2" charset="0"/>
                        </a:rPr>
                        <a:t>TUESDAY</a:t>
                      </a:r>
                    </a:p>
                  </a:txBody>
                  <a:tcPr/>
                </a:tc>
                <a:tc>
                  <a:txBody>
                    <a:bodyPr/>
                    <a:lstStyle/>
                    <a:p>
                      <a:pPr algn="ctr"/>
                      <a:r>
                        <a:rPr lang="en-US" b="1">
                          <a:latin typeface="Roboto" panose="02000000000000000000" pitchFamily="2" charset="0"/>
                          <a:ea typeface="Roboto" panose="02000000000000000000" pitchFamily="2" charset="0"/>
                          <a:cs typeface="Roboto" panose="02000000000000000000" pitchFamily="2" charset="0"/>
                        </a:rPr>
                        <a:t>WEDNESDAY</a:t>
                      </a:r>
                    </a:p>
                  </a:txBody>
                  <a:tcPr/>
                </a:tc>
                <a:tc>
                  <a:txBody>
                    <a:bodyPr/>
                    <a:lstStyle/>
                    <a:p>
                      <a:pPr algn="ctr"/>
                      <a:r>
                        <a:rPr lang="en-US" b="1">
                          <a:latin typeface="Roboto" panose="02000000000000000000" pitchFamily="2" charset="0"/>
                          <a:ea typeface="Roboto" panose="02000000000000000000" pitchFamily="2" charset="0"/>
                          <a:cs typeface="Roboto" panose="02000000000000000000" pitchFamily="2" charset="0"/>
                        </a:rPr>
                        <a:t>THURSDAY</a:t>
                      </a:r>
                    </a:p>
                  </a:txBody>
                  <a:tcPr/>
                </a:tc>
                <a:tc>
                  <a:txBody>
                    <a:bodyPr/>
                    <a:lstStyle/>
                    <a:p>
                      <a:pPr algn="ctr"/>
                      <a:r>
                        <a:rPr lang="en-US" b="1">
                          <a:latin typeface="Roboto" panose="02000000000000000000" pitchFamily="2" charset="0"/>
                          <a:ea typeface="Roboto" panose="02000000000000000000" pitchFamily="2" charset="0"/>
                          <a:cs typeface="Roboto" panose="02000000000000000000" pitchFamily="2" charset="0"/>
                        </a:rPr>
                        <a:t>FRIDAY</a:t>
                      </a:r>
                    </a:p>
                  </a:txBody>
                  <a:tcPr/>
                </a:tc>
                <a:extLst>
                  <a:ext uri="{0D108BD9-81ED-4DB2-BD59-A6C34878D82A}">
                    <a16:rowId xmlns:a16="http://schemas.microsoft.com/office/drawing/2014/main" val="1391199652"/>
                  </a:ext>
                </a:extLst>
              </a:tr>
              <a:tr h="407899">
                <a:tc gridSpan="5">
                  <a:txBody>
                    <a:bodyPr/>
                    <a:lstStyle/>
                    <a:p>
                      <a:pPr algn="l"/>
                      <a:r>
                        <a:rPr lang="en-US" sz="1200" b="1">
                          <a:latin typeface="Roboto" panose="02000000000000000000" pitchFamily="2" charset="0"/>
                          <a:ea typeface="Roboto" panose="02000000000000000000" pitchFamily="2" charset="0"/>
                          <a:cs typeface="Roboto" panose="02000000000000000000" pitchFamily="2" charset="0"/>
                        </a:rPr>
                        <a:t>Build Campaign</a:t>
                      </a:r>
                    </a:p>
                  </a:txBody>
                  <a:tcPr/>
                </a:tc>
                <a:tc hMerge="1">
                  <a:txBody>
                    <a:bodyPr/>
                    <a:lstStyle/>
                    <a:p>
                      <a:pPr algn="ctr"/>
                      <a:endParaRPr lang="en-US" b="1">
                        <a:latin typeface="Roboto" panose="02000000000000000000" pitchFamily="2" charset="0"/>
                        <a:ea typeface="Roboto" panose="02000000000000000000" pitchFamily="2" charset="0"/>
                        <a:cs typeface="Roboto" panose="02000000000000000000" pitchFamily="2" charset="0"/>
                      </a:endParaRPr>
                    </a:p>
                  </a:txBody>
                  <a:tcPr/>
                </a:tc>
                <a:tc hMerge="1">
                  <a:txBody>
                    <a:bodyPr/>
                    <a:lstStyle/>
                    <a:p>
                      <a:pPr algn="ctr"/>
                      <a:endParaRPr lang="en-US" b="1">
                        <a:latin typeface="Roboto" panose="02000000000000000000" pitchFamily="2" charset="0"/>
                        <a:ea typeface="Roboto" panose="02000000000000000000" pitchFamily="2" charset="0"/>
                        <a:cs typeface="Roboto" panose="02000000000000000000" pitchFamily="2" charset="0"/>
                      </a:endParaRPr>
                    </a:p>
                  </a:txBody>
                  <a:tcPr/>
                </a:tc>
                <a:tc hMerge="1">
                  <a:txBody>
                    <a:bodyPr/>
                    <a:lstStyle/>
                    <a:p>
                      <a:pPr algn="ctr"/>
                      <a:endParaRPr lang="en-US" b="1">
                        <a:latin typeface="Roboto" panose="02000000000000000000" pitchFamily="2" charset="0"/>
                        <a:ea typeface="Roboto" panose="02000000000000000000" pitchFamily="2" charset="0"/>
                        <a:cs typeface="Roboto" panose="02000000000000000000" pitchFamily="2" charset="0"/>
                      </a:endParaRPr>
                    </a:p>
                  </a:txBody>
                  <a:tcPr/>
                </a:tc>
                <a:tc hMerge="1">
                  <a:txBody>
                    <a:bodyPr/>
                    <a:lstStyle/>
                    <a:p>
                      <a:pPr algn="ctr"/>
                      <a:endParaRPr lang="en-US" b="1">
                        <a:latin typeface="Roboto" panose="02000000000000000000" pitchFamily="2" charset="0"/>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1910332609"/>
                  </a:ext>
                </a:extLst>
              </a:tr>
              <a:tr h="407899">
                <a:tc>
                  <a:txBody>
                    <a:bodyPr/>
                    <a:lstStyle/>
                    <a:p>
                      <a:r>
                        <a:rPr lang="en-US" sz="1050" b="1">
                          <a:solidFill>
                            <a:schemeClr val="tx1"/>
                          </a:solidFill>
                          <a:latin typeface="Roboto" panose="02000000000000000000" pitchFamily="2" charset="0"/>
                          <a:ea typeface="Roboto" panose="02000000000000000000" pitchFamily="2" charset="0"/>
                          <a:cs typeface="Roboto" panose="02000000000000000000" pitchFamily="2" charset="0"/>
                        </a:rPr>
                        <a:t>Read and share Sales Enablement Guide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dirty="0">
                          <a:latin typeface="Roboto" panose="02000000000000000000" pitchFamily="2" charset="0"/>
                          <a:ea typeface="Roboto" panose="02000000000000000000" pitchFamily="2" charset="0"/>
                          <a:cs typeface="Roboto" panose="02000000000000000000" pitchFamily="2" charset="0"/>
                        </a:rPr>
                        <a:t>Post 1</a:t>
                      </a:r>
                      <a:r>
                        <a:rPr lang="en-US" sz="1050" b="1" baseline="30000" dirty="0">
                          <a:latin typeface="Roboto" panose="02000000000000000000" pitchFamily="2" charset="0"/>
                          <a:ea typeface="Roboto" panose="02000000000000000000" pitchFamily="2" charset="0"/>
                          <a:cs typeface="Roboto" panose="02000000000000000000" pitchFamily="2" charset="0"/>
                        </a:rPr>
                        <a:t>st</a:t>
                      </a:r>
                      <a:r>
                        <a:rPr lang="en-US" sz="1050" b="1" dirty="0">
                          <a:latin typeface="Roboto" panose="02000000000000000000" pitchFamily="2" charset="0"/>
                          <a:ea typeface="Roboto" panose="02000000000000000000" pitchFamily="2" charset="0"/>
                          <a:cs typeface="Roboto" panose="02000000000000000000" pitchFamily="2" charset="0"/>
                        </a:rPr>
                        <a:t> Social @9am</a:t>
                      </a:r>
                    </a:p>
                    <a:p>
                      <a:endParaRPr lang="en-US" sz="1050" b="1" dirty="0">
                        <a:latin typeface="Roboto" panose="02000000000000000000" pitchFamily="2" charset="0"/>
                        <a:ea typeface="Roboto" panose="02000000000000000000" pitchFamily="2" charset="0"/>
                        <a:cs typeface="Roboto" panose="02000000000000000000" pitchFamily="2" charset="0"/>
                      </a:endParaRP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Send email 1 @10am*</a:t>
                      </a:r>
                    </a:p>
                    <a:p>
                      <a:r>
                        <a:rPr lang="en-US" sz="1050" b="1" i="1" dirty="0">
                          <a:solidFill>
                            <a:schemeClr val="accent1"/>
                          </a:solidFill>
                          <a:latin typeface="Roboto" panose="02000000000000000000" pitchFamily="2" charset="0"/>
                          <a:ea typeface="Roboto" panose="02000000000000000000" pitchFamily="2" charset="0"/>
                          <a:cs typeface="Roboto" panose="02000000000000000000" pitchFamily="2" charset="0"/>
                        </a:rPr>
                        <a:t>Lead Generation</a:t>
                      </a:r>
                    </a:p>
                    <a:p>
                      <a:endParaRPr lang="en-US" sz="1050" b="1" dirty="0">
                        <a:latin typeface="Roboto" panose="02000000000000000000" pitchFamily="2" charset="0"/>
                        <a:ea typeface="Roboto" panose="02000000000000000000" pitchFamily="2" charset="0"/>
                        <a:cs typeface="Roboto" panose="02000000000000000000" pitchFamily="2" charset="0"/>
                      </a:endParaRPr>
                    </a:p>
                  </a:txBody>
                  <a:tcPr/>
                </a:tc>
                <a:tc>
                  <a:txBody>
                    <a:bodyPr/>
                    <a:lstStyle/>
                    <a:p>
                      <a:r>
                        <a:rPr lang="en-US" sz="1050" b="1">
                          <a:latin typeface="Roboto" panose="02000000000000000000" pitchFamily="2" charset="0"/>
                          <a:ea typeface="Roboto" panose="02000000000000000000" pitchFamily="2" charset="0"/>
                          <a:cs typeface="Roboto" panose="02000000000000000000" pitchFamily="2" charset="0"/>
                        </a:rPr>
                        <a:t>Resend email 1 to non-openers @1pm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a:latin typeface="Roboto" panose="02000000000000000000" pitchFamily="2" charset="0"/>
                          <a:ea typeface="Roboto" panose="02000000000000000000" pitchFamily="2" charset="0"/>
                          <a:cs typeface="Roboto" panose="02000000000000000000" pitchFamily="2" charset="0"/>
                        </a:rPr>
                        <a:t>Measure &amp; record results</a:t>
                      </a:r>
                    </a:p>
                    <a:p>
                      <a:endParaRPr lang="en-US" sz="1050" b="1" dirty="0">
                        <a:latin typeface="Roboto" panose="02000000000000000000" pitchFamily="2" charset="0"/>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908844137"/>
                  </a:ext>
                </a:extLst>
              </a:tr>
              <a:tr h="407899">
                <a:tc>
                  <a:txBody>
                    <a:bodyPr/>
                    <a:lstStyle/>
                    <a:p>
                      <a:endParaRPr lang="en-US" sz="1050" b="1" dirty="0">
                        <a:latin typeface="Roboto" panose="02000000000000000000" pitchFamily="2" charset="0"/>
                        <a:ea typeface="Roboto" panose="02000000000000000000" pitchFamily="2" charset="0"/>
                        <a:cs typeface="Roboto" panose="02000000000000000000" pitchFamily="2" charset="0"/>
                      </a:endParaRP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Post 2</a:t>
                      </a:r>
                      <a:r>
                        <a:rPr lang="en-US" sz="1050" b="1" baseline="30000" dirty="0">
                          <a:latin typeface="Roboto" panose="02000000000000000000" pitchFamily="2" charset="0"/>
                          <a:ea typeface="Roboto" panose="02000000000000000000" pitchFamily="2" charset="0"/>
                          <a:cs typeface="Roboto" panose="02000000000000000000" pitchFamily="2" charset="0"/>
                        </a:rPr>
                        <a:t>nd</a:t>
                      </a:r>
                      <a:r>
                        <a:rPr lang="en-US" sz="1050" b="1" dirty="0">
                          <a:latin typeface="Roboto" panose="02000000000000000000" pitchFamily="2" charset="0"/>
                          <a:ea typeface="Roboto" panose="02000000000000000000" pitchFamily="2" charset="0"/>
                          <a:cs typeface="Roboto" panose="02000000000000000000" pitchFamily="2" charset="0"/>
                        </a:rPr>
                        <a:t> Social @9am</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Send email 2 @10am*</a:t>
                      </a:r>
                    </a:p>
                    <a:p>
                      <a:r>
                        <a:rPr lang="en-US" sz="1050" b="1" i="1" dirty="0">
                          <a:solidFill>
                            <a:schemeClr val="accent1"/>
                          </a:solidFill>
                          <a:latin typeface="Roboto" panose="02000000000000000000" pitchFamily="2" charset="0"/>
                          <a:ea typeface="Roboto" panose="02000000000000000000" pitchFamily="2" charset="0"/>
                          <a:cs typeface="Roboto" panose="02000000000000000000" pitchFamily="2" charset="0"/>
                        </a:rPr>
                        <a:t>Lead Generation</a:t>
                      </a:r>
                    </a:p>
                  </a:txBody>
                  <a:tcPr/>
                </a:tc>
                <a:tc>
                  <a:txBody>
                    <a:bodyPr/>
                    <a:lstStyle/>
                    <a:p>
                      <a:r>
                        <a:rPr lang="en-US" sz="1050" b="1">
                          <a:latin typeface="Roboto" panose="02000000000000000000" pitchFamily="2" charset="0"/>
                          <a:ea typeface="Roboto" panose="02000000000000000000" pitchFamily="2" charset="0"/>
                          <a:cs typeface="Roboto" panose="02000000000000000000" pitchFamily="2" charset="0"/>
                        </a:rPr>
                        <a:t>Resend email 2 to non-openers @1pm</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Measure &amp; record results</a:t>
                      </a:r>
                    </a:p>
                  </a:txBody>
                  <a:tcPr/>
                </a:tc>
                <a:extLst>
                  <a:ext uri="{0D108BD9-81ED-4DB2-BD59-A6C34878D82A}">
                    <a16:rowId xmlns:a16="http://schemas.microsoft.com/office/drawing/2014/main" val="4145423130"/>
                  </a:ext>
                </a:extLst>
              </a:tr>
              <a:tr h="407899">
                <a:tc>
                  <a:txBody>
                    <a:bodyPr/>
                    <a:lstStyle/>
                    <a:p>
                      <a:endParaRPr lang="en-US" sz="1050" b="1">
                        <a:latin typeface="Roboto" panose="02000000000000000000" pitchFamily="2" charset="0"/>
                        <a:ea typeface="Roboto" panose="02000000000000000000" pitchFamily="2" charset="0"/>
                        <a:cs typeface="Roboto" panose="02000000000000000000" pitchFamily="2" charset="0"/>
                      </a:endParaRP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Post 3</a:t>
                      </a:r>
                      <a:r>
                        <a:rPr lang="en-US" sz="1050" b="1" baseline="30000" dirty="0">
                          <a:latin typeface="Roboto" panose="02000000000000000000" pitchFamily="2" charset="0"/>
                          <a:ea typeface="Roboto" panose="02000000000000000000" pitchFamily="2" charset="0"/>
                          <a:cs typeface="Roboto" panose="02000000000000000000" pitchFamily="2" charset="0"/>
                        </a:rPr>
                        <a:t>rd</a:t>
                      </a:r>
                      <a:r>
                        <a:rPr lang="en-US" sz="1050" b="1" dirty="0">
                          <a:latin typeface="Roboto" panose="02000000000000000000" pitchFamily="2" charset="0"/>
                          <a:ea typeface="Roboto" panose="02000000000000000000" pitchFamily="2" charset="0"/>
                          <a:cs typeface="Roboto" panose="02000000000000000000" pitchFamily="2" charset="0"/>
                        </a:rPr>
                        <a:t> Social @9am</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Send email 3 @10am*</a:t>
                      </a:r>
                    </a:p>
                    <a:p>
                      <a:r>
                        <a:rPr lang="en-US" sz="1050" b="1" i="1" dirty="0">
                          <a:solidFill>
                            <a:schemeClr val="accent1"/>
                          </a:solidFill>
                          <a:latin typeface="Roboto" panose="02000000000000000000" pitchFamily="2" charset="0"/>
                          <a:ea typeface="Roboto" panose="02000000000000000000" pitchFamily="2" charset="0"/>
                          <a:cs typeface="Roboto" panose="02000000000000000000" pitchFamily="2" charset="0"/>
                        </a:rPr>
                        <a:t>Nurture</a:t>
                      </a:r>
                      <a:r>
                        <a:rPr lang="en-US" sz="1050" b="1" dirty="0">
                          <a:latin typeface="Roboto" panose="02000000000000000000" pitchFamily="2" charset="0"/>
                          <a:ea typeface="Roboto" panose="02000000000000000000" pitchFamily="2" charset="0"/>
                          <a:cs typeface="Roboto" panose="02000000000000000000" pitchFamily="2" charset="0"/>
                        </a:rPr>
                        <a:t> </a:t>
                      </a:r>
                    </a:p>
                  </a:txBody>
                  <a:tcPr/>
                </a:tc>
                <a:tc>
                  <a:txBody>
                    <a:bodyPr/>
                    <a:lstStyle/>
                    <a:p>
                      <a:r>
                        <a:rPr lang="en-US" sz="1050" b="1">
                          <a:latin typeface="Roboto" panose="02000000000000000000" pitchFamily="2" charset="0"/>
                          <a:ea typeface="Roboto" panose="02000000000000000000" pitchFamily="2" charset="0"/>
                          <a:cs typeface="Roboto" panose="02000000000000000000" pitchFamily="2" charset="0"/>
                        </a:rPr>
                        <a:t>Resend email 3 to non-openers @1pm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a:latin typeface="Roboto" panose="02000000000000000000" pitchFamily="2" charset="0"/>
                          <a:ea typeface="Roboto" panose="02000000000000000000" pitchFamily="2" charset="0"/>
                          <a:cs typeface="Roboto" panose="02000000000000000000" pitchFamily="2" charset="0"/>
                        </a:rPr>
                        <a:t>Measure &amp; record results</a:t>
                      </a:r>
                    </a:p>
                    <a:p>
                      <a:endParaRPr lang="en-US" sz="1050" b="1">
                        <a:latin typeface="Roboto" panose="02000000000000000000" pitchFamily="2" charset="0"/>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3809165184"/>
                  </a:ext>
                </a:extLst>
              </a:tr>
              <a:tr h="407899">
                <a:tc>
                  <a:txBody>
                    <a:bodyPr/>
                    <a:lstStyle/>
                    <a:p>
                      <a:endParaRPr lang="en-US" sz="1050" b="1">
                        <a:latin typeface="Roboto" panose="02000000000000000000" pitchFamily="2" charset="0"/>
                        <a:ea typeface="Roboto" panose="02000000000000000000" pitchFamily="2" charset="0"/>
                        <a:cs typeface="Roboto" panose="02000000000000000000" pitchFamily="2" charset="0"/>
                      </a:endParaRP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Post 4</a:t>
                      </a:r>
                      <a:r>
                        <a:rPr lang="en-US" sz="1050" b="1" baseline="30000" dirty="0">
                          <a:latin typeface="Roboto" panose="02000000000000000000" pitchFamily="2" charset="0"/>
                          <a:ea typeface="Roboto" panose="02000000000000000000" pitchFamily="2" charset="0"/>
                          <a:cs typeface="Roboto" panose="02000000000000000000" pitchFamily="2" charset="0"/>
                        </a:rPr>
                        <a:t>th </a:t>
                      </a:r>
                      <a:r>
                        <a:rPr lang="en-US" sz="1050" b="1" dirty="0">
                          <a:latin typeface="Roboto" panose="02000000000000000000" pitchFamily="2" charset="0"/>
                          <a:ea typeface="Roboto" panose="02000000000000000000" pitchFamily="2" charset="0"/>
                          <a:cs typeface="Roboto" panose="02000000000000000000" pitchFamily="2" charset="0"/>
                        </a:rPr>
                        <a:t>Social @9am</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Send email 4 @10am*</a:t>
                      </a:r>
                    </a:p>
                    <a:p>
                      <a:r>
                        <a:rPr lang="en-US" sz="1050" b="1" i="1" dirty="0">
                          <a:solidFill>
                            <a:schemeClr val="accent1"/>
                          </a:solidFill>
                          <a:latin typeface="Roboto" panose="02000000000000000000" pitchFamily="2" charset="0"/>
                          <a:ea typeface="Roboto" panose="02000000000000000000" pitchFamily="2" charset="0"/>
                          <a:cs typeface="Roboto" panose="02000000000000000000" pitchFamily="2" charset="0"/>
                        </a:rPr>
                        <a:t>Nurture</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Resend email 4 to non-openers @1pm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a:latin typeface="Roboto" panose="02000000000000000000" pitchFamily="2" charset="0"/>
                          <a:ea typeface="Roboto" panose="02000000000000000000" pitchFamily="2" charset="0"/>
                          <a:cs typeface="Roboto" panose="02000000000000000000" pitchFamily="2" charset="0"/>
                        </a:rPr>
                        <a:t>Measure &amp; record results</a:t>
                      </a:r>
                    </a:p>
                    <a:p>
                      <a:endParaRPr lang="en-US" sz="1050" b="1">
                        <a:latin typeface="Roboto" panose="02000000000000000000" pitchFamily="2" charset="0"/>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3323231830"/>
                  </a:ext>
                </a:extLst>
              </a:tr>
              <a:tr h="407899">
                <a:tc>
                  <a:txBody>
                    <a:bodyPr/>
                    <a:lstStyle/>
                    <a:p>
                      <a:endParaRPr lang="en-US" sz="1050" b="1">
                        <a:latin typeface="Roboto" panose="02000000000000000000" pitchFamily="2" charset="0"/>
                        <a:ea typeface="Roboto" panose="02000000000000000000" pitchFamily="2" charset="0"/>
                        <a:cs typeface="Roboto" panose="02000000000000000000" pitchFamily="2" charset="0"/>
                      </a:endParaRP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Post 5</a:t>
                      </a:r>
                      <a:r>
                        <a:rPr lang="en-US" sz="1050" b="1" baseline="30000" dirty="0">
                          <a:latin typeface="Roboto" panose="02000000000000000000" pitchFamily="2" charset="0"/>
                          <a:ea typeface="Roboto" panose="02000000000000000000" pitchFamily="2" charset="0"/>
                          <a:cs typeface="Roboto" panose="02000000000000000000" pitchFamily="2" charset="0"/>
                        </a:rPr>
                        <a:t>th</a:t>
                      </a:r>
                      <a:r>
                        <a:rPr lang="en-US" sz="1050" b="1" dirty="0">
                          <a:latin typeface="Roboto" panose="02000000000000000000" pitchFamily="2" charset="0"/>
                          <a:ea typeface="Roboto" panose="02000000000000000000" pitchFamily="2" charset="0"/>
                          <a:cs typeface="Roboto" panose="02000000000000000000" pitchFamily="2" charset="0"/>
                        </a:rPr>
                        <a:t> Social @9am</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Send email 5 @10am*</a:t>
                      </a:r>
                    </a:p>
                    <a:p>
                      <a:r>
                        <a:rPr lang="en-US" sz="1050" b="1" i="1" dirty="0">
                          <a:solidFill>
                            <a:schemeClr val="accent1"/>
                          </a:solidFill>
                          <a:latin typeface="Roboto" panose="02000000000000000000" pitchFamily="2" charset="0"/>
                          <a:ea typeface="Roboto" panose="02000000000000000000" pitchFamily="2" charset="0"/>
                          <a:cs typeface="Roboto" panose="02000000000000000000" pitchFamily="2" charset="0"/>
                        </a:rPr>
                        <a:t>Nurture</a:t>
                      </a:r>
                    </a:p>
                  </a:txBody>
                  <a:tcPr/>
                </a:tc>
                <a:tc>
                  <a:txBody>
                    <a:bodyPr/>
                    <a:lstStyle/>
                    <a:p>
                      <a:r>
                        <a:rPr lang="en-US" sz="1050" b="1" dirty="0">
                          <a:latin typeface="Roboto" panose="02000000000000000000" pitchFamily="2" charset="0"/>
                          <a:ea typeface="Roboto" panose="02000000000000000000" pitchFamily="2" charset="0"/>
                          <a:cs typeface="Roboto" panose="02000000000000000000" pitchFamily="2" charset="0"/>
                        </a:rPr>
                        <a:t>Resend email 5 to non-openers @1pm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a:latin typeface="Roboto" panose="02000000000000000000" pitchFamily="2" charset="0"/>
                          <a:ea typeface="Roboto" panose="02000000000000000000" pitchFamily="2" charset="0"/>
                          <a:cs typeface="Roboto" panose="02000000000000000000" pitchFamily="2" charset="0"/>
                        </a:rPr>
                        <a:t>Measure &amp; record results</a:t>
                      </a:r>
                    </a:p>
                    <a:p>
                      <a:endParaRPr lang="en-US" sz="1050" b="1">
                        <a:latin typeface="Roboto" panose="02000000000000000000" pitchFamily="2" charset="0"/>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2573163430"/>
                  </a:ext>
                </a:extLst>
              </a:tr>
              <a:tr h="407899">
                <a:tc>
                  <a:txBody>
                    <a:bodyPr/>
                    <a:lstStyle/>
                    <a:p>
                      <a:r>
                        <a:rPr lang="en-US" sz="1050" b="1">
                          <a:latin typeface="Roboto" panose="02000000000000000000" pitchFamily="2" charset="0"/>
                          <a:ea typeface="Roboto" panose="02000000000000000000" pitchFamily="2" charset="0"/>
                          <a:cs typeface="Roboto" panose="02000000000000000000" pitchFamily="2" charset="0"/>
                        </a:rPr>
                        <a:t>Prepare list of engaged prospects</a:t>
                      </a:r>
                    </a:p>
                  </a:txBody>
                  <a:tcPr/>
                </a:tc>
                <a:tc>
                  <a:txBody>
                    <a:bodyPr/>
                    <a:lstStyle/>
                    <a:p>
                      <a:r>
                        <a:rPr lang="en-US" sz="1050" b="1">
                          <a:latin typeface="Roboto" panose="02000000000000000000" pitchFamily="2" charset="0"/>
                          <a:ea typeface="Roboto" panose="02000000000000000000" pitchFamily="2" charset="0"/>
                          <a:cs typeface="Roboto" panose="02000000000000000000" pitchFamily="2" charset="0"/>
                        </a:rPr>
                        <a:t>Segment and prepare call list</a:t>
                      </a:r>
                    </a:p>
                  </a:txBody>
                  <a:tcPr/>
                </a:tc>
                <a:tc>
                  <a:txBody>
                    <a:bodyPr/>
                    <a:lstStyle/>
                    <a:p>
                      <a:endParaRPr lang="en-US" sz="1050" b="1">
                        <a:latin typeface="Roboto" panose="02000000000000000000" pitchFamily="2" charset="0"/>
                        <a:ea typeface="Roboto" panose="02000000000000000000" pitchFamily="2" charset="0"/>
                        <a:cs typeface="Roboto" panose="02000000000000000000" pitchFamily="2" charset="0"/>
                      </a:endParaRPr>
                    </a:p>
                  </a:txBody>
                  <a:tcPr/>
                </a:tc>
                <a:tc>
                  <a:txBody>
                    <a:bodyPr/>
                    <a:lstStyle/>
                    <a:p>
                      <a:endParaRPr lang="en-US" sz="1050" b="1">
                        <a:latin typeface="Roboto" panose="02000000000000000000" pitchFamily="2" charset="0"/>
                        <a:ea typeface="Roboto" panose="02000000000000000000" pitchFamily="2" charset="0"/>
                        <a:cs typeface="Roboto" panose="02000000000000000000" pitchFamily="2" charset="0"/>
                      </a:endParaRPr>
                    </a:p>
                  </a:txBody>
                  <a:tcPr/>
                </a:tc>
                <a:tc>
                  <a:txBody>
                    <a:bodyPr/>
                    <a:lstStyle/>
                    <a:p>
                      <a:endParaRPr lang="en-US" sz="1050" b="1" dirty="0">
                        <a:latin typeface="Roboto" panose="02000000000000000000" pitchFamily="2" charset="0"/>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2731700462"/>
                  </a:ext>
                </a:extLst>
              </a:tr>
            </a:tbl>
          </a:graphicData>
        </a:graphic>
      </p:graphicFrame>
      <p:sp>
        <p:nvSpPr>
          <p:cNvPr id="19" name="TextBox 18">
            <a:extLst>
              <a:ext uri="{FF2B5EF4-FFF2-40B4-BE49-F238E27FC236}">
                <a16:creationId xmlns:a16="http://schemas.microsoft.com/office/drawing/2014/main" id="{71F3092C-E325-0FD3-654D-74A1BE874C53}"/>
              </a:ext>
            </a:extLst>
          </p:cNvPr>
          <p:cNvSpPr txBox="1"/>
          <p:nvPr/>
        </p:nvSpPr>
        <p:spPr>
          <a:xfrm>
            <a:off x="1118126" y="2935403"/>
            <a:ext cx="1176740" cy="276999"/>
          </a:xfrm>
          <a:prstGeom prst="rect">
            <a:avLst/>
          </a:prstGeom>
          <a:noFill/>
        </p:spPr>
        <p:txBody>
          <a:bodyPr wrap="square" rtlCol="0">
            <a:spAutoFit/>
          </a:bodyPr>
          <a:lstStyle/>
          <a:p>
            <a:r>
              <a:rPr lang="en-US" sz="1200"/>
              <a:t>WEEK 1 </a:t>
            </a:r>
          </a:p>
        </p:txBody>
      </p:sp>
      <p:sp>
        <p:nvSpPr>
          <p:cNvPr id="22" name="TextBox 21">
            <a:extLst>
              <a:ext uri="{FF2B5EF4-FFF2-40B4-BE49-F238E27FC236}">
                <a16:creationId xmlns:a16="http://schemas.microsoft.com/office/drawing/2014/main" id="{93C1A855-0A29-50D7-9772-9620069E59B2}"/>
              </a:ext>
            </a:extLst>
          </p:cNvPr>
          <p:cNvSpPr txBox="1"/>
          <p:nvPr/>
        </p:nvSpPr>
        <p:spPr>
          <a:xfrm>
            <a:off x="1118126" y="3348297"/>
            <a:ext cx="1176740" cy="276999"/>
          </a:xfrm>
          <a:prstGeom prst="rect">
            <a:avLst/>
          </a:prstGeom>
          <a:noFill/>
        </p:spPr>
        <p:txBody>
          <a:bodyPr wrap="square" rtlCol="0">
            <a:spAutoFit/>
          </a:bodyPr>
          <a:lstStyle/>
          <a:p>
            <a:r>
              <a:rPr lang="en-US" sz="1200"/>
              <a:t>WEEK 2 </a:t>
            </a:r>
          </a:p>
        </p:txBody>
      </p:sp>
      <p:sp>
        <p:nvSpPr>
          <p:cNvPr id="23" name="TextBox 22">
            <a:extLst>
              <a:ext uri="{FF2B5EF4-FFF2-40B4-BE49-F238E27FC236}">
                <a16:creationId xmlns:a16="http://schemas.microsoft.com/office/drawing/2014/main" id="{7DD8DE8A-7B2E-1CDA-5CD0-1242EF26681A}"/>
              </a:ext>
            </a:extLst>
          </p:cNvPr>
          <p:cNvSpPr txBox="1"/>
          <p:nvPr/>
        </p:nvSpPr>
        <p:spPr>
          <a:xfrm>
            <a:off x="1115906" y="3799839"/>
            <a:ext cx="1176740" cy="276999"/>
          </a:xfrm>
          <a:prstGeom prst="rect">
            <a:avLst/>
          </a:prstGeom>
          <a:noFill/>
        </p:spPr>
        <p:txBody>
          <a:bodyPr wrap="square" rtlCol="0">
            <a:spAutoFit/>
          </a:bodyPr>
          <a:lstStyle/>
          <a:p>
            <a:r>
              <a:rPr lang="en-US" sz="1200"/>
              <a:t>WEEK 3 </a:t>
            </a:r>
          </a:p>
        </p:txBody>
      </p:sp>
      <p:sp>
        <p:nvSpPr>
          <p:cNvPr id="24" name="TextBox 23">
            <a:extLst>
              <a:ext uri="{FF2B5EF4-FFF2-40B4-BE49-F238E27FC236}">
                <a16:creationId xmlns:a16="http://schemas.microsoft.com/office/drawing/2014/main" id="{752B4957-58F4-A228-D990-14270EBD7801}"/>
              </a:ext>
            </a:extLst>
          </p:cNvPr>
          <p:cNvSpPr txBox="1"/>
          <p:nvPr/>
        </p:nvSpPr>
        <p:spPr>
          <a:xfrm>
            <a:off x="1104271" y="4248571"/>
            <a:ext cx="1176740" cy="276999"/>
          </a:xfrm>
          <a:prstGeom prst="rect">
            <a:avLst/>
          </a:prstGeom>
          <a:noFill/>
        </p:spPr>
        <p:txBody>
          <a:bodyPr wrap="square" rtlCol="0">
            <a:spAutoFit/>
          </a:bodyPr>
          <a:lstStyle/>
          <a:p>
            <a:r>
              <a:rPr lang="en-US" sz="1200"/>
              <a:t>WEEK 4 </a:t>
            </a:r>
          </a:p>
        </p:txBody>
      </p:sp>
      <p:sp>
        <p:nvSpPr>
          <p:cNvPr id="25" name="TextBox 24">
            <a:extLst>
              <a:ext uri="{FF2B5EF4-FFF2-40B4-BE49-F238E27FC236}">
                <a16:creationId xmlns:a16="http://schemas.microsoft.com/office/drawing/2014/main" id="{9283DFB4-C20F-D69B-AD9E-23DB65C8D6FE}"/>
              </a:ext>
            </a:extLst>
          </p:cNvPr>
          <p:cNvSpPr txBox="1"/>
          <p:nvPr/>
        </p:nvSpPr>
        <p:spPr>
          <a:xfrm>
            <a:off x="1104271" y="4648676"/>
            <a:ext cx="1176740" cy="276999"/>
          </a:xfrm>
          <a:prstGeom prst="rect">
            <a:avLst/>
          </a:prstGeom>
          <a:noFill/>
        </p:spPr>
        <p:txBody>
          <a:bodyPr wrap="square" rtlCol="0">
            <a:spAutoFit/>
          </a:bodyPr>
          <a:lstStyle/>
          <a:p>
            <a:r>
              <a:rPr lang="en-US" sz="1200"/>
              <a:t>WEEK 5 </a:t>
            </a:r>
          </a:p>
        </p:txBody>
      </p:sp>
      <p:sp>
        <p:nvSpPr>
          <p:cNvPr id="26" name="TextBox 25">
            <a:extLst>
              <a:ext uri="{FF2B5EF4-FFF2-40B4-BE49-F238E27FC236}">
                <a16:creationId xmlns:a16="http://schemas.microsoft.com/office/drawing/2014/main" id="{93E82A78-F34B-8A19-4B75-6325053FB496}"/>
              </a:ext>
            </a:extLst>
          </p:cNvPr>
          <p:cNvSpPr txBox="1"/>
          <p:nvPr/>
        </p:nvSpPr>
        <p:spPr>
          <a:xfrm>
            <a:off x="1109855" y="5065338"/>
            <a:ext cx="1176740" cy="276999"/>
          </a:xfrm>
          <a:prstGeom prst="rect">
            <a:avLst/>
          </a:prstGeom>
          <a:noFill/>
        </p:spPr>
        <p:txBody>
          <a:bodyPr wrap="square" rtlCol="0">
            <a:spAutoFit/>
          </a:bodyPr>
          <a:lstStyle/>
          <a:p>
            <a:r>
              <a:rPr lang="en-US" sz="1200"/>
              <a:t>WEEK 6 </a:t>
            </a:r>
          </a:p>
        </p:txBody>
      </p:sp>
      <p:cxnSp>
        <p:nvCxnSpPr>
          <p:cNvPr id="4" name="Straight Arrow Connector 3">
            <a:extLst>
              <a:ext uri="{FF2B5EF4-FFF2-40B4-BE49-F238E27FC236}">
                <a16:creationId xmlns:a16="http://schemas.microsoft.com/office/drawing/2014/main" id="{E6C844F9-A8D4-B3EA-027A-850D330688B5}"/>
              </a:ext>
            </a:extLst>
          </p:cNvPr>
          <p:cNvCxnSpPr/>
          <p:nvPr/>
        </p:nvCxnSpPr>
        <p:spPr>
          <a:xfrm>
            <a:off x="3210560" y="2682240"/>
            <a:ext cx="395224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9488AC4-381D-3B30-F18C-F67F56DDD32E}"/>
              </a:ext>
            </a:extLst>
          </p:cNvPr>
          <p:cNvSpPr txBox="1"/>
          <p:nvPr/>
        </p:nvSpPr>
        <p:spPr>
          <a:xfrm>
            <a:off x="1289020" y="5711234"/>
            <a:ext cx="10406440" cy="30777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i="0" u="none" strike="noStrike" kern="1200" cap="none" spc="0" normalizeH="0" baseline="0" noProof="0">
                <a:ln>
                  <a:noFill/>
                </a:ln>
                <a:effectLst/>
                <a:uLnTx/>
                <a:uFillTx/>
                <a:latin typeface="Roboto Light" panose="02000000000000000000" pitchFamily="2" charset="0"/>
                <a:ea typeface="Roboto Light" panose="02000000000000000000" pitchFamily="2" charset="0"/>
                <a:cs typeface="Roboto Light" panose="02000000000000000000" pitchFamily="2" charset="0"/>
              </a:rPr>
              <a:t>*Optimal day of the week and time of day to post/send </a:t>
            </a:r>
          </a:p>
        </p:txBody>
      </p:sp>
    </p:spTree>
    <p:extLst>
      <p:ext uri="{BB962C8B-B14F-4D97-AF65-F5344CB8AC3E}">
        <p14:creationId xmlns:p14="http://schemas.microsoft.com/office/powerpoint/2010/main" val="155962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accel="50000" decel="50000" fill="hold" grpId="0"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erson and person in hardhats walking in front of containers&#10;&#10;Description automatically generated">
            <a:extLst>
              <a:ext uri="{FF2B5EF4-FFF2-40B4-BE49-F238E27FC236}">
                <a16:creationId xmlns:a16="http://schemas.microsoft.com/office/drawing/2014/main" id="{4380D12D-2001-7724-C0F7-B31E841A58A3}"/>
              </a:ext>
            </a:extLst>
          </p:cNvPr>
          <p:cNvPicPr>
            <a:picLocks noChangeAspect="1"/>
          </p:cNvPicPr>
          <p:nvPr/>
        </p:nvPicPr>
        <p:blipFill rotWithShape="1">
          <a:blip r:embed="rId2"/>
          <a:srcRect l="32959" t="16172" r="21266" b="2611"/>
          <a:stretch/>
        </p:blipFill>
        <p:spPr>
          <a:xfrm flipH="1">
            <a:off x="7149467" y="-4396"/>
            <a:ext cx="5795563" cy="6858000"/>
          </a:xfrm>
          <a:prstGeom prst="rect">
            <a:avLst/>
          </a:prstGeom>
        </p:spPr>
      </p:pic>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Other Useful Resources</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07927239-F9C6-507F-8295-3A6A51A63CD7}"/>
              </a:ext>
            </a:extLst>
          </p:cNvPr>
          <p:cNvSpPr txBox="1">
            <a:spLocks/>
          </p:cNvSpPr>
          <p:nvPr/>
        </p:nvSpPr>
        <p:spPr>
          <a:xfrm>
            <a:off x="759051" y="1604380"/>
            <a:ext cx="4879750" cy="5673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a:t>Other assets and resources that you may find useful when designing and building your campaign.</a:t>
            </a:r>
          </a:p>
        </p:txBody>
      </p:sp>
      <p:sp>
        <p:nvSpPr>
          <p:cNvPr id="7" name="TextBox 6">
            <a:extLst>
              <a:ext uri="{FF2B5EF4-FFF2-40B4-BE49-F238E27FC236}">
                <a16:creationId xmlns:a16="http://schemas.microsoft.com/office/drawing/2014/main" id="{380FB814-549E-87B1-CB1A-883BBBFF149E}"/>
              </a:ext>
            </a:extLst>
          </p:cNvPr>
          <p:cNvSpPr txBox="1"/>
          <p:nvPr/>
        </p:nvSpPr>
        <p:spPr>
          <a:xfrm>
            <a:off x="760888" y="2414049"/>
            <a:ext cx="2454049" cy="923330"/>
          </a:xfrm>
          <a:prstGeom prst="rect">
            <a:avLst/>
          </a:prstGeom>
          <a:noFill/>
        </p:spPr>
        <p:txBody>
          <a:bodyPr wrap="square" rtlCol="0">
            <a:spAutoFit/>
          </a:bodyPr>
          <a:lstStyle/>
          <a:p>
            <a:r>
              <a:rPr lang="en-US" sz="1200" b="1">
                <a:solidFill>
                  <a:srgbClr val="FF0000"/>
                </a:solidFill>
                <a:latin typeface="Roboto" panose="02000000000000000000" pitchFamily="2" charset="0"/>
                <a:ea typeface="Roboto" panose="02000000000000000000" pitchFamily="2" charset="0"/>
                <a:cs typeface="Roboto" panose="02000000000000000000" pitchFamily="2" charset="0"/>
              </a:rPr>
              <a:t>Co-Brand guidelines</a:t>
            </a:r>
          </a:p>
          <a:p>
            <a:r>
              <a:rPr lang="en-US" sz="1200">
                <a:latin typeface="Roboto" panose="02000000000000000000" pitchFamily="2" charset="0"/>
                <a:ea typeface="Roboto" panose="02000000000000000000" pitchFamily="2" charset="0"/>
                <a:cs typeface="Roboto" panose="02000000000000000000" pitchFamily="2" charset="0"/>
              </a:rPr>
              <a:t>View and download the official </a:t>
            </a:r>
            <a:r>
              <a:rPr lang="en-US" sz="1200" err="1">
                <a:latin typeface="Roboto" panose="02000000000000000000" pitchFamily="2" charset="0"/>
                <a:ea typeface="Roboto" panose="02000000000000000000" pitchFamily="2" charset="0"/>
                <a:cs typeface="Roboto" panose="02000000000000000000" pitchFamily="2" charset="0"/>
              </a:rPr>
              <a:t>Gurobi</a:t>
            </a:r>
            <a:r>
              <a:rPr lang="en-US" sz="1200">
                <a:latin typeface="Roboto" panose="02000000000000000000" pitchFamily="2" charset="0"/>
                <a:ea typeface="Roboto" panose="02000000000000000000" pitchFamily="2" charset="0"/>
                <a:cs typeface="Roboto" panose="02000000000000000000" pitchFamily="2" charset="0"/>
              </a:rPr>
              <a:t> co-brand guidelines here. </a:t>
            </a:r>
          </a:p>
          <a:p>
            <a:endParaRPr lang="en-US">
              <a:latin typeface="Roboto" panose="02000000000000000000" pitchFamily="2" charset="0"/>
              <a:ea typeface="Roboto" panose="02000000000000000000" pitchFamily="2" charset="0"/>
              <a:cs typeface="Roboto" panose="02000000000000000000" pitchFamily="2" charset="0"/>
            </a:endParaRPr>
          </a:p>
        </p:txBody>
      </p:sp>
      <p:sp>
        <p:nvSpPr>
          <p:cNvPr id="9" name="TextBox 8">
            <a:extLst>
              <a:ext uri="{FF2B5EF4-FFF2-40B4-BE49-F238E27FC236}">
                <a16:creationId xmlns:a16="http://schemas.microsoft.com/office/drawing/2014/main" id="{7B8AE1F2-99C9-70EA-B2EA-F3C1D92BA266}"/>
              </a:ext>
            </a:extLst>
          </p:cNvPr>
          <p:cNvSpPr txBox="1"/>
          <p:nvPr/>
        </p:nvSpPr>
        <p:spPr>
          <a:xfrm>
            <a:off x="3512682" y="2411659"/>
            <a:ext cx="3059704" cy="646331"/>
          </a:xfrm>
          <a:prstGeom prst="rect">
            <a:avLst/>
          </a:prstGeom>
          <a:noFill/>
        </p:spPr>
        <p:txBody>
          <a:bodyPr wrap="square" rtlCol="0">
            <a:spAutoFit/>
          </a:bodyPr>
          <a:lstStyle/>
          <a:p>
            <a:r>
              <a:rPr lang="en-US" sz="1200" b="1">
                <a:solidFill>
                  <a:srgbClr val="FF0000"/>
                </a:solidFill>
                <a:latin typeface="Roboto" panose="02000000000000000000" pitchFamily="2" charset="0"/>
                <a:ea typeface="Roboto" panose="02000000000000000000" pitchFamily="2" charset="0"/>
                <a:cs typeface="Roboto" panose="02000000000000000000" pitchFamily="2" charset="0"/>
              </a:rPr>
              <a:t>Image Library</a:t>
            </a:r>
          </a:p>
          <a:p>
            <a:r>
              <a:rPr lang="en-US" sz="1200">
                <a:latin typeface="Roboto" panose="02000000000000000000" pitchFamily="2" charset="0"/>
                <a:ea typeface="Roboto" panose="02000000000000000000" pitchFamily="2" charset="0"/>
                <a:cs typeface="Roboto" panose="02000000000000000000" pitchFamily="2" charset="0"/>
              </a:rPr>
              <a:t>Access a selection of appropriate imagery you can  use within your campaign.</a:t>
            </a:r>
          </a:p>
        </p:txBody>
      </p:sp>
      <p:sp>
        <p:nvSpPr>
          <p:cNvPr id="10" name="TextBox 9">
            <a:extLst>
              <a:ext uri="{FF2B5EF4-FFF2-40B4-BE49-F238E27FC236}">
                <a16:creationId xmlns:a16="http://schemas.microsoft.com/office/drawing/2014/main" id="{211F88CE-67D4-24E2-892E-3B9589E15389}"/>
              </a:ext>
            </a:extLst>
          </p:cNvPr>
          <p:cNvSpPr txBox="1"/>
          <p:nvPr/>
        </p:nvSpPr>
        <p:spPr>
          <a:xfrm>
            <a:off x="759051" y="3405893"/>
            <a:ext cx="2455886" cy="830997"/>
          </a:xfrm>
          <a:prstGeom prst="rect">
            <a:avLst/>
          </a:prstGeom>
          <a:noFill/>
        </p:spPr>
        <p:txBody>
          <a:bodyPr wrap="square" rtlCol="0">
            <a:spAutoFit/>
          </a:bodyPr>
          <a:lstStyle/>
          <a:p>
            <a:r>
              <a:rPr lang="en-US" sz="1200" b="1">
                <a:solidFill>
                  <a:srgbClr val="FF0000"/>
                </a:solidFill>
                <a:latin typeface="Roboto" panose="02000000000000000000" pitchFamily="2" charset="0"/>
                <a:ea typeface="Roboto" panose="02000000000000000000" pitchFamily="2" charset="0"/>
                <a:cs typeface="Roboto" panose="02000000000000000000" pitchFamily="2" charset="0"/>
              </a:rPr>
              <a:t>Video Links</a:t>
            </a:r>
          </a:p>
          <a:p>
            <a:r>
              <a:rPr lang="en-US" sz="1200">
                <a:latin typeface="Roboto" panose="02000000000000000000" pitchFamily="2" charset="0"/>
                <a:ea typeface="Roboto" panose="02000000000000000000" pitchFamily="2" charset="0"/>
                <a:cs typeface="Roboto" panose="02000000000000000000" pitchFamily="2" charset="0"/>
              </a:rPr>
              <a:t>Access a selection of a variety of Gurobi videos you can use within your campaign.</a:t>
            </a:r>
          </a:p>
        </p:txBody>
      </p:sp>
    </p:spTree>
    <p:extLst>
      <p:ext uri="{BB962C8B-B14F-4D97-AF65-F5344CB8AC3E}">
        <p14:creationId xmlns:p14="http://schemas.microsoft.com/office/powerpoint/2010/main" val="76965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AAFCE0-00AD-2740-81D2-4D52A3AF6B3A}"/>
              </a:ext>
            </a:extLst>
          </p:cNvPr>
          <p:cNvSpPr>
            <a:spLocks noGrp="1"/>
          </p:cNvSpPr>
          <p:nvPr>
            <p:ph type="body" sz="quarter" idx="18"/>
          </p:nvPr>
        </p:nvSpPr>
        <p:spPr>
          <a:xfrm>
            <a:off x="749300" y="4309614"/>
            <a:ext cx="5943600" cy="2078485"/>
          </a:xfrm>
        </p:spPr>
        <p:txBody>
          <a:bodyPr/>
          <a:lstStyle/>
          <a:p>
            <a:pPr>
              <a:lnSpc>
                <a:spcPts val="2400"/>
              </a:lnSpc>
            </a:pPr>
            <a:r>
              <a:rPr lang="en-US" sz="1800" dirty="0">
                <a:latin typeface="Roboto Light"/>
                <a:ea typeface="Roboto Light"/>
                <a:cs typeface="Roboto Light"/>
              </a:rPr>
              <a:t>For more support on this toolkit, or anything related to </a:t>
            </a:r>
            <a:r>
              <a:rPr lang="en-US" sz="1800" dirty="0" err="1">
                <a:latin typeface="Roboto Light"/>
                <a:ea typeface="Roboto Light"/>
                <a:cs typeface="Roboto Light"/>
              </a:rPr>
              <a:t>Gurobi</a:t>
            </a:r>
            <a:r>
              <a:rPr lang="en-US" sz="1800" dirty="0">
                <a:latin typeface="Roboto Light"/>
                <a:ea typeface="Roboto Light"/>
                <a:cs typeface="Roboto Light"/>
              </a:rPr>
              <a:t>, please contact:</a:t>
            </a:r>
          </a:p>
          <a:p>
            <a:pPr>
              <a:lnSpc>
                <a:spcPts val="2400"/>
              </a:lnSpc>
            </a:pPr>
            <a:endParaRPr lang="en-US" sz="1800"/>
          </a:p>
          <a:p>
            <a:pPr lvl="0">
              <a:lnSpc>
                <a:spcPts val="2400"/>
              </a:lnSpc>
              <a:spcBef>
                <a:spcPts val="0"/>
              </a:spcBef>
            </a:pPr>
            <a:r>
              <a:rPr lang="en-US" sz="1800" dirty="0" err="1">
                <a:solidFill>
                  <a:srgbClr val="FFFFFF"/>
                </a:solidFill>
                <a:latin typeface="Roboto Medium"/>
                <a:ea typeface="Roboto Medium"/>
                <a:cs typeface="Roboto Light"/>
              </a:rPr>
              <a:t>Gurobi</a:t>
            </a:r>
            <a:r>
              <a:rPr lang="en-US" sz="1800" dirty="0">
                <a:solidFill>
                  <a:srgbClr val="FFFFFF"/>
                </a:solidFill>
                <a:latin typeface="Roboto Medium"/>
                <a:ea typeface="Roboto Medium"/>
                <a:cs typeface="Roboto Light"/>
              </a:rPr>
              <a:t> Alliances</a:t>
            </a:r>
          </a:p>
          <a:p>
            <a:pPr lvl="0">
              <a:lnSpc>
                <a:spcPts val="2400"/>
              </a:lnSpc>
              <a:spcBef>
                <a:spcPts val="0"/>
              </a:spcBef>
            </a:pPr>
            <a:r>
              <a:rPr lang="en-US" sz="1800" dirty="0">
                <a:solidFill>
                  <a:srgbClr val="FFFFFF"/>
                </a:solidFill>
                <a:latin typeface="Roboto Thin"/>
                <a:ea typeface="Roboto Thin"/>
                <a:cs typeface="Roboto Light"/>
              </a:rPr>
              <a:t>alliances@gurobi.com</a:t>
            </a:r>
          </a:p>
        </p:txBody>
      </p:sp>
      <p:sp>
        <p:nvSpPr>
          <p:cNvPr id="3" name="Text Placeholder 2">
            <a:extLst>
              <a:ext uri="{FF2B5EF4-FFF2-40B4-BE49-F238E27FC236}">
                <a16:creationId xmlns:a16="http://schemas.microsoft.com/office/drawing/2014/main" id="{3C4EDDF3-58FF-B74F-87AB-76C8A4F6975A}"/>
              </a:ext>
            </a:extLst>
          </p:cNvPr>
          <p:cNvSpPr>
            <a:spLocks noGrp="1"/>
          </p:cNvSpPr>
          <p:nvPr>
            <p:ph type="body" sz="quarter" idx="19"/>
          </p:nvPr>
        </p:nvSpPr>
        <p:spPr/>
        <p:txBody>
          <a:bodyPr/>
          <a:lstStyle/>
          <a:p>
            <a:r>
              <a:rPr lang="en-US"/>
              <a:t>Get in Touch!</a:t>
            </a:r>
          </a:p>
        </p:txBody>
      </p:sp>
      <p:sp>
        <p:nvSpPr>
          <p:cNvPr id="4" name="TextBox 3">
            <a:extLst>
              <a:ext uri="{FF2B5EF4-FFF2-40B4-BE49-F238E27FC236}">
                <a16:creationId xmlns:a16="http://schemas.microsoft.com/office/drawing/2014/main" id="{BB66619F-9F84-8361-74A5-4F917740DA45}"/>
              </a:ext>
            </a:extLst>
          </p:cNvPr>
          <p:cNvSpPr txBox="1"/>
          <p:nvPr/>
        </p:nvSpPr>
        <p:spPr>
          <a:xfrm>
            <a:off x="4301920" y="1496050"/>
            <a:ext cx="6856105" cy="1846659"/>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effectLst/>
                <a:uLnTx/>
                <a:uFillTx/>
                <a:latin typeface="Roboto Medium" panose="02000000000000000000" pitchFamily="2" charset="0"/>
                <a:ea typeface="Roboto Medium" panose="02000000000000000000" pitchFamily="2" charset="0"/>
                <a:cs typeface="Roboto Medium" panose="02000000000000000000" pitchFamily="2" charset="0"/>
              </a:rPr>
              <a:t>We look forward to helping you drive new demand with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effectLst/>
                <a:uLnTx/>
                <a:uFillTx/>
                <a:latin typeface="Roboto Medium" panose="02000000000000000000" pitchFamily="2" charset="0"/>
                <a:ea typeface="Roboto Medium" panose="02000000000000000000" pitchFamily="2" charset="0"/>
                <a:cs typeface="Roboto Medium" panose="02000000000000000000" pitchFamily="2" charset="0"/>
              </a:rPr>
              <a:t>Campaign-in-a-Box.</a:t>
            </a:r>
            <a:endParaRPr lang="en-GB" sz="3200" b="1" i="0" u="none" strike="noStrike" kern="1200" cap="none" spc="0" normalizeH="0" baseline="0" noProof="0">
              <a:ln>
                <a:noFill/>
              </a:ln>
              <a:effectLst/>
              <a:uLnTx/>
              <a:uFillTx/>
              <a:latin typeface="Roboto Medium" panose="02000000000000000000" pitchFamily="2" charset="0"/>
              <a:ea typeface="Roboto Medium" panose="02000000000000000000" pitchFamily="2" charset="0"/>
              <a:cs typeface="Roboto Medium"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effectLst/>
              <a:uLnTx/>
              <a:uFillTx/>
              <a:latin typeface="Roboto Medium" panose="02000000000000000000" pitchFamily="2" charset="0"/>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3752874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B8ACC0-867C-5145-9813-DA1EC0C8A303}"/>
              </a:ext>
            </a:extLst>
          </p:cNvPr>
          <p:cNvPicPr>
            <a:picLocks noChangeAspect="1"/>
          </p:cNvPicPr>
          <p:nvPr/>
        </p:nvPicPr>
        <p:blipFill rotWithShape="1">
          <a:blip r:embed="rId2"/>
          <a:srcRect l="35565" r="-167"/>
          <a:stretch/>
        </p:blipFill>
        <p:spPr>
          <a:xfrm>
            <a:off x="0" y="-7293"/>
            <a:ext cx="7863840" cy="6872587"/>
          </a:xfrm>
          <a:prstGeom prst="rect">
            <a:avLst/>
          </a:prstGeom>
        </p:spPr>
      </p:pic>
      <p:sp>
        <p:nvSpPr>
          <p:cNvPr id="3" name="Text Placeholder 2">
            <a:extLst>
              <a:ext uri="{FF2B5EF4-FFF2-40B4-BE49-F238E27FC236}">
                <a16:creationId xmlns:a16="http://schemas.microsoft.com/office/drawing/2014/main" id="{0066E5CC-4403-5F41-8134-0DB3A13740CC}"/>
              </a:ext>
            </a:extLst>
          </p:cNvPr>
          <p:cNvSpPr>
            <a:spLocks noGrp="1"/>
          </p:cNvSpPr>
          <p:nvPr>
            <p:ph type="body" sz="quarter" idx="18"/>
          </p:nvPr>
        </p:nvSpPr>
        <p:spPr>
          <a:xfrm>
            <a:off x="8153400" y="714171"/>
            <a:ext cx="3759200" cy="884238"/>
          </a:xfrm>
        </p:spPr>
        <p:txBody>
          <a:bodyPr/>
          <a:lstStyle/>
          <a:p>
            <a:r>
              <a:rPr lang="en-US"/>
              <a:t>Getting Started</a:t>
            </a:r>
          </a:p>
        </p:txBody>
      </p:sp>
      <p:sp>
        <p:nvSpPr>
          <p:cNvPr id="4" name="Text Placeholder 3">
            <a:extLst>
              <a:ext uri="{FF2B5EF4-FFF2-40B4-BE49-F238E27FC236}">
                <a16:creationId xmlns:a16="http://schemas.microsoft.com/office/drawing/2014/main" id="{ABC9856A-7162-8E43-B139-0CD73B9A64E6}"/>
              </a:ext>
            </a:extLst>
          </p:cNvPr>
          <p:cNvSpPr>
            <a:spLocks noGrp="1"/>
          </p:cNvSpPr>
          <p:nvPr>
            <p:ph type="body" sz="quarter" idx="19"/>
          </p:nvPr>
        </p:nvSpPr>
        <p:spPr>
          <a:xfrm>
            <a:off x="8260976" y="2123870"/>
            <a:ext cx="3759200" cy="4365823"/>
          </a:xfrm>
        </p:spPr>
        <p:txBody>
          <a:bodyPr/>
          <a:lstStyle/>
          <a:p>
            <a:pPr marL="0" indent="0">
              <a:lnSpc>
                <a:spcPts val="2200"/>
              </a:lnSpc>
              <a:buNone/>
            </a:pPr>
            <a:r>
              <a:rPr lang="en-GB" sz="1800" b="0">
                <a:cs typeface="Roboto" panose="02000000000000000000" pitchFamily="2" charset="0"/>
              </a:rPr>
              <a:t>This guide contains a toolkit to</a:t>
            </a:r>
            <a:br>
              <a:rPr lang="en-GB" sz="1800" b="0">
                <a:cs typeface="Roboto" panose="02000000000000000000" pitchFamily="2" charset="0"/>
              </a:rPr>
            </a:br>
            <a:r>
              <a:rPr lang="en-GB" sz="1800" b="0">
                <a:cs typeface="Roboto" panose="02000000000000000000" pitchFamily="2" charset="0"/>
              </a:rPr>
              <a:t>run your own demand generation campaigns, through the provision of assets, campaign guidance and sales enablement content. </a:t>
            </a:r>
          </a:p>
          <a:p>
            <a:pPr marL="0" indent="0">
              <a:lnSpc>
                <a:spcPts val="2200"/>
              </a:lnSpc>
              <a:buNone/>
            </a:pPr>
            <a:r>
              <a:rPr lang="en-GB" sz="1800" b="0">
                <a:cs typeface="Roboto" panose="02000000000000000000" pitchFamily="2" charset="0"/>
              </a:rPr>
              <a:t>This toolkit will also provide you with some best-practice tips and key considerations to maximise your use of marketing collateral and create campaigns that deliver real value.</a:t>
            </a:r>
          </a:p>
        </p:txBody>
      </p:sp>
      <p:sp>
        <p:nvSpPr>
          <p:cNvPr id="6" name="Rectangle 4">
            <a:extLst>
              <a:ext uri="{FF2B5EF4-FFF2-40B4-BE49-F238E27FC236}">
                <a16:creationId xmlns:a16="http://schemas.microsoft.com/office/drawing/2014/main" id="{32494224-0AAC-1D47-80CA-949BD88D6844}"/>
              </a:ext>
            </a:extLst>
          </p:cNvPr>
          <p:cNvSpPr/>
          <p:nvPr/>
        </p:nvSpPr>
        <p:spPr>
          <a:xfrm rot="5400000">
            <a:off x="2167102" y="1168791"/>
            <a:ext cx="3522001" cy="7865209"/>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069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accel="50000" decel="50000" fill="hold" grpId="0"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2D20DEC8-343F-EE4A-A359-86BE3E302C48}"/>
              </a:ext>
            </a:extLst>
          </p:cNvPr>
          <p:cNvSpPr/>
          <p:nvPr/>
        </p:nvSpPr>
        <p:spPr>
          <a:xfrm>
            <a:off x="2091828" y="6864295"/>
            <a:ext cx="7258" cy="1454"/>
          </a:xfrm>
          <a:custGeom>
            <a:avLst/>
            <a:gdLst>
              <a:gd name="connsiteX0" fmla="*/ 0 w 7258"/>
              <a:gd name="connsiteY0" fmla="*/ 0 h 1454"/>
              <a:gd name="connsiteX1" fmla="*/ 7258 w 7258"/>
              <a:gd name="connsiteY1" fmla="*/ 22 h 1454"/>
              <a:gd name="connsiteX2" fmla="*/ 443 w 7258"/>
              <a:gd name="connsiteY2" fmla="*/ 1454 h 1454"/>
              <a:gd name="connsiteX3" fmla="*/ 0 w 7258"/>
              <a:gd name="connsiteY3" fmla="*/ 0 h 1454"/>
            </a:gdLst>
            <a:ahLst/>
            <a:cxnLst>
              <a:cxn ang="0">
                <a:pos x="connsiteX0" y="connsiteY0"/>
              </a:cxn>
              <a:cxn ang="0">
                <a:pos x="connsiteX1" y="connsiteY1"/>
              </a:cxn>
              <a:cxn ang="0">
                <a:pos x="connsiteX2" y="connsiteY2"/>
              </a:cxn>
              <a:cxn ang="0">
                <a:pos x="connsiteX3" y="connsiteY3"/>
              </a:cxn>
            </a:cxnLst>
            <a:rect l="l" t="t" r="r" b="b"/>
            <a:pathLst>
              <a:path w="7258" h="1454">
                <a:moveTo>
                  <a:pt x="0" y="0"/>
                </a:moveTo>
                <a:lnTo>
                  <a:pt x="7258" y="22"/>
                </a:lnTo>
                <a:lnTo>
                  <a:pt x="443" y="145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Text Placeholder 6">
            <a:extLst>
              <a:ext uri="{FF2B5EF4-FFF2-40B4-BE49-F238E27FC236}">
                <a16:creationId xmlns:a16="http://schemas.microsoft.com/office/drawing/2014/main" id="{75E78796-1C75-0341-AC0A-092C479CA8C9}"/>
              </a:ext>
            </a:extLst>
          </p:cNvPr>
          <p:cNvSpPr>
            <a:spLocks noGrp="1"/>
          </p:cNvSpPr>
          <p:nvPr>
            <p:ph type="body" sz="quarter" idx="18"/>
          </p:nvPr>
        </p:nvSpPr>
        <p:spPr/>
        <p:txBody>
          <a:bodyPr/>
          <a:lstStyle/>
          <a:p>
            <a:r>
              <a:rPr lang="en-US"/>
              <a:t>How to Build Your Campaign</a:t>
            </a:r>
          </a:p>
        </p:txBody>
      </p:sp>
      <p:sp>
        <p:nvSpPr>
          <p:cNvPr id="39" name="Oval 38">
            <a:extLst>
              <a:ext uri="{FF2B5EF4-FFF2-40B4-BE49-F238E27FC236}">
                <a16:creationId xmlns:a16="http://schemas.microsoft.com/office/drawing/2014/main" id="{3284FB7D-093B-0246-AA12-82F3EB141E5A}"/>
              </a:ext>
            </a:extLst>
          </p:cNvPr>
          <p:cNvSpPr/>
          <p:nvPr/>
        </p:nvSpPr>
        <p:spPr>
          <a:xfrm>
            <a:off x="1160523" y="2065470"/>
            <a:ext cx="1862610" cy="1862610"/>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D7D3B597-9B19-EB68-8D31-894A3CF0878D}"/>
              </a:ext>
            </a:extLst>
          </p:cNvPr>
          <p:cNvSpPr/>
          <p:nvPr/>
        </p:nvSpPr>
        <p:spPr>
          <a:xfrm>
            <a:off x="5164695" y="2065470"/>
            <a:ext cx="1862610" cy="1862610"/>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60F6F9A-3E40-4503-CD18-E6B5EBB4D855}"/>
              </a:ext>
            </a:extLst>
          </p:cNvPr>
          <p:cNvSpPr/>
          <p:nvPr/>
        </p:nvSpPr>
        <p:spPr>
          <a:xfrm>
            <a:off x="9168867" y="2065470"/>
            <a:ext cx="1862610" cy="1862610"/>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4">
            <a:extLst>
              <a:ext uri="{FF2B5EF4-FFF2-40B4-BE49-F238E27FC236}">
                <a16:creationId xmlns:a16="http://schemas.microsoft.com/office/drawing/2014/main" id="{989DAEF1-8648-E96B-B69C-EC46D9C75377}"/>
              </a:ext>
            </a:extLst>
          </p:cNvPr>
          <p:cNvSpPr txBox="1">
            <a:spLocks/>
          </p:cNvSpPr>
          <p:nvPr/>
        </p:nvSpPr>
        <p:spPr>
          <a:xfrm>
            <a:off x="1856372" y="2441603"/>
            <a:ext cx="470911" cy="11103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a:solidFill>
                  <a:schemeClr val="bg1"/>
                </a:solidFill>
                <a:latin typeface="Roboto Black" panose="02000000000000000000" pitchFamily="2" charset="0"/>
                <a:ea typeface="Roboto Black" panose="02000000000000000000" pitchFamily="2" charset="0"/>
                <a:cs typeface="Roboto Black" panose="02000000000000000000" pitchFamily="2" charset="0"/>
              </a:rPr>
              <a:t>1</a:t>
            </a:r>
          </a:p>
        </p:txBody>
      </p:sp>
      <p:sp>
        <p:nvSpPr>
          <p:cNvPr id="5" name="Text Placeholder 4">
            <a:extLst>
              <a:ext uri="{FF2B5EF4-FFF2-40B4-BE49-F238E27FC236}">
                <a16:creationId xmlns:a16="http://schemas.microsoft.com/office/drawing/2014/main" id="{C4EB02F3-84DD-C86B-7B2B-C51EC37E2DCD}"/>
              </a:ext>
            </a:extLst>
          </p:cNvPr>
          <p:cNvSpPr txBox="1">
            <a:spLocks/>
          </p:cNvSpPr>
          <p:nvPr/>
        </p:nvSpPr>
        <p:spPr>
          <a:xfrm>
            <a:off x="5884134" y="2465742"/>
            <a:ext cx="470911" cy="11103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a:solidFill>
                  <a:schemeClr val="bg1"/>
                </a:solidFill>
                <a:latin typeface="Roboto Black" panose="02000000000000000000" pitchFamily="2" charset="0"/>
                <a:ea typeface="Roboto Black" panose="02000000000000000000" pitchFamily="2" charset="0"/>
                <a:cs typeface="Roboto Black" panose="02000000000000000000" pitchFamily="2" charset="0"/>
              </a:rPr>
              <a:t>2</a:t>
            </a:r>
          </a:p>
        </p:txBody>
      </p:sp>
      <p:sp>
        <p:nvSpPr>
          <p:cNvPr id="6" name="Text Placeholder 4">
            <a:extLst>
              <a:ext uri="{FF2B5EF4-FFF2-40B4-BE49-F238E27FC236}">
                <a16:creationId xmlns:a16="http://schemas.microsoft.com/office/drawing/2014/main" id="{C4AF0F83-EB74-C1A3-0008-5D4961FE178C}"/>
              </a:ext>
            </a:extLst>
          </p:cNvPr>
          <p:cNvSpPr txBox="1">
            <a:spLocks/>
          </p:cNvSpPr>
          <p:nvPr/>
        </p:nvSpPr>
        <p:spPr>
          <a:xfrm>
            <a:off x="9864717" y="2456571"/>
            <a:ext cx="470911" cy="11103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8000" b="1">
                <a:solidFill>
                  <a:schemeClr val="bg1"/>
                </a:solidFill>
                <a:latin typeface="Roboto Black" panose="02000000000000000000" pitchFamily="2" charset="0"/>
                <a:ea typeface="Roboto Black" panose="02000000000000000000" pitchFamily="2" charset="0"/>
                <a:cs typeface="Roboto Black" panose="02000000000000000000" pitchFamily="2" charset="0"/>
              </a:rPr>
              <a:t>3</a:t>
            </a:r>
          </a:p>
        </p:txBody>
      </p:sp>
      <p:pic>
        <p:nvPicPr>
          <p:cNvPr id="11" name="Graphic 10">
            <a:extLst>
              <a:ext uri="{FF2B5EF4-FFF2-40B4-BE49-F238E27FC236}">
                <a16:creationId xmlns:a16="http://schemas.microsoft.com/office/drawing/2014/main" id="{EB3AF90C-1A59-43AF-4106-E37B90137A0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738584" y="3132121"/>
            <a:ext cx="2706485" cy="3356041"/>
          </a:xfrm>
          <a:prstGeom prst="rect">
            <a:avLst/>
          </a:prstGeom>
        </p:spPr>
      </p:pic>
      <p:sp>
        <p:nvSpPr>
          <p:cNvPr id="40" name="Text Placeholder 4">
            <a:extLst>
              <a:ext uri="{FF2B5EF4-FFF2-40B4-BE49-F238E27FC236}">
                <a16:creationId xmlns:a16="http://schemas.microsoft.com/office/drawing/2014/main" id="{5ECD5FCD-91CF-DA42-A8B5-995C22CED025}"/>
              </a:ext>
            </a:extLst>
          </p:cNvPr>
          <p:cNvSpPr txBox="1">
            <a:spLocks/>
          </p:cNvSpPr>
          <p:nvPr/>
        </p:nvSpPr>
        <p:spPr>
          <a:xfrm>
            <a:off x="875371" y="4816748"/>
            <a:ext cx="2378817" cy="6793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ts val="0"/>
              </a:spcBef>
              <a:buNone/>
            </a:pPr>
            <a:r>
              <a:rPr lang="en-US" sz="1800" b="1">
                <a:solidFill>
                  <a:srgbClr val="323332"/>
                </a:solidFill>
                <a:latin typeface="Roboto Light" panose="02000000000000000000" pitchFamily="2" charset="0"/>
                <a:ea typeface="Roboto Light" panose="02000000000000000000" pitchFamily="2" charset="0"/>
                <a:cs typeface="Roboto Light" panose="02000000000000000000" pitchFamily="2" charset="0"/>
              </a:rPr>
              <a:t>Access campaign materials here</a:t>
            </a:r>
            <a:endParaRPr lang="en-US" sz="1800" b="1">
              <a:solidFill>
                <a:schemeClr val="tx2"/>
              </a:solidFill>
              <a:latin typeface="Roboto Black" panose="02000000000000000000" pitchFamily="2" charset="0"/>
              <a:ea typeface="Roboto Black" panose="02000000000000000000" pitchFamily="2" charset="0"/>
              <a:cs typeface="Roboto Black" panose="02000000000000000000" pitchFamily="2" charset="0"/>
            </a:endParaRPr>
          </a:p>
        </p:txBody>
      </p:sp>
      <p:pic>
        <p:nvPicPr>
          <p:cNvPr id="12" name="Graphic 11">
            <a:extLst>
              <a:ext uri="{FF2B5EF4-FFF2-40B4-BE49-F238E27FC236}">
                <a16:creationId xmlns:a16="http://schemas.microsoft.com/office/drawing/2014/main" id="{FDFF369E-1844-87AE-928F-161DA5B0EA3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4742757" y="3132121"/>
            <a:ext cx="2706485" cy="3356041"/>
          </a:xfrm>
          <a:prstGeom prst="rect">
            <a:avLst/>
          </a:prstGeom>
        </p:spPr>
      </p:pic>
      <p:sp>
        <p:nvSpPr>
          <p:cNvPr id="13" name="Text Placeholder 4">
            <a:extLst>
              <a:ext uri="{FF2B5EF4-FFF2-40B4-BE49-F238E27FC236}">
                <a16:creationId xmlns:a16="http://schemas.microsoft.com/office/drawing/2014/main" id="{D5B99B0C-69B9-F0EF-2FCE-55B53EC93527}"/>
              </a:ext>
            </a:extLst>
          </p:cNvPr>
          <p:cNvSpPr txBox="1">
            <a:spLocks/>
          </p:cNvSpPr>
          <p:nvPr/>
        </p:nvSpPr>
        <p:spPr>
          <a:xfrm>
            <a:off x="4879544" y="4766866"/>
            <a:ext cx="2378817" cy="11103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ts val="0"/>
              </a:spcBef>
              <a:buNone/>
            </a:pPr>
            <a:r>
              <a:rPr lang="en-US" sz="1800" b="1">
                <a:solidFill>
                  <a:srgbClr val="323332"/>
                </a:solidFill>
                <a:latin typeface="Roboto Light" panose="02000000000000000000" pitchFamily="2" charset="0"/>
                <a:ea typeface="Roboto Light" panose="02000000000000000000" pitchFamily="2" charset="0"/>
                <a:cs typeface="Roboto Light" panose="02000000000000000000" pitchFamily="2" charset="0"/>
              </a:rPr>
              <a:t>Adapt materials as required (landing page, emails and socials)</a:t>
            </a:r>
            <a:endParaRPr lang="en-US" sz="1800" b="1">
              <a:solidFill>
                <a:schemeClr val="tx2"/>
              </a:solidFill>
              <a:latin typeface="Roboto Black" panose="02000000000000000000" pitchFamily="2" charset="0"/>
              <a:ea typeface="Roboto Black" panose="02000000000000000000" pitchFamily="2" charset="0"/>
              <a:cs typeface="Roboto Black" panose="02000000000000000000" pitchFamily="2" charset="0"/>
            </a:endParaRPr>
          </a:p>
        </p:txBody>
      </p:sp>
      <p:pic>
        <p:nvPicPr>
          <p:cNvPr id="14" name="Graphic 13">
            <a:extLst>
              <a:ext uri="{FF2B5EF4-FFF2-40B4-BE49-F238E27FC236}">
                <a16:creationId xmlns:a16="http://schemas.microsoft.com/office/drawing/2014/main" id="{FBBC5F93-6966-9BBD-1DEB-7E2DB916B27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10800000">
            <a:off x="8781689" y="3132121"/>
            <a:ext cx="2706485" cy="3356041"/>
          </a:xfrm>
          <a:prstGeom prst="rect">
            <a:avLst/>
          </a:prstGeom>
        </p:spPr>
      </p:pic>
      <p:sp>
        <p:nvSpPr>
          <p:cNvPr id="15" name="Text Placeholder 4">
            <a:extLst>
              <a:ext uri="{FF2B5EF4-FFF2-40B4-BE49-F238E27FC236}">
                <a16:creationId xmlns:a16="http://schemas.microsoft.com/office/drawing/2014/main" id="{E2358F37-6256-E42F-1EC2-C484EA585CD0}"/>
              </a:ext>
            </a:extLst>
          </p:cNvPr>
          <p:cNvSpPr txBox="1">
            <a:spLocks/>
          </p:cNvSpPr>
          <p:nvPr/>
        </p:nvSpPr>
        <p:spPr>
          <a:xfrm>
            <a:off x="8918476" y="4887889"/>
            <a:ext cx="2378817" cy="11103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ts val="0"/>
              </a:spcBef>
              <a:buNone/>
            </a:pPr>
            <a:r>
              <a:rPr lang="en-US" sz="1800" b="1">
                <a:solidFill>
                  <a:srgbClr val="323332"/>
                </a:solidFill>
                <a:latin typeface="Roboto Light" panose="02000000000000000000" pitchFamily="2" charset="0"/>
                <a:ea typeface="Roboto Light" panose="02000000000000000000" pitchFamily="2" charset="0"/>
                <a:cs typeface="Roboto Light" panose="02000000000000000000" pitchFamily="2" charset="0"/>
              </a:rPr>
              <a:t>Launch and run the campaign on your own platform</a:t>
            </a:r>
            <a:endParaRPr lang="en-US" sz="1800" b="1">
              <a:solidFill>
                <a:schemeClr val="tx2"/>
              </a:solidFill>
              <a:latin typeface="Roboto Black" panose="02000000000000000000" pitchFamily="2" charset="0"/>
              <a:ea typeface="Roboto Black" panose="02000000000000000000" pitchFamily="2" charset="0"/>
              <a:cs typeface="Roboto Black" panose="02000000000000000000" pitchFamily="2" charset="0"/>
            </a:endParaRPr>
          </a:p>
        </p:txBody>
      </p:sp>
      <p:grpSp>
        <p:nvGrpSpPr>
          <p:cNvPr id="18" name="Group 17">
            <a:extLst>
              <a:ext uri="{FF2B5EF4-FFF2-40B4-BE49-F238E27FC236}">
                <a16:creationId xmlns:a16="http://schemas.microsoft.com/office/drawing/2014/main" id="{BFC6246E-DBAB-8322-2D28-EE4B413B1869}"/>
              </a:ext>
            </a:extLst>
          </p:cNvPr>
          <p:cNvGrpSpPr/>
          <p:nvPr/>
        </p:nvGrpSpPr>
        <p:grpSpPr>
          <a:xfrm>
            <a:off x="1160523" y="5553423"/>
            <a:ext cx="1862610" cy="381161"/>
            <a:chOff x="1160523" y="5553423"/>
            <a:chExt cx="1862610" cy="381161"/>
          </a:xfrm>
        </p:grpSpPr>
        <p:sp>
          <p:nvSpPr>
            <p:cNvPr id="17" name="Rounded Rectangle 16">
              <a:extLst>
                <a:ext uri="{FF2B5EF4-FFF2-40B4-BE49-F238E27FC236}">
                  <a16:creationId xmlns:a16="http://schemas.microsoft.com/office/drawing/2014/main" id="{818C9BAA-D4BF-D158-E2E5-0DF7DFB1FB76}"/>
                </a:ext>
              </a:extLst>
            </p:cNvPr>
            <p:cNvSpPr/>
            <p:nvPr/>
          </p:nvSpPr>
          <p:spPr>
            <a:xfrm>
              <a:off x="1160523" y="5553423"/>
              <a:ext cx="1862610" cy="38116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4">
              <a:extLst>
                <a:ext uri="{FF2B5EF4-FFF2-40B4-BE49-F238E27FC236}">
                  <a16:creationId xmlns:a16="http://schemas.microsoft.com/office/drawing/2014/main" id="{D5A01EA4-E556-7D82-C85B-5463CD6BBC24}"/>
                </a:ext>
              </a:extLst>
            </p:cNvPr>
            <p:cNvSpPr txBox="1">
              <a:spLocks/>
            </p:cNvSpPr>
            <p:nvPr/>
          </p:nvSpPr>
          <p:spPr>
            <a:xfrm>
              <a:off x="1160524" y="5621765"/>
              <a:ext cx="1862609" cy="250418"/>
            </a:xfrm>
            <a:prstGeom prst="rect">
              <a:avLst/>
            </a:prstGeom>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Bef>
                  <a:spcPts val="0"/>
                </a:spcBef>
                <a:buNone/>
              </a:pPr>
              <a:r>
                <a:rPr lang="en-US" sz="1000" b="1">
                  <a:solidFill>
                    <a:schemeClr val="bg1"/>
                  </a:solidFill>
                  <a:latin typeface="Roboto Light" panose="02000000000000000000" pitchFamily="2" charset="0"/>
                  <a:ea typeface="Roboto Light" panose="02000000000000000000" pitchFamily="2" charset="0"/>
                  <a:cs typeface="Roboto Light" panose="02000000000000000000" pitchFamily="2" charset="0"/>
                </a:rPr>
                <a:t>Add link to campaign assets</a:t>
              </a:r>
              <a:endParaRPr lang="en-US" sz="1000" b="1">
                <a:solidFill>
                  <a:schemeClr val="bg1"/>
                </a:solidFill>
                <a:latin typeface="Roboto Black" panose="02000000000000000000" pitchFamily="2" charset="0"/>
                <a:ea typeface="Roboto Black" panose="02000000000000000000" pitchFamily="2" charset="0"/>
                <a:cs typeface="Roboto Black" panose="02000000000000000000" pitchFamily="2" charset="0"/>
              </a:endParaRPr>
            </a:p>
          </p:txBody>
        </p:sp>
      </p:grpSp>
      <p:pic>
        <p:nvPicPr>
          <p:cNvPr id="20" name="Graphic 19">
            <a:extLst>
              <a:ext uri="{FF2B5EF4-FFF2-40B4-BE49-F238E27FC236}">
                <a16:creationId xmlns:a16="http://schemas.microsoft.com/office/drawing/2014/main" id="{B4496C40-7902-13AD-DFCF-815C1CC8D0E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92646" y="2141787"/>
            <a:ext cx="1686898" cy="2091754"/>
          </a:xfrm>
          <a:prstGeom prst="rect">
            <a:avLst/>
          </a:prstGeom>
        </p:spPr>
      </p:pic>
      <p:pic>
        <p:nvPicPr>
          <p:cNvPr id="21" name="Graphic 20">
            <a:extLst>
              <a:ext uri="{FF2B5EF4-FFF2-40B4-BE49-F238E27FC236}">
                <a16:creationId xmlns:a16="http://schemas.microsoft.com/office/drawing/2014/main" id="{2FEE174D-27BC-7315-30D7-B7CB1C0FD3A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231221" y="2140743"/>
            <a:ext cx="1686898" cy="2091754"/>
          </a:xfrm>
          <a:prstGeom prst="rect">
            <a:avLst/>
          </a:prstGeom>
        </p:spPr>
      </p:pic>
    </p:spTree>
    <p:extLst>
      <p:ext uri="{BB962C8B-B14F-4D97-AF65-F5344CB8AC3E}">
        <p14:creationId xmlns:p14="http://schemas.microsoft.com/office/powerpoint/2010/main" val="2931932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What’s in the Toolkit?</a:t>
            </a:r>
          </a:p>
        </p:txBody>
      </p:sp>
      <p:sp>
        <p:nvSpPr>
          <p:cNvPr id="4" name="Text Placeholder 7">
            <a:extLst>
              <a:ext uri="{FF2B5EF4-FFF2-40B4-BE49-F238E27FC236}">
                <a16:creationId xmlns:a16="http://schemas.microsoft.com/office/drawing/2014/main" id="{03808F1A-D425-D64D-A661-DA41E0E9D1BE}"/>
              </a:ext>
            </a:extLst>
          </p:cNvPr>
          <p:cNvSpPr txBox="1">
            <a:spLocks/>
          </p:cNvSpPr>
          <p:nvPr/>
        </p:nvSpPr>
        <p:spPr>
          <a:xfrm>
            <a:off x="1259542" y="2186322"/>
            <a:ext cx="3680012" cy="534055"/>
          </a:xfrm>
          <a:prstGeom prst="rect">
            <a:avLst/>
          </a:prstGeom>
        </p:spPr>
        <p:txBody>
          <a:bodyPr anchor="t"/>
          <a:lstStyle>
            <a:lvl1pPr marL="91440" indent="-91440" algn="l" defTabSz="914400" rtl="0" eaLnBrk="1" latinLnBrk="0" hangingPunct="1">
              <a:lnSpc>
                <a:spcPct val="80000"/>
              </a:lnSpc>
              <a:spcBef>
                <a:spcPts val="1000"/>
              </a:spcBef>
              <a:buFont typeface="System Font Regular"/>
              <a:buChar char=" "/>
              <a:tabLst/>
              <a:defRPr sz="2000" b="1" i="0" kern="1200">
                <a:solidFill>
                  <a:schemeClr val="tx2"/>
                </a:solidFill>
                <a:latin typeface="Roboto" panose="02000000000000000000" pitchFamily="2" charset="0"/>
                <a:ea typeface="Roboto" panose="02000000000000000000" pitchFamily="2" charset="0"/>
                <a:cs typeface="+mn-cs"/>
              </a:defRPr>
            </a:lvl1pPr>
            <a:lvl2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sz="1400" b="0"/>
              <a:t>A series of customizable email templates to help you convert prospects to leads.</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7">
            <a:extLst>
              <a:ext uri="{FF2B5EF4-FFF2-40B4-BE49-F238E27FC236}">
                <a16:creationId xmlns:a16="http://schemas.microsoft.com/office/drawing/2014/main" id="{49762649-1581-67B9-96D1-E0C2317E0D63}"/>
              </a:ext>
            </a:extLst>
          </p:cNvPr>
          <p:cNvSpPr txBox="1">
            <a:spLocks/>
          </p:cNvSpPr>
          <p:nvPr/>
        </p:nvSpPr>
        <p:spPr>
          <a:xfrm>
            <a:off x="1346268" y="1903173"/>
            <a:ext cx="6167717" cy="336937"/>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b="1"/>
              <a:t>Emails</a:t>
            </a:r>
          </a:p>
        </p:txBody>
      </p:sp>
      <p:sp>
        <p:nvSpPr>
          <p:cNvPr id="8" name="Text Placeholder 7">
            <a:extLst>
              <a:ext uri="{FF2B5EF4-FFF2-40B4-BE49-F238E27FC236}">
                <a16:creationId xmlns:a16="http://schemas.microsoft.com/office/drawing/2014/main" id="{451662CB-6EDC-4E84-9936-18B57E0941D0}"/>
              </a:ext>
            </a:extLst>
          </p:cNvPr>
          <p:cNvSpPr txBox="1">
            <a:spLocks/>
          </p:cNvSpPr>
          <p:nvPr/>
        </p:nvSpPr>
        <p:spPr>
          <a:xfrm>
            <a:off x="1259541" y="3226638"/>
            <a:ext cx="4607859" cy="534055"/>
          </a:xfrm>
          <a:prstGeom prst="rect">
            <a:avLst/>
          </a:prstGeom>
        </p:spPr>
        <p:txBody>
          <a:bodyPr anchor="t"/>
          <a:lstStyle>
            <a:lvl1pPr marL="91440" indent="-91440" algn="l" defTabSz="914400" rtl="0" eaLnBrk="1" latinLnBrk="0" hangingPunct="1">
              <a:lnSpc>
                <a:spcPct val="80000"/>
              </a:lnSpc>
              <a:spcBef>
                <a:spcPts val="1000"/>
              </a:spcBef>
              <a:buFont typeface="System Font Regular"/>
              <a:buChar char=" "/>
              <a:tabLst/>
              <a:defRPr sz="2000" b="1" i="0" kern="1200">
                <a:solidFill>
                  <a:schemeClr val="tx2"/>
                </a:solidFill>
                <a:latin typeface="Roboto" panose="02000000000000000000" pitchFamily="2" charset="0"/>
                <a:ea typeface="Roboto" panose="02000000000000000000" pitchFamily="2" charset="0"/>
                <a:cs typeface="+mn-cs"/>
              </a:defRPr>
            </a:lvl1pPr>
            <a:lvl2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sz="1400" b="0" dirty="0"/>
              <a:t>Customizable social posts to help increase awareness of </a:t>
            </a:r>
            <a:r>
              <a:rPr lang="en-US" sz="1400" b="0" dirty="0" err="1"/>
              <a:t>Gurobi</a:t>
            </a:r>
            <a:r>
              <a:rPr lang="en-US" sz="1400" b="0" dirty="0"/>
              <a:t> + partner in the supply chain space.`</a:t>
            </a:r>
          </a:p>
        </p:txBody>
      </p:sp>
      <p:sp>
        <p:nvSpPr>
          <p:cNvPr id="9" name="Text Placeholder 7">
            <a:extLst>
              <a:ext uri="{FF2B5EF4-FFF2-40B4-BE49-F238E27FC236}">
                <a16:creationId xmlns:a16="http://schemas.microsoft.com/office/drawing/2014/main" id="{9DF1E380-4D3F-1C6F-A5B4-AF628E847880}"/>
              </a:ext>
            </a:extLst>
          </p:cNvPr>
          <p:cNvSpPr txBox="1">
            <a:spLocks/>
          </p:cNvSpPr>
          <p:nvPr/>
        </p:nvSpPr>
        <p:spPr>
          <a:xfrm>
            <a:off x="1346268" y="2943489"/>
            <a:ext cx="6167717" cy="336937"/>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b="1"/>
              <a:t>Social Posts</a:t>
            </a:r>
          </a:p>
        </p:txBody>
      </p:sp>
      <p:sp>
        <p:nvSpPr>
          <p:cNvPr id="10" name="Text Placeholder 7">
            <a:extLst>
              <a:ext uri="{FF2B5EF4-FFF2-40B4-BE49-F238E27FC236}">
                <a16:creationId xmlns:a16="http://schemas.microsoft.com/office/drawing/2014/main" id="{77D993DF-B680-3E8F-398C-847C87401D77}"/>
              </a:ext>
            </a:extLst>
          </p:cNvPr>
          <p:cNvSpPr txBox="1">
            <a:spLocks/>
          </p:cNvSpPr>
          <p:nvPr/>
        </p:nvSpPr>
        <p:spPr>
          <a:xfrm>
            <a:off x="1259541" y="4386957"/>
            <a:ext cx="4607859" cy="534055"/>
          </a:xfrm>
          <a:prstGeom prst="rect">
            <a:avLst/>
          </a:prstGeom>
        </p:spPr>
        <p:txBody>
          <a:bodyPr anchor="t"/>
          <a:lstStyle>
            <a:lvl1pPr marL="91440" indent="-91440" algn="l" defTabSz="914400" rtl="0" eaLnBrk="1" latinLnBrk="0" hangingPunct="1">
              <a:lnSpc>
                <a:spcPct val="80000"/>
              </a:lnSpc>
              <a:spcBef>
                <a:spcPts val="1000"/>
              </a:spcBef>
              <a:buFont typeface="System Font Regular"/>
              <a:buChar char=" "/>
              <a:tabLst/>
              <a:defRPr sz="2000" b="1" i="0" kern="1200">
                <a:solidFill>
                  <a:schemeClr val="tx2"/>
                </a:solidFill>
                <a:latin typeface="Roboto" panose="02000000000000000000" pitchFamily="2" charset="0"/>
                <a:ea typeface="Roboto" panose="02000000000000000000" pitchFamily="2" charset="0"/>
                <a:cs typeface="+mn-cs"/>
              </a:defRPr>
            </a:lvl1pPr>
            <a:lvl2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sz="1400" b="0"/>
              <a:t>A packaged solution with suggested copy and sample mock-up of the page along with images you can use</a:t>
            </a:r>
            <a:br>
              <a:rPr lang="en-US" sz="1400" b="0"/>
            </a:br>
            <a:r>
              <a:rPr lang="en-US" sz="1400" b="0"/>
              <a:t>if needed.</a:t>
            </a:r>
          </a:p>
        </p:txBody>
      </p:sp>
      <p:sp>
        <p:nvSpPr>
          <p:cNvPr id="11" name="Text Placeholder 7">
            <a:extLst>
              <a:ext uri="{FF2B5EF4-FFF2-40B4-BE49-F238E27FC236}">
                <a16:creationId xmlns:a16="http://schemas.microsoft.com/office/drawing/2014/main" id="{5CEF78E9-35D1-FBCB-55B7-51508A8E88DF}"/>
              </a:ext>
            </a:extLst>
          </p:cNvPr>
          <p:cNvSpPr txBox="1">
            <a:spLocks/>
          </p:cNvSpPr>
          <p:nvPr/>
        </p:nvSpPr>
        <p:spPr>
          <a:xfrm>
            <a:off x="1346268" y="4055001"/>
            <a:ext cx="6167717" cy="336937"/>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b="1"/>
              <a:t>Landing Page</a:t>
            </a:r>
          </a:p>
        </p:txBody>
      </p:sp>
      <p:sp>
        <p:nvSpPr>
          <p:cNvPr id="12" name="Text Placeholder 7">
            <a:extLst>
              <a:ext uri="{FF2B5EF4-FFF2-40B4-BE49-F238E27FC236}">
                <a16:creationId xmlns:a16="http://schemas.microsoft.com/office/drawing/2014/main" id="{691D7146-6D15-70F9-EFA7-BDD73E4D1369}"/>
              </a:ext>
            </a:extLst>
          </p:cNvPr>
          <p:cNvSpPr txBox="1">
            <a:spLocks/>
          </p:cNvSpPr>
          <p:nvPr/>
        </p:nvSpPr>
        <p:spPr>
          <a:xfrm>
            <a:off x="7091283" y="2189581"/>
            <a:ext cx="4770865" cy="534055"/>
          </a:xfrm>
          <a:prstGeom prst="rect">
            <a:avLst/>
          </a:prstGeom>
        </p:spPr>
        <p:txBody>
          <a:bodyPr anchor="t"/>
          <a:lstStyle>
            <a:lvl1pPr marL="91440" indent="-91440" algn="l" defTabSz="914400" rtl="0" eaLnBrk="1" latinLnBrk="0" hangingPunct="1">
              <a:lnSpc>
                <a:spcPct val="80000"/>
              </a:lnSpc>
              <a:spcBef>
                <a:spcPts val="1000"/>
              </a:spcBef>
              <a:buFont typeface="System Font Regular"/>
              <a:buChar char=" "/>
              <a:tabLst/>
              <a:defRPr sz="2000" b="1" i="0" kern="1200">
                <a:solidFill>
                  <a:schemeClr val="tx2"/>
                </a:solidFill>
                <a:latin typeface="Roboto" panose="02000000000000000000" pitchFamily="2" charset="0"/>
                <a:ea typeface="Roboto" panose="02000000000000000000" pitchFamily="2" charset="0"/>
                <a:cs typeface="+mn-cs"/>
              </a:defRPr>
            </a:lvl1pPr>
            <a:lvl2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buNone/>
            </a:pPr>
            <a:r>
              <a:rPr lang="en-US" sz="1400" b="0" dirty="0">
                <a:solidFill>
                  <a:srgbClr val="30332F"/>
                </a:solidFill>
              </a:rPr>
              <a:t>To ensure your campaign is consistent, on-brand and provide valuable information to inform sales conversations.</a:t>
            </a:r>
          </a:p>
          <a:p>
            <a:pPr>
              <a:lnSpc>
                <a:spcPts val="1800"/>
              </a:lnSpc>
            </a:pPr>
            <a:br>
              <a:rPr lang="en-US" sz="1400" b="0" dirty="0">
                <a:solidFill>
                  <a:srgbClr val="30332F"/>
                </a:solidFill>
              </a:rPr>
            </a:br>
            <a:endParaRPr lang="en-US" sz="1400" b="0" dirty="0">
              <a:solidFill>
                <a:srgbClr val="30332F"/>
              </a:solidFill>
            </a:endParaRPr>
          </a:p>
        </p:txBody>
      </p:sp>
      <p:sp>
        <p:nvSpPr>
          <p:cNvPr id="13" name="Text Placeholder 7">
            <a:extLst>
              <a:ext uri="{FF2B5EF4-FFF2-40B4-BE49-F238E27FC236}">
                <a16:creationId xmlns:a16="http://schemas.microsoft.com/office/drawing/2014/main" id="{B9FB651D-AEC7-FFD8-1E10-1160BF506C29}"/>
              </a:ext>
            </a:extLst>
          </p:cNvPr>
          <p:cNvSpPr txBox="1">
            <a:spLocks/>
          </p:cNvSpPr>
          <p:nvPr/>
        </p:nvSpPr>
        <p:spPr>
          <a:xfrm>
            <a:off x="7091283" y="1917020"/>
            <a:ext cx="6167717" cy="336937"/>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b="1" dirty="0">
                <a:solidFill>
                  <a:srgbClr val="30332F"/>
                </a:solidFill>
              </a:rPr>
              <a:t>Sales Enablement Guide</a:t>
            </a:r>
          </a:p>
        </p:txBody>
      </p:sp>
      <p:sp>
        <p:nvSpPr>
          <p:cNvPr id="14" name="Text Placeholder 7">
            <a:extLst>
              <a:ext uri="{FF2B5EF4-FFF2-40B4-BE49-F238E27FC236}">
                <a16:creationId xmlns:a16="http://schemas.microsoft.com/office/drawing/2014/main" id="{89812372-383C-66A4-1440-EEDC0644970B}"/>
              </a:ext>
            </a:extLst>
          </p:cNvPr>
          <p:cNvSpPr txBox="1">
            <a:spLocks/>
          </p:cNvSpPr>
          <p:nvPr/>
        </p:nvSpPr>
        <p:spPr>
          <a:xfrm>
            <a:off x="7004557" y="3241403"/>
            <a:ext cx="4607859" cy="534055"/>
          </a:xfrm>
          <a:prstGeom prst="rect">
            <a:avLst/>
          </a:prstGeom>
        </p:spPr>
        <p:txBody>
          <a:bodyPr anchor="t"/>
          <a:lstStyle>
            <a:lvl1pPr marL="91440" indent="-91440" algn="l" defTabSz="914400" rtl="0" eaLnBrk="1" latinLnBrk="0" hangingPunct="1">
              <a:lnSpc>
                <a:spcPct val="80000"/>
              </a:lnSpc>
              <a:spcBef>
                <a:spcPts val="1000"/>
              </a:spcBef>
              <a:buFont typeface="System Font Regular"/>
              <a:buChar char=" "/>
              <a:tabLst/>
              <a:defRPr sz="2000" b="1" i="0" kern="1200">
                <a:solidFill>
                  <a:schemeClr val="tx2"/>
                </a:solidFill>
                <a:latin typeface="Roboto" panose="02000000000000000000" pitchFamily="2" charset="0"/>
                <a:ea typeface="Roboto" panose="02000000000000000000" pitchFamily="2" charset="0"/>
                <a:cs typeface="+mn-cs"/>
              </a:defRPr>
            </a:lvl1pPr>
            <a:lvl2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sz="1400" b="0" dirty="0"/>
              <a:t>The </a:t>
            </a:r>
            <a:r>
              <a:rPr lang="en-US" sz="1400" b="0" dirty="0" err="1"/>
              <a:t>Gurobi</a:t>
            </a:r>
            <a:r>
              <a:rPr lang="en-US" sz="1400" b="0" dirty="0"/>
              <a:t> blog links, white paper and infographic that demonstrate credibility within the supply chain industry to drive engagement with your prospects.</a:t>
            </a:r>
          </a:p>
        </p:txBody>
      </p:sp>
      <p:sp>
        <p:nvSpPr>
          <p:cNvPr id="15" name="Text Placeholder 7">
            <a:extLst>
              <a:ext uri="{FF2B5EF4-FFF2-40B4-BE49-F238E27FC236}">
                <a16:creationId xmlns:a16="http://schemas.microsoft.com/office/drawing/2014/main" id="{85C13302-718B-C869-6D10-910489A6F9F4}"/>
              </a:ext>
            </a:extLst>
          </p:cNvPr>
          <p:cNvSpPr txBox="1">
            <a:spLocks/>
          </p:cNvSpPr>
          <p:nvPr/>
        </p:nvSpPr>
        <p:spPr>
          <a:xfrm>
            <a:off x="7091284" y="2958254"/>
            <a:ext cx="6167717" cy="336937"/>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b="1"/>
              <a:t>Campaign Assets</a:t>
            </a:r>
          </a:p>
        </p:txBody>
      </p:sp>
      <p:sp>
        <p:nvSpPr>
          <p:cNvPr id="16" name="Text Placeholder 7">
            <a:extLst>
              <a:ext uri="{FF2B5EF4-FFF2-40B4-BE49-F238E27FC236}">
                <a16:creationId xmlns:a16="http://schemas.microsoft.com/office/drawing/2014/main" id="{B43B2F34-181D-7913-0612-FC80EE307ABE}"/>
              </a:ext>
            </a:extLst>
          </p:cNvPr>
          <p:cNvSpPr txBox="1">
            <a:spLocks/>
          </p:cNvSpPr>
          <p:nvPr/>
        </p:nvSpPr>
        <p:spPr>
          <a:xfrm>
            <a:off x="7004557" y="4352414"/>
            <a:ext cx="4607859" cy="534055"/>
          </a:xfrm>
          <a:prstGeom prst="rect">
            <a:avLst/>
          </a:prstGeom>
        </p:spPr>
        <p:txBody>
          <a:bodyPr anchor="t"/>
          <a:lstStyle>
            <a:lvl1pPr marL="91440" indent="-91440" algn="l" defTabSz="914400" rtl="0" eaLnBrk="1" latinLnBrk="0" hangingPunct="1">
              <a:lnSpc>
                <a:spcPct val="80000"/>
              </a:lnSpc>
              <a:spcBef>
                <a:spcPts val="1000"/>
              </a:spcBef>
              <a:buFont typeface="System Font Regular"/>
              <a:buChar char=" "/>
              <a:tabLst/>
              <a:defRPr sz="2000" b="1" i="0" kern="1200">
                <a:solidFill>
                  <a:schemeClr val="tx2"/>
                </a:solidFill>
                <a:latin typeface="Roboto" panose="02000000000000000000" pitchFamily="2" charset="0"/>
                <a:ea typeface="Roboto" panose="02000000000000000000" pitchFamily="2" charset="0"/>
                <a:cs typeface="+mn-cs"/>
              </a:defRPr>
            </a:lvl1pPr>
            <a:lvl2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sz="1400" b="0"/>
              <a:t>A selection of imagery you can use within the campaign, but you are very welcome to customize</a:t>
            </a:r>
            <a:br>
              <a:rPr lang="en-US" sz="1400" b="0"/>
            </a:br>
            <a:r>
              <a:rPr lang="en-US" sz="1400" b="0"/>
              <a:t>with your own supply chain related images.</a:t>
            </a:r>
          </a:p>
        </p:txBody>
      </p:sp>
      <p:sp>
        <p:nvSpPr>
          <p:cNvPr id="17" name="Text Placeholder 7">
            <a:extLst>
              <a:ext uri="{FF2B5EF4-FFF2-40B4-BE49-F238E27FC236}">
                <a16:creationId xmlns:a16="http://schemas.microsoft.com/office/drawing/2014/main" id="{1185550E-5EAA-F341-102C-7A3D498FD0B3}"/>
              </a:ext>
            </a:extLst>
          </p:cNvPr>
          <p:cNvSpPr txBox="1">
            <a:spLocks/>
          </p:cNvSpPr>
          <p:nvPr/>
        </p:nvSpPr>
        <p:spPr>
          <a:xfrm>
            <a:off x="7091284" y="4069265"/>
            <a:ext cx="6167717" cy="336937"/>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b="1"/>
              <a:t>Imagery</a:t>
            </a:r>
          </a:p>
        </p:txBody>
      </p:sp>
      <p:sp>
        <p:nvSpPr>
          <p:cNvPr id="18" name="Oval 17">
            <a:extLst>
              <a:ext uri="{FF2B5EF4-FFF2-40B4-BE49-F238E27FC236}">
                <a16:creationId xmlns:a16="http://schemas.microsoft.com/office/drawing/2014/main" id="{C6A9C977-B39A-FBFF-073B-C641B7AF2811}"/>
              </a:ext>
            </a:extLst>
          </p:cNvPr>
          <p:cNvSpPr/>
          <p:nvPr/>
        </p:nvSpPr>
        <p:spPr>
          <a:xfrm>
            <a:off x="534208" y="1929091"/>
            <a:ext cx="725479" cy="725479"/>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raphic 23">
            <a:extLst>
              <a:ext uri="{FF2B5EF4-FFF2-40B4-BE49-F238E27FC236}">
                <a16:creationId xmlns:a16="http://schemas.microsoft.com/office/drawing/2014/main" id="{22185902-FB97-35F9-EF35-8642AEFBE600}"/>
              </a:ext>
            </a:extLst>
          </p:cNvPr>
          <p:cNvSpPr/>
          <p:nvPr/>
        </p:nvSpPr>
        <p:spPr>
          <a:xfrm>
            <a:off x="697496" y="2045275"/>
            <a:ext cx="398900" cy="439558"/>
          </a:xfrm>
          <a:custGeom>
            <a:avLst/>
            <a:gdLst>
              <a:gd name="connsiteX0" fmla="*/ 398901 w 398900"/>
              <a:gd name="connsiteY0" fmla="*/ 172702 h 439558"/>
              <a:gd name="connsiteX1" fmla="*/ 396311 w 398900"/>
              <a:gd name="connsiteY1" fmla="*/ 167500 h 439558"/>
              <a:gd name="connsiteX2" fmla="*/ 356939 w 398900"/>
              <a:gd name="connsiteY2" fmla="*/ 133688 h 439558"/>
              <a:gd name="connsiteX3" fmla="*/ 356939 w 398900"/>
              <a:gd name="connsiteY3" fmla="*/ 74907 h 439558"/>
              <a:gd name="connsiteX4" fmla="*/ 336735 w 398900"/>
              <a:gd name="connsiteY4" fmla="*/ 54620 h 439558"/>
              <a:gd name="connsiteX5" fmla="*/ 266279 w 398900"/>
              <a:gd name="connsiteY5" fmla="*/ 54620 h 439558"/>
              <a:gd name="connsiteX6" fmla="*/ 266279 w 398900"/>
              <a:gd name="connsiteY6" fmla="*/ 54620 h 439558"/>
              <a:gd name="connsiteX7" fmla="*/ 204113 w 398900"/>
              <a:gd name="connsiteY7" fmla="*/ 1561 h 439558"/>
              <a:gd name="connsiteX8" fmla="*/ 194788 w 398900"/>
              <a:gd name="connsiteY8" fmla="*/ 1561 h 439558"/>
              <a:gd name="connsiteX9" fmla="*/ 133140 w 398900"/>
              <a:gd name="connsiteY9" fmla="*/ 54620 h 439558"/>
              <a:gd name="connsiteX10" fmla="*/ 60612 w 398900"/>
              <a:gd name="connsiteY10" fmla="*/ 54620 h 439558"/>
              <a:gd name="connsiteX11" fmla="*/ 40408 w 398900"/>
              <a:gd name="connsiteY11" fmla="*/ 74907 h 439558"/>
              <a:gd name="connsiteX12" fmla="*/ 40408 w 398900"/>
              <a:gd name="connsiteY12" fmla="*/ 134729 h 439558"/>
              <a:gd name="connsiteX13" fmla="*/ 2590 w 398900"/>
              <a:gd name="connsiteY13" fmla="*/ 166980 h 439558"/>
              <a:gd name="connsiteX14" fmla="*/ 0 w 398900"/>
              <a:gd name="connsiteY14" fmla="*/ 172182 h 439558"/>
              <a:gd name="connsiteX15" fmla="*/ 0 w 398900"/>
              <a:gd name="connsiteY15" fmla="*/ 172182 h 439558"/>
              <a:gd name="connsiteX16" fmla="*/ 0 w 398900"/>
              <a:gd name="connsiteY16" fmla="*/ 420832 h 439558"/>
              <a:gd name="connsiteX17" fmla="*/ 18650 w 398900"/>
              <a:gd name="connsiteY17" fmla="*/ 439559 h 439558"/>
              <a:gd name="connsiteX18" fmla="*/ 380251 w 398900"/>
              <a:gd name="connsiteY18" fmla="*/ 439559 h 439558"/>
              <a:gd name="connsiteX19" fmla="*/ 398901 w 398900"/>
              <a:gd name="connsiteY19" fmla="*/ 420832 h 439558"/>
              <a:gd name="connsiteX20" fmla="*/ 398901 w 398900"/>
              <a:gd name="connsiteY20" fmla="*/ 172702 h 439558"/>
              <a:gd name="connsiteX21" fmla="*/ 398901 w 398900"/>
              <a:gd name="connsiteY21" fmla="*/ 172702 h 439558"/>
              <a:gd name="connsiteX22" fmla="*/ 144537 w 398900"/>
              <a:gd name="connsiteY22" fmla="*/ 300148 h 439558"/>
              <a:gd name="connsiteX23" fmla="*/ 14505 w 398900"/>
              <a:gd name="connsiteY23" fmla="*/ 412509 h 439558"/>
              <a:gd name="connsiteX24" fmla="*/ 14505 w 398900"/>
              <a:gd name="connsiteY24" fmla="*/ 187788 h 439558"/>
              <a:gd name="connsiteX25" fmla="*/ 144537 w 398900"/>
              <a:gd name="connsiteY25" fmla="*/ 300148 h 439558"/>
              <a:gd name="connsiteX26" fmla="*/ 155416 w 398900"/>
              <a:gd name="connsiteY26" fmla="*/ 309512 h 439558"/>
              <a:gd name="connsiteX27" fmla="*/ 194788 w 398900"/>
              <a:gd name="connsiteY27" fmla="*/ 343324 h 439558"/>
              <a:gd name="connsiteX28" fmla="*/ 199450 w 398900"/>
              <a:gd name="connsiteY28" fmla="*/ 344885 h 439558"/>
              <a:gd name="connsiteX29" fmla="*/ 204113 w 398900"/>
              <a:gd name="connsiteY29" fmla="*/ 343324 h 439558"/>
              <a:gd name="connsiteX30" fmla="*/ 243485 w 398900"/>
              <a:gd name="connsiteY30" fmla="*/ 309512 h 439558"/>
              <a:gd name="connsiteX31" fmla="*/ 378697 w 398900"/>
              <a:gd name="connsiteY31" fmla="*/ 425514 h 439558"/>
              <a:gd name="connsiteX32" fmla="*/ 20722 w 398900"/>
              <a:gd name="connsiteY32" fmla="*/ 425514 h 439558"/>
              <a:gd name="connsiteX33" fmla="*/ 155416 w 398900"/>
              <a:gd name="connsiteY33" fmla="*/ 309512 h 439558"/>
              <a:gd name="connsiteX34" fmla="*/ 254364 w 398900"/>
              <a:gd name="connsiteY34" fmla="*/ 300148 h 439558"/>
              <a:gd name="connsiteX35" fmla="*/ 384913 w 398900"/>
              <a:gd name="connsiteY35" fmla="*/ 187788 h 439558"/>
              <a:gd name="connsiteX36" fmla="*/ 384913 w 398900"/>
              <a:gd name="connsiteY36" fmla="*/ 412509 h 439558"/>
              <a:gd name="connsiteX37" fmla="*/ 254364 w 398900"/>
              <a:gd name="connsiteY37" fmla="*/ 300148 h 439558"/>
              <a:gd name="connsiteX38" fmla="*/ 380769 w 398900"/>
              <a:gd name="connsiteY38" fmla="*/ 172702 h 439558"/>
              <a:gd name="connsiteX39" fmla="*/ 356421 w 398900"/>
              <a:gd name="connsiteY39" fmla="*/ 193510 h 439558"/>
              <a:gd name="connsiteX40" fmla="*/ 356421 w 398900"/>
              <a:gd name="connsiteY40" fmla="*/ 151895 h 439558"/>
              <a:gd name="connsiteX41" fmla="*/ 380769 w 398900"/>
              <a:gd name="connsiteY41" fmla="*/ 172702 h 439558"/>
              <a:gd name="connsiteX42" fmla="*/ 199450 w 398900"/>
              <a:gd name="connsiteY42" fmla="*/ 16646 h 439558"/>
              <a:gd name="connsiteX43" fmla="*/ 244003 w 398900"/>
              <a:gd name="connsiteY43" fmla="*/ 55140 h 439558"/>
              <a:gd name="connsiteX44" fmla="*/ 154898 w 398900"/>
              <a:gd name="connsiteY44" fmla="*/ 55140 h 439558"/>
              <a:gd name="connsiteX45" fmla="*/ 199450 w 398900"/>
              <a:gd name="connsiteY45" fmla="*/ 16646 h 439558"/>
              <a:gd name="connsiteX46" fmla="*/ 60612 w 398900"/>
              <a:gd name="connsiteY46" fmla="*/ 68665 h 439558"/>
              <a:gd name="connsiteX47" fmla="*/ 336735 w 398900"/>
              <a:gd name="connsiteY47" fmla="*/ 68665 h 439558"/>
              <a:gd name="connsiteX48" fmla="*/ 342951 w 398900"/>
              <a:gd name="connsiteY48" fmla="*/ 74907 h 439558"/>
              <a:gd name="connsiteX49" fmla="*/ 342951 w 398900"/>
              <a:gd name="connsiteY49" fmla="*/ 134729 h 439558"/>
              <a:gd name="connsiteX50" fmla="*/ 342951 w 398900"/>
              <a:gd name="connsiteY50" fmla="*/ 137330 h 439558"/>
              <a:gd name="connsiteX51" fmla="*/ 342951 w 398900"/>
              <a:gd name="connsiteY51" fmla="*/ 205474 h 439558"/>
              <a:gd name="connsiteX52" fmla="*/ 199450 w 398900"/>
              <a:gd name="connsiteY52" fmla="*/ 328759 h 439558"/>
              <a:gd name="connsiteX53" fmla="*/ 54396 w 398900"/>
              <a:gd name="connsiteY53" fmla="*/ 203914 h 439558"/>
              <a:gd name="connsiteX54" fmla="*/ 54396 w 398900"/>
              <a:gd name="connsiteY54" fmla="*/ 74907 h 439558"/>
              <a:gd name="connsiteX55" fmla="*/ 60612 w 398900"/>
              <a:gd name="connsiteY55" fmla="*/ 68665 h 439558"/>
              <a:gd name="connsiteX56" fmla="*/ 40408 w 398900"/>
              <a:gd name="connsiteY56" fmla="*/ 153455 h 439558"/>
              <a:gd name="connsiteX57" fmla="*/ 40408 w 398900"/>
              <a:gd name="connsiteY57" fmla="*/ 191429 h 439558"/>
              <a:gd name="connsiteX58" fmla="*/ 18132 w 398900"/>
              <a:gd name="connsiteY58" fmla="*/ 172702 h 439558"/>
              <a:gd name="connsiteX59" fmla="*/ 40408 w 398900"/>
              <a:gd name="connsiteY59" fmla="*/ 153455 h 439558"/>
              <a:gd name="connsiteX60" fmla="*/ 198414 w 398900"/>
              <a:gd name="connsiteY60" fmla="*/ 256453 h 439558"/>
              <a:gd name="connsiteX61" fmla="*/ 239859 w 398900"/>
              <a:gd name="connsiteY61" fmla="*/ 245529 h 439558"/>
              <a:gd name="connsiteX62" fmla="*/ 242449 w 398900"/>
              <a:gd name="connsiteY62" fmla="*/ 235645 h 439558"/>
              <a:gd name="connsiteX63" fmla="*/ 232606 w 398900"/>
              <a:gd name="connsiteY63" fmla="*/ 233044 h 439558"/>
              <a:gd name="connsiteX64" fmla="*/ 198414 w 398900"/>
              <a:gd name="connsiteY64" fmla="*/ 242408 h 439558"/>
              <a:gd name="connsiteX65" fmla="*/ 128995 w 398900"/>
              <a:gd name="connsiteY65" fmla="*/ 172702 h 439558"/>
              <a:gd name="connsiteX66" fmla="*/ 198414 w 398900"/>
              <a:gd name="connsiteY66" fmla="*/ 102997 h 439558"/>
              <a:gd name="connsiteX67" fmla="*/ 267833 w 398900"/>
              <a:gd name="connsiteY67" fmla="*/ 172702 h 439558"/>
              <a:gd name="connsiteX68" fmla="*/ 249702 w 398900"/>
              <a:gd name="connsiteY68" fmla="*/ 206515 h 439558"/>
              <a:gd name="connsiteX69" fmla="*/ 239341 w 398900"/>
              <a:gd name="connsiteY69" fmla="*/ 195070 h 439558"/>
              <a:gd name="connsiteX70" fmla="*/ 239341 w 398900"/>
              <a:gd name="connsiteY70" fmla="*/ 174263 h 439558"/>
              <a:gd name="connsiteX71" fmla="*/ 239341 w 398900"/>
              <a:gd name="connsiteY71" fmla="*/ 173223 h 439558"/>
              <a:gd name="connsiteX72" fmla="*/ 239341 w 398900"/>
              <a:gd name="connsiteY72" fmla="*/ 172182 h 439558"/>
              <a:gd name="connsiteX73" fmla="*/ 239341 w 398900"/>
              <a:gd name="connsiteY73" fmla="*/ 139931 h 439558"/>
              <a:gd name="connsiteX74" fmla="*/ 232088 w 398900"/>
              <a:gd name="connsiteY74" fmla="*/ 132648 h 439558"/>
              <a:gd name="connsiteX75" fmla="*/ 224835 w 398900"/>
              <a:gd name="connsiteY75" fmla="*/ 139931 h 439558"/>
              <a:gd name="connsiteX76" fmla="*/ 224835 w 398900"/>
              <a:gd name="connsiteY76" fmla="*/ 142531 h 439558"/>
              <a:gd name="connsiteX77" fmla="*/ 198414 w 398900"/>
              <a:gd name="connsiteY77" fmla="*/ 132648 h 439558"/>
              <a:gd name="connsiteX78" fmla="*/ 158006 w 398900"/>
              <a:gd name="connsiteY78" fmla="*/ 173223 h 439558"/>
              <a:gd name="connsiteX79" fmla="*/ 198414 w 398900"/>
              <a:gd name="connsiteY79" fmla="*/ 213797 h 439558"/>
              <a:gd name="connsiteX80" fmla="*/ 225871 w 398900"/>
              <a:gd name="connsiteY80" fmla="*/ 202873 h 439558"/>
              <a:gd name="connsiteX81" fmla="*/ 249702 w 398900"/>
              <a:gd name="connsiteY81" fmla="*/ 221080 h 439558"/>
              <a:gd name="connsiteX82" fmla="*/ 281821 w 398900"/>
              <a:gd name="connsiteY82" fmla="*/ 173223 h 439558"/>
              <a:gd name="connsiteX83" fmla="*/ 198414 w 398900"/>
              <a:gd name="connsiteY83" fmla="*/ 89472 h 439558"/>
              <a:gd name="connsiteX84" fmla="*/ 115008 w 398900"/>
              <a:gd name="connsiteY84" fmla="*/ 172702 h 439558"/>
              <a:gd name="connsiteX85" fmla="*/ 198414 w 398900"/>
              <a:gd name="connsiteY85" fmla="*/ 256453 h 439558"/>
              <a:gd name="connsiteX86" fmla="*/ 198414 w 398900"/>
              <a:gd name="connsiteY86" fmla="*/ 199232 h 439558"/>
              <a:gd name="connsiteX87" fmla="*/ 171994 w 398900"/>
              <a:gd name="connsiteY87" fmla="*/ 172702 h 439558"/>
              <a:gd name="connsiteX88" fmla="*/ 198414 w 398900"/>
              <a:gd name="connsiteY88" fmla="*/ 146173 h 439558"/>
              <a:gd name="connsiteX89" fmla="*/ 224835 w 398900"/>
              <a:gd name="connsiteY89" fmla="*/ 171662 h 439558"/>
              <a:gd name="connsiteX90" fmla="*/ 224835 w 398900"/>
              <a:gd name="connsiteY90" fmla="*/ 174263 h 439558"/>
              <a:gd name="connsiteX91" fmla="*/ 198414 w 398900"/>
              <a:gd name="connsiteY91" fmla="*/ 199232 h 43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98900" h="439558">
                <a:moveTo>
                  <a:pt x="398901" y="172702"/>
                </a:moveTo>
                <a:cubicBezTo>
                  <a:pt x="398901" y="170622"/>
                  <a:pt x="397865" y="168541"/>
                  <a:pt x="396311" y="167500"/>
                </a:cubicBezTo>
                <a:lnTo>
                  <a:pt x="356939" y="133688"/>
                </a:lnTo>
                <a:lnTo>
                  <a:pt x="356939" y="74907"/>
                </a:lnTo>
                <a:cubicBezTo>
                  <a:pt x="356939" y="63983"/>
                  <a:pt x="348132" y="54620"/>
                  <a:pt x="336735" y="54620"/>
                </a:cubicBezTo>
                <a:lnTo>
                  <a:pt x="266279" y="54620"/>
                </a:lnTo>
                <a:cubicBezTo>
                  <a:pt x="266279" y="54620"/>
                  <a:pt x="266279" y="54620"/>
                  <a:pt x="266279" y="54620"/>
                </a:cubicBezTo>
                <a:lnTo>
                  <a:pt x="204113" y="1561"/>
                </a:lnTo>
                <a:cubicBezTo>
                  <a:pt x="201523" y="-520"/>
                  <a:pt x="197378" y="-520"/>
                  <a:pt x="194788" y="1561"/>
                </a:cubicBezTo>
                <a:lnTo>
                  <a:pt x="133140" y="54620"/>
                </a:lnTo>
                <a:lnTo>
                  <a:pt x="60612" y="54620"/>
                </a:lnTo>
                <a:cubicBezTo>
                  <a:pt x="49733" y="54620"/>
                  <a:pt x="40408" y="63463"/>
                  <a:pt x="40408" y="74907"/>
                </a:cubicBezTo>
                <a:lnTo>
                  <a:pt x="40408" y="134729"/>
                </a:lnTo>
                <a:lnTo>
                  <a:pt x="2590" y="166980"/>
                </a:lnTo>
                <a:cubicBezTo>
                  <a:pt x="1036" y="168541"/>
                  <a:pt x="0" y="170101"/>
                  <a:pt x="0" y="172182"/>
                </a:cubicBezTo>
                <a:cubicBezTo>
                  <a:pt x="0" y="172182"/>
                  <a:pt x="0" y="172182"/>
                  <a:pt x="0" y="172182"/>
                </a:cubicBezTo>
                <a:lnTo>
                  <a:pt x="0" y="420832"/>
                </a:lnTo>
                <a:cubicBezTo>
                  <a:pt x="0" y="431236"/>
                  <a:pt x="8289" y="439559"/>
                  <a:pt x="18650" y="439559"/>
                </a:cubicBezTo>
                <a:lnTo>
                  <a:pt x="380251" y="439559"/>
                </a:lnTo>
                <a:cubicBezTo>
                  <a:pt x="390612" y="439559"/>
                  <a:pt x="398901" y="431236"/>
                  <a:pt x="398901" y="420832"/>
                </a:cubicBezTo>
                <a:lnTo>
                  <a:pt x="398901" y="172702"/>
                </a:lnTo>
                <a:lnTo>
                  <a:pt x="398901" y="172702"/>
                </a:lnTo>
                <a:close/>
                <a:moveTo>
                  <a:pt x="144537" y="300148"/>
                </a:moveTo>
                <a:lnTo>
                  <a:pt x="14505" y="412509"/>
                </a:lnTo>
                <a:lnTo>
                  <a:pt x="14505" y="187788"/>
                </a:lnTo>
                <a:lnTo>
                  <a:pt x="144537" y="300148"/>
                </a:lnTo>
                <a:close/>
                <a:moveTo>
                  <a:pt x="155416" y="309512"/>
                </a:moveTo>
                <a:lnTo>
                  <a:pt x="194788" y="343324"/>
                </a:lnTo>
                <a:cubicBezTo>
                  <a:pt x="196342" y="344364"/>
                  <a:pt x="197896" y="344885"/>
                  <a:pt x="199450" y="344885"/>
                </a:cubicBezTo>
                <a:cubicBezTo>
                  <a:pt x="201005" y="344885"/>
                  <a:pt x="202559" y="344364"/>
                  <a:pt x="204113" y="343324"/>
                </a:cubicBezTo>
                <a:lnTo>
                  <a:pt x="243485" y="309512"/>
                </a:lnTo>
                <a:lnTo>
                  <a:pt x="378697" y="425514"/>
                </a:lnTo>
                <a:lnTo>
                  <a:pt x="20722" y="425514"/>
                </a:lnTo>
                <a:lnTo>
                  <a:pt x="155416" y="309512"/>
                </a:lnTo>
                <a:close/>
                <a:moveTo>
                  <a:pt x="254364" y="300148"/>
                </a:moveTo>
                <a:lnTo>
                  <a:pt x="384913" y="187788"/>
                </a:lnTo>
                <a:lnTo>
                  <a:pt x="384913" y="412509"/>
                </a:lnTo>
                <a:lnTo>
                  <a:pt x="254364" y="300148"/>
                </a:lnTo>
                <a:close/>
                <a:moveTo>
                  <a:pt x="380769" y="172702"/>
                </a:moveTo>
                <a:lnTo>
                  <a:pt x="356421" y="193510"/>
                </a:lnTo>
                <a:lnTo>
                  <a:pt x="356421" y="151895"/>
                </a:lnTo>
                <a:lnTo>
                  <a:pt x="380769" y="172702"/>
                </a:lnTo>
                <a:close/>
                <a:moveTo>
                  <a:pt x="199450" y="16646"/>
                </a:moveTo>
                <a:lnTo>
                  <a:pt x="244003" y="55140"/>
                </a:lnTo>
                <a:lnTo>
                  <a:pt x="154898" y="55140"/>
                </a:lnTo>
                <a:lnTo>
                  <a:pt x="199450" y="16646"/>
                </a:lnTo>
                <a:close/>
                <a:moveTo>
                  <a:pt x="60612" y="68665"/>
                </a:moveTo>
                <a:lnTo>
                  <a:pt x="336735" y="68665"/>
                </a:lnTo>
                <a:cubicBezTo>
                  <a:pt x="339843" y="68665"/>
                  <a:pt x="342951" y="71266"/>
                  <a:pt x="342951" y="74907"/>
                </a:cubicBezTo>
                <a:lnTo>
                  <a:pt x="342951" y="134729"/>
                </a:lnTo>
                <a:cubicBezTo>
                  <a:pt x="342951" y="135769"/>
                  <a:pt x="342951" y="136289"/>
                  <a:pt x="342951" y="137330"/>
                </a:cubicBezTo>
                <a:lnTo>
                  <a:pt x="342951" y="205474"/>
                </a:lnTo>
                <a:lnTo>
                  <a:pt x="199450" y="328759"/>
                </a:lnTo>
                <a:lnTo>
                  <a:pt x="54396" y="203914"/>
                </a:lnTo>
                <a:lnTo>
                  <a:pt x="54396" y="74907"/>
                </a:lnTo>
                <a:cubicBezTo>
                  <a:pt x="54396" y="71786"/>
                  <a:pt x="56986" y="68665"/>
                  <a:pt x="60612" y="68665"/>
                </a:cubicBezTo>
                <a:close/>
                <a:moveTo>
                  <a:pt x="40408" y="153455"/>
                </a:moveTo>
                <a:lnTo>
                  <a:pt x="40408" y="191429"/>
                </a:lnTo>
                <a:lnTo>
                  <a:pt x="18132" y="172702"/>
                </a:lnTo>
                <a:lnTo>
                  <a:pt x="40408" y="153455"/>
                </a:lnTo>
                <a:close/>
                <a:moveTo>
                  <a:pt x="198414" y="256453"/>
                </a:moveTo>
                <a:cubicBezTo>
                  <a:pt x="212920" y="256453"/>
                  <a:pt x="227425" y="252811"/>
                  <a:pt x="239859" y="245529"/>
                </a:cubicBezTo>
                <a:cubicBezTo>
                  <a:pt x="243485" y="243448"/>
                  <a:pt x="244521" y="239286"/>
                  <a:pt x="242449" y="235645"/>
                </a:cubicBezTo>
                <a:cubicBezTo>
                  <a:pt x="240377" y="232004"/>
                  <a:pt x="236232" y="230963"/>
                  <a:pt x="232606" y="233044"/>
                </a:cubicBezTo>
                <a:cubicBezTo>
                  <a:pt x="222245" y="238766"/>
                  <a:pt x="210330" y="242408"/>
                  <a:pt x="198414" y="242408"/>
                </a:cubicBezTo>
                <a:cubicBezTo>
                  <a:pt x="160078" y="242408"/>
                  <a:pt x="128995" y="211196"/>
                  <a:pt x="128995" y="172702"/>
                </a:cubicBezTo>
                <a:cubicBezTo>
                  <a:pt x="128995" y="134208"/>
                  <a:pt x="160078" y="102997"/>
                  <a:pt x="198414" y="102997"/>
                </a:cubicBezTo>
                <a:cubicBezTo>
                  <a:pt x="236750" y="102997"/>
                  <a:pt x="267833" y="134208"/>
                  <a:pt x="267833" y="172702"/>
                </a:cubicBezTo>
                <a:cubicBezTo>
                  <a:pt x="267833" y="197151"/>
                  <a:pt x="256954" y="205994"/>
                  <a:pt x="249702" y="206515"/>
                </a:cubicBezTo>
                <a:cubicBezTo>
                  <a:pt x="244003" y="206515"/>
                  <a:pt x="239859" y="202353"/>
                  <a:pt x="239341" y="195070"/>
                </a:cubicBezTo>
                <a:lnTo>
                  <a:pt x="239341" y="174263"/>
                </a:lnTo>
                <a:cubicBezTo>
                  <a:pt x="239341" y="173743"/>
                  <a:pt x="239341" y="173223"/>
                  <a:pt x="239341" y="173223"/>
                </a:cubicBezTo>
                <a:cubicBezTo>
                  <a:pt x="239341" y="172702"/>
                  <a:pt x="239341" y="172182"/>
                  <a:pt x="239341" y="172182"/>
                </a:cubicBezTo>
                <a:lnTo>
                  <a:pt x="239341" y="139931"/>
                </a:lnTo>
                <a:cubicBezTo>
                  <a:pt x="239341" y="135769"/>
                  <a:pt x="236232" y="132648"/>
                  <a:pt x="232088" y="132648"/>
                </a:cubicBezTo>
                <a:cubicBezTo>
                  <a:pt x="227943" y="132648"/>
                  <a:pt x="224835" y="135769"/>
                  <a:pt x="224835" y="139931"/>
                </a:cubicBezTo>
                <a:lnTo>
                  <a:pt x="224835" y="142531"/>
                </a:lnTo>
                <a:cubicBezTo>
                  <a:pt x="217582" y="136289"/>
                  <a:pt x="208257" y="132648"/>
                  <a:pt x="198414" y="132648"/>
                </a:cubicBezTo>
                <a:cubicBezTo>
                  <a:pt x="176138" y="132648"/>
                  <a:pt x="158006" y="150854"/>
                  <a:pt x="158006" y="173223"/>
                </a:cubicBezTo>
                <a:cubicBezTo>
                  <a:pt x="158006" y="195591"/>
                  <a:pt x="176138" y="213797"/>
                  <a:pt x="198414" y="213797"/>
                </a:cubicBezTo>
                <a:cubicBezTo>
                  <a:pt x="209293" y="213797"/>
                  <a:pt x="218618" y="209636"/>
                  <a:pt x="225871" y="202873"/>
                </a:cubicBezTo>
                <a:cubicBezTo>
                  <a:pt x="228979" y="213797"/>
                  <a:pt x="238304" y="221600"/>
                  <a:pt x="249702" y="221080"/>
                </a:cubicBezTo>
                <a:cubicBezTo>
                  <a:pt x="265243" y="220560"/>
                  <a:pt x="281821" y="205474"/>
                  <a:pt x="281821" y="173223"/>
                </a:cubicBezTo>
                <a:cubicBezTo>
                  <a:pt x="281821" y="126926"/>
                  <a:pt x="244521" y="89472"/>
                  <a:pt x="198414" y="89472"/>
                </a:cubicBezTo>
                <a:cubicBezTo>
                  <a:pt x="152308" y="89472"/>
                  <a:pt x="115008" y="126406"/>
                  <a:pt x="115008" y="172702"/>
                </a:cubicBezTo>
                <a:cubicBezTo>
                  <a:pt x="115008" y="218999"/>
                  <a:pt x="152308" y="256453"/>
                  <a:pt x="198414" y="256453"/>
                </a:cubicBezTo>
                <a:close/>
                <a:moveTo>
                  <a:pt x="198414" y="199232"/>
                </a:moveTo>
                <a:cubicBezTo>
                  <a:pt x="183909" y="199232"/>
                  <a:pt x="171994" y="187268"/>
                  <a:pt x="171994" y="172702"/>
                </a:cubicBezTo>
                <a:cubicBezTo>
                  <a:pt x="171994" y="158137"/>
                  <a:pt x="183909" y="146173"/>
                  <a:pt x="198414" y="146173"/>
                </a:cubicBezTo>
                <a:cubicBezTo>
                  <a:pt x="212402" y="146173"/>
                  <a:pt x="224317" y="157617"/>
                  <a:pt x="224835" y="171662"/>
                </a:cubicBezTo>
                <a:lnTo>
                  <a:pt x="224835" y="174263"/>
                </a:lnTo>
                <a:cubicBezTo>
                  <a:pt x="224317" y="187788"/>
                  <a:pt x="212402" y="199232"/>
                  <a:pt x="198414" y="199232"/>
                </a:cubicBezTo>
                <a:close/>
              </a:path>
            </a:pathLst>
          </a:custGeom>
          <a:solidFill>
            <a:schemeClr val="bg1"/>
          </a:solidFill>
          <a:ln w="5151" cap="flat">
            <a:noFill/>
            <a:prstDash val="solid"/>
            <a:miter/>
          </a:ln>
        </p:spPr>
        <p:txBody>
          <a:bodyPr rtlCol="0" anchor="ctr"/>
          <a:lstStyle/>
          <a:p>
            <a:endParaRPr lang="en-US"/>
          </a:p>
        </p:txBody>
      </p:sp>
      <p:sp>
        <p:nvSpPr>
          <p:cNvPr id="25" name="Oval 24">
            <a:extLst>
              <a:ext uri="{FF2B5EF4-FFF2-40B4-BE49-F238E27FC236}">
                <a16:creationId xmlns:a16="http://schemas.microsoft.com/office/drawing/2014/main" id="{D5FCCB0A-C05E-9571-C738-C3B1F79B0176}"/>
              </a:ext>
            </a:extLst>
          </p:cNvPr>
          <p:cNvSpPr/>
          <p:nvPr/>
        </p:nvSpPr>
        <p:spPr>
          <a:xfrm>
            <a:off x="534207" y="2977608"/>
            <a:ext cx="725479" cy="725479"/>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38D2B122-2C50-3412-329A-A809F05B8D4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6820" y="3074196"/>
            <a:ext cx="534048" cy="669440"/>
          </a:xfrm>
          <a:prstGeom prst="rect">
            <a:avLst/>
          </a:prstGeom>
        </p:spPr>
      </p:pic>
      <p:sp>
        <p:nvSpPr>
          <p:cNvPr id="30" name="Oval 29">
            <a:extLst>
              <a:ext uri="{FF2B5EF4-FFF2-40B4-BE49-F238E27FC236}">
                <a16:creationId xmlns:a16="http://schemas.microsoft.com/office/drawing/2014/main" id="{422E4E51-398D-FE28-EC71-8E12F6AFF599}"/>
              </a:ext>
            </a:extLst>
          </p:cNvPr>
          <p:cNvSpPr/>
          <p:nvPr/>
        </p:nvSpPr>
        <p:spPr>
          <a:xfrm>
            <a:off x="534207" y="4165038"/>
            <a:ext cx="725479" cy="725479"/>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FFC93062-9A98-E856-1E1A-2AA975BAC4D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41900" y="4257188"/>
            <a:ext cx="531059" cy="663824"/>
          </a:xfrm>
          <a:prstGeom prst="rect">
            <a:avLst/>
          </a:prstGeom>
        </p:spPr>
      </p:pic>
      <p:sp>
        <p:nvSpPr>
          <p:cNvPr id="31" name="Oval 30">
            <a:extLst>
              <a:ext uri="{FF2B5EF4-FFF2-40B4-BE49-F238E27FC236}">
                <a16:creationId xmlns:a16="http://schemas.microsoft.com/office/drawing/2014/main" id="{707AE3A5-E51B-F831-2DD2-F0EA25567A38}"/>
              </a:ext>
            </a:extLst>
          </p:cNvPr>
          <p:cNvSpPr/>
          <p:nvPr/>
        </p:nvSpPr>
        <p:spPr>
          <a:xfrm>
            <a:off x="6320580" y="1929629"/>
            <a:ext cx="725479" cy="725479"/>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D4BEBB54-C7D0-77BE-11DC-3737B9FF5CE9}"/>
              </a:ext>
            </a:extLst>
          </p:cNvPr>
          <p:cNvSpPr/>
          <p:nvPr/>
        </p:nvSpPr>
        <p:spPr>
          <a:xfrm>
            <a:off x="6320580" y="3004029"/>
            <a:ext cx="725479" cy="725479"/>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9C6C19B4-0916-10C8-EF84-71AFDCB68291}"/>
              </a:ext>
            </a:extLst>
          </p:cNvPr>
          <p:cNvSpPr/>
          <p:nvPr/>
        </p:nvSpPr>
        <p:spPr>
          <a:xfrm>
            <a:off x="6327953" y="4115880"/>
            <a:ext cx="725479" cy="725479"/>
          </a:xfrm>
          <a:prstGeom prst="ellipse">
            <a:avLst/>
          </a:prstGeom>
          <a:solidFill>
            <a:srgbClr val="1E7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Graphic 34">
            <a:extLst>
              <a:ext uri="{FF2B5EF4-FFF2-40B4-BE49-F238E27FC236}">
                <a16:creationId xmlns:a16="http://schemas.microsoft.com/office/drawing/2014/main" id="{709D4200-2C90-A2BE-F97A-D3863867893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95428" y="2085489"/>
            <a:ext cx="437412" cy="546765"/>
          </a:xfrm>
          <a:prstGeom prst="rect">
            <a:avLst/>
          </a:prstGeom>
        </p:spPr>
      </p:pic>
      <p:pic>
        <p:nvPicPr>
          <p:cNvPr id="37" name="Graphic 36">
            <a:extLst>
              <a:ext uri="{FF2B5EF4-FFF2-40B4-BE49-F238E27FC236}">
                <a16:creationId xmlns:a16="http://schemas.microsoft.com/office/drawing/2014/main" id="{CF732B80-9C7C-D407-706F-BCE06B1AB66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84547" y="3095808"/>
            <a:ext cx="612290" cy="765363"/>
          </a:xfrm>
          <a:prstGeom prst="rect">
            <a:avLst/>
          </a:prstGeom>
        </p:spPr>
      </p:pic>
      <p:pic>
        <p:nvPicPr>
          <p:cNvPr id="39" name="Graphic 38">
            <a:extLst>
              <a:ext uri="{FF2B5EF4-FFF2-40B4-BE49-F238E27FC236}">
                <a16:creationId xmlns:a16="http://schemas.microsoft.com/office/drawing/2014/main" id="{DDD34FD2-4602-F53D-F3EC-088589AF59A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456744" y="4250750"/>
            <a:ext cx="453149" cy="561904"/>
          </a:xfrm>
          <a:prstGeom prst="rect">
            <a:avLst/>
          </a:prstGeom>
        </p:spPr>
      </p:pic>
    </p:spTree>
    <p:extLst>
      <p:ext uri="{BB962C8B-B14F-4D97-AF65-F5344CB8AC3E}">
        <p14:creationId xmlns:p14="http://schemas.microsoft.com/office/powerpoint/2010/main" val="167086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Email Toolkit</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07927239-F9C6-507F-8295-3A6A51A63CD7}"/>
              </a:ext>
            </a:extLst>
          </p:cNvPr>
          <p:cNvSpPr txBox="1">
            <a:spLocks/>
          </p:cNvSpPr>
          <p:nvPr/>
        </p:nvSpPr>
        <p:spPr>
          <a:xfrm>
            <a:off x="859480" y="1779992"/>
            <a:ext cx="4936202" cy="43658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Provided in the email toolkit are five emails for you to push prospects through the funnel and convert into leads. We've also included mock-ups of what these emails could look like to provide you with some design inspiration. </a:t>
            </a:r>
          </a:p>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The emails include some engaging copy to personalise, and a relevant call to action, linking</a:t>
            </a:r>
            <a:br>
              <a:rPr lang="en-GB" sz="1600" dirty="0">
                <a:latin typeface="Roboto" panose="02000000000000000000" pitchFamily="2" charset="0"/>
                <a:ea typeface="Roboto" panose="02000000000000000000" pitchFamily="2" charset="0"/>
                <a:cs typeface="Roboto" panose="02000000000000000000" pitchFamily="2" charset="0"/>
              </a:rPr>
            </a:br>
            <a:r>
              <a:rPr lang="en-GB" sz="1600" dirty="0">
                <a:latin typeface="Roboto" panose="02000000000000000000" pitchFamily="2" charset="0"/>
                <a:ea typeface="Roboto" panose="02000000000000000000" pitchFamily="2" charset="0"/>
                <a:cs typeface="Roboto" panose="02000000000000000000" pitchFamily="2" charset="0"/>
              </a:rPr>
              <a:t>to an appropriate asset. </a:t>
            </a:r>
            <a:endParaRPr lang="en-US" sz="1600" dirty="0">
              <a:latin typeface="Roboto" panose="02000000000000000000" pitchFamily="2" charset="0"/>
              <a:ea typeface="Roboto" panose="02000000000000000000" pitchFamily="2" charset="0"/>
              <a:cs typeface="Roboto" panose="02000000000000000000" pitchFamily="2" charset="0"/>
            </a:endParaRPr>
          </a:p>
        </p:txBody>
      </p:sp>
      <p:sp>
        <p:nvSpPr>
          <p:cNvPr id="24" name="Rectangle 23">
            <a:extLst>
              <a:ext uri="{FF2B5EF4-FFF2-40B4-BE49-F238E27FC236}">
                <a16:creationId xmlns:a16="http://schemas.microsoft.com/office/drawing/2014/main" id="{E3F457FF-CF88-020C-CC27-0C905EF4D028}"/>
              </a:ext>
            </a:extLst>
          </p:cNvPr>
          <p:cNvSpPr/>
          <p:nvPr/>
        </p:nvSpPr>
        <p:spPr>
          <a:xfrm>
            <a:off x="5795682" y="356543"/>
            <a:ext cx="6034382" cy="6858000"/>
          </a:xfrm>
          <a:prstGeom prst="rect">
            <a:avLst/>
          </a:prstGeom>
          <a:solidFill>
            <a:srgbClr val="DDE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7">
            <a:extLst>
              <a:ext uri="{FF2B5EF4-FFF2-40B4-BE49-F238E27FC236}">
                <a16:creationId xmlns:a16="http://schemas.microsoft.com/office/drawing/2014/main" id="{06A2AC7A-4E03-92A1-E714-EA914E23E23B}"/>
              </a:ext>
            </a:extLst>
          </p:cNvPr>
          <p:cNvSpPr txBox="1">
            <a:spLocks/>
          </p:cNvSpPr>
          <p:nvPr/>
        </p:nvSpPr>
        <p:spPr>
          <a:xfrm>
            <a:off x="6571129" y="340571"/>
            <a:ext cx="3998259"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What’s in the Box?</a:t>
            </a:r>
          </a:p>
        </p:txBody>
      </p:sp>
      <p:sp>
        <p:nvSpPr>
          <p:cNvPr id="27" name="TextBox 26">
            <a:extLst>
              <a:ext uri="{FF2B5EF4-FFF2-40B4-BE49-F238E27FC236}">
                <a16:creationId xmlns:a16="http://schemas.microsoft.com/office/drawing/2014/main" id="{C8FBFAD7-8C46-B042-C385-7FCC31D2B09D}"/>
              </a:ext>
            </a:extLst>
          </p:cNvPr>
          <p:cNvSpPr txBox="1"/>
          <p:nvPr/>
        </p:nvSpPr>
        <p:spPr>
          <a:xfrm>
            <a:off x="7178054" y="1308731"/>
            <a:ext cx="1648179" cy="1384995"/>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Email One.</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Lead Generation</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The Next Step for Enterprises: Decision Intelligence</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white paper</a:t>
            </a:r>
          </a:p>
        </p:txBody>
      </p:sp>
      <p:sp>
        <p:nvSpPr>
          <p:cNvPr id="29" name="TextBox 28">
            <a:extLst>
              <a:ext uri="{FF2B5EF4-FFF2-40B4-BE49-F238E27FC236}">
                <a16:creationId xmlns:a16="http://schemas.microsoft.com/office/drawing/2014/main" id="{06B46ED3-B865-3BD0-31E2-9BB543D0164E}"/>
              </a:ext>
            </a:extLst>
          </p:cNvPr>
          <p:cNvSpPr txBox="1"/>
          <p:nvPr/>
        </p:nvSpPr>
        <p:spPr>
          <a:xfrm>
            <a:off x="10039669" y="1339560"/>
            <a:ext cx="1549425" cy="1569660"/>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Email Two.</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Lead Generation</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How Optimization Delivers Value in Workforce Scheduling </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a:t>
            </a:r>
            <a:b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b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the case study</a:t>
            </a:r>
          </a:p>
        </p:txBody>
      </p:sp>
      <p:sp>
        <p:nvSpPr>
          <p:cNvPr id="31" name="TextBox 30">
            <a:extLst>
              <a:ext uri="{FF2B5EF4-FFF2-40B4-BE49-F238E27FC236}">
                <a16:creationId xmlns:a16="http://schemas.microsoft.com/office/drawing/2014/main" id="{7D008A4F-1BD2-64D4-9AD3-6F5626D9C617}"/>
              </a:ext>
            </a:extLst>
          </p:cNvPr>
          <p:cNvSpPr txBox="1"/>
          <p:nvPr/>
        </p:nvSpPr>
        <p:spPr>
          <a:xfrm>
            <a:off x="7230521" y="3107407"/>
            <a:ext cx="1279024" cy="1754326"/>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Email Three.</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Nurture</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How Swissport Saved Millions with AI-Driven Schedule Optimizers</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case study</a:t>
            </a:r>
          </a:p>
        </p:txBody>
      </p:sp>
      <p:sp>
        <p:nvSpPr>
          <p:cNvPr id="33" name="TextBox 32">
            <a:extLst>
              <a:ext uri="{FF2B5EF4-FFF2-40B4-BE49-F238E27FC236}">
                <a16:creationId xmlns:a16="http://schemas.microsoft.com/office/drawing/2014/main" id="{2B3C413E-C98E-DDAA-D871-638BA20AC91A}"/>
              </a:ext>
            </a:extLst>
          </p:cNvPr>
          <p:cNvSpPr txBox="1"/>
          <p:nvPr/>
        </p:nvSpPr>
        <p:spPr>
          <a:xfrm>
            <a:off x="10039669" y="3107407"/>
            <a:ext cx="1412135" cy="1569660"/>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Email Four.</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Nurture.</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Optimize for Excellence: How </a:t>
            </a:r>
            <a:r>
              <a:rPr lang="en-GB" sz="1200" dirty="0" err="1">
                <a:solidFill>
                  <a:srgbClr val="263451"/>
                </a:solidFill>
                <a:latin typeface="Roboto" panose="02000000000000000000" pitchFamily="2" charset="0"/>
                <a:ea typeface="Roboto" panose="02000000000000000000" pitchFamily="2" charset="0"/>
                <a:cs typeface="Roboto" panose="02000000000000000000" pitchFamily="2" charset="0"/>
              </a:rPr>
              <a:t>Gurobi</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 Delivers 500% ROI</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Watch the video</a:t>
            </a:r>
          </a:p>
        </p:txBody>
      </p:sp>
      <p:sp>
        <p:nvSpPr>
          <p:cNvPr id="4" name="TextBox 3">
            <a:extLst>
              <a:ext uri="{FF2B5EF4-FFF2-40B4-BE49-F238E27FC236}">
                <a16:creationId xmlns:a16="http://schemas.microsoft.com/office/drawing/2014/main" id="{013891D1-503E-78FD-FA72-29C63E7E4634}"/>
              </a:ext>
            </a:extLst>
          </p:cNvPr>
          <p:cNvSpPr txBox="1"/>
          <p:nvPr/>
        </p:nvSpPr>
        <p:spPr>
          <a:xfrm>
            <a:off x="7236355" y="4954225"/>
            <a:ext cx="1273190" cy="1754326"/>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Email Five.</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Nurture</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Discover the Economic Impact of </a:t>
            </a:r>
            <a:r>
              <a:rPr lang="en-GB" sz="1200" dirty="0" err="1">
                <a:solidFill>
                  <a:srgbClr val="263451"/>
                </a:solidFill>
                <a:latin typeface="Roboto" panose="02000000000000000000" pitchFamily="2" charset="0"/>
                <a:ea typeface="Roboto" panose="02000000000000000000" pitchFamily="2" charset="0"/>
                <a:cs typeface="Roboto" panose="02000000000000000000" pitchFamily="2" charset="0"/>
              </a:rPr>
              <a:t>Gurobi</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 Optimization </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infographic</a:t>
            </a:r>
          </a:p>
        </p:txBody>
      </p:sp>
      <p:pic>
        <p:nvPicPr>
          <p:cNvPr id="13" name="Picture 12">
            <a:extLst>
              <a:ext uri="{FF2B5EF4-FFF2-40B4-BE49-F238E27FC236}">
                <a16:creationId xmlns:a16="http://schemas.microsoft.com/office/drawing/2014/main" id="{D087D155-6161-F38D-3DD3-C5E3AC5D5416}"/>
              </a:ext>
            </a:extLst>
          </p:cNvPr>
          <p:cNvPicPr>
            <a:picLocks noChangeAspect="1"/>
          </p:cNvPicPr>
          <p:nvPr/>
        </p:nvPicPr>
        <p:blipFill>
          <a:blip r:embed="rId3"/>
          <a:stretch>
            <a:fillRect/>
          </a:stretch>
        </p:blipFill>
        <p:spPr>
          <a:xfrm>
            <a:off x="5964204" y="1351225"/>
            <a:ext cx="1213850" cy="1300006"/>
          </a:xfrm>
          <a:prstGeom prst="rect">
            <a:avLst/>
          </a:prstGeom>
        </p:spPr>
      </p:pic>
      <p:pic>
        <p:nvPicPr>
          <p:cNvPr id="15" name="Picture 14">
            <a:extLst>
              <a:ext uri="{FF2B5EF4-FFF2-40B4-BE49-F238E27FC236}">
                <a16:creationId xmlns:a16="http://schemas.microsoft.com/office/drawing/2014/main" id="{3FB2DAE1-E414-4C90-8713-ADFF4B20B910}"/>
              </a:ext>
            </a:extLst>
          </p:cNvPr>
          <p:cNvPicPr>
            <a:picLocks noChangeAspect="1"/>
          </p:cNvPicPr>
          <p:nvPr/>
        </p:nvPicPr>
        <p:blipFill>
          <a:blip r:embed="rId4"/>
          <a:stretch>
            <a:fillRect/>
          </a:stretch>
        </p:blipFill>
        <p:spPr>
          <a:xfrm>
            <a:off x="8862812" y="1352500"/>
            <a:ext cx="1178598" cy="1300006"/>
          </a:xfrm>
          <a:prstGeom prst="rect">
            <a:avLst/>
          </a:prstGeom>
        </p:spPr>
      </p:pic>
      <p:pic>
        <p:nvPicPr>
          <p:cNvPr id="17" name="Picture 16">
            <a:extLst>
              <a:ext uri="{FF2B5EF4-FFF2-40B4-BE49-F238E27FC236}">
                <a16:creationId xmlns:a16="http://schemas.microsoft.com/office/drawing/2014/main" id="{722D80FB-7655-2575-15A0-53F3FFD56047}"/>
              </a:ext>
            </a:extLst>
          </p:cNvPr>
          <p:cNvPicPr>
            <a:picLocks noChangeAspect="1"/>
          </p:cNvPicPr>
          <p:nvPr/>
        </p:nvPicPr>
        <p:blipFill>
          <a:blip r:embed="rId5"/>
          <a:srcRect l="3103"/>
          <a:stretch/>
        </p:blipFill>
        <p:spPr>
          <a:xfrm>
            <a:off x="8862811" y="3107407"/>
            <a:ext cx="1142019" cy="1308517"/>
          </a:xfrm>
          <a:prstGeom prst="rect">
            <a:avLst/>
          </a:prstGeom>
        </p:spPr>
      </p:pic>
      <p:pic>
        <p:nvPicPr>
          <p:cNvPr id="19" name="Picture 18">
            <a:extLst>
              <a:ext uri="{FF2B5EF4-FFF2-40B4-BE49-F238E27FC236}">
                <a16:creationId xmlns:a16="http://schemas.microsoft.com/office/drawing/2014/main" id="{D31C77D1-70B6-F1BF-D9C9-27D3EBDF4283}"/>
              </a:ext>
            </a:extLst>
          </p:cNvPr>
          <p:cNvPicPr>
            <a:picLocks noChangeAspect="1"/>
          </p:cNvPicPr>
          <p:nvPr/>
        </p:nvPicPr>
        <p:blipFill>
          <a:blip r:embed="rId6"/>
          <a:stretch>
            <a:fillRect/>
          </a:stretch>
        </p:blipFill>
        <p:spPr>
          <a:xfrm>
            <a:off x="6007097" y="5011537"/>
            <a:ext cx="1223424" cy="1300007"/>
          </a:xfrm>
          <a:prstGeom prst="rect">
            <a:avLst/>
          </a:prstGeom>
        </p:spPr>
      </p:pic>
      <p:pic>
        <p:nvPicPr>
          <p:cNvPr id="21" name="Picture 20">
            <a:extLst>
              <a:ext uri="{FF2B5EF4-FFF2-40B4-BE49-F238E27FC236}">
                <a16:creationId xmlns:a16="http://schemas.microsoft.com/office/drawing/2014/main" id="{CFB81543-B12D-40E9-9B93-3D23C0CF1DCE}"/>
              </a:ext>
            </a:extLst>
          </p:cNvPr>
          <p:cNvPicPr>
            <a:picLocks noChangeAspect="1"/>
          </p:cNvPicPr>
          <p:nvPr/>
        </p:nvPicPr>
        <p:blipFill>
          <a:blip r:embed="rId7"/>
          <a:stretch>
            <a:fillRect/>
          </a:stretch>
        </p:blipFill>
        <p:spPr>
          <a:xfrm>
            <a:off x="5972603" y="3221820"/>
            <a:ext cx="1205451" cy="1266008"/>
          </a:xfrm>
          <a:prstGeom prst="rect">
            <a:avLst/>
          </a:prstGeom>
        </p:spPr>
      </p:pic>
    </p:spTree>
    <p:extLst>
      <p:ext uri="{BB962C8B-B14F-4D97-AF65-F5344CB8AC3E}">
        <p14:creationId xmlns:p14="http://schemas.microsoft.com/office/powerpoint/2010/main" val="24207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Social Toolkit</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07927239-F9C6-507F-8295-3A6A51A63CD7}"/>
              </a:ext>
            </a:extLst>
          </p:cNvPr>
          <p:cNvSpPr txBox="1">
            <a:spLocks/>
          </p:cNvSpPr>
          <p:nvPr/>
        </p:nvSpPr>
        <p:spPr>
          <a:xfrm>
            <a:off x="759050" y="1604379"/>
            <a:ext cx="5163923" cy="43658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Our Social Media toolkit helps you showcase the benefits of </a:t>
            </a:r>
            <a:r>
              <a:rPr lang="en-GB" sz="1600" dirty="0" err="1">
                <a:latin typeface="Roboto" panose="02000000000000000000" pitchFamily="2" charset="0"/>
                <a:ea typeface="Roboto" panose="02000000000000000000" pitchFamily="2" charset="0"/>
                <a:cs typeface="Roboto" panose="02000000000000000000" pitchFamily="2" charset="0"/>
              </a:rPr>
              <a:t>Gurobi</a:t>
            </a:r>
            <a:r>
              <a:rPr lang="en-GB" sz="1600" dirty="0">
                <a:latin typeface="Roboto" panose="02000000000000000000" pitchFamily="2" charset="0"/>
                <a:ea typeface="Roboto" panose="02000000000000000000" pitchFamily="2" charset="0"/>
                <a:cs typeface="Roboto" panose="02000000000000000000" pitchFamily="2" charset="0"/>
              </a:rPr>
              <a:t> for supply chain, plus the unique value you deliver. We provide you with the copy you need to promote the solution across social channels; along with relevant imagery to use with each post. </a:t>
            </a:r>
          </a:p>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Each social post aligns to one of the five emails we outlined previously and comes with an engaging graphic to post alongside the suggested copy. </a:t>
            </a:r>
          </a:p>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You can share this content with your followers and connections and direct them to the landing page</a:t>
            </a:r>
            <a:br>
              <a:rPr lang="en-GB" sz="1600" dirty="0">
                <a:latin typeface="Roboto" panose="02000000000000000000" pitchFamily="2" charset="0"/>
                <a:ea typeface="Roboto" panose="02000000000000000000" pitchFamily="2" charset="0"/>
                <a:cs typeface="Roboto" panose="02000000000000000000" pitchFamily="2" charset="0"/>
              </a:rPr>
            </a:br>
            <a:r>
              <a:rPr lang="en-GB" sz="1600" dirty="0">
                <a:latin typeface="Roboto" panose="02000000000000000000" pitchFamily="2" charset="0"/>
                <a:ea typeface="Roboto" panose="02000000000000000000" pitchFamily="2" charset="0"/>
                <a:cs typeface="Roboto" panose="02000000000000000000" pitchFamily="2" charset="0"/>
              </a:rPr>
              <a:t>where they can continue their journey. </a:t>
            </a:r>
          </a:p>
        </p:txBody>
      </p:sp>
      <p:sp>
        <p:nvSpPr>
          <p:cNvPr id="24" name="Rectangle 23">
            <a:extLst>
              <a:ext uri="{FF2B5EF4-FFF2-40B4-BE49-F238E27FC236}">
                <a16:creationId xmlns:a16="http://schemas.microsoft.com/office/drawing/2014/main" id="{E3F457FF-CF88-020C-CC27-0C905EF4D028}"/>
              </a:ext>
            </a:extLst>
          </p:cNvPr>
          <p:cNvSpPr/>
          <p:nvPr/>
        </p:nvSpPr>
        <p:spPr>
          <a:xfrm>
            <a:off x="6396320" y="1"/>
            <a:ext cx="5433744" cy="6858000"/>
          </a:xfrm>
          <a:prstGeom prst="rect">
            <a:avLst/>
          </a:prstGeom>
          <a:solidFill>
            <a:srgbClr val="DDE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7">
            <a:extLst>
              <a:ext uri="{FF2B5EF4-FFF2-40B4-BE49-F238E27FC236}">
                <a16:creationId xmlns:a16="http://schemas.microsoft.com/office/drawing/2014/main" id="{06A2AC7A-4E03-92A1-E714-EA914E23E23B}"/>
              </a:ext>
            </a:extLst>
          </p:cNvPr>
          <p:cNvSpPr txBox="1">
            <a:spLocks/>
          </p:cNvSpPr>
          <p:nvPr/>
        </p:nvSpPr>
        <p:spPr>
          <a:xfrm>
            <a:off x="6571129" y="340571"/>
            <a:ext cx="3998259"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What’s in the Box?</a:t>
            </a:r>
          </a:p>
        </p:txBody>
      </p:sp>
      <p:sp>
        <p:nvSpPr>
          <p:cNvPr id="4" name="TextBox 3">
            <a:extLst>
              <a:ext uri="{FF2B5EF4-FFF2-40B4-BE49-F238E27FC236}">
                <a16:creationId xmlns:a16="http://schemas.microsoft.com/office/drawing/2014/main" id="{7793FC25-07C3-D175-4C0A-D26CFF4B1068}"/>
              </a:ext>
            </a:extLst>
          </p:cNvPr>
          <p:cNvSpPr txBox="1"/>
          <p:nvPr/>
        </p:nvSpPr>
        <p:spPr>
          <a:xfrm>
            <a:off x="6686526" y="2502503"/>
            <a:ext cx="2756533" cy="830997"/>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Post One.</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Lead Generation</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Decision Intelligence Whitepaper</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Whitepaper</a:t>
            </a:r>
          </a:p>
        </p:txBody>
      </p:sp>
      <p:sp>
        <p:nvSpPr>
          <p:cNvPr id="7" name="TextBox 6">
            <a:extLst>
              <a:ext uri="{FF2B5EF4-FFF2-40B4-BE49-F238E27FC236}">
                <a16:creationId xmlns:a16="http://schemas.microsoft.com/office/drawing/2014/main" id="{A7F4D450-704D-568C-7BD4-FD17FD0F2749}"/>
              </a:ext>
            </a:extLst>
          </p:cNvPr>
          <p:cNvSpPr txBox="1"/>
          <p:nvPr/>
        </p:nvSpPr>
        <p:spPr>
          <a:xfrm>
            <a:off x="9366979" y="2555137"/>
            <a:ext cx="2696001" cy="830997"/>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Post Two.</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Lead Generation</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Workforce Analytics Case Study</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Case Study</a:t>
            </a:r>
          </a:p>
        </p:txBody>
      </p:sp>
      <p:sp>
        <p:nvSpPr>
          <p:cNvPr id="8" name="TextBox 7">
            <a:extLst>
              <a:ext uri="{FF2B5EF4-FFF2-40B4-BE49-F238E27FC236}">
                <a16:creationId xmlns:a16="http://schemas.microsoft.com/office/drawing/2014/main" id="{54967CA6-99DD-90B3-D3C9-4928AA8E663D}"/>
              </a:ext>
            </a:extLst>
          </p:cNvPr>
          <p:cNvSpPr txBox="1"/>
          <p:nvPr/>
        </p:nvSpPr>
        <p:spPr>
          <a:xfrm>
            <a:off x="6686526" y="4474634"/>
            <a:ext cx="2942799" cy="830997"/>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Post Three.</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Nurture</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Swissport Case Study</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Case Study</a:t>
            </a:r>
          </a:p>
        </p:txBody>
      </p:sp>
      <p:sp>
        <p:nvSpPr>
          <p:cNvPr id="9" name="TextBox 8">
            <a:extLst>
              <a:ext uri="{FF2B5EF4-FFF2-40B4-BE49-F238E27FC236}">
                <a16:creationId xmlns:a16="http://schemas.microsoft.com/office/drawing/2014/main" id="{BE26CF79-6C69-F317-0C8F-726221BA5C44}"/>
              </a:ext>
            </a:extLst>
          </p:cNvPr>
          <p:cNvSpPr txBox="1"/>
          <p:nvPr/>
        </p:nvSpPr>
        <p:spPr>
          <a:xfrm>
            <a:off x="9337549" y="4479824"/>
            <a:ext cx="2696001" cy="830997"/>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Post Four.</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Nurture</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Optimize for Excellence Video</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Watch the Video</a:t>
            </a:r>
          </a:p>
        </p:txBody>
      </p:sp>
      <p:sp>
        <p:nvSpPr>
          <p:cNvPr id="14" name="TextBox 13">
            <a:extLst>
              <a:ext uri="{FF2B5EF4-FFF2-40B4-BE49-F238E27FC236}">
                <a16:creationId xmlns:a16="http://schemas.microsoft.com/office/drawing/2014/main" id="{43A26D1B-92FB-93CB-D265-6036BC522448}"/>
              </a:ext>
            </a:extLst>
          </p:cNvPr>
          <p:cNvSpPr txBox="1"/>
          <p:nvPr/>
        </p:nvSpPr>
        <p:spPr>
          <a:xfrm>
            <a:off x="8570258" y="5543973"/>
            <a:ext cx="2942799" cy="830997"/>
          </a:xfrm>
          <a:prstGeom prst="rect">
            <a:avLst/>
          </a:prstGeom>
          <a:noFill/>
        </p:spPr>
        <p:txBody>
          <a:bodyPr wrap="square" rtlCol="0">
            <a:spAutoFit/>
          </a:bodyPr>
          <a:lstStyle/>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Post Five.</a:t>
            </a:r>
          </a:p>
          <a:p>
            <a:r>
              <a:rPr lang="en-GB" sz="1200" i="1" dirty="0">
                <a:solidFill>
                  <a:srgbClr val="263451"/>
                </a:solidFill>
                <a:latin typeface="Roboto" panose="02000000000000000000" pitchFamily="2" charset="0"/>
                <a:ea typeface="Roboto" panose="02000000000000000000" pitchFamily="2" charset="0"/>
                <a:cs typeface="Roboto" panose="02000000000000000000" pitchFamily="2" charset="0"/>
              </a:rPr>
              <a:t>Nurture</a:t>
            </a:r>
          </a:p>
          <a:p>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Forrester TEI Infographic</a:t>
            </a:r>
          </a:p>
          <a:p>
            <a:r>
              <a:rPr lang="en-GB" sz="1200" b="1" dirty="0">
                <a:solidFill>
                  <a:srgbClr val="263451"/>
                </a:solidFill>
                <a:latin typeface="Roboto" panose="02000000000000000000" pitchFamily="2" charset="0"/>
                <a:ea typeface="Roboto" panose="02000000000000000000" pitchFamily="2" charset="0"/>
                <a:cs typeface="Roboto" panose="02000000000000000000" pitchFamily="2" charset="0"/>
              </a:rPr>
              <a:t>CTA: </a:t>
            </a:r>
            <a:r>
              <a:rPr lang="en-GB" sz="1200" dirty="0">
                <a:solidFill>
                  <a:srgbClr val="263451"/>
                </a:solidFill>
                <a:latin typeface="Roboto" panose="02000000000000000000" pitchFamily="2" charset="0"/>
                <a:ea typeface="Roboto" panose="02000000000000000000" pitchFamily="2" charset="0"/>
                <a:cs typeface="Roboto" panose="02000000000000000000" pitchFamily="2" charset="0"/>
              </a:rPr>
              <a:t>Download the Infographic</a:t>
            </a:r>
          </a:p>
        </p:txBody>
      </p:sp>
      <p:pic>
        <p:nvPicPr>
          <p:cNvPr id="19" name="Picture 18" descr="A close-up of a road&#10;&#10;AI-generated content may be incorrect.">
            <a:extLst>
              <a:ext uri="{FF2B5EF4-FFF2-40B4-BE49-F238E27FC236}">
                <a16:creationId xmlns:a16="http://schemas.microsoft.com/office/drawing/2014/main" id="{513F5A0C-6546-C74F-9717-566AACA059EE}"/>
              </a:ext>
            </a:extLst>
          </p:cNvPr>
          <p:cNvPicPr>
            <a:picLocks noChangeAspect="1"/>
          </p:cNvPicPr>
          <p:nvPr/>
        </p:nvPicPr>
        <p:blipFill>
          <a:blip r:embed="rId2"/>
          <a:stretch>
            <a:fillRect/>
          </a:stretch>
        </p:blipFill>
        <p:spPr>
          <a:xfrm>
            <a:off x="6781132" y="1631568"/>
            <a:ext cx="1560243" cy="815227"/>
          </a:xfrm>
          <a:prstGeom prst="rect">
            <a:avLst/>
          </a:prstGeom>
        </p:spPr>
      </p:pic>
      <p:pic>
        <p:nvPicPr>
          <p:cNvPr id="21" name="Picture 20" descr="A red and white text overlay&#10;&#10;AI-generated content may be incorrect.">
            <a:extLst>
              <a:ext uri="{FF2B5EF4-FFF2-40B4-BE49-F238E27FC236}">
                <a16:creationId xmlns:a16="http://schemas.microsoft.com/office/drawing/2014/main" id="{7D15D852-5B54-4485-E986-B469AF5736F9}"/>
              </a:ext>
            </a:extLst>
          </p:cNvPr>
          <p:cNvPicPr>
            <a:picLocks noChangeAspect="1"/>
          </p:cNvPicPr>
          <p:nvPr/>
        </p:nvPicPr>
        <p:blipFill>
          <a:blip r:embed="rId3"/>
          <a:stretch>
            <a:fillRect/>
          </a:stretch>
        </p:blipFill>
        <p:spPr>
          <a:xfrm>
            <a:off x="6781132" y="3587929"/>
            <a:ext cx="1590427" cy="830998"/>
          </a:xfrm>
          <a:prstGeom prst="rect">
            <a:avLst/>
          </a:prstGeom>
        </p:spPr>
      </p:pic>
      <p:pic>
        <p:nvPicPr>
          <p:cNvPr id="23" name="Picture 22" descr="A close up of a blue background&#10;&#10;AI-generated content may be incorrect.">
            <a:extLst>
              <a:ext uri="{FF2B5EF4-FFF2-40B4-BE49-F238E27FC236}">
                <a16:creationId xmlns:a16="http://schemas.microsoft.com/office/drawing/2014/main" id="{18E3C2E4-CF3D-5D5A-A7FC-310575F4B8C4}"/>
              </a:ext>
            </a:extLst>
          </p:cNvPr>
          <p:cNvPicPr>
            <a:picLocks noChangeAspect="1"/>
          </p:cNvPicPr>
          <p:nvPr/>
        </p:nvPicPr>
        <p:blipFill>
          <a:blip r:embed="rId4"/>
          <a:stretch>
            <a:fillRect/>
          </a:stretch>
        </p:blipFill>
        <p:spPr>
          <a:xfrm>
            <a:off x="6781133" y="5631059"/>
            <a:ext cx="1585640" cy="828497"/>
          </a:xfrm>
          <a:prstGeom prst="rect">
            <a:avLst/>
          </a:prstGeom>
        </p:spPr>
      </p:pic>
      <p:pic>
        <p:nvPicPr>
          <p:cNvPr id="27" name="Picture 26" descr="A close-up of a person's head&#10;&#10;AI-generated content may be incorrect.">
            <a:extLst>
              <a:ext uri="{FF2B5EF4-FFF2-40B4-BE49-F238E27FC236}">
                <a16:creationId xmlns:a16="http://schemas.microsoft.com/office/drawing/2014/main" id="{8C715298-48AF-461E-1826-BB7912D37341}"/>
              </a:ext>
            </a:extLst>
          </p:cNvPr>
          <p:cNvPicPr>
            <a:picLocks noChangeAspect="1"/>
          </p:cNvPicPr>
          <p:nvPr/>
        </p:nvPicPr>
        <p:blipFill>
          <a:blip r:embed="rId5"/>
          <a:stretch>
            <a:fillRect/>
          </a:stretch>
        </p:blipFill>
        <p:spPr>
          <a:xfrm>
            <a:off x="9443058" y="1631569"/>
            <a:ext cx="1601719" cy="836898"/>
          </a:xfrm>
          <a:prstGeom prst="rect">
            <a:avLst/>
          </a:prstGeom>
        </p:spPr>
      </p:pic>
      <p:pic>
        <p:nvPicPr>
          <p:cNvPr id="29" name="Picture 28">
            <a:extLst>
              <a:ext uri="{FF2B5EF4-FFF2-40B4-BE49-F238E27FC236}">
                <a16:creationId xmlns:a16="http://schemas.microsoft.com/office/drawing/2014/main" id="{86412AAC-88D3-E51C-0E70-D7FF32709ADD}"/>
              </a:ext>
            </a:extLst>
          </p:cNvPr>
          <p:cNvPicPr>
            <a:picLocks noChangeAspect="1"/>
          </p:cNvPicPr>
          <p:nvPr/>
        </p:nvPicPr>
        <p:blipFill>
          <a:blip r:embed="rId6"/>
          <a:stretch>
            <a:fillRect/>
          </a:stretch>
        </p:blipFill>
        <p:spPr>
          <a:xfrm>
            <a:off x="9443058" y="3587929"/>
            <a:ext cx="1559292" cy="879898"/>
          </a:xfrm>
          <a:prstGeom prst="rect">
            <a:avLst/>
          </a:prstGeom>
        </p:spPr>
      </p:pic>
    </p:spTree>
    <p:extLst>
      <p:ext uri="{BB962C8B-B14F-4D97-AF65-F5344CB8AC3E}">
        <p14:creationId xmlns:p14="http://schemas.microsoft.com/office/powerpoint/2010/main" val="161442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Campaign Assets</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07927239-F9C6-507F-8295-3A6A51A63CD7}"/>
              </a:ext>
            </a:extLst>
          </p:cNvPr>
          <p:cNvSpPr txBox="1">
            <a:spLocks/>
          </p:cNvSpPr>
          <p:nvPr/>
        </p:nvSpPr>
        <p:spPr>
          <a:xfrm>
            <a:off x="759050" y="1604379"/>
            <a:ext cx="5163923" cy="43658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There are 5 assets included within the campaign to build awareness of the value of optimization in workforce scheduling and drive prospects through the funnel. </a:t>
            </a:r>
            <a:br>
              <a:rPr lang="en-GB" sz="1600" dirty="0">
                <a:latin typeface="Roboto" panose="02000000000000000000" pitchFamily="2" charset="0"/>
                <a:ea typeface="Roboto" panose="02000000000000000000" pitchFamily="2" charset="0"/>
                <a:cs typeface="Roboto" panose="02000000000000000000" pitchFamily="2" charset="0"/>
              </a:rPr>
            </a:br>
            <a:endParaRPr lang="en-GB" sz="1600" dirty="0">
              <a:latin typeface="Roboto" panose="02000000000000000000" pitchFamily="2" charset="0"/>
              <a:ea typeface="Roboto" panose="02000000000000000000" pitchFamily="2" charset="0"/>
              <a:cs typeface="Roboto" panose="02000000000000000000" pitchFamily="2" charset="0"/>
            </a:endParaRPr>
          </a:p>
        </p:txBody>
      </p:sp>
      <p:sp>
        <p:nvSpPr>
          <p:cNvPr id="24" name="Rectangle 23">
            <a:extLst>
              <a:ext uri="{FF2B5EF4-FFF2-40B4-BE49-F238E27FC236}">
                <a16:creationId xmlns:a16="http://schemas.microsoft.com/office/drawing/2014/main" id="{E3F457FF-CF88-020C-CC27-0C905EF4D028}"/>
              </a:ext>
            </a:extLst>
          </p:cNvPr>
          <p:cNvSpPr/>
          <p:nvPr/>
        </p:nvSpPr>
        <p:spPr>
          <a:xfrm>
            <a:off x="6396320" y="347138"/>
            <a:ext cx="5433744" cy="6858000"/>
          </a:xfrm>
          <a:prstGeom prst="rect">
            <a:avLst/>
          </a:prstGeom>
          <a:solidFill>
            <a:srgbClr val="DDE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 Placeholder 7">
            <a:extLst>
              <a:ext uri="{FF2B5EF4-FFF2-40B4-BE49-F238E27FC236}">
                <a16:creationId xmlns:a16="http://schemas.microsoft.com/office/drawing/2014/main" id="{06A2AC7A-4E03-92A1-E714-EA914E23E23B}"/>
              </a:ext>
            </a:extLst>
          </p:cNvPr>
          <p:cNvSpPr txBox="1">
            <a:spLocks/>
          </p:cNvSpPr>
          <p:nvPr/>
        </p:nvSpPr>
        <p:spPr>
          <a:xfrm>
            <a:off x="6571129" y="340571"/>
            <a:ext cx="3998259"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What’s in the Box?</a:t>
            </a:r>
          </a:p>
        </p:txBody>
      </p:sp>
      <p:sp>
        <p:nvSpPr>
          <p:cNvPr id="4" name="Rectangle 3">
            <a:hlinkClick r:id="rId2"/>
            <a:extLst>
              <a:ext uri="{FF2B5EF4-FFF2-40B4-BE49-F238E27FC236}">
                <a16:creationId xmlns:a16="http://schemas.microsoft.com/office/drawing/2014/main" id="{20BAC3DE-0C48-E0AB-E77A-C3A86FC5D90E}"/>
              </a:ext>
            </a:extLst>
          </p:cNvPr>
          <p:cNvSpPr/>
          <p:nvPr/>
        </p:nvSpPr>
        <p:spPr>
          <a:xfrm>
            <a:off x="7273773" y="1630146"/>
            <a:ext cx="1020699" cy="1176399"/>
          </a:xfrm>
          <a:prstGeom prst="rect">
            <a:avLst/>
          </a:prstGeom>
          <a:blipFill>
            <a:blip r:embed="rId3"/>
            <a:stretch>
              <a:fillRect/>
            </a:stretch>
          </a:blipFill>
          <a:ln>
            <a:solidFill>
              <a:srgbClr val="ECECE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hlinkClick r:id="rId4"/>
            <a:extLst>
              <a:ext uri="{FF2B5EF4-FFF2-40B4-BE49-F238E27FC236}">
                <a16:creationId xmlns:a16="http://schemas.microsoft.com/office/drawing/2014/main" id="{07241DBB-52EC-0C84-04AC-67C535D1DF60}"/>
              </a:ext>
            </a:extLst>
          </p:cNvPr>
          <p:cNvSpPr/>
          <p:nvPr/>
        </p:nvSpPr>
        <p:spPr>
          <a:xfrm>
            <a:off x="10005704" y="1617554"/>
            <a:ext cx="1020699" cy="1176399"/>
          </a:xfrm>
          <a:prstGeom prst="rect">
            <a:avLst/>
          </a:prstGeom>
          <a:blipFill>
            <a:blip r:embed="rId5"/>
            <a:stretch>
              <a:fillRect/>
            </a:stretch>
          </a:blipFill>
          <a:ln>
            <a:solidFill>
              <a:srgbClr val="ECECE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3682FE8-C47E-A3E1-9A87-A35F6BBF1F53}"/>
              </a:ext>
            </a:extLst>
          </p:cNvPr>
          <p:cNvSpPr/>
          <p:nvPr/>
        </p:nvSpPr>
        <p:spPr>
          <a:xfrm>
            <a:off x="6831106" y="4234309"/>
            <a:ext cx="1058140" cy="1219551"/>
          </a:xfrm>
          <a:prstGeom prst="rect">
            <a:avLst/>
          </a:prstGeom>
          <a:blipFill>
            <a:blip r:embed="rId6"/>
            <a:stretch>
              <a:fillRect/>
            </a:stretch>
          </a:blip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EFDC27-2253-9297-DB85-5BBBFE976DAC}"/>
              </a:ext>
            </a:extLst>
          </p:cNvPr>
          <p:cNvSpPr/>
          <p:nvPr/>
        </p:nvSpPr>
        <p:spPr>
          <a:xfrm>
            <a:off x="8584122" y="4236844"/>
            <a:ext cx="1058140" cy="1219551"/>
          </a:xfrm>
          <a:prstGeom prst="rect">
            <a:avLst/>
          </a:prstGeom>
          <a:blipFill>
            <a:blip r:embed="rId7"/>
            <a:stretch>
              <a:fillRect/>
            </a:stretch>
          </a:blipFill>
          <a:ln>
            <a:solidFill>
              <a:srgbClr val="ECECE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1" name="TextBox 10">
            <a:extLst>
              <a:ext uri="{FF2B5EF4-FFF2-40B4-BE49-F238E27FC236}">
                <a16:creationId xmlns:a16="http://schemas.microsoft.com/office/drawing/2014/main" id="{F45D1A13-B84B-A44B-0E71-8CEFBE429772}"/>
              </a:ext>
            </a:extLst>
          </p:cNvPr>
          <p:cNvSpPr txBox="1"/>
          <p:nvPr/>
        </p:nvSpPr>
        <p:spPr>
          <a:xfrm>
            <a:off x="6831104" y="2856834"/>
            <a:ext cx="1906039" cy="1015663"/>
          </a:xfrm>
          <a:prstGeom prst="rect">
            <a:avLst/>
          </a:prstGeom>
          <a:noFill/>
        </p:spPr>
        <p:txBody>
          <a:bodyPr wrap="square" rtlCol="0">
            <a:spAutoFit/>
          </a:bodyPr>
          <a:lstStyle/>
          <a:p>
            <a:r>
              <a:rPr lang="en-US" sz="1000" dirty="0">
                <a:solidFill>
                  <a:srgbClr val="30332F"/>
                </a:solidFill>
              </a:rPr>
              <a:t>An awareness piece  for business users explaining how mathematical optimization (MO) leads to optimal decision-making in a variety of business use cases (including workforce scheduling).</a:t>
            </a:r>
          </a:p>
        </p:txBody>
      </p:sp>
      <p:sp>
        <p:nvSpPr>
          <p:cNvPr id="12" name="TextBox 11">
            <a:extLst>
              <a:ext uri="{FF2B5EF4-FFF2-40B4-BE49-F238E27FC236}">
                <a16:creationId xmlns:a16="http://schemas.microsoft.com/office/drawing/2014/main" id="{FBDFE924-8A84-B712-825C-871DF3CD517A}"/>
              </a:ext>
            </a:extLst>
          </p:cNvPr>
          <p:cNvSpPr txBox="1"/>
          <p:nvPr/>
        </p:nvSpPr>
        <p:spPr>
          <a:xfrm>
            <a:off x="9599159" y="2894133"/>
            <a:ext cx="1833790" cy="1015663"/>
          </a:xfrm>
          <a:prstGeom prst="rect">
            <a:avLst/>
          </a:prstGeom>
          <a:noFill/>
        </p:spPr>
        <p:txBody>
          <a:bodyPr wrap="square" rtlCol="0">
            <a:spAutoFit/>
          </a:bodyPr>
          <a:lstStyle/>
          <a:p>
            <a:r>
              <a:rPr lang="en-US" sz="1000" dirty="0">
                <a:solidFill>
                  <a:srgbClr val="30332F"/>
                </a:solidFill>
              </a:rPr>
              <a:t>Support the white paper with proof points as to how MO solves the challenges of workforce management in a real-life scenario.</a:t>
            </a:r>
            <a:br>
              <a:rPr lang="en-US" sz="1000" dirty="0">
                <a:solidFill>
                  <a:srgbClr val="30332F"/>
                </a:solidFill>
              </a:rPr>
            </a:br>
            <a:endParaRPr lang="en-US" sz="1000" dirty="0">
              <a:solidFill>
                <a:srgbClr val="30332F"/>
              </a:solidFill>
            </a:endParaRPr>
          </a:p>
        </p:txBody>
      </p:sp>
      <p:sp>
        <p:nvSpPr>
          <p:cNvPr id="16" name="TextBox 15">
            <a:extLst>
              <a:ext uri="{FF2B5EF4-FFF2-40B4-BE49-F238E27FC236}">
                <a16:creationId xmlns:a16="http://schemas.microsoft.com/office/drawing/2014/main" id="{6ECD4333-D2B0-309B-6971-2C9B5837311E}"/>
              </a:ext>
            </a:extLst>
          </p:cNvPr>
          <p:cNvSpPr txBox="1"/>
          <p:nvPr/>
        </p:nvSpPr>
        <p:spPr>
          <a:xfrm>
            <a:off x="6736468" y="5504149"/>
            <a:ext cx="1280190" cy="1477328"/>
          </a:xfrm>
          <a:prstGeom prst="rect">
            <a:avLst/>
          </a:prstGeom>
          <a:noFill/>
        </p:spPr>
        <p:txBody>
          <a:bodyPr wrap="square" rtlCol="0">
            <a:spAutoFit/>
          </a:bodyPr>
          <a:lstStyle/>
          <a:p>
            <a:r>
              <a:rPr lang="en-US" sz="1000" dirty="0"/>
              <a:t>Demonstrates how AI-driven schedule optimizers can add value in Workforce Scheduling with ‘in practice’ examples and statistics.</a:t>
            </a:r>
            <a:br>
              <a:rPr lang="en-US" sz="1000" dirty="0"/>
            </a:br>
            <a:br>
              <a:rPr lang="en-US" sz="1000" dirty="0">
                <a:solidFill>
                  <a:srgbClr val="30332F"/>
                </a:solidFill>
              </a:rPr>
            </a:br>
            <a:endParaRPr lang="en-US" sz="1000" dirty="0">
              <a:solidFill>
                <a:srgbClr val="30332F"/>
              </a:solidFill>
            </a:endParaRPr>
          </a:p>
        </p:txBody>
      </p:sp>
      <p:sp>
        <p:nvSpPr>
          <p:cNvPr id="17" name="TextBox 16">
            <a:extLst>
              <a:ext uri="{FF2B5EF4-FFF2-40B4-BE49-F238E27FC236}">
                <a16:creationId xmlns:a16="http://schemas.microsoft.com/office/drawing/2014/main" id="{3FF407AB-B2DB-A194-E72A-6716CB60F901}"/>
              </a:ext>
            </a:extLst>
          </p:cNvPr>
          <p:cNvSpPr txBox="1"/>
          <p:nvPr/>
        </p:nvSpPr>
        <p:spPr>
          <a:xfrm>
            <a:off x="8549994" y="5504149"/>
            <a:ext cx="1495784" cy="1323439"/>
          </a:xfrm>
          <a:prstGeom prst="rect">
            <a:avLst/>
          </a:prstGeom>
          <a:noFill/>
        </p:spPr>
        <p:txBody>
          <a:bodyPr wrap="square" rtlCol="0">
            <a:spAutoFit/>
          </a:bodyPr>
          <a:lstStyle/>
          <a:p>
            <a:r>
              <a:rPr lang="en-US" sz="1000" dirty="0"/>
              <a:t>A snapshot of how </a:t>
            </a:r>
            <a:r>
              <a:rPr lang="en-US" sz="1000" dirty="0" err="1"/>
              <a:t>Gurobi</a:t>
            </a:r>
            <a:r>
              <a:rPr lang="en-US" sz="1000" dirty="0"/>
              <a:t> empowers business leaders to make optimal decisions. Provides some use cases and clear ROI stats. </a:t>
            </a:r>
            <a:br>
              <a:rPr lang="en-US" sz="1000" dirty="0"/>
            </a:br>
            <a:br>
              <a:rPr lang="en-US" sz="1000" dirty="0">
                <a:solidFill>
                  <a:srgbClr val="30332F"/>
                </a:solidFill>
              </a:rPr>
            </a:br>
            <a:endParaRPr lang="en-US" sz="1000" dirty="0">
              <a:solidFill>
                <a:srgbClr val="30332F"/>
              </a:solidFill>
            </a:endParaRPr>
          </a:p>
        </p:txBody>
      </p:sp>
      <p:sp>
        <p:nvSpPr>
          <p:cNvPr id="13" name="TextBox 12">
            <a:extLst>
              <a:ext uri="{FF2B5EF4-FFF2-40B4-BE49-F238E27FC236}">
                <a16:creationId xmlns:a16="http://schemas.microsoft.com/office/drawing/2014/main" id="{E3C9DAB6-E7F4-4C3D-16A0-D15CF7412C14}"/>
              </a:ext>
            </a:extLst>
          </p:cNvPr>
          <p:cNvSpPr txBox="1"/>
          <p:nvPr/>
        </p:nvSpPr>
        <p:spPr>
          <a:xfrm>
            <a:off x="10120731" y="5483308"/>
            <a:ext cx="1495784" cy="1169551"/>
          </a:xfrm>
          <a:prstGeom prst="rect">
            <a:avLst/>
          </a:prstGeom>
          <a:noFill/>
        </p:spPr>
        <p:txBody>
          <a:bodyPr wrap="square" rtlCol="0">
            <a:spAutoFit/>
          </a:bodyPr>
          <a:lstStyle/>
          <a:p>
            <a:r>
              <a:rPr lang="en-US" sz="1000" dirty="0"/>
              <a:t>Insight into the Total Economic Impact of the </a:t>
            </a:r>
            <a:r>
              <a:rPr lang="en-US" sz="1000" dirty="0" err="1"/>
              <a:t>Gurobi</a:t>
            </a:r>
            <a:r>
              <a:rPr lang="en-US" sz="1000" dirty="0"/>
              <a:t> Solver with compelling stats to prove the value.</a:t>
            </a:r>
            <a:br>
              <a:rPr lang="en-US" sz="1000" dirty="0"/>
            </a:br>
            <a:br>
              <a:rPr lang="en-US" sz="1000" dirty="0">
                <a:solidFill>
                  <a:srgbClr val="30332F"/>
                </a:solidFill>
              </a:rPr>
            </a:br>
            <a:endParaRPr lang="en-US" sz="1000" dirty="0">
              <a:solidFill>
                <a:srgbClr val="30332F"/>
              </a:solidFill>
            </a:endParaRPr>
          </a:p>
        </p:txBody>
      </p:sp>
      <p:sp>
        <p:nvSpPr>
          <p:cNvPr id="14" name="Rectangle 13">
            <a:extLst>
              <a:ext uri="{FF2B5EF4-FFF2-40B4-BE49-F238E27FC236}">
                <a16:creationId xmlns:a16="http://schemas.microsoft.com/office/drawing/2014/main" id="{703F2C8E-89AB-B2F5-E505-96592DE7F5C4}"/>
              </a:ext>
            </a:extLst>
          </p:cNvPr>
          <p:cNvSpPr/>
          <p:nvPr/>
        </p:nvSpPr>
        <p:spPr>
          <a:xfrm>
            <a:off x="10194649" y="4236844"/>
            <a:ext cx="1058140" cy="1219551"/>
          </a:xfrm>
          <a:prstGeom prst="rect">
            <a:avLst/>
          </a:prstGeom>
          <a:blipFill>
            <a:blip r:embed="rId8"/>
            <a:stretch>
              <a:fillRect/>
            </a:stretch>
          </a:blipFill>
          <a:ln>
            <a:solidFill>
              <a:srgbClr val="ECECE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990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Landing Page</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07927239-F9C6-507F-8295-3A6A51A63CD7}"/>
              </a:ext>
            </a:extLst>
          </p:cNvPr>
          <p:cNvSpPr txBox="1">
            <a:spLocks/>
          </p:cNvSpPr>
          <p:nvPr/>
        </p:nvSpPr>
        <p:spPr>
          <a:xfrm>
            <a:off x="759050" y="1604379"/>
            <a:ext cx="5163923" cy="43658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Our Landing Page helps showcase the key benefits of Optimization for workforce scheduling,  it also includes areas for you to customize with your own narrative detailing the added value you deliver. The landing page signposts to other downloadable assets that help support our bold, yet accurate, statements around the </a:t>
            </a:r>
            <a:r>
              <a:rPr lang="en-GB" sz="1600" dirty="0" err="1">
                <a:latin typeface="Roboto" panose="02000000000000000000" pitchFamily="2" charset="0"/>
                <a:ea typeface="Roboto" panose="02000000000000000000" pitchFamily="2" charset="0"/>
                <a:cs typeface="Roboto" panose="02000000000000000000" pitchFamily="2" charset="0"/>
              </a:rPr>
              <a:t>Gurobi</a:t>
            </a:r>
            <a:r>
              <a:rPr lang="en-GB" sz="1600" dirty="0">
                <a:latin typeface="Roboto" panose="02000000000000000000" pitchFamily="2" charset="0"/>
                <a:ea typeface="Roboto" panose="02000000000000000000" pitchFamily="2" charset="0"/>
                <a:cs typeface="Roboto" panose="02000000000000000000" pitchFamily="2" charset="0"/>
              </a:rPr>
              <a:t> + partner value. </a:t>
            </a:r>
          </a:p>
          <a:p>
            <a:pPr marL="0" indent="0">
              <a:lnSpc>
                <a:spcPts val="2200"/>
              </a:lnSpc>
              <a:buNone/>
            </a:pPr>
            <a:r>
              <a:rPr lang="en-GB" sz="1600" dirty="0">
                <a:latin typeface="Roboto" panose="02000000000000000000" pitchFamily="2" charset="0"/>
                <a:ea typeface="Roboto" panose="02000000000000000000" pitchFamily="2" charset="0"/>
                <a:cs typeface="Roboto" panose="02000000000000000000" pitchFamily="2" charset="0"/>
              </a:rPr>
              <a:t>The page will be hosted on your own CMS, the image opposite is a suggestion as to how the page could look, but please personalize it with your own content and imagery to align with your brand. </a:t>
            </a:r>
          </a:p>
        </p:txBody>
      </p:sp>
      <p:sp>
        <p:nvSpPr>
          <p:cNvPr id="24" name="Rectangle 23">
            <a:extLst>
              <a:ext uri="{FF2B5EF4-FFF2-40B4-BE49-F238E27FC236}">
                <a16:creationId xmlns:a16="http://schemas.microsoft.com/office/drawing/2014/main" id="{E3F457FF-CF88-020C-CC27-0C905EF4D028}"/>
              </a:ext>
            </a:extLst>
          </p:cNvPr>
          <p:cNvSpPr/>
          <p:nvPr/>
        </p:nvSpPr>
        <p:spPr>
          <a:xfrm>
            <a:off x="6396320" y="1"/>
            <a:ext cx="5433744" cy="6858000"/>
          </a:xfrm>
          <a:prstGeom prst="rect">
            <a:avLst/>
          </a:prstGeom>
          <a:solidFill>
            <a:srgbClr val="DDE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7">
            <a:extLst>
              <a:ext uri="{FF2B5EF4-FFF2-40B4-BE49-F238E27FC236}">
                <a16:creationId xmlns:a16="http://schemas.microsoft.com/office/drawing/2014/main" id="{06A2AC7A-4E03-92A1-E714-EA914E23E23B}"/>
              </a:ext>
            </a:extLst>
          </p:cNvPr>
          <p:cNvSpPr txBox="1">
            <a:spLocks/>
          </p:cNvSpPr>
          <p:nvPr/>
        </p:nvSpPr>
        <p:spPr>
          <a:xfrm>
            <a:off x="6571129" y="340571"/>
            <a:ext cx="3998259"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What’s in the Box?</a:t>
            </a:r>
          </a:p>
        </p:txBody>
      </p:sp>
      <p:sp>
        <p:nvSpPr>
          <p:cNvPr id="14" name="TextBox 13">
            <a:extLst>
              <a:ext uri="{FF2B5EF4-FFF2-40B4-BE49-F238E27FC236}">
                <a16:creationId xmlns:a16="http://schemas.microsoft.com/office/drawing/2014/main" id="{8BDE4DCD-5367-1ABD-360F-18719394B518}"/>
              </a:ext>
            </a:extLst>
          </p:cNvPr>
          <p:cNvSpPr txBox="1"/>
          <p:nvPr/>
        </p:nvSpPr>
        <p:spPr>
          <a:xfrm>
            <a:off x="6831105" y="4703414"/>
            <a:ext cx="2799299" cy="1938992"/>
          </a:xfrm>
          <a:prstGeom prst="rect">
            <a:avLst/>
          </a:prstGeom>
          <a:noFill/>
        </p:spPr>
        <p:txBody>
          <a:bodyPr wrap="square" rtlCol="0">
            <a:spAutoFit/>
          </a:bodyPr>
          <a:lstStyle/>
          <a:p>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Use the contact form to collect prospect data that you can </a:t>
            </a:r>
          </a:p>
          <a:p>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follow up and nurture through the funnel. </a:t>
            </a:r>
          </a:p>
          <a:p>
            <a:endPar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endParaRPr>
          </a:p>
          <a:p>
            <a:r>
              <a:rPr lang="en-GB" sz="1200" b="1" dirty="0">
                <a:solidFill>
                  <a:srgbClr val="263451"/>
                </a:solidFill>
                <a:effectLst/>
                <a:latin typeface="Roboto" panose="02000000000000000000" pitchFamily="2" charset="0"/>
                <a:ea typeface="Roboto" panose="02000000000000000000" pitchFamily="2" charset="0"/>
                <a:cs typeface="Roboto" panose="02000000000000000000" pitchFamily="2" charset="0"/>
              </a:rPr>
              <a:t>Note: </a:t>
            </a:r>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Within the content provided, the highlighted in red is for you to personalise and share your joint value proposition with </a:t>
            </a:r>
            <a:r>
              <a:rPr lang="en-GB" sz="1200" dirty="0" err="1">
                <a:solidFill>
                  <a:srgbClr val="263451"/>
                </a:solidFill>
                <a:effectLst/>
                <a:latin typeface="Roboto" panose="02000000000000000000" pitchFamily="2" charset="0"/>
                <a:ea typeface="Roboto" panose="02000000000000000000" pitchFamily="2" charset="0"/>
                <a:cs typeface="Roboto" panose="02000000000000000000" pitchFamily="2" charset="0"/>
              </a:rPr>
              <a:t>Gurobi</a:t>
            </a:r>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 </a:t>
            </a:r>
          </a:p>
          <a:p>
            <a:endParaRPr lang="en-US" sz="1200" dirty="0">
              <a:solidFill>
                <a:srgbClr val="263451"/>
              </a:solidFill>
              <a:latin typeface="Roboto" panose="02000000000000000000" pitchFamily="2" charset="0"/>
              <a:ea typeface="Roboto" panose="02000000000000000000" pitchFamily="2" charset="0"/>
              <a:cs typeface="Roboto" panose="02000000000000000000" pitchFamily="2" charset="0"/>
            </a:endParaRPr>
          </a:p>
        </p:txBody>
      </p:sp>
      <p:pic>
        <p:nvPicPr>
          <p:cNvPr id="15" name="Picture 14" descr="A computer screen with a couple of people standing in front of a building&#10;&#10;Description automatically generated">
            <a:extLst>
              <a:ext uri="{FF2B5EF4-FFF2-40B4-BE49-F238E27FC236}">
                <a16:creationId xmlns:a16="http://schemas.microsoft.com/office/drawing/2014/main" id="{FD89A094-B764-3514-0DB9-18932C47F45C}"/>
              </a:ext>
            </a:extLst>
          </p:cNvPr>
          <p:cNvPicPr>
            <a:picLocks noChangeAspect="1"/>
          </p:cNvPicPr>
          <p:nvPr/>
        </p:nvPicPr>
        <p:blipFill rotWithShape="1">
          <a:blip r:embed="rId2"/>
          <a:srcRect t="14222"/>
          <a:stretch/>
        </p:blipFill>
        <p:spPr>
          <a:xfrm>
            <a:off x="7005914" y="1157777"/>
            <a:ext cx="4211630" cy="3612669"/>
          </a:xfrm>
          <a:prstGeom prst="rect">
            <a:avLst/>
          </a:prstGeom>
        </p:spPr>
      </p:pic>
    </p:spTree>
    <p:extLst>
      <p:ext uri="{BB962C8B-B14F-4D97-AF65-F5344CB8AC3E}">
        <p14:creationId xmlns:p14="http://schemas.microsoft.com/office/powerpoint/2010/main" val="1548025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3166AB4-BBEA-6B59-1A92-0C279EA06392}"/>
              </a:ext>
            </a:extLst>
          </p:cNvPr>
          <p:cNvCxnSpPr>
            <a:cxnSpLocks/>
          </p:cNvCxnSpPr>
          <p:nvPr/>
        </p:nvCxnSpPr>
        <p:spPr>
          <a:xfrm>
            <a:off x="859480" y="1402160"/>
            <a:ext cx="62798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 Placeholder 7">
            <a:extLst>
              <a:ext uri="{FF2B5EF4-FFF2-40B4-BE49-F238E27FC236}">
                <a16:creationId xmlns:a16="http://schemas.microsoft.com/office/drawing/2014/main" id="{366A6E75-7221-4B9C-4DF1-FFB31885721B}"/>
              </a:ext>
            </a:extLst>
          </p:cNvPr>
          <p:cNvSpPr txBox="1">
            <a:spLocks/>
          </p:cNvSpPr>
          <p:nvPr/>
        </p:nvSpPr>
        <p:spPr>
          <a:xfrm>
            <a:off x="663388" y="405517"/>
            <a:ext cx="6167717"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Sales Enablement Guide</a:t>
            </a:r>
          </a:p>
        </p:txBody>
      </p:sp>
      <p:sp>
        <p:nvSpPr>
          <p:cNvPr id="5" name="Rectangle 4">
            <a:extLst>
              <a:ext uri="{FF2B5EF4-FFF2-40B4-BE49-F238E27FC236}">
                <a16:creationId xmlns:a16="http://schemas.microsoft.com/office/drawing/2014/main" id="{B4271FEE-B359-DA81-D3CA-E11C7292E4CF}"/>
              </a:ext>
            </a:extLst>
          </p:cNvPr>
          <p:cNvSpPr/>
          <p:nvPr/>
        </p:nvSpPr>
        <p:spPr>
          <a:xfrm rot="5400000">
            <a:off x="1095719" y="3977786"/>
            <a:ext cx="1784388" cy="3984832"/>
          </a:xfrm>
          <a:custGeom>
            <a:avLst/>
            <a:gdLst>
              <a:gd name="connsiteX0" fmla="*/ 0 w 6779077"/>
              <a:gd name="connsiteY0" fmla="*/ 0 h 6858000"/>
              <a:gd name="connsiteX1" fmla="*/ 6779077 w 6779077"/>
              <a:gd name="connsiteY1" fmla="*/ 0 h 6858000"/>
              <a:gd name="connsiteX2" fmla="*/ 6779077 w 6779077"/>
              <a:gd name="connsiteY2" fmla="*/ 6858000 h 6858000"/>
              <a:gd name="connsiteX3" fmla="*/ 0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2671762 w 6779077"/>
              <a:gd name="connsiteY3" fmla="*/ 6858000 h 6858000"/>
              <a:gd name="connsiteX4" fmla="*/ 0 w 6779077"/>
              <a:gd name="connsiteY4" fmla="*/ 0 h 6858000"/>
              <a:gd name="connsiteX0" fmla="*/ 0 w 6779077"/>
              <a:gd name="connsiteY0" fmla="*/ 0 h 6858000"/>
              <a:gd name="connsiteX1" fmla="*/ 6779077 w 6779077"/>
              <a:gd name="connsiteY1" fmla="*/ 0 h 6858000"/>
              <a:gd name="connsiteX2" fmla="*/ 6779077 w 6779077"/>
              <a:gd name="connsiteY2" fmla="*/ 6858000 h 6858000"/>
              <a:gd name="connsiteX3" fmla="*/ 3743325 w 6779077"/>
              <a:gd name="connsiteY3" fmla="*/ 6000750 h 6858000"/>
              <a:gd name="connsiteX4" fmla="*/ 0 w 6779077"/>
              <a:gd name="connsiteY4" fmla="*/ 0 h 6858000"/>
              <a:gd name="connsiteX0" fmla="*/ 0 w 6779077"/>
              <a:gd name="connsiteY0" fmla="*/ 0 h 6872287"/>
              <a:gd name="connsiteX1" fmla="*/ 6779077 w 6779077"/>
              <a:gd name="connsiteY1" fmla="*/ 0 h 6872287"/>
              <a:gd name="connsiteX2" fmla="*/ 6779077 w 6779077"/>
              <a:gd name="connsiteY2" fmla="*/ 6858000 h 6872287"/>
              <a:gd name="connsiteX3" fmla="*/ 4186237 w 6779077"/>
              <a:gd name="connsiteY3" fmla="*/ 6872287 h 6872287"/>
              <a:gd name="connsiteX4" fmla="*/ 0 w 6779077"/>
              <a:gd name="connsiteY4" fmla="*/ 0 h 6872287"/>
              <a:gd name="connsiteX0" fmla="*/ 0 w 6779077"/>
              <a:gd name="connsiteY0" fmla="*/ 0 h 6879311"/>
              <a:gd name="connsiteX1" fmla="*/ 6779077 w 6779077"/>
              <a:gd name="connsiteY1" fmla="*/ 0 h 6879311"/>
              <a:gd name="connsiteX2" fmla="*/ 6779077 w 6779077"/>
              <a:gd name="connsiteY2" fmla="*/ 6879311 h 6879311"/>
              <a:gd name="connsiteX3" fmla="*/ 4186237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3504925 w 6779077"/>
              <a:gd name="connsiteY3" fmla="*/ 6872287 h 6879311"/>
              <a:gd name="connsiteX4" fmla="*/ 0 w 6779077"/>
              <a:gd name="connsiteY4" fmla="*/ 0 h 6879311"/>
              <a:gd name="connsiteX0" fmla="*/ 0 w 6779077"/>
              <a:gd name="connsiteY0" fmla="*/ 0 h 6879311"/>
              <a:gd name="connsiteX1" fmla="*/ 6779077 w 6779077"/>
              <a:gd name="connsiteY1" fmla="*/ 0 h 6879311"/>
              <a:gd name="connsiteX2" fmla="*/ 6779077 w 6779077"/>
              <a:gd name="connsiteY2" fmla="*/ 6879311 h 6879311"/>
              <a:gd name="connsiteX3" fmla="*/ 2536809 w 6779077"/>
              <a:gd name="connsiteY3" fmla="*/ 6872287 h 6879311"/>
              <a:gd name="connsiteX4" fmla="*/ 0 w 6779077"/>
              <a:gd name="connsiteY4" fmla="*/ 0 h 6879311"/>
              <a:gd name="connsiteX0" fmla="*/ 0 w 14404543"/>
              <a:gd name="connsiteY0" fmla="*/ 0 h 6893628"/>
              <a:gd name="connsiteX1" fmla="*/ 14404543 w 14404543"/>
              <a:gd name="connsiteY1" fmla="*/ 14317 h 6893628"/>
              <a:gd name="connsiteX2" fmla="*/ 14404543 w 14404543"/>
              <a:gd name="connsiteY2" fmla="*/ 6893628 h 6893628"/>
              <a:gd name="connsiteX3" fmla="*/ 10162275 w 14404543"/>
              <a:gd name="connsiteY3" fmla="*/ 6886604 h 6893628"/>
              <a:gd name="connsiteX4" fmla="*/ 0 w 14404543"/>
              <a:gd name="connsiteY4" fmla="*/ 0 h 6893628"/>
              <a:gd name="connsiteX0" fmla="*/ 0 w 14404543"/>
              <a:gd name="connsiteY0" fmla="*/ 1 h 6879311"/>
              <a:gd name="connsiteX1" fmla="*/ 14404543 w 14404543"/>
              <a:gd name="connsiteY1" fmla="*/ 0 h 6879311"/>
              <a:gd name="connsiteX2" fmla="*/ 14404543 w 14404543"/>
              <a:gd name="connsiteY2" fmla="*/ 6879311 h 6879311"/>
              <a:gd name="connsiteX3" fmla="*/ 10162275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34241 w 14404543"/>
              <a:gd name="connsiteY3" fmla="*/ 6872287 h 6879311"/>
              <a:gd name="connsiteX4" fmla="*/ 0 w 14404543"/>
              <a:gd name="connsiteY4" fmla="*/ 1 h 6879311"/>
              <a:gd name="connsiteX0" fmla="*/ 0 w 14404543"/>
              <a:gd name="connsiteY0" fmla="*/ 1 h 6879311"/>
              <a:gd name="connsiteX1" fmla="*/ 14404543 w 14404543"/>
              <a:gd name="connsiteY1" fmla="*/ 0 h 6879311"/>
              <a:gd name="connsiteX2" fmla="*/ 14404543 w 14404543"/>
              <a:gd name="connsiteY2" fmla="*/ 6879311 h 6879311"/>
              <a:gd name="connsiteX3" fmla="*/ 10162277 w 14404543"/>
              <a:gd name="connsiteY3" fmla="*/ 6872287 h 6879311"/>
              <a:gd name="connsiteX4" fmla="*/ 0 w 14404543"/>
              <a:gd name="connsiteY4" fmla="*/ 1 h 6879311"/>
              <a:gd name="connsiteX0" fmla="*/ 0 w 14404543"/>
              <a:gd name="connsiteY0" fmla="*/ 1 h 6886620"/>
              <a:gd name="connsiteX1" fmla="*/ 14404543 w 14404543"/>
              <a:gd name="connsiteY1" fmla="*/ 0 h 6886620"/>
              <a:gd name="connsiteX2" fmla="*/ 14404543 w 14404543"/>
              <a:gd name="connsiteY2" fmla="*/ 6879311 h 6886620"/>
              <a:gd name="connsiteX3" fmla="*/ 10162277 w 14404543"/>
              <a:gd name="connsiteY3" fmla="*/ 6886620 h 6886620"/>
              <a:gd name="connsiteX4" fmla="*/ 0 w 14404543"/>
              <a:gd name="connsiteY4" fmla="*/ 1 h 6886620"/>
              <a:gd name="connsiteX0" fmla="*/ 0 w 14404543"/>
              <a:gd name="connsiteY0" fmla="*/ 5230761 h 12117380"/>
              <a:gd name="connsiteX1" fmla="*/ 8507383 w 14404543"/>
              <a:gd name="connsiteY1" fmla="*/ 0 h 12117380"/>
              <a:gd name="connsiteX2" fmla="*/ 14404543 w 14404543"/>
              <a:gd name="connsiteY2" fmla="*/ 12110071 h 12117380"/>
              <a:gd name="connsiteX3" fmla="*/ 10162277 w 14404543"/>
              <a:gd name="connsiteY3" fmla="*/ 12117380 h 12117380"/>
              <a:gd name="connsiteX4" fmla="*/ 0 w 14404543"/>
              <a:gd name="connsiteY4" fmla="*/ 5230761 h 12117380"/>
              <a:gd name="connsiteX0" fmla="*/ -2 w 20833416"/>
              <a:gd name="connsiteY0" fmla="*/ 6952820 h 12117380"/>
              <a:gd name="connsiteX1" fmla="*/ 14936256 w 20833416"/>
              <a:gd name="connsiteY1" fmla="*/ 0 h 12117380"/>
              <a:gd name="connsiteX2" fmla="*/ 20833416 w 20833416"/>
              <a:gd name="connsiteY2" fmla="*/ 12110071 h 12117380"/>
              <a:gd name="connsiteX3" fmla="*/ 16591150 w 20833416"/>
              <a:gd name="connsiteY3" fmla="*/ 12117380 h 12117380"/>
              <a:gd name="connsiteX4" fmla="*/ -2 w 20833416"/>
              <a:gd name="connsiteY4" fmla="*/ 6952820 h 12117380"/>
              <a:gd name="connsiteX0" fmla="*/ 2 w 17110318"/>
              <a:gd name="connsiteY0" fmla="*/ 12125008 h 12125007"/>
              <a:gd name="connsiteX1" fmla="*/ 11213158 w 17110318"/>
              <a:gd name="connsiteY1" fmla="*/ 0 h 12125007"/>
              <a:gd name="connsiteX2" fmla="*/ 17110318 w 17110318"/>
              <a:gd name="connsiteY2" fmla="*/ 12110071 h 12125007"/>
              <a:gd name="connsiteX3" fmla="*/ 12868052 w 17110318"/>
              <a:gd name="connsiteY3" fmla="*/ 12117380 h 12125007"/>
              <a:gd name="connsiteX4" fmla="*/ 2 w 17110318"/>
              <a:gd name="connsiteY4" fmla="*/ 12125008 h 12125007"/>
              <a:gd name="connsiteX0" fmla="*/ -2 w 17110314"/>
              <a:gd name="connsiteY0" fmla="*/ 13265874 h 13265874"/>
              <a:gd name="connsiteX1" fmla="*/ 17061990 w 17110314"/>
              <a:gd name="connsiteY1" fmla="*/ 1 h 13265874"/>
              <a:gd name="connsiteX2" fmla="*/ 17110314 w 17110314"/>
              <a:gd name="connsiteY2" fmla="*/ 13250937 h 13265874"/>
              <a:gd name="connsiteX3" fmla="*/ 12868048 w 17110314"/>
              <a:gd name="connsiteY3" fmla="*/ 13258246 h 13265874"/>
              <a:gd name="connsiteX4" fmla="*/ -2 w 17110314"/>
              <a:gd name="connsiteY4" fmla="*/ 13265874 h 13265874"/>
              <a:gd name="connsiteX0" fmla="*/ 0 w 13388339"/>
              <a:gd name="connsiteY0" fmla="*/ 13265872 h 13265872"/>
              <a:gd name="connsiteX1" fmla="*/ 13340015 w 13388339"/>
              <a:gd name="connsiteY1" fmla="*/ -1 h 13265872"/>
              <a:gd name="connsiteX2" fmla="*/ 13388339 w 13388339"/>
              <a:gd name="connsiteY2" fmla="*/ 13250935 h 13265872"/>
              <a:gd name="connsiteX3" fmla="*/ 9146073 w 13388339"/>
              <a:gd name="connsiteY3" fmla="*/ 13258244 h 13265872"/>
              <a:gd name="connsiteX4" fmla="*/ 0 w 13388339"/>
              <a:gd name="connsiteY4" fmla="*/ 13265872 h 13265872"/>
              <a:gd name="connsiteX0" fmla="*/ 0 w 13405067"/>
              <a:gd name="connsiteY0" fmla="*/ 13331054 h 13331054"/>
              <a:gd name="connsiteX1" fmla="*/ 13405067 w 13405067"/>
              <a:gd name="connsiteY1" fmla="*/ 0 h 13331054"/>
              <a:gd name="connsiteX2" fmla="*/ 13388339 w 13405067"/>
              <a:gd name="connsiteY2" fmla="*/ 13316117 h 13331054"/>
              <a:gd name="connsiteX3" fmla="*/ 9146073 w 13405067"/>
              <a:gd name="connsiteY3" fmla="*/ 13323426 h 13331054"/>
              <a:gd name="connsiteX4" fmla="*/ 0 w 13405067"/>
              <a:gd name="connsiteY4" fmla="*/ 13331054 h 1333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5067" h="13331054">
                <a:moveTo>
                  <a:pt x="0" y="13331054"/>
                </a:moveTo>
                <a:lnTo>
                  <a:pt x="13405067" y="0"/>
                </a:lnTo>
                <a:lnTo>
                  <a:pt x="13388339" y="13316117"/>
                </a:lnTo>
                <a:lnTo>
                  <a:pt x="9146073" y="13323426"/>
                </a:lnTo>
                <a:lnTo>
                  <a:pt x="0" y="13331054"/>
                </a:lnTo>
                <a:close/>
              </a:path>
            </a:pathLst>
          </a:custGeom>
          <a:gradFill>
            <a:gsLst>
              <a:gs pos="86000">
                <a:srgbClr val="0D2044"/>
              </a:gs>
              <a:gs pos="50000">
                <a:srgbClr val="14315D">
                  <a:alpha val="88899"/>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07927239-F9C6-507F-8295-3A6A51A63CD7}"/>
              </a:ext>
            </a:extLst>
          </p:cNvPr>
          <p:cNvSpPr txBox="1">
            <a:spLocks/>
          </p:cNvSpPr>
          <p:nvPr/>
        </p:nvSpPr>
        <p:spPr>
          <a:xfrm>
            <a:off x="759051" y="1604380"/>
            <a:ext cx="4562250" cy="202782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bg2">
                    <a:lumMod val="10000"/>
                  </a:schemeClr>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2">
                    <a:lumMod val="10000"/>
                  </a:schemeClr>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bg2">
                    <a:lumMod val="10000"/>
                  </a:schemeClr>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bg2">
                    <a:lumMod val="10000"/>
                  </a:schemeClr>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200"/>
              </a:lnSpc>
              <a:buNone/>
            </a:pPr>
            <a:r>
              <a:rPr lang="en-GB" sz="1600">
                <a:latin typeface="Roboto" panose="02000000000000000000" pitchFamily="2" charset="0"/>
                <a:ea typeface="Roboto" panose="02000000000000000000" pitchFamily="2" charset="0"/>
                <a:cs typeface="Roboto" panose="02000000000000000000" pitchFamily="2" charset="0"/>
              </a:rPr>
              <a:t>This guide provides insights and information to help you frame sales conversations with your supply chain prospects. None of the information contained within the guide should be used verbatim, but it provides some context and messaging that should be tailored to the individual circumstances of each prospect. </a:t>
            </a:r>
          </a:p>
        </p:txBody>
      </p:sp>
      <p:sp>
        <p:nvSpPr>
          <p:cNvPr id="24" name="Rectangle 23">
            <a:extLst>
              <a:ext uri="{FF2B5EF4-FFF2-40B4-BE49-F238E27FC236}">
                <a16:creationId xmlns:a16="http://schemas.microsoft.com/office/drawing/2014/main" id="{E3F457FF-CF88-020C-CC27-0C905EF4D028}"/>
              </a:ext>
            </a:extLst>
          </p:cNvPr>
          <p:cNvSpPr/>
          <p:nvPr/>
        </p:nvSpPr>
        <p:spPr>
          <a:xfrm>
            <a:off x="6407835" y="0"/>
            <a:ext cx="5433744" cy="6858000"/>
          </a:xfrm>
          <a:prstGeom prst="rect">
            <a:avLst/>
          </a:prstGeom>
          <a:solidFill>
            <a:srgbClr val="DDE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7">
            <a:extLst>
              <a:ext uri="{FF2B5EF4-FFF2-40B4-BE49-F238E27FC236}">
                <a16:creationId xmlns:a16="http://schemas.microsoft.com/office/drawing/2014/main" id="{06A2AC7A-4E03-92A1-E714-EA914E23E23B}"/>
              </a:ext>
            </a:extLst>
          </p:cNvPr>
          <p:cNvSpPr txBox="1">
            <a:spLocks/>
          </p:cNvSpPr>
          <p:nvPr/>
        </p:nvSpPr>
        <p:spPr>
          <a:xfrm>
            <a:off x="6571129" y="340571"/>
            <a:ext cx="4782671" cy="884238"/>
          </a:xfrm>
          <a:prstGeom prst="rect">
            <a:avLst/>
          </a:prstGeom>
        </p:spPr>
        <p:txBody>
          <a:bodyPr anchor="b"/>
          <a:lstStyle>
            <a:lvl1pPr marL="91440" indent="-91440" algn="l" defTabSz="914400" rtl="0" eaLnBrk="1" latinLnBrk="0" hangingPunct="1">
              <a:lnSpc>
                <a:spcPct val="85000"/>
              </a:lnSpc>
              <a:spcBef>
                <a:spcPts val="1000"/>
              </a:spcBef>
              <a:buFont typeface="System Font Regular"/>
              <a:buChar char=" "/>
              <a:tabLst/>
              <a:defRPr sz="3200" b="1" i="0" kern="1200">
                <a:solidFill>
                  <a:schemeClr val="tx2"/>
                </a:solidFill>
                <a:latin typeface="Noticia Text" panose="02000503060000020004" pitchFamily="2" charset="77"/>
                <a:ea typeface="Roboto Light" panose="02000000000000000000" pitchFamily="2" charset="0"/>
                <a:cs typeface="+mn-cs"/>
              </a:defRPr>
            </a:lvl1pPr>
            <a:lvl2pPr marL="91440" indent="-91440" algn="l" defTabSz="914400" rtl="0" eaLnBrk="1" latinLnBrk="0" hangingPunct="1">
              <a:lnSpc>
                <a:spcPct val="85000"/>
              </a:lnSpc>
              <a:spcBef>
                <a:spcPts val="500"/>
              </a:spcBef>
              <a:buFont typeface="System Font Regular"/>
              <a:buChar char=" "/>
              <a:tabLst/>
              <a:defRPr sz="1800" b="0" i="0" kern="1200">
                <a:solidFill>
                  <a:schemeClr val="tx2"/>
                </a:solidFill>
                <a:latin typeface="Roboto Light" panose="02000000000000000000" pitchFamily="2" charset="0"/>
                <a:ea typeface="Roboto Light" panose="02000000000000000000" pitchFamily="2" charset="0"/>
                <a:cs typeface="+mn-cs"/>
              </a:defRPr>
            </a:lvl2pPr>
            <a:lvl3pPr marL="91440" indent="-91440" algn="l" defTabSz="914400" rtl="0" eaLnBrk="1" latinLnBrk="0" hangingPunct="1">
              <a:lnSpc>
                <a:spcPct val="80000"/>
              </a:lnSpc>
              <a:spcBef>
                <a:spcPts val="500"/>
              </a:spcBef>
              <a:buFont typeface="System Font Regular"/>
              <a:buChar char=" "/>
              <a:tabLst/>
              <a:defRPr sz="1600" b="0" i="0" kern="1200">
                <a:solidFill>
                  <a:schemeClr val="tx2"/>
                </a:solidFill>
                <a:latin typeface="Roboto Light" panose="02000000000000000000" pitchFamily="2" charset="0"/>
                <a:ea typeface="Roboto Light" panose="02000000000000000000" pitchFamily="2" charset="0"/>
                <a:cs typeface="+mn-cs"/>
              </a:defRPr>
            </a:lvl3pPr>
            <a:lvl4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4pPr>
            <a:lvl5pPr marL="91440" indent="-91440" algn="l" defTabSz="914400" rtl="0" eaLnBrk="1" latinLnBrk="0" hangingPunct="1">
              <a:lnSpc>
                <a:spcPct val="80000"/>
              </a:lnSpc>
              <a:spcBef>
                <a:spcPts val="500"/>
              </a:spcBef>
              <a:buFont typeface="System Font Regular"/>
              <a:buChar char=" "/>
              <a:tabLst/>
              <a:defRPr sz="1400" b="0" i="0" kern="1200">
                <a:solidFill>
                  <a:schemeClr val="tx2"/>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What’s in the Guide?</a:t>
            </a:r>
          </a:p>
        </p:txBody>
      </p:sp>
      <p:sp>
        <p:nvSpPr>
          <p:cNvPr id="16" name="TextBox 15">
            <a:extLst>
              <a:ext uri="{FF2B5EF4-FFF2-40B4-BE49-F238E27FC236}">
                <a16:creationId xmlns:a16="http://schemas.microsoft.com/office/drawing/2014/main" id="{19E55355-BC70-8737-3152-DFA2507A8E32}"/>
              </a:ext>
            </a:extLst>
          </p:cNvPr>
          <p:cNvSpPr txBox="1"/>
          <p:nvPr/>
        </p:nvSpPr>
        <p:spPr>
          <a:xfrm>
            <a:off x="6705600" y="5182918"/>
            <a:ext cx="4876800" cy="730328"/>
          </a:xfrm>
          <a:prstGeom prst="rect">
            <a:avLst/>
          </a:prstGeom>
          <a:noFill/>
        </p:spPr>
        <p:txBody>
          <a:bodyPr wrap="square">
            <a:spAutoFit/>
          </a:bodyPr>
          <a:lstStyle/>
          <a:p>
            <a:pPr marL="342900" lvl="0" indent="-342900">
              <a:lnSpc>
                <a:spcPts val="1700"/>
              </a:lnSpc>
              <a:buFont typeface="Symbol" pitchFamily="2" charset="2"/>
              <a:buChar char=""/>
            </a:pPr>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Clarification of the target market and their current challenges.</a:t>
            </a:r>
          </a:p>
          <a:p>
            <a:pPr marL="342900" lvl="0" indent="-342900">
              <a:lnSpc>
                <a:spcPts val="1700"/>
              </a:lnSpc>
              <a:buFont typeface="Symbol" pitchFamily="2" charset="2"/>
              <a:buChar char=""/>
            </a:pPr>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Proof points to support your claims.</a:t>
            </a:r>
          </a:p>
          <a:p>
            <a:pPr marL="342900" lvl="0" indent="-342900">
              <a:lnSpc>
                <a:spcPts val="1700"/>
              </a:lnSpc>
              <a:buFont typeface="Symbol" pitchFamily="2" charset="2"/>
              <a:buChar char=""/>
            </a:pPr>
            <a:r>
              <a:rPr lang="en-GB" sz="1200" dirty="0">
                <a:solidFill>
                  <a:srgbClr val="263451"/>
                </a:solidFill>
                <a:effectLst/>
                <a:latin typeface="Roboto" panose="02000000000000000000" pitchFamily="2" charset="0"/>
                <a:ea typeface="Roboto" panose="02000000000000000000" pitchFamily="2" charset="0"/>
                <a:cs typeface="Roboto" panose="02000000000000000000" pitchFamily="2" charset="0"/>
              </a:rPr>
              <a:t>Key messages you can use to inform your calls.</a:t>
            </a:r>
          </a:p>
        </p:txBody>
      </p:sp>
      <p:pic>
        <p:nvPicPr>
          <p:cNvPr id="7" name="Picture 6" descr="A hand holding a book&#10;&#10;Description automatically generated">
            <a:extLst>
              <a:ext uri="{FF2B5EF4-FFF2-40B4-BE49-F238E27FC236}">
                <a16:creationId xmlns:a16="http://schemas.microsoft.com/office/drawing/2014/main" id="{42B37873-60A2-71BD-FA4A-5E8056A82FD6}"/>
              </a:ext>
            </a:extLst>
          </p:cNvPr>
          <p:cNvPicPr>
            <a:picLocks noChangeAspect="1"/>
          </p:cNvPicPr>
          <p:nvPr/>
        </p:nvPicPr>
        <p:blipFill rotWithShape="1">
          <a:blip r:embed="rId2"/>
          <a:srcRect l="22770" r="14183"/>
          <a:stretch/>
        </p:blipFill>
        <p:spPr>
          <a:xfrm>
            <a:off x="7706318" y="1191466"/>
            <a:ext cx="2512292" cy="3984832"/>
          </a:xfrm>
          <a:prstGeom prst="rect">
            <a:avLst/>
          </a:prstGeom>
        </p:spPr>
      </p:pic>
    </p:spTree>
    <p:extLst>
      <p:ext uri="{BB962C8B-B14F-4D97-AF65-F5344CB8AC3E}">
        <p14:creationId xmlns:p14="http://schemas.microsoft.com/office/powerpoint/2010/main" val="7261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3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Gurobi 2023">
  <a:themeElements>
    <a:clrScheme name="Refreshed Identity">
      <a:dk1>
        <a:srgbClr val="194579"/>
      </a:dk1>
      <a:lt1>
        <a:srgbClr val="FFFFFF"/>
      </a:lt1>
      <a:dk2>
        <a:srgbClr val="313330"/>
      </a:dk2>
      <a:lt2>
        <a:srgbClr val="F2F3F2"/>
      </a:lt2>
      <a:accent1>
        <a:srgbClr val="DD1E12"/>
      </a:accent1>
      <a:accent2>
        <a:srgbClr val="0A193A"/>
      </a:accent2>
      <a:accent3>
        <a:srgbClr val="1475A9"/>
      </a:accent3>
      <a:accent4>
        <a:srgbClr val="21202A"/>
      </a:accent4>
      <a:accent5>
        <a:srgbClr val="3B4051"/>
      </a:accent5>
      <a:accent6>
        <a:srgbClr val="A4B4C7"/>
      </a:accent6>
      <a:hlink>
        <a:srgbClr val="1A4375"/>
      </a:hlink>
      <a:folHlink>
        <a:srgbClr val="1B447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Minor Updates" id="{AD2BAF4D-E485-8340-AD4B-9AC0C01244E3}" vid="{5DE4DB8C-61EE-BE45-8728-DDC46A3E29E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A0DD88764B0E4AB76D59F1D439E1DB" ma:contentTypeVersion="19" ma:contentTypeDescription="Create a new document." ma:contentTypeScope="" ma:versionID="b8dc564c2ff0f1b36a5808352ca30a37">
  <xsd:schema xmlns:xsd="http://www.w3.org/2001/XMLSchema" xmlns:xs="http://www.w3.org/2001/XMLSchema" xmlns:p="http://schemas.microsoft.com/office/2006/metadata/properties" xmlns:ns2="e2f95240-395c-4f0a-9e99-c1656c83a67d" xmlns:ns3="7860f637-a526-46d6-91e9-20d6a42def9f" targetNamespace="http://schemas.microsoft.com/office/2006/metadata/properties" ma:root="true" ma:fieldsID="70d4cd5651cdc4dc8388a01a24da2a61" ns2:_="" ns3:_="">
    <xsd:import namespace="e2f95240-395c-4f0a-9e99-c1656c83a67d"/>
    <xsd:import namespace="7860f637-a526-46d6-91e9-20d6a42def9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EventHashCode" minOccurs="0"/>
                <xsd:element ref="ns3:MediaServiceGenerationTime" minOccurs="0"/>
                <xsd:element ref="ns3:MediaServiceLocation" minOccurs="0"/>
                <xsd:element ref="ns3:MediaServiceOCR" minOccurs="0"/>
                <xsd:element ref="ns3:MediaServiceAutoKeyPoints" minOccurs="0"/>
                <xsd:element ref="ns3:MediaServiceKeyPoints" minOccurs="0"/>
                <xsd:element ref="ns3:MediaLengthInSeconds" minOccurs="0"/>
                <xsd:element ref="ns3:Datereviewed"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f95240-395c-4f0a-9e99-c1656c83a67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d82b645e-6c4e-4b7f-9329-fdfec18deb45}" ma:internalName="TaxCatchAll" ma:showField="CatchAllData" ma:web="e2f95240-395c-4f0a-9e99-c1656c83a67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60f637-a526-46d6-91e9-20d6a42def9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Datereviewed" ma:index="21" nillable="true" ma:displayName="Date reviewed" ma:format="Dropdown" ma:internalName="Datereviewed">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b53e1134-6eff-4cab-920d-29bb8fe5d4a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atereviewed xmlns="7860f637-a526-46d6-91e9-20d6a42def9f" xsi:nil="true"/>
    <TaxCatchAll xmlns="e2f95240-395c-4f0a-9e99-c1656c83a67d" xsi:nil="true"/>
    <lcf76f155ced4ddcb4097134ff3c332f xmlns="7860f637-a526-46d6-91e9-20d6a42def9f">
      <Terms xmlns="http://schemas.microsoft.com/office/infopath/2007/PartnerControls"/>
    </lcf76f155ced4ddcb4097134ff3c332f>
    <SharedWithUsers xmlns="e2f95240-395c-4f0a-9e99-c1656c83a67d">
      <UserInfo>
        <DisplayName>Iosif Pappas</DisplayName>
        <AccountId>2725</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EA2BAC-F136-459A-8F04-78772D5A3A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f95240-395c-4f0a-9e99-c1656c83a67d"/>
    <ds:schemaRef ds:uri="7860f637-a526-46d6-91e9-20d6a42def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21544D-E7BB-4EEA-8995-EE6D99A89117}">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purl.org/dc/elements/1.1/"/>
    <ds:schemaRef ds:uri="e2f95240-395c-4f0a-9e99-c1656c83a67d"/>
    <ds:schemaRef ds:uri="http://purl.org/dc/dcmitype/"/>
    <ds:schemaRef ds:uri="http://schemas.microsoft.com/office/infopath/2007/PartnerControls"/>
    <ds:schemaRef ds:uri="7860f637-a526-46d6-91e9-20d6a42def9f"/>
    <ds:schemaRef ds:uri="http://www.w3.org/XML/1998/namespace"/>
  </ds:schemaRefs>
</ds:datastoreItem>
</file>

<file path=customXml/itemProps3.xml><?xml version="1.0" encoding="utf-8"?>
<ds:datastoreItem xmlns:ds="http://schemas.openxmlformats.org/officeDocument/2006/customXml" ds:itemID="{8D69C9B4-B9F8-472B-8CCE-4912A5C927ED}">
  <ds:schemaRefs>
    <ds:schemaRef ds:uri="http://schemas.microsoft.com/sharepoint/v3/contenttype/forms"/>
  </ds:schemaRefs>
</ds:datastoreItem>
</file>

<file path=docMetadata/LabelInfo.xml><?xml version="1.0" encoding="utf-8"?>
<clbl:labelList xmlns:clbl="http://schemas.microsoft.com/office/2020/mipLabelMetadata">
  <clbl:label id="{d83f1d6e-ad07-4793-8fd6-de843688e24e}" enabled="1" method="Standard" siteId="{ce36a986-caaa-4efd-b17a-7722807f1156}" removed="0"/>
</clbl:labelList>
</file>

<file path=docProps/app.xml><?xml version="1.0" encoding="utf-8"?>
<Properties xmlns="http://schemas.openxmlformats.org/officeDocument/2006/extended-properties" xmlns:vt="http://schemas.openxmlformats.org/officeDocument/2006/docPropsVTypes">
  <Template>Gurobi 2023</Template>
  <TotalTime>217</TotalTime>
  <Words>1262</Words>
  <Application>Microsoft Macintosh PowerPoint</Application>
  <PresentationFormat>Widescreen</PresentationFormat>
  <Paragraphs>160</Paragraphs>
  <Slides>12</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Arial</vt:lpstr>
      <vt:lpstr>Calibri</vt:lpstr>
      <vt:lpstr>Helvetica Light</vt:lpstr>
      <vt:lpstr>Noticia Text</vt:lpstr>
      <vt:lpstr>Roboto</vt:lpstr>
      <vt:lpstr>Roboto Black</vt:lpstr>
      <vt:lpstr>Roboto Light</vt:lpstr>
      <vt:lpstr>Roboto Medium</vt:lpstr>
      <vt:lpstr>Roboto Thin</vt:lpstr>
      <vt:lpstr>Symbol</vt:lpstr>
      <vt:lpstr>System Font Regular</vt:lpstr>
      <vt:lpstr>Gurobi 2023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 Cornish</dc:creator>
  <cp:lastModifiedBy>Mike Camera</cp:lastModifiedBy>
  <cp:revision>6</cp:revision>
  <dcterms:created xsi:type="dcterms:W3CDTF">2023-09-25T08:36:28Z</dcterms:created>
  <dcterms:modified xsi:type="dcterms:W3CDTF">2026-07-20T18:57:15Z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0x0101008EA0DD88764B0E4AB76D59F1D439E1DB</vt:lpwstr>
  </property>
  <property fmtid="{D5CDD505-2E9C-101B-9397-08002B2CF9AE}" pid="3" name="MediaServiceImageTags">
    <vt:lpwstr/>
  </property>
</Properties>
</file>