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4"/>
  </p:sldMasterIdLst>
  <p:notesMasterIdLst>
    <p:notesMasterId r:id="rId39"/>
  </p:notesMasterIdLst>
  <p:sldIdLst>
    <p:sldId id="2147375896" r:id="rId5"/>
    <p:sldId id="2147375904" r:id="rId6"/>
    <p:sldId id="2147375998" r:id="rId7"/>
    <p:sldId id="2147376044" r:id="rId8"/>
    <p:sldId id="2147375984" r:id="rId9"/>
    <p:sldId id="2147376045" r:id="rId10"/>
    <p:sldId id="2147376046" r:id="rId11"/>
    <p:sldId id="2147376033" r:id="rId12"/>
    <p:sldId id="2147376047" r:id="rId13"/>
    <p:sldId id="2147376055" r:id="rId14"/>
    <p:sldId id="2147376048" r:id="rId15"/>
    <p:sldId id="2147376049" r:id="rId16"/>
    <p:sldId id="2147376050" r:id="rId17"/>
    <p:sldId id="2147375987" r:id="rId18"/>
    <p:sldId id="2147376054" r:id="rId19"/>
    <p:sldId id="2147376056" r:id="rId20"/>
    <p:sldId id="2147376057" r:id="rId21"/>
    <p:sldId id="2147376051" r:id="rId22"/>
    <p:sldId id="2147376058" r:id="rId23"/>
    <p:sldId id="2147376060" r:id="rId24"/>
    <p:sldId id="2147376052" r:id="rId25"/>
    <p:sldId id="2147376061" r:id="rId26"/>
    <p:sldId id="2147376062" r:id="rId27"/>
    <p:sldId id="2147376063" r:id="rId28"/>
    <p:sldId id="2147376064" r:id="rId29"/>
    <p:sldId id="2147376066" r:id="rId30"/>
    <p:sldId id="2147376067" r:id="rId31"/>
    <p:sldId id="2147376068" r:id="rId32"/>
    <p:sldId id="2147376069" r:id="rId33"/>
    <p:sldId id="2147376070" r:id="rId34"/>
    <p:sldId id="2147376059" r:id="rId35"/>
    <p:sldId id="2147376071" r:id="rId36"/>
    <p:sldId id="2147376072" r:id="rId37"/>
    <p:sldId id="214737602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281AD601-49DC-DD44-B8FD-377B25B41489}">
          <p14:sldIdLst>
            <p14:sldId id="2147375896"/>
            <p14:sldId id="2147375904"/>
            <p14:sldId id="2147375998"/>
            <p14:sldId id="2147376044"/>
            <p14:sldId id="2147375984"/>
            <p14:sldId id="2147376045"/>
            <p14:sldId id="2147376046"/>
            <p14:sldId id="2147376033"/>
            <p14:sldId id="2147376047"/>
            <p14:sldId id="2147376055"/>
            <p14:sldId id="2147376048"/>
            <p14:sldId id="2147376049"/>
            <p14:sldId id="2147376050"/>
            <p14:sldId id="2147375987"/>
            <p14:sldId id="2147376054"/>
            <p14:sldId id="2147376056"/>
            <p14:sldId id="2147376057"/>
            <p14:sldId id="2147376051"/>
            <p14:sldId id="2147376058"/>
            <p14:sldId id="2147376060"/>
            <p14:sldId id="2147376052"/>
            <p14:sldId id="2147376061"/>
            <p14:sldId id="2147376062"/>
            <p14:sldId id="2147376063"/>
            <p14:sldId id="2147376064"/>
            <p14:sldId id="2147376066"/>
            <p14:sldId id="2147376067"/>
            <p14:sldId id="2147376068"/>
            <p14:sldId id="2147376069"/>
            <p14:sldId id="2147376070"/>
            <p14:sldId id="2147376059"/>
            <p14:sldId id="2147376071"/>
            <p14:sldId id="2147376072"/>
            <p14:sldId id="214737602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ke Perrucci" initials="DP" lastIdx="6" clrIdx="0">
    <p:extLst>
      <p:ext uri="{19B8F6BF-5375-455C-9EA6-DF929625EA0E}">
        <p15:presenceInfo xmlns:p15="http://schemas.microsoft.com/office/powerpoint/2012/main" userId="S::perrucci@gurobi.com::e8956863-517d-460f-8f1b-1074a7aa3ead" providerId="AD"/>
      </p:ext>
    </p:extLst>
  </p:cmAuthor>
  <p:cmAuthor id="2" name="Frank Häger" initials="FH" lastIdx="3" clrIdx="1">
    <p:extLst>
      <p:ext uri="{19B8F6BF-5375-455C-9EA6-DF929625EA0E}">
        <p15:presenceInfo xmlns:p15="http://schemas.microsoft.com/office/powerpoint/2012/main" userId="S::haeger@gurobi.com::20a770e2-96df-468b-b223-5afe9893cb8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966"/>
    <a:srgbClr val="DD1F13"/>
    <a:srgbClr val="F44564"/>
    <a:srgbClr val="A4B4C7"/>
    <a:srgbClr val="3E92CE"/>
    <a:srgbClr val="2B93CD"/>
    <a:srgbClr val="0A1A3B"/>
    <a:srgbClr val="1F71A1"/>
    <a:srgbClr val="4097CF"/>
    <a:srgbClr val="2B46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9"/>
    <p:restoredTop sz="86871"/>
  </p:normalViewPr>
  <p:slideViewPr>
    <p:cSldViewPr snapToGrid="0" snapToObjects="1">
      <p:cViewPr varScale="1">
        <p:scale>
          <a:sx n="110" d="100"/>
          <a:sy n="110" d="100"/>
        </p:scale>
        <p:origin x="12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 snapToGrid="0" snapToObjects="1">
      <p:cViewPr varScale="1">
        <p:scale>
          <a:sx n="81" d="100"/>
          <a:sy n="81" d="100"/>
        </p:scale>
        <p:origin x="402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7568A5-4AE8-1F43-8551-E607236437EE}" type="doc">
      <dgm:prSet loTypeId="urn:microsoft.com/office/officeart/2005/8/layout/pList2" loCatId="" qsTypeId="urn:microsoft.com/office/officeart/2005/8/quickstyle/simple1" qsCatId="simple" csTypeId="urn:microsoft.com/office/officeart/2005/8/colors/colorful2" csCatId="colorful" phldr="1"/>
      <dgm:spPr/>
    </dgm:pt>
    <dgm:pt modelId="{4AAD305F-A144-D74D-B8FD-91AA038F98AF}">
      <dgm:prSet phldrT="[Text]"/>
      <dgm:spPr/>
      <dgm:t>
        <a:bodyPr/>
        <a:lstStyle/>
        <a:p>
          <a:r>
            <a:rPr lang="en-US" dirty="0"/>
            <a:t>Optimize </a:t>
          </a:r>
          <a:r>
            <a:rPr lang="en-US" b="1" dirty="0"/>
            <a:t>performance under the forecasts</a:t>
          </a:r>
        </a:p>
      </dgm:t>
    </dgm:pt>
    <dgm:pt modelId="{B0B2AF39-CFA3-2B4D-9F70-253BDAE38CA5}" type="parTrans" cxnId="{FA3BEE24-2E03-9049-9F22-3BA026FB5847}">
      <dgm:prSet/>
      <dgm:spPr/>
      <dgm:t>
        <a:bodyPr/>
        <a:lstStyle/>
        <a:p>
          <a:endParaRPr lang="en-US"/>
        </a:p>
      </dgm:t>
    </dgm:pt>
    <dgm:pt modelId="{CC2BB401-1F69-7645-B7FC-10FB24584497}" type="sibTrans" cxnId="{FA3BEE24-2E03-9049-9F22-3BA026FB5847}">
      <dgm:prSet/>
      <dgm:spPr/>
      <dgm:t>
        <a:bodyPr/>
        <a:lstStyle/>
        <a:p>
          <a:endParaRPr lang="en-US"/>
        </a:p>
      </dgm:t>
    </dgm:pt>
    <dgm:pt modelId="{F0CEF630-B8FF-E74E-BDCE-A8BD87FCC42C}">
      <dgm:prSet phldrT="[Text]"/>
      <dgm:spPr/>
      <dgm:t>
        <a:bodyPr/>
        <a:lstStyle/>
        <a:p>
          <a:r>
            <a:rPr lang="en-US" dirty="0"/>
            <a:t>Optimize the </a:t>
          </a:r>
          <a:r>
            <a:rPr lang="en-US" b="1" dirty="0"/>
            <a:t>mean performance</a:t>
          </a:r>
          <a:endParaRPr lang="en-US" dirty="0"/>
        </a:p>
      </dgm:t>
    </dgm:pt>
    <dgm:pt modelId="{AAD3340E-CC6A-5048-880A-B263B4E4EDDD}" type="parTrans" cxnId="{92C1EDB4-A48A-FC42-AB3D-C7254AB70DDF}">
      <dgm:prSet/>
      <dgm:spPr/>
      <dgm:t>
        <a:bodyPr/>
        <a:lstStyle/>
        <a:p>
          <a:endParaRPr lang="en-US"/>
        </a:p>
      </dgm:t>
    </dgm:pt>
    <dgm:pt modelId="{F56BD9BD-B70E-F645-8277-1E205F1A1B31}" type="sibTrans" cxnId="{92C1EDB4-A48A-FC42-AB3D-C7254AB70DDF}">
      <dgm:prSet/>
      <dgm:spPr/>
      <dgm:t>
        <a:bodyPr/>
        <a:lstStyle/>
        <a:p>
          <a:endParaRPr lang="en-US"/>
        </a:p>
      </dgm:t>
    </dgm:pt>
    <dgm:pt modelId="{F4551F4F-FDD9-A04E-9E75-3A20922839B2}">
      <dgm:prSet phldrT="[Text]"/>
      <dgm:spPr/>
      <dgm:t>
        <a:bodyPr/>
        <a:lstStyle/>
        <a:p>
          <a:r>
            <a:rPr lang="en-US" dirty="0"/>
            <a:t>Optimize the </a:t>
          </a:r>
          <a:r>
            <a:rPr lang="en-US" b="1" dirty="0"/>
            <a:t>worst-case performance</a:t>
          </a:r>
          <a:endParaRPr lang="en-US" dirty="0"/>
        </a:p>
      </dgm:t>
    </dgm:pt>
    <dgm:pt modelId="{98CE77CF-4025-FB48-9A43-AC7BDA6E5276}" type="parTrans" cxnId="{CCE17B18-B47B-AB40-9F1C-996B4BF734AB}">
      <dgm:prSet/>
      <dgm:spPr/>
      <dgm:t>
        <a:bodyPr/>
        <a:lstStyle/>
        <a:p>
          <a:endParaRPr lang="en-US"/>
        </a:p>
      </dgm:t>
    </dgm:pt>
    <dgm:pt modelId="{492C353F-5DF4-2C44-BA25-DC2E8102641C}" type="sibTrans" cxnId="{CCE17B18-B47B-AB40-9F1C-996B4BF734AB}">
      <dgm:prSet/>
      <dgm:spPr/>
      <dgm:t>
        <a:bodyPr/>
        <a:lstStyle/>
        <a:p>
          <a:endParaRPr lang="en-US"/>
        </a:p>
      </dgm:t>
    </dgm:pt>
    <dgm:pt modelId="{010E16F0-3832-E34D-AF26-BEE599063FAA}">
      <dgm:prSet/>
      <dgm:spPr/>
      <dgm:t>
        <a:bodyPr/>
        <a:lstStyle/>
        <a:p>
          <a:r>
            <a:rPr lang="en-US" dirty="0"/>
            <a:t>Optimize </a:t>
          </a:r>
          <a:r>
            <a:rPr lang="en-US" b="1" dirty="0"/>
            <a:t>performance under the means</a:t>
          </a:r>
        </a:p>
      </dgm:t>
    </dgm:pt>
    <dgm:pt modelId="{C13DF2D1-D80F-2D41-9418-EB9A32B576A6}" type="parTrans" cxnId="{1ED4EDF0-D546-FC43-8266-6A0A466305BC}">
      <dgm:prSet/>
      <dgm:spPr/>
      <dgm:t>
        <a:bodyPr/>
        <a:lstStyle/>
        <a:p>
          <a:endParaRPr lang="en-US"/>
        </a:p>
      </dgm:t>
    </dgm:pt>
    <dgm:pt modelId="{5EA13AAB-DDDC-774B-AC8A-C5B478967B28}" type="sibTrans" cxnId="{1ED4EDF0-D546-FC43-8266-6A0A466305BC}">
      <dgm:prSet/>
      <dgm:spPr/>
      <dgm:t>
        <a:bodyPr/>
        <a:lstStyle/>
        <a:p>
          <a:endParaRPr lang="en-US"/>
        </a:p>
      </dgm:t>
    </dgm:pt>
    <dgm:pt modelId="{5A8FF5D9-D775-624C-95BE-6CCB192FB06C}" type="pres">
      <dgm:prSet presAssocID="{FE7568A5-4AE8-1F43-8551-E607236437EE}" presName="Name0" presStyleCnt="0">
        <dgm:presLayoutVars>
          <dgm:dir/>
          <dgm:resizeHandles val="exact"/>
        </dgm:presLayoutVars>
      </dgm:prSet>
      <dgm:spPr/>
    </dgm:pt>
    <dgm:pt modelId="{F854E703-65C0-B747-853A-D8B4D20F0E34}" type="pres">
      <dgm:prSet presAssocID="{FE7568A5-4AE8-1F43-8551-E607236437EE}" presName="bkgdShp" presStyleLbl="alignAccFollowNode1" presStyleIdx="0" presStyleCnt="1"/>
      <dgm:spPr/>
    </dgm:pt>
    <dgm:pt modelId="{280C2856-E8EA-D447-8898-0E6067368FDC}" type="pres">
      <dgm:prSet presAssocID="{FE7568A5-4AE8-1F43-8551-E607236437EE}" presName="linComp" presStyleCnt="0"/>
      <dgm:spPr/>
    </dgm:pt>
    <dgm:pt modelId="{C4FB7098-89C8-044E-A48E-061CA7468513}" type="pres">
      <dgm:prSet presAssocID="{4AAD305F-A144-D74D-B8FD-91AA038F98AF}" presName="compNode" presStyleCnt="0"/>
      <dgm:spPr/>
    </dgm:pt>
    <dgm:pt modelId="{346F14A4-CAF2-A148-9992-FCBC9A35CFBC}" type="pres">
      <dgm:prSet presAssocID="{4AAD305F-A144-D74D-B8FD-91AA038F98AF}" presName="node" presStyleLbl="node1" presStyleIdx="0" presStyleCnt="4">
        <dgm:presLayoutVars>
          <dgm:bulletEnabled val="1"/>
        </dgm:presLayoutVars>
      </dgm:prSet>
      <dgm:spPr/>
    </dgm:pt>
    <dgm:pt modelId="{E035A3B6-8FC4-C54A-B20C-DB6A583F3749}" type="pres">
      <dgm:prSet presAssocID="{4AAD305F-A144-D74D-B8FD-91AA038F98AF}" presName="invisiNode" presStyleLbl="node1" presStyleIdx="0" presStyleCnt="4"/>
      <dgm:spPr/>
    </dgm:pt>
    <dgm:pt modelId="{03EF56C9-D8A4-1C4B-9879-32FBCC6CC168}" type="pres">
      <dgm:prSet presAssocID="{4AAD305F-A144-D74D-B8FD-91AA038F98AF}" presName="imagNode" presStyleLbl="fgImgPlace1" presStyleIdx="0" presStyleCnt="4" custScaleY="77459"/>
      <dgm:spPr/>
    </dgm:pt>
    <dgm:pt modelId="{FD28A547-8B75-2F4F-AD81-1819FD5AE3BA}" type="pres">
      <dgm:prSet presAssocID="{CC2BB401-1F69-7645-B7FC-10FB24584497}" presName="sibTrans" presStyleLbl="sibTrans2D1" presStyleIdx="0" presStyleCnt="0"/>
      <dgm:spPr/>
    </dgm:pt>
    <dgm:pt modelId="{399D8327-E24D-F649-A52C-6F2B6B16EE22}" type="pres">
      <dgm:prSet presAssocID="{010E16F0-3832-E34D-AF26-BEE599063FAA}" presName="compNode" presStyleCnt="0"/>
      <dgm:spPr/>
    </dgm:pt>
    <dgm:pt modelId="{DCAB6613-0481-684D-B02F-4425BC3B2730}" type="pres">
      <dgm:prSet presAssocID="{010E16F0-3832-E34D-AF26-BEE599063FAA}" presName="node" presStyleLbl="node1" presStyleIdx="1" presStyleCnt="4">
        <dgm:presLayoutVars>
          <dgm:bulletEnabled val="1"/>
        </dgm:presLayoutVars>
      </dgm:prSet>
      <dgm:spPr/>
    </dgm:pt>
    <dgm:pt modelId="{1A56DA34-4C25-2747-A587-760EF1D93D54}" type="pres">
      <dgm:prSet presAssocID="{010E16F0-3832-E34D-AF26-BEE599063FAA}" presName="invisiNode" presStyleLbl="node1" presStyleIdx="1" presStyleCnt="4"/>
      <dgm:spPr/>
    </dgm:pt>
    <dgm:pt modelId="{B649A675-F232-B24D-A916-664E28959906}" type="pres">
      <dgm:prSet presAssocID="{010E16F0-3832-E34D-AF26-BEE599063FAA}" presName="imagNode" presStyleLbl="fgImgPlace1" presStyleIdx="1" presStyleCnt="4" custScaleY="77459"/>
      <dgm:spPr/>
    </dgm:pt>
    <dgm:pt modelId="{5776021E-BF58-7141-94A3-8295C9768870}" type="pres">
      <dgm:prSet presAssocID="{5EA13AAB-DDDC-774B-AC8A-C5B478967B28}" presName="sibTrans" presStyleLbl="sibTrans2D1" presStyleIdx="0" presStyleCnt="0"/>
      <dgm:spPr/>
    </dgm:pt>
    <dgm:pt modelId="{1EB48F3A-0350-6E4C-A85F-FEB2B9CD8F9C}" type="pres">
      <dgm:prSet presAssocID="{F0CEF630-B8FF-E74E-BDCE-A8BD87FCC42C}" presName="compNode" presStyleCnt="0"/>
      <dgm:spPr/>
    </dgm:pt>
    <dgm:pt modelId="{D3BF0DF1-02F2-EC46-9EA6-E93D3D2D9194}" type="pres">
      <dgm:prSet presAssocID="{F0CEF630-B8FF-E74E-BDCE-A8BD87FCC42C}" presName="node" presStyleLbl="node1" presStyleIdx="2" presStyleCnt="4">
        <dgm:presLayoutVars>
          <dgm:bulletEnabled val="1"/>
        </dgm:presLayoutVars>
      </dgm:prSet>
      <dgm:spPr/>
    </dgm:pt>
    <dgm:pt modelId="{059F136B-6FFF-6A4C-9273-D2E7659E86A7}" type="pres">
      <dgm:prSet presAssocID="{F0CEF630-B8FF-E74E-BDCE-A8BD87FCC42C}" presName="invisiNode" presStyleLbl="node1" presStyleIdx="2" presStyleCnt="4"/>
      <dgm:spPr/>
    </dgm:pt>
    <dgm:pt modelId="{8AF5F3A5-F041-8649-A3BF-F4F18FF1DEA3}" type="pres">
      <dgm:prSet presAssocID="{F0CEF630-B8FF-E74E-BDCE-A8BD87FCC42C}" presName="imagNode" presStyleLbl="fgImgPlace1" presStyleIdx="2" presStyleCnt="4" custScaleY="77459"/>
      <dgm:spPr/>
    </dgm:pt>
    <dgm:pt modelId="{952117AA-5D61-2D41-A1E8-475B7D26E69A}" type="pres">
      <dgm:prSet presAssocID="{F56BD9BD-B70E-F645-8277-1E205F1A1B31}" presName="sibTrans" presStyleLbl="sibTrans2D1" presStyleIdx="0" presStyleCnt="0"/>
      <dgm:spPr/>
    </dgm:pt>
    <dgm:pt modelId="{7F928EDD-0372-674E-91CD-E9C96CA13119}" type="pres">
      <dgm:prSet presAssocID="{F4551F4F-FDD9-A04E-9E75-3A20922839B2}" presName="compNode" presStyleCnt="0"/>
      <dgm:spPr/>
    </dgm:pt>
    <dgm:pt modelId="{9B1A66E3-1AC5-AD41-A252-F6C12F54B40D}" type="pres">
      <dgm:prSet presAssocID="{F4551F4F-FDD9-A04E-9E75-3A20922839B2}" presName="node" presStyleLbl="node1" presStyleIdx="3" presStyleCnt="4">
        <dgm:presLayoutVars>
          <dgm:bulletEnabled val="1"/>
        </dgm:presLayoutVars>
      </dgm:prSet>
      <dgm:spPr/>
    </dgm:pt>
    <dgm:pt modelId="{02A6C220-ABBD-0946-8841-92A9E54561E9}" type="pres">
      <dgm:prSet presAssocID="{F4551F4F-FDD9-A04E-9E75-3A20922839B2}" presName="invisiNode" presStyleLbl="node1" presStyleIdx="3" presStyleCnt="4"/>
      <dgm:spPr/>
    </dgm:pt>
    <dgm:pt modelId="{8A59AFA4-4185-174D-8C97-DE29FCA09171}" type="pres">
      <dgm:prSet presAssocID="{F4551F4F-FDD9-A04E-9E75-3A20922839B2}" presName="imagNode" presStyleLbl="fgImgPlace1" presStyleIdx="3" presStyleCnt="4" custScaleY="77459"/>
      <dgm:spPr/>
    </dgm:pt>
  </dgm:ptLst>
  <dgm:cxnLst>
    <dgm:cxn modelId="{C3E22C06-9E04-1541-A5D5-BB7986F542F4}" type="presOf" srcId="{F4551F4F-FDD9-A04E-9E75-3A20922839B2}" destId="{9B1A66E3-1AC5-AD41-A252-F6C12F54B40D}" srcOrd="0" destOrd="0" presId="urn:microsoft.com/office/officeart/2005/8/layout/pList2"/>
    <dgm:cxn modelId="{CCE17B18-B47B-AB40-9F1C-996B4BF734AB}" srcId="{FE7568A5-4AE8-1F43-8551-E607236437EE}" destId="{F4551F4F-FDD9-A04E-9E75-3A20922839B2}" srcOrd="3" destOrd="0" parTransId="{98CE77CF-4025-FB48-9A43-AC7BDA6E5276}" sibTransId="{492C353F-5DF4-2C44-BA25-DC2E8102641C}"/>
    <dgm:cxn modelId="{FA3BEE24-2E03-9049-9F22-3BA026FB5847}" srcId="{FE7568A5-4AE8-1F43-8551-E607236437EE}" destId="{4AAD305F-A144-D74D-B8FD-91AA038F98AF}" srcOrd="0" destOrd="0" parTransId="{B0B2AF39-CFA3-2B4D-9F70-253BDAE38CA5}" sibTransId="{CC2BB401-1F69-7645-B7FC-10FB24584497}"/>
    <dgm:cxn modelId="{E850AB52-48AE-7043-B4FE-4DAE758B912E}" type="presOf" srcId="{FE7568A5-4AE8-1F43-8551-E607236437EE}" destId="{5A8FF5D9-D775-624C-95BE-6CCB192FB06C}" srcOrd="0" destOrd="0" presId="urn:microsoft.com/office/officeart/2005/8/layout/pList2"/>
    <dgm:cxn modelId="{85DB7A8D-2A11-F041-8A38-9813CD8C7798}" type="presOf" srcId="{F0CEF630-B8FF-E74E-BDCE-A8BD87FCC42C}" destId="{D3BF0DF1-02F2-EC46-9EA6-E93D3D2D9194}" srcOrd="0" destOrd="0" presId="urn:microsoft.com/office/officeart/2005/8/layout/pList2"/>
    <dgm:cxn modelId="{92C1EDB4-A48A-FC42-AB3D-C7254AB70DDF}" srcId="{FE7568A5-4AE8-1F43-8551-E607236437EE}" destId="{F0CEF630-B8FF-E74E-BDCE-A8BD87FCC42C}" srcOrd="2" destOrd="0" parTransId="{AAD3340E-CC6A-5048-880A-B263B4E4EDDD}" sibTransId="{F56BD9BD-B70E-F645-8277-1E205F1A1B31}"/>
    <dgm:cxn modelId="{87AD21BC-E67E-BC4C-9BB6-D3FE1846168B}" type="presOf" srcId="{F56BD9BD-B70E-F645-8277-1E205F1A1B31}" destId="{952117AA-5D61-2D41-A1E8-475B7D26E69A}" srcOrd="0" destOrd="0" presId="urn:microsoft.com/office/officeart/2005/8/layout/pList2"/>
    <dgm:cxn modelId="{0CCF42D1-51E2-F24C-80DD-81B95A383FC5}" type="presOf" srcId="{CC2BB401-1F69-7645-B7FC-10FB24584497}" destId="{FD28A547-8B75-2F4F-AD81-1819FD5AE3BA}" srcOrd="0" destOrd="0" presId="urn:microsoft.com/office/officeart/2005/8/layout/pList2"/>
    <dgm:cxn modelId="{61D33BD5-99E7-E848-B7FC-85F0049720FE}" type="presOf" srcId="{4AAD305F-A144-D74D-B8FD-91AA038F98AF}" destId="{346F14A4-CAF2-A148-9992-FCBC9A35CFBC}" srcOrd="0" destOrd="0" presId="urn:microsoft.com/office/officeart/2005/8/layout/pList2"/>
    <dgm:cxn modelId="{8B9E8DE4-4EDA-784C-9677-B8FD4B2664C0}" type="presOf" srcId="{010E16F0-3832-E34D-AF26-BEE599063FAA}" destId="{DCAB6613-0481-684D-B02F-4425BC3B2730}" srcOrd="0" destOrd="0" presId="urn:microsoft.com/office/officeart/2005/8/layout/pList2"/>
    <dgm:cxn modelId="{1ED4EDF0-D546-FC43-8266-6A0A466305BC}" srcId="{FE7568A5-4AE8-1F43-8551-E607236437EE}" destId="{010E16F0-3832-E34D-AF26-BEE599063FAA}" srcOrd="1" destOrd="0" parTransId="{C13DF2D1-D80F-2D41-9418-EB9A32B576A6}" sibTransId="{5EA13AAB-DDDC-774B-AC8A-C5B478967B28}"/>
    <dgm:cxn modelId="{0D5B06F5-348C-D648-9865-B7B01A5F083B}" type="presOf" srcId="{5EA13AAB-DDDC-774B-AC8A-C5B478967B28}" destId="{5776021E-BF58-7141-94A3-8295C9768870}" srcOrd="0" destOrd="0" presId="urn:microsoft.com/office/officeart/2005/8/layout/pList2"/>
    <dgm:cxn modelId="{BF463D46-896A-7246-953A-48C0AA276074}" type="presParOf" srcId="{5A8FF5D9-D775-624C-95BE-6CCB192FB06C}" destId="{F854E703-65C0-B747-853A-D8B4D20F0E34}" srcOrd="0" destOrd="0" presId="urn:microsoft.com/office/officeart/2005/8/layout/pList2"/>
    <dgm:cxn modelId="{28A6AFAD-5CE2-2D4F-B807-FDAA293FAAB9}" type="presParOf" srcId="{5A8FF5D9-D775-624C-95BE-6CCB192FB06C}" destId="{280C2856-E8EA-D447-8898-0E6067368FDC}" srcOrd="1" destOrd="0" presId="urn:microsoft.com/office/officeart/2005/8/layout/pList2"/>
    <dgm:cxn modelId="{ABA40225-A1D8-2E4B-98DD-6E595112EA58}" type="presParOf" srcId="{280C2856-E8EA-D447-8898-0E6067368FDC}" destId="{C4FB7098-89C8-044E-A48E-061CA7468513}" srcOrd="0" destOrd="0" presId="urn:microsoft.com/office/officeart/2005/8/layout/pList2"/>
    <dgm:cxn modelId="{D2DAB7BB-530F-E442-85DE-988DE622F1B3}" type="presParOf" srcId="{C4FB7098-89C8-044E-A48E-061CA7468513}" destId="{346F14A4-CAF2-A148-9992-FCBC9A35CFBC}" srcOrd="0" destOrd="0" presId="urn:microsoft.com/office/officeart/2005/8/layout/pList2"/>
    <dgm:cxn modelId="{F8F5E609-CC50-9044-8414-B199AB97CCDA}" type="presParOf" srcId="{C4FB7098-89C8-044E-A48E-061CA7468513}" destId="{E035A3B6-8FC4-C54A-B20C-DB6A583F3749}" srcOrd="1" destOrd="0" presId="urn:microsoft.com/office/officeart/2005/8/layout/pList2"/>
    <dgm:cxn modelId="{45B100AB-DFFF-D64A-9490-82F11AFD48AA}" type="presParOf" srcId="{C4FB7098-89C8-044E-A48E-061CA7468513}" destId="{03EF56C9-D8A4-1C4B-9879-32FBCC6CC168}" srcOrd="2" destOrd="0" presId="urn:microsoft.com/office/officeart/2005/8/layout/pList2"/>
    <dgm:cxn modelId="{88431A1F-FA67-A643-83BE-73FDB958BA2A}" type="presParOf" srcId="{280C2856-E8EA-D447-8898-0E6067368FDC}" destId="{FD28A547-8B75-2F4F-AD81-1819FD5AE3BA}" srcOrd="1" destOrd="0" presId="urn:microsoft.com/office/officeart/2005/8/layout/pList2"/>
    <dgm:cxn modelId="{E12A7C42-EE21-4E44-8BCA-0912C954B2F8}" type="presParOf" srcId="{280C2856-E8EA-D447-8898-0E6067368FDC}" destId="{399D8327-E24D-F649-A52C-6F2B6B16EE22}" srcOrd="2" destOrd="0" presId="urn:microsoft.com/office/officeart/2005/8/layout/pList2"/>
    <dgm:cxn modelId="{28BF4246-CFAE-E54B-B415-9F10504CFC15}" type="presParOf" srcId="{399D8327-E24D-F649-A52C-6F2B6B16EE22}" destId="{DCAB6613-0481-684D-B02F-4425BC3B2730}" srcOrd="0" destOrd="0" presId="urn:microsoft.com/office/officeart/2005/8/layout/pList2"/>
    <dgm:cxn modelId="{B06FDE36-73C6-9A4A-8443-FFF515863B31}" type="presParOf" srcId="{399D8327-E24D-F649-A52C-6F2B6B16EE22}" destId="{1A56DA34-4C25-2747-A587-760EF1D93D54}" srcOrd="1" destOrd="0" presId="urn:microsoft.com/office/officeart/2005/8/layout/pList2"/>
    <dgm:cxn modelId="{94CE35DD-D886-7C41-8AA9-39C94535DF8E}" type="presParOf" srcId="{399D8327-E24D-F649-A52C-6F2B6B16EE22}" destId="{B649A675-F232-B24D-A916-664E28959906}" srcOrd="2" destOrd="0" presId="urn:microsoft.com/office/officeart/2005/8/layout/pList2"/>
    <dgm:cxn modelId="{EFBB1439-CC91-D04F-903D-3100F371B1C6}" type="presParOf" srcId="{280C2856-E8EA-D447-8898-0E6067368FDC}" destId="{5776021E-BF58-7141-94A3-8295C9768870}" srcOrd="3" destOrd="0" presId="urn:microsoft.com/office/officeart/2005/8/layout/pList2"/>
    <dgm:cxn modelId="{28233FCA-357A-884D-8E72-2E98906B36D0}" type="presParOf" srcId="{280C2856-E8EA-D447-8898-0E6067368FDC}" destId="{1EB48F3A-0350-6E4C-A85F-FEB2B9CD8F9C}" srcOrd="4" destOrd="0" presId="urn:microsoft.com/office/officeart/2005/8/layout/pList2"/>
    <dgm:cxn modelId="{767C694F-2E28-2E46-ACF9-61FC1857E7BC}" type="presParOf" srcId="{1EB48F3A-0350-6E4C-A85F-FEB2B9CD8F9C}" destId="{D3BF0DF1-02F2-EC46-9EA6-E93D3D2D9194}" srcOrd="0" destOrd="0" presId="urn:microsoft.com/office/officeart/2005/8/layout/pList2"/>
    <dgm:cxn modelId="{BA60D2E6-67E3-9543-B09C-6A85E9216290}" type="presParOf" srcId="{1EB48F3A-0350-6E4C-A85F-FEB2B9CD8F9C}" destId="{059F136B-6FFF-6A4C-9273-D2E7659E86A7}" srcOrd="1" destOrd="0" presId="urn:microsoft.com/office/officeart/2005/8/layout/pList2"/>
    <dgm:cxn modelId="{C29D0818-17A9-4443-B79F-1691424D2616}" type="presParOf" srcId="{1EB48F3A-0350-6E4C-A85F-FEB2B9CD8F9C}" destId="{8AF5F3A5-F041-8649-A3BF-F4F18FF1DEA3}" srcOrd="2" destOrd="0" presId="urn:microsoft.com/office/officeart/2005/8/layout/pList2"/>
    <dgm:cxn modelId="{62849088-74A3-D24C-BFA5-B57767B7319F}" type="presParOf" srcId="{280C2856-E8EA-D447-8898-0E6067368FDC}" destId="{952117AA-5D61-2D41-A1E8-475B7D26E69A}" srcOrd="5" destOrd="0" presId="urn:microsoft.com/office/officeart/2005/8/layout/pList2"/>
    <dgm:cxn modelId="{5BD8A8BB-561E-394E-A93D-A92536762E4A}" type="presParOf" srcId="{280C2856-E8EA-D447-8898-0E6067368FDC}" destId="{7F928EDD-0372-674E-91CD-E9C96CA13119}" srcOrd="6" destOrd="0" presId="urn:microsoft.com/office/officeart/2005/8/layout/pList2"/>
    <dgm:cxn modelId="{64F46F5A-3732-0247-A45D-59488F77048A}" type="presParOf" srcId="{7F928EDD-0372-674E-91CD-E9C96CA13119}" destId="{9B1A66E3-1AC5-AD41-A252-F6C12F54B40D}" srcOrd="0" destOrd="0" presId="urn:microsoft.com/office/officeart/2005/8/layout/pList2"/>
    <dgm:cxn modelId="{7B416127-2228-2E4E-A41F-236F74B83DCB}" type="presParOf" srcId="{7F928EDD-0372-674E-91CD-E9C96CA13119}" destId="{02A6C220-ABBD-0946-8841-92A9E54561E9}" srcOrd="1" destOrd="0" presId="urn:microsoft.com/office/officeart/2005/8/layout/pList2"/>
    <dgm:cxn modelId="{9A77F2DF-F39C-9742-8FE7-F565AA59A8BC}" type="presParOf" srcId="{7F928EDD-0372-674E-91CD-E9C96CA13119}" destId="{8A59AFA4-4185-174D-8C97-DE29FCA09171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7568A5-4AE8-1F43-8551-E607236437EE}" type="doc">
      <dgm:prSet loTypeId="urn:microsoft.com/office/officeart/2005/8/layout/pList2" loCatId="" qsTypeId="urn:microsoft.com/office/officeart/2005/8/quickstyle/simple1" qsCatId="simple" csTypeId="urn:microsoft.com/office/officeart/2005/8/colors/colorful2" csCatId="colorful" phldr="1"/>
      <dgm:spPr/>
    </dgm:pt>
    <dgm:pt modelId="{4AAD305F-A144-D74D-B8FD-91AA038F98AF}">
      <dgm:prSet phldrT="[Text]"/>
      <dgm:spPr/>
      <dgm:t>
        <a:bodyPr/>
        <a:lstStyle/>
        <a:p>
          <a:r>
            <a:rPr lang="en-US" dirty="0"/>
            <a:t>Optimize </a:t>
          </a:r>
          <a:r>
            <a:rPr lang="en-US" b="1" dirty="0"/>
            <a:t>performance under the forecasts</a:t>
          </a:r>
        </a:p>
      </dgm:t>
    </dgm:pt>
    <dgm:pt modelId="{B0B2AF39-CFA3-2B4D-9F70-253BDAE38CA5}" type="parTrans" cxnId="{FA3BEE24-2E03-9049-9F22-3BA026FB5847}">
      <dgm:prSet/>
      <dgm:spPr/>
      <dgm:t>
        <a:bodyPr/>
        <a:lstStyle/>
        <a:p>
          <a:endParaRPr lang="en-US"/>
        </a:p>
      </dgm:t>
    </dgm:pt>
    <dgm:pt modelId="{CC2BB401-1F69-7645-B7FC-10FB24584497}" type="sibTrans" cxnId="{FA3BEE24-2E03-9049-9F22-3BA026FB5847}">
      <dgm:prSet/>
      <dgm:spPr/>
      <dgm:t>
        <a:bodyPr/>
        <a:lstStyle/>
        <a:p>
          <a:endParaRPr lang="en-US"/>
        </a:p>
      </dgm:t>
    </dgm:pt>
    <dgm:pt modelId="{F0CEF630-B8FF-E74E-BDCE-A8BD87FCC42C}">
      <dgm:prSet phldrT="[Text]"/>
      <dgm:spPr/>
      <dgm:t>
        <a:bodyPr/>
        <a:lstStyle/>
        <a:p>
          <a:r>
            <a:rPr lang="en-US" dirty="0"/>
            <a:t>Optimize the </a:t>
          </a:r>
          <a:r>
            <a:rPr lang="en-US" b="1" dirty="0"/>
            <a:t>mean performance</a:t>
          </a:r>
          <a:endParaRPr lang="en-US" dirty="0"/>
        </a:p>
      </dgm:t>
    </dgm:pt>
    <dgm:pt modelId="{AAD3340E-CC6A-5048-880A-B263B4E4EDDD}" type="parTrans" cxnId="{92C1EDB4-A48A-FC42-AB3D-C7254AB70DDF}">
      <dgm:prSet/>
      <dgm:spPr/>
      <dgm:t>
        <a:bodyPr/>
        <a:lstStyle/>
        <a:p>
          <a:endParaRPr lang="en-US"/>
        </a:p>
      </dgm:t>
    </dgm:pt>
    <dgm:pt modelId="{F56BD9BD-B70E-F645-8277-1E205F1A1B31}" type="sibTrans" cxnId="{92C1EDB4-A48A-FC42-AB3D-C7254AB70DDF}">
      <dgm:prSet/>
      <dgm:spPr/>
      <dgm:t>
        <a:bodyPr/>
        <a:lstStyle/>
        <a:p>
          <a:endParaRPr lang="en-US"/>
        </a:p>
      </dgm:t>
    </dgm:pt>
    <dgm:pt modelId="{F4551F4F-FDD9-A04E-9E75-3A20922839B2}">
      <dgm:prSet phldrT="[Text]"/>
      <dgm:spPr/>
      <dgm:t>
        <a:bodyPr/>
        <a:lstStyle/>
        <a:p>
          <a:r>
            <a:rPr lang="en-US" dirty="0"/>
            <a:t>Optimize the </a:t>
          </a:r>
          <a:r>
            <a:rPr lang="en-US" b="1" dirty="0"/>
            <a:t>worst-case performance</a:t>
          </a:r>
          <a:endParaRPr lang="en-US" dirty="0"/>
        </a:p>
      </dgm:t>
    </dgm:pt>
    <dgm:pt modelId="{98CE77CF-4025-FB48-9A43-AC7BDA6E5276}" type="parTrans" cxnId="{CCE17B18-B47B-AB40-9F1C-996B4BF734AB}">
      <dgm:prSet/>
      <dgm:spPr/>
      <dgm:t>
        <a:bodyPr/>
        <a:lstStyle/>
        <a:p>
          <a:endParaRPr lang="en-US"/>
        </a:p>
      </dgm:t>
    </dgm:pt>
    <dgm:pt modelId="{492C353F-5DF4-2C44-BA25-DC2E8102641C}" type="sibTrans" cxnId="{CCE17B18-B47B-AB40-9F1C-996B4BF734AB}">
      <dgm:prSet/>
      <dgm:spPr/>
      <dgm:t>
        <a:bodyPr/>
        <a:lstStyle/>
        <a:p>
          <a:endParaRPr lang="en-US"/>
        </a:p>
      </dgm:t>
    </dgm:pt>
    <dgm:pt modelId="{010E16F0-3832-E34D-AF26-BEE599063FAA}">
      <dgm:prSet/>
      <dgm:spPr/>
      <dgm:t>
        <a:bodyPr/>
        <a:lstStyle/>
        <a:p>
          <a:r>
            <a:rPr lang="en-US" dirty="0"/>
            <a:t>Optimize </a:t>
          </a:r>
          <a:r>
            <a:rPr lang="en-US" b="1" dirty="0"/>
            <a:t>performance under the means</a:t>
          </a:r>
        </a:p>
      </dgm:t>
    </dgm:pt>
    <dgm:pt modelId="{C13DF2D1-D80F-2D41-9418-EB9A32B576A6}" type="parTrans" cxnId="{1ED4EDF0-D546-FC43-8266-6A0A466305BC}">
      <dgm:prSet/>
      <dgm:spPr/>
      <dgm:t>
        <a:bodyPr/>
        <a:lstStyle/>
        <a:p>
          <a:endParaRPr lang="en-US"/>
        </a:p>
      </dgm:t>
    </dgm:pt>
    <dgm:pt modelId="{5EA13AAB-DDDC-774B-AC8A-C5B478967B28}" type="sibTrans" cxnId="{1ED4EDF0-D546-FC43-8266-6A0A466305BC}">
      <dgm:prSet/>
      <dgm:spPr/>
      <dgm:t>
        <a:bodyPr/>
        <a:lstStyle/>
        <a:p>
          <a:endParaRPr lang="en-US"/>
        </a:p>
      </dgm:t>
    </dgm:pt>
    <dgm:pt modelId="{5A8FF5D9-D775-624C-95BE-6CCB192FB06C}" type="pres">
      <dgm:prSet presAssocID="{FE7568A5-4AE8-1F43-8551-E607236437EE}" presName="Name0" presStyleCnt="0">
        <dgm:presLayoutVars>
          <dgm:dir/>
          <dgm:resizeHandles val="exact"/>
        </dgm:presLayoutVars>
      </dgm:prSet>
      <dgm:spPr/>
    </dgm:pt>
    <dgm:pt modelId="{F854E703-65C0-B747-853A-D8B4D20F0E34}" type="pres">
      <dgm:prSet presAssocID="{FE7568A5-4AE8-1F43-8551-E607236437EE}" presName="bkgdShp" presStyleLbl="alignAccFollowNode1" presStyleIdx="0" presStyleCnt="1" custScaleY="71732"/>
      <dgm:spPr/>
    </dgm:pt>
    <dgm:pt modelId="{280C2856-E8EA-D447-8898-0E6067368FDC}" type="pres">
      <dgm:prSet presAssocID="{FE7568A5-4AE8-1F43-8551-E607236437EE}" presName="linComp" presStyleCnt="0"/>
      <dgm:spPr/>
    </dgm:pt>
    <dgm:pt modelId="{C4FB7098-89C8-044E-A48E-061CA7468513}" type="pres">
      <dgm:prSet presAssocID="{4AAD305F-A144-D74D-B8FD-91AA038F98AF}" presName="compNode" presStyleCnt="0"/>
      <dgm:spPr/>
    </dgm:pt>
    <dgm:pt modelId="{346F14A4-CAF2-A148-9992-FCBC9A35CFBC}" type="pres">
      <dgm:prSet presAssocID="{4AAD305F-A144-D74D-B8FD-91AA038F98AF}" presName="node" presStyleLbl="node1" presStyleIdx="0" presStyleCnt="4" custLinFactNeighborX="899" custLinFactNeighborY="-11564">
        <dgm:presLayoutVars>
          <dgm:bulletEnabled val="1"/>
        </dgm:presLayoutVars>
      </dgm:prSet>
      <dgm:spPr/>
    </dgm:pt>
    <dgm:pt modelId="{E035A3B6-8FC4-C54A-B20C-DB6A583F3749}" type="pres">
      <dgm:prSet presAssocID="{4AAD305F-A144-D74D-B8FD-91AA038F98AF}" presName="invisiNode" presStyleLbl="node1" presStyleIdx="0" presStyleCnt="4"/>
      <dgm:spPr/>
    </dgm:pt>
    <dgm:pt modelId="{03EF56C9-D8A4-1C4B-9879-32FBCC6CC168}" type="pres">
      <dgm:prSet presAssocID="{4AAD305F-A144-D74D-B8FD-91AA038F98AF}" presName="imagNode" presStyleLbl="fgImgPlace1" presStyleIdx="0" presStyleCnt="4" custScaleY="77459"/>
      <dgm:spPr/>
    </dgm:pt>
    <dgm:pt modelId="{FD28A547-8B75-2F4F-AD81-1819FD5AE3BA}" type="pres">
      <dgm:prSet presAssocID="{CC2BB401-1F69-7645-B7FC-10FB24584497}" presName="sibTrans" presStyleLbl="sibTrans2D1" presStyleIdx="0" presStyleCnt="0"/>
      <dgm:spPr/>
    </dgm:pt>
    <dgm:pt modelId="{399D8327-E24D-F649-A52C-6F2B6B16EE22}" type="pres">
      <dgm:prSet presAssocID="{010E16F0-3832-E34D-AF26-BEE599063FAA}" presName="compNode" presStyleCnt="0"/>
      <dgm:spPr/>
    </dgm:pt>
    <dgm:pt modelId="{DCAB6613-0481-684D-B02F-4425BC3B2730}" type="pres">
      <dgm:prSet presAssocID="{010E16F0-3832-E34D-AF26-BEE599063FAA}" presName="node" presStyleLbl="node1" presStyleIdx="1" presStyleCnt="4" custLinFactNeighborX="1772" custLinFactNeighborY="-11564">
        <dgm:presLayoutVars>
          <dgm:bulletEnabled val="1"/>
        </dgm:presLayoutVars>
      </dgm:prSet>
      <dgm:spPr/>
    </dgm:pt>
    <dgm:pt modelId="{1A56DA34-4C25-2747-A587-760EF1D93D54}" type="pres">
      <dgm:prSet presAssocID="{010E16F0-3832-E34D-AF26-BEE599063FAA}" presName="invisiNode" presStyleLbl="node1" presStyleIdx="1" presStyleCnt="4"/>
      <dgm:spPr/>
    </dgm:pt>
    <dgm:pt modelId="{B649A675-F232-B24D-A916-664E28959906}" type="pres">
      <dgm:prSet presAssocID="{010E16F0-3832-E34D-AF26-BEE599063FAA}" presName="imagNode" presStyleLbl="fgImgPlace1" presStyleIdx="1" presStyleCnt="4" custScaleY="77459"/>
      <dgm:spPr/>
    </dgm:pt>
    <dgm:pt modelId="{5776021E-BF58-7141-94A3-8295C9768870}" type="pres">
      <dgm:prSet presAssocID="{5EA13AAB-DDDC-774B-AC8A-C5B478967B28}" presName="sibTrans" presStyleLbl="sibTrans2D1" presStyleIdx="0" presStyleCnt="0"/>
      <dgm:spPr/>
    </dgm:pt>
    <dgm:pt modelId="{1EB48F3A-0350-6E4C-A85F-FEB2B9CD8F9C}" type="pres">
      <dgm:prSet presAssocID="{F0CEF630-B8FF-E74E-BDCE-A8BD87FCC42C}" presName="compNode" presStyleCnt="0"/>
      <dgm:spPr/>
    </dgm:pt>
    <dgm:pt modelId="{D3BF0DF1-02F2-EC46-9EA6-E93D3D2D9194}" type="pres">
      <dgm:prSet presAssocID="{F0CEF630-B8FF-E74E-BDCE-A8BD87FCC42C}" presName="node" presStyleLbl="node1" presStyleIdx="2" presStyleCnt="4" custLinFactNeighborY="-11564">
        <dgm:presLayoutVars>
          <dgm:bulletEnabled val="1"/>
        </dgm:presLayoutVars>
      </dgm:prSet>
      <dgm:spPr/>
    </dgm:pt>
    <dgm:pt modelId="{059F136B-6FFF-6A4C-9273-D2E7659E86A7}" type="pres">
      <dgm:prSet presAssocID="{F0CEF630-B8FF-E74E-BDCE-A8BD87FCC42C}" presName="invisiNode" presStyleLbl="node1" presStyleIdx="2" presStyleCnt="4"/>
      <dgm:spPr/>
    </dgm:pt>
    <dgm:pt modelId="{8AF5F3A5-F041-8649-A3BF-F4F18FF1DEA3}" type="pres">
      <dgm:prSet presAssocID="{F0CEF630-B8FF-E74E-BDCE-A8BD87FCC42C}" presName="imagNode" presStyleLbl="fgImgPlace1" presStyleIdx="2" presStyleCnt="4" custScaleY="77459"/>
      <dgm:spPr/>
    </dgm:pt>
    <dgm:pt modelId="{952117AA-5D61-2D41-A1E8-475B7D26E69A}" type="pres">
      <dgm:prSet presAssocID="{F56BD9BD-B70E-F645-8277-1E205F1A1B31}" presName="sibTrans" presStyleLbl="sibTrans2D1" presStyleIdx="0" presStyleCnt="0"/>
      <dgm:spPr/>
    </dgm:pt>
    <dgm:pt modelId="{7F928EDD-0372-674E-91CD-E9C96CA13119}" type="pres">
      <dgm:prSet presAssocID="{F4551F4F-FDD9-A04E-9E75-3A20922839B2}" presName="compNode" presStyleCnt="0"/>
      <dgm:spPr/>
    </dgm:pt>
    <dgm:pt modelId="{9B1A66E3-1AC5-AD41-A252-F6C12F54B40D}" type="pres">
      <dgm:prSet presAssocID="{F4551F4F-FDD9-A04E-9E75-3A20922839B2}" presName="node" presStyleLbl="node1" presStyleIdx="3" presStyleCnt="4" custLinFactNeighborX="-804" custLinFactNeighborY="-11564">
        <dgm:presLayoutVars>
          <dgm:bulletEnabled val="1"/>
        </dgm:presLayoutVars>
      </dgm:prSet>
      <dgm:spPr/>
    </dgm:pt>
    <dgm:pt modelId="{02A6C220-ABBD-0946-8841-92A9E54561E9}" type="pres">
      <dgm:prSet presAssocID="{F4551F4F-FDD9-A04E-9E75-3A20922839B2}" presName="invisiNode" presStyleLbl="node1" presStyleIdx="3" presStyleCnt="4"/>
      <dgm:spPr/>
    </dgm:pt>
    <dgm:pt modelId="{8A59AFA4-4185-174D-8C97-DE29FCA09171}" type="pres">
      <dgm:prSet presAssocID="{F4551F4F-FDD9-A04E-9E75-3A20922839B2}" presName="imagNode" presStyleLbl="fgImgPlace1" presStyleIdx="3" presStyleCnt="4" custScaleY="77459"/>
      <dgm:spPr/>
    </dgm:pt>
  </dgm:ptLst>
  <dgm:cxnLst>
    <dgm:cxn modelId="{C3E22C06-9E04-1541-A5D5-BB7986F542F4}" type="presOf" srcId="{F4551F4F-FDD9-A04E-9E75-3A20922839B2}" destId="{9B1A66E3-1AC5-AD41-A252-F6C12F54B40D}" srcOrd="0" destOrd="0" presId="urn:microsoft.com/office/officeart/2005/8/layout/pList2"/>
    <dgm:cxn modelId="{CCE17B18-B47B-AB40-9F1C-996B4BF734AB}" srcId="{FE7568A5-4AE8-1F43-8551-E607236437EE}" destId="{F4551F4F-FDD9-A04E-9E75-3A20922839B2}" srcOrd="3" destOrd="0" parTransId="{98CE77CF-4025-FB48-9A43-AC7BDA6E5276}" sibTransId="{492C353F-5DF4-2C44-BA25-DC2E8102641C}"/>
    <dgm:cxn modelId="{FA3BEE24-2E03-9049-9F22-3BA026FB5847}" srcId="{FE7568A5-4AE8-1F43-8551-E607236437EE}" destId="{4AAD305F-A144-D74D-B8FD-91AA038F98AF}" srcOrd="0" destOrd="0" parTransId="{B0B2AF39-CFA3-2B4D-9F70-253BDAE38CA5}" sibTransId="{CC2BB401-1F69-7645-B7FC-10FB24584497}"/>
    <dgm:cxn modelId="{E850AB52-48AE-7043-B4FE-4DAE758B912E}" type="presOf" srcId="{FE7568A5-4AE8-1F43-8551-E607236437EE}" destId="{5A8FF5D9-D775-624C-95BE-6CCB192FB06C}" srcOrd="0" destOrd="0" presId="urn:microsoft.com/office/officeart/2005/8/layout/pList2"/>
    <dgm:cxn modelId="{85DB7A8D-2A11-F041-8A38-9813CD8C7798}" type="presOf" srcId="{F0CEF630-B8FF-E74E-BDCE-A8BD87FCC42C}" destId="{D3BF0DF1-02F2-EC46-9EA6-E93D3D2D9194}" srcOrd="0" destOrd="0" presId="urn:microsoft.com/office/officeart/2005/8/layout/pList2"/>
    <dgm:cxn modelId="{92C1EDB4-A48A-FC42-AB3D-C7254AB70DDF}" srcId="{FE7568A5-4AE8-1F43-8551-E607236437EE}" destId="{F0CEF630-B8FF-E74E-BDCE-A8BD87FCC42C}" srcOrd="2" destOrd="0" parTransId="{AAD3340E-CC6A-5048-880A-B263B4E4EDDD}" sibTransId="{F56BD9BD-B70E-F645-8277-1E205F1A1B31}"/>
    <dgm:cxn modelId="{87AD21BC-E67E-BC4C-9BB6-D3FE1846168B}" type="presOf" srcId="{F56BD9BD-B70E-F645-8277-1E205F1A1B31}" destId="{952117AA-5D61-2D41-A1E8-475B7D26E69A}" srcOrd="0" destOrd="0" presId="urn:microsoft.com/office/officeart/2005/8/layout/pList2"/>
    <dgm:cxn modelId="{0CCF42D1-51E2-F24C-80DD-81B95A383FC5}" type="presOf" srcId="{CC2BB401-1F69-7645-B7FC-10FB24584497}" destId="{FD28A547-8B75-2F4F-AD81-1819FD5AE3BA}" srcOrd="0" destOrd="0" presId="urn:microsoft.com/office/officeart/2005/8/layout/pList2"/>
    <dgm:cxn modelId="{61D33BD5-99E7-E848-B7FC-85F0049720FE}" type="presOf" srcId="{4AAD305F-A144-D74D-B8FD-91AA038F98AF}" destId="{346F14A4-CAF2-A148-9992-FCBC9A35CFBC}" srcOrd="0" destOrd="0" presId="urn:microsoft.com/office/officeart/2005/8/layout/pList2"/>
    <dgm:cxn modelId="{8B9E8DE4-4EDA-784C-9677-B8FD4B2664C0}" type="presOf" srcId="{010E16F0-3832-E34D-AF26-BEE599063FAA}" destId="{DCAB6613-0481-684D-B02F-4425BC3B2730}" srcOrd="0" destOrd="0" presId="urn:microsoft.com/office/officeart/2005/8/layout/pList2"/>
    <dgm:cxn modelId="{1ED4EDF0-D546-FC43-8266-6A0A466305BC}" srcId="{FE7568A5-4AE8-1F43-8551-E607236437EE}" destId="{010E16F0-3832-E34D-AF26-BEE599063FAA}" srcOrd="1" destOrd="0" parTransId="{C13DF2D1-D80F-2D41-9418-EB9A32B576A6}" sibTransId="{5EA13AAB-DDDC-774B-AC8A-C5B478967B28}"/>
    <dgm:cxn modelId="{0D5B06F5-348C-D648-9865-B7B01A5F083B}" type="presOf" srcId="{5EA13AAB-DDDC-774B-AC8A-C5B478967B28}" destId="{5776021E-BF58-7141-94A3-8295C9768870}" srcOrd="0" destOrd="0" presId="urn:microsoft.com/office/officeart/2005/8/layout/pList2"/>
    <dgm:cxn modelId="{BF463D46-896A-7246-953A-48C0AA276074}" type="presParOf" srcId="{5A8FF5D9-D775-624C-95BE-6CCB192FB06C}" destId="{F854E703-65C0-B747-853A-D8B4D20F0E34}" srcOrd="0" destOrd="0" presId="urn:microsoft.com/office/officeart/2005/8/layout/pList2"/>
    <dgm:cxn modelId="{28A6AFAD-5CE2-2D4F-B807-FDAA293FAAB9}" type="presParOf" srcId="{5A8FF5D9-D775-624C-95BE-6CCB192FB06C}" destId="{280C2856-E8EA-D447-8898-0E6067368FDC}" srcOrd="1" destOrd="0" presId="urn:microsoft.com/office/officeart/2005/8/layout/pList2"/>
    <dgm:cxn modelId="{ABA40225-A1D8-2E4B-98DD-6E595112EA58}" type="presParOf" srcId="{280C2856-E8EA-D447-8898-0E6067368FDC}" destId="{C4FB7098-89C8-044E-A48E-061CA7468513}" srcOrd="0" destOrd="0" presId="urn:microsoft.com/office/officeart/2005/8/layout/pList2"/>
    <dgm:cxn modelId="{D2DAB7BB-530F-E442-85DE-988DE622F1B3}" type="presParOf" srcId="{C4FB7098-89C8-044E-A48E-061CA7468513}" destId="{346F14A4-CAF2-A148-9992-FCBC9A35CFBC}" srcOrd="0" destOrd="0" presId="urn:microsoft.com/office/officeart/2005/8/layout/pList2"/>
    <dgm:cxn modelId="{F8F5E609-CC50-9044-8414-B199AB97CCDA}" type="presParOf" srcId="{C4FB7098-89C8-044E-A48E-061CA7468513}" destId="{E035A3B6-8FC4-C54A-B20C-DB6A583F3749}" srcOrd="1" destOrd="0" presId="urn:microsoft.com/office/officeart/2005/8/layout/pList2"/>
    <dgm:cxn modelId="{45B100AB-DFFF-D64A-9490-82F11AFD48AA}" type="presParOf" srcId="{C4FB7098-89C8-044E-A48E-061CA7468513}" destId="{03EF56C9-D8A4-1C4B-9879-32FBCC6CC168}" srcOrd="2" destOrd="0" presId="urn:microsoft.com/office/officeart/2005/8/layout/pList2"/>
    <dgm:cxn modelId="{88431A1F-FA67-A643-83BE-73FDB958BA2A}" type="presParOf" srcId="{280C2856-E8EA-D447-8898-0E6067368FDC}" destId="{FD28A547-8B75-2F4F-AD81-1819FD5AE3BA}" srcOrd="1" destOrd="0" presId="urn:microsoft.com/office/officeart/2005/8/layout/pList2"/>
    <dgm:cxn modelId="{E12A7C42-EE21-4E44-8BCA-0912C954B2F8}" type="presParOf" srcId="{280C2856-E8EA-D447-8898-0E6067368FDC}" destId="{399D8327-E24D-F649-A52C-6F2B6B16EE22}" srcOrd="2" destOrd="0" presId="urn:microsoft.com/office/officeart/2005/8/layout/pList2"/>
    <dgm:cxn modelId="{28BF4246-CFAE-E54B-B415-9F10504CFC15}" type="presParOf" srcId="{399D8327-E24D-F649-A52C-6F2B6B16EE22}" destId="{DCAB6613-0481-684D-B02F-4425BC3B2730}" srcOrd="0" destOrd="0" presId="urn:microsoft.com/office/officeart/2005/8/layout/pList2"/>
    <dgm:cxn modelId="{B06FDE36-73C6-9A4A-8443-FFF515863B31}" type="presParOf" srcId="{399D8327-E24D-F649-A52C-6F2B6B16EE22}" destId="{1A56DA34-4C25-2747-A587-760EF1D93D54}" srcOrd="1" destOrd="0" presId="urn:microsoft.com/office/officeart/2005/8/layout/pList2"/>
    <dgm:cxn modelId="{94CE35DD-D886-7C41-8AA9-39C94535DF8E}" type="presParOf" srcId="{399D8327-E24D-F649-A52C-6F2B6B16EE22}" destId="{B649A675-F232-B24D-A916-664E28959906}" srcOrd="2" destOrd="0" presId="urn:microsoft.com/office/officeart/2005/8/layout/pList2"/>
    <dgm:cxn modelId="{EFBB1439-CC91-D04F-903D-3100F371B1C6}" type="presParOf" srcId="{280C2856-E8EA-D447-8898-0E6067368FDC}" destId="{5776021E-BF58-7141-94A3-8295C9768870}" srcOrd="3" destOrd="0" presId="urn:microsoft.com/office/officeart/2005/8/layout/pList2"/>
    <dgm:cxn modelId="{28233FCA-357A-884D-8E72-2E98906B36D0}" type="presParOf" srcId="{280C2856-E8EA-D447-8898-0E6067368FDC}" destId="{1EB48F3A-0350-6E4C-A85F-FEB2B9CD8F9C}" srcOrd="4" destOrd="0" presId="urn:microsoft.com/office/officeart/2005/8/layout/pList2"/>
    <dgm:cxn modelId="{767C694F-2E28-2E46-ACF9-61FC1857E7BC}" type="presParOf" srcId="{1EB48F3A-0350-6E4C-A85F-FEB2B9CD8F9C}" destId="{D3BF0DF1-02F2-EC46-9EA6-E93D3D2D9194}" srcOrd="0" destOrd="0" presId="urn:microsoft.com/office/officeart/2005/8/layout/pList2"/>
    <dgm:cxn modelId="{BA60D2E6-67E3-9543-B09C-6A85E9216290}" type="presParOf" srcId="{1EB48F3A-0350-6E4C-A85F-FEB2B9CD8F9C}" destId="{059F136B-6FFF-6A4C-9273-D2E7659E86A7}" srcOrd="1" destOrd="0" presId="urn:microsoft.com/office/officeart/2005/8/layout/pList2"/>
    <dgm:cxn modelId="{C29D0818-17A9-4443-B79F-1691424D2616}" type="presParOf" srcId="{1EB48F3A-0350-6E4C-A85F-FEB2B9CD8F9C}" destId="{8AF5F3A5-F041-8649-A3BF-F4F18FF1DEA3}" srcOrd="2" destOrd="0" presId="urn:microsoft.com/office/officeart/2005/8/layout/pList2"/>
    <dgm:cxn modelId="{62849088-74A3-D24C-BFA5-B57767B7319F}" type="presParOf" srcId="{280C2856-E8EA-D447-8898-0E6067368FDC}" destId="{952117AA-5D61-2D41-A1E8-475B7D26E69A}" srcOrd="5" destOrd="0" presId="urn:microsoft.com/office/officeart/2005/8/layout/pList2"/>
    <dgm:cxn modelId="{5BD8A8BB-561E-394E-A93D-A92536762E4A}" type="presParOf" srcId="{280C2856-E8EA-D447-8898-0E6067368FDC}" destId="{7F928EDD-0372-674E-91CD-E9C96CA13119}" srcOrd="6" destOrd="0" presId="urn:microsoft.com/office/officeart/2005/8/layout/pList2"/>
    <dgm:cxn modelId="{64F46F5A-3732-0247-A45D-59488F77048A}" type="presParOf" srcId="{7F928EDD-0372-674E-91CD-E9C96CA13119}" destId="{9B1A66E3-1AC5-AD41-A252-F6C12F54B40D}" srcOrd="0" destOrd="0" presId="urn:microsoft.com/office/officeart/2005/8/layout/pList2"/>
    <dgm:cxn modelId="{7B416127-2228-2E4E-A41F-236F74B83DCB}" type="presParOf" srcId="{7F928EDD-0372-674E-91CD-E9C96CA13119}" destId="{02A6C220-ABBD-0946-8841-92A9E54561E9}" srcOrd="1" destOrd="0" presId="urn:microsoft.com/office/officeart/2005/8/layout/pList2"/>
    <dgm:cxn modelId="{9A77F2DF-F39C-9742-8FE7-F565AA59A8BC}" type="presParOf" srcId="{7F928EDD-0372-674E-91CD-E9C96CA13119}" destId="{8A59AFA4-4185-174D-8C97-DE29FCA09171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E7568A5-4AE8-1F43-8551-E607236437EE}" type="doc">
      <dgm:prSet loTypeId="urn:microsoft.com/office/officeart/2005/8/layout/pList2" loCatId="" qsTypeId="urn:microsoft.com/office/officeart/2005/8/quickstyle/simple1" qsCatId="simple" csTypeId="urn:microsoft.com/office/officeart/2005/8/colors/colorful2" csCatId="colorful" phldr="1"/>
      <dgm:spPr/>
    </dgm:pt>
    <dgm:pt modelId="{4AAD305F-A144-D74D-B8FD-91AA038F98AF}">
      <dgm:prSet phldrT="[Text]"/>
      <dgm:spPr/>
      <dgm:t>
        <a:bodyPr/>
        <a:lstStyle/>
        <a:p>
          <a:r>
            <a:rPr lang="en-US" dirty="0"/>
            <a:t>Optimize </a:t>
          </a:r>
          <a:r>
            <a:rPr lang="en-US" b="1" dirty="0"/>
            <a:t>performance under the forecasts</a:t>
          </a:r>
        </a:p>
      </dgm:t>
    </dgm:pt>
    <dgm:pt modelId="{B0B2AF39-CFA3-2B4D-9F70-253BDAE38CA5}" type="parTrans" cxnId="{FA3BEE24-2E03-9049-9F22-3BA026FB5847}">
      <dgm:prSet/>
      <dgm:spPr/>
      <dgm:t>
        <a:bodyPr/>
        <a:lstStyle/>
        <a:p>
          <a:endParaRPr lang="en-US"/>
        </a:p>
      </dgm:t>
    </dgm:pt>
    <dgm:pt modelId="{CC2BB401-1F69-7645-B7FC-10FB24584497}" type="sibTrans" cxnId="{FA3BEE24-2E03-9049-9F22-3BA026FB5847}">
      <dgm:prSet/>
      <dgm:spPr/>
      <dgm:t>
        <a:bodyPr/>
        <a:lstStyle/>
        <a:p>
          <a:endParaRPr lang="en-US"/>
        </a:p>
      </dgm:t>
    </dgm:pt>
    <dgm:pt modelId="{F0CEF630-B8FF-E74E-BDCE-A8BD87FCC42C}">
      <dgm:prSet phldrT="[Text]"/>
      <dgm:spPr/>
      <dgm:t>
        <a:bodyPr/>
        <a:lstStyle/>
        <a:p>
          <a:r>
            <a:rPr lang="en-US" dirty="0"/>
            <a:t>Optimize the </a:t>
          </a:r>
          <a:r>
            <a:rPr lang="en-US" b="1" dirty="0"/>
            <a:t>mean performance</a:t>
          </a:r>
          <a:endParaRPr lang="en-US" dirty="0"/>
        </a:p>
      </dgm:t>
    </dgm:pt>
    <dgm:pt modelId="{AAD3340E-CC6A-5048-880A-B263B4E4EDDD}" type="parTrans" cxnId="{92C1EDB4-A48A-FC42-AB3D-C7254AB70DDF}">
      <dgm:prSet/>
      <dgm:spPr/>
      <dgm:t>
        <a:bodyPr/>
        <a:lstStyle/>
        <a:p>
          <a:endParaRPr lang="en-US"/>
        </a:p>
      </dgm:t>
    </dgm:pt>
    <dgm:pt modelId="{F56BD9BD-B70E-F645-8277-1E205F1A1B31}" type="sibTrans" cxnId="{92C1EDB4-A48A-FC42-AB3D-C7254AB70DDF}">
      <dgm:prSet/>
      <dgm:spPr/>
      <dgm:t>
        <a:bodyPr/>
        <a:lstStyle/>
        <a:p>
          <a:endParaRPr lang="en-US"/>
        </a:p>
      </dgm:t>
    </dgm:pt>
    <dgm:pt modelId="{F4551F4F-FDD9-A04E-9E75-3A20922839B2}">
      <dgm:prSet phldrT="[Text]"/>
      <dgm:spPr/>
      <dgm:t>
        <a:bodyPr/>
        <a:lstStyle/>
        <a:p>
          <a:r>
            <a:rPr lang="en-US" dirty="0"/>
            <a:t>Optimize the </a:t>
          </a:r>
          <a:r>
            <a:rPr lang="en-US" b="1" dirty="0"/>
            <a:t>worst-case performance</a:t>
          </a:r>
          <a:endParaRPr lang="en-US" dirty="0"/>
        </a:p>
      </dgm:t>
    </dgm:pt>
    <dgm:pt modelId="{98CE77CF-4025-FB48-9A43-AC7BDA6E5276}" type="parTrans" cxnId="{CCE17B18-B47B-AB40-9F1C-996B4BF734AB}">
      <dgm:prSet/>
      <dgm:spPr/>
      <dgm:t>
        <a:bodyPr/>
        <a:lstStyle/>
        <a:p>
          <a:endParaRPr lang="en-US"/>
        </a:p>
      </dgm:t>
    </dgm:pt>
    <dgm:pt modelId="{492C353F-5DF4-2C44-BA25-DC2E8102641C}" type="sibTrans" cxnId="{CCE17B18-B47B-AB40-9F1C-996B4BF734AB}">
      <dgm:prSet/>
      <dgm:spPr/>
      <dgm:t>
        <a:bodyPr/>
        <a:lstStyle/>
        <a:p>
          <a:endParaRPr lang="en-US"/>
        </a:p>
      </dgm:t>
    </dgm:pt>
    <dgm:pt modelId="{010E16F0-3832-E34D-AF26-BEE599063FAA}">
      <dgm:prSet/>
      <dgm:spPr/>
      <dgm:t>
        <a:bodyPr/>
        <a:lstStyle/>
        <a:p>
          <a:r>
            <a:rPr lang="en-US" dirty="0"/>
            <a:t>Optimize </a:t>
          </a:r>
          <a:r>
            <a:rPr lang="en-US" b="1" dirty="0"/>
            <a:t>performance under the means</a:t>
          </a:r>
        </a:p>
      </dgm:t>
    </dgm:pt>
    <dgm:pt modelId="{C13DF2D1-D80F-2D41-9418-EB9A32B576A6}" type="parTrans" cxnId="{1ED4EDF0-D546-FC43-8266-6A0A466305BC}">
      <dgm:prSet/>
      <dgm:spPr/>
      <dgm:t>
        <a:bodyPr/>
        <a:lstStyle/>
        <a:p>
          <a:endParaRPr lang="en-US"/>
        </a:p>
      </dgm:t>
    </dgm:pt>
    <dgm:pt modelId="{5EA13AAB-DDDC-774B-AC8A-C5B478967B28}" type="sibTrans" cxnId="{1ED4EDF0-D546-FC43-8266-6A0A466305BC}">
      <dgm:prSet/>
      <dgm:spPr/>
      <dgm:t>
        <a:bodyPr/>
        <a:lstStyle/>
        <a:p>
          <a:endParaRPr lang="en-US"/>
        </a:p>
      </dgm:t>
    </dgm:pt>
    <dgm:pt modelId="{5A8FF5D9-D775-624C-95BE-6CCB192FB06C}" type="pres">
      <dgm:prSet presAssocID="{FE7568A5-4AE8-1F43-8551-E607236437EE}" presName="Name0" presStyleCnt="0">
        <dgm:presLayoutVars>
          <dgm:dir/>
          <dgm:resizeHandles val="exact"/>
        </dgm:presLayoutVars>
      </dgm:prSet>
      <dgm:spPr/>
    </dgm:pt>
    <dgm:pt modelId="{F854E703-65C0-B747-853A-D8B4D20F0E34}" type="pres">
      <dgm:prSet presAssocID="{FE7568A5-4AE8-1F43-8551-E607236437EE}" presName="bkgdShp" presStyleLbl="alignAccFollowNode1" presStyleIdx="0" presStyleCnt="1" custScaleY="71732"/>
      <dgm:spPr/>
    </dgm:pt>
    <dgm:pt modelId="{280C2856-E8EA-D447-8898-0E6067368FDC}" type="pres">
      <dgm:prSet presAssocID="{FE7568A5-4AE8-1F43-8551-E607236437EE}" presName="linComp" presStyleCnt="0"/>
      <dgm:spPr/>
    </dgm:pt>
    <dgm:pt modelId="{C4FB7098-89C8-044E-A48E-061CA7468513}" type="pres">
      <dgm:prSet presAssocID="{4AAD305F-A144-D74D-B8FD-91AA038F98AF}" presName="compNode" presStyleCnt="0"/>
      <dgm:spPr/>
    </dgm:pt>
    <dgm:pt modelId="{346F14A4-CAF2-A148-9992-FCBC9A35CFBC}" type="pres">
      <dgm:prSet presAssocID="{4AAD305F-A144-D74D-B8FD-91AA038F98AF}" presName="node" presStyleLbl="node1" presStyleIdx="0" presStyleCnt="4" custLinFactNeighborX="899" custLinFactNeighborY="-11564">
        <dgm:presLayoutVars>
          <dgm:bulletEnabled val="1"/>
        </dgm:presLayoutVars>
      </dgm:prSet>
      <dgm:spPr/>
    </dgm:pt>
    <dgm:pt modelId="{E035A3B6-8FC4-C54A-B20C-DB6A583F3749}" type="pres">
      <dgm:prSet presAssocID="{4AAD305F-A144-D74D-B8FD-91AA038F98AF}" presName="invisiNode" presStyleLbl="node1" presStyleIdx="0" presStyleCnt="4"/>
      <dgm:spPr/>
    </dgm:pt>
    <dgm:pt modelId="{03EF56C9-D8A4-1C4B-9879-32FBCC6CC168}" type="pres">
      <dgm:prSet presAssocID="{4AAD305F-A144-D74D-B8FD-91AA038F98AF}" presName="imagNode" presStyleLbl="fgImgPlace1" presStyleIdx="0" presStyleCnt="4" custScaleY="77459"/>
      <dgm:spPr/>
    </dgm:pt>
    <dgm:pt modelId="{FD28A547-8B75-2F4F-AD81-1819FD5AE3BA}" type="pres">
      <dgm:prSet presAssocID="{CC2BB401-1F69-7645-B7FC-10FB24584497}" presName="sibTrans" presStyleLbl="sibTrans2D1" presStyleIdx="0" presStyleCnt="0"/>
      <dgm:spPr/>
    </dgm:pt>
    <dgm:pt modelId="{399D8327-E24D-F649-A52C-6F2B6B16EE22}" type="pres">
      <dgm:prSet presAssocID="{010E16F0-3832-E34D-AF26-BEE599063FAA}" presName="compNode" presStyleCnt="0"/>
      <dgm:spPr/>
    </dgm:pt>
    <dgm:pt modelId="{DCAB6613-0481-684D-B02F-4425BC3B2730}" type="pres">
      <dgm:prSet presAssocID="{010E16F0-3832-E34D-AF26-BEE599063FAA}" presName="node" presStyleLbl="node1" presStyleIdx="1" presStyleCnt="4" custLinFactNeighborX="1772" custLinFactNeighborY="-11564">
        <dgm:presLayoutVars>
          <dgm:bulletEnabled val="1"/>
        </dgm:presLayoutVars>
      </dgm:prSet>
      <dgm:spPr/>
    </dgm:pt>
    <dgm:pt modelId="{1A56DA34-4C25-2747-A587-760EF1D93D54}" type="pres">
      <dgm:prSet presAssocID="{010E16F0-3832-E34D-AF26-BEE599063FAA}" presName="invisiNode" presStyleLbl="node1" presStyleIdx="1" presStyleCnt="4"/>
      <dgm:spPr/>
    </dgm:pt>
    <dgm:pt modelId="{B649A675-F232-B24D-A916-664E28959906}" type="pres">
      <dgm:prSet presAssocID="{010E16F0-3832-E34D-AF26-BEE599063FAA}" presName="imagNode" presStyleLbl="fgImgPlace1" presStyleIdx="1" presStyleCnt="4" custScaleY="77459"/>
      <dgm:spPr/>
    </dgm:pt>
    <dgm:pt modelId="{5776021E-BF58-7141-94A3-8295C9768870}" type="pres">
      <dgm:prSet presAssocID="{5EA13AAB-DDDC-774B-AC8A-C5B478967B28}" presName="sibTrans" presStyleLbl="sibTrans2D1" presStyleIdx="0" presStyleCnt="0"/>
      <dgm:spPr/>
    </dgm:pt>
    <dgm:pt modelId="{1EB48F3A-0350-6E4C-A85F-FEB2B9CD8F9C}" type="pres">
      <dgm:prSet presAssocID="{F0CEF630-B8FF-E74E-BDCE-A8BD87FCC42C}" presName="compNode" presStyleCnt="0"/>
      <dgm:spPr/>
    </dgm:pt>
    <dgm:pt modelId="{D3BF0DF1-02F2-EC46-9EA6-E93D3D2D9194}" type="pres">
      <dgm:prSet presAssocID="{F0CEF630-B8FF-E74E-BDCE-A8BD87FCC42C}" presName="node" presStyleLbl="node1" presStyleIdx="2" presStyleCnt="4" custLinFactNeighborY="-11564">
        <dgm:presLayoutVars>
          <dgm:bulletEnabled val="1"/>
        </dgm:presLayoutVars>
      </dgm:prSet>
      <dgm:spPr/>
    </dgm:pt>
    <dgm:pt modelId="{059F136B-6FFF-6A4C-9273-D2E7659E86A7}" type="pres">
      <dgm:prSet presAssocID="{F0CEF630-B8FF-E74E-BDCE-A8BD87FCC42C}" presName="invisiNode" presStyleLbl="node1" presStyleIdx="2" presStyleCnt="4"/>
      <dgm:spPr/>
    </dgm:pt>
    <dgm:pt modelId="{8AF5F3A5-F041-8649-A3BF-F4F18FF1DEA3}" type="pres">
      <dgm:prSet presAssocID="{F0CEF630-B8FF-E74E-BDCE-A8BD87FCC42C}" presName="imagNode" presStyleLbl="fgImgPlace1" presStyleIdx="2" presStyleCnt="4" custScaleY="77459"/>
      <dgm:spPr/>
    </dgm:pt>
    <dgm:pt modelId="{952117AA-5D61-2D41-A1E8-475B7D26E69A}" type="pres">
      <dgm:prSet presAssocID="{F56BD9BD-B70E-F645-8277-1E205F1A1B31}" presName="sibTrans" presStyleLbl="sibTrans2D1" presStyleIdx="0" presStyleCnt="0"/>
      <dgm:spPr/>
    </dgm:pt>
    <dgm:pt modelId="{7F928EDD-0372-674E-91CD-E9C96CA13119}" type="pres">
      <dgm:prSet presAssocID="{F4551F4F-FDD9-A04E-9E75-3A20922839B2}" presName="compNode" presStyleCnt="0"/>
      <dgm:spPr/>
    </dgm:pt>
    <dgm:pt modelId="{9B1A66E3-1AC5-AD41-A252-F6C12F54B40D}" type="pres">
      <dgm:prSet presAssocID="{F4551F4F-FDD9-A04E-9E75-3A20922839B2}" presName="node" presStyleLbl="node1" presStyleIdx="3" presStyleCnt="4" custLinFactNeighborX="-804" custLinFactNeighborY="-11564">
        <dgm:presLayoutVars>
          <dgm:bulletEnabled val="1"/>
        </dgm:presLayoutVars>
      </dgm:prSet>
      <dgm:spPr/>
    </dgm:pt>
    <dgm:pt modelId="{02A6C220-ABBD-0946-8841-92A9E54561E9}" type="pres">
      <dgm:prSet presAssocID="{F4551F4F-FDD9-A04E-9E75-3A20922839B2}" presName="invisiNode" presStyleLbl="node1" presStyleIdx="3" presStyleCnt="4"/>
      <dgm:spPr/>
    </dgm:pt>
    <dgm:pt modelId="{8A59AFA4-4185-174D-8C97-DE29FCA09171}" type="pres">
      <dgm:prSet presAssocID="{F4551F4F-FDD9-A04E-9E75-3A20922839B2}" presName="imagNode" presStyleLbl="fgImgPlace1" presStyleIdx="3" presStyleCnt="4" custScaleY="77459"/>
      <dgm:spPr/>
    </dgm:pt>
  </dgm:ptLst>
  <dgm:cxnLst>
    <dgm:cxn modelId="{C3E22C06-9E04-1541-A5D5-BB7986F542F4}" type="presOf" srcId="{F4551F4F-FDD9-A04E-9E75-3A20922839B2}" destId="{9B1A66E3-1AC5-AD41-A252-F6C12F54B40D}" srcOrd="0" destOrd="0" presId="urn:microsoft.com/office/officeart/2005/8/layout/pList2"/>
    <dgm:cxn modelId="{CCE17B18-B47B-AB40-9F1C-996B4BF734AB}" srcId="{FE7568A5-4AE8-1F43-8551-E607236437EE}" destId="{F4551F4F-FDD9-A04E-9E75-3A20922839B2}" srcOrd="3" destOrd="0" parTransId="{98CE77CF-4025-FB48-9A43-AC7BDA6E5276}" sibTransId="{492C353F-5DF4-2C44-BA25-DC2E8102641C}"/>
    <dgm:cxn modelId="{FA3BEE24-2E03-9049-9F22-3BA026FB5847}" srcId="{FE7568A5-4AE8-1F43-8551-E607236437EE}" destId="{4AAD305F-A144-D74D-B8FD-91AA038F98AF}" srcOrd="0" destOrd="0" parTransId="{B0B2AF39-CFA3-2B4D-9F70-253BDAE38CA5}" sibTransId="{CC2BB401-1F69-7645-B7FC-10FB24584497}"/>
    <dgm:cxn modelId="{E850AB52-48AE-7043-B4FE-4DAE758B912E}" type="presOf" srcId="{FE7568A5-4AE8-1F43-8551-E607236437EE}" destId="{5A8FF5D9-D775-624C-95BE-6CCB192FB06C}" srcOrd="0" destOrd="0" presId="urn:microsoft.com/office/officeart/2005/8/layout/pList2"/>
    <dgm:cxn modelId="{85DB7A8D-2A11-F041-8A38-9813CD8C7798}" type="presOf" srcId="{F0CEF630-B8FF-E74E-BDCE-A8BD87FCC42C}" destId="{D3BF0DF1-02F2-EC46-9EA6-E93D3D2D9194}" srcOrd="0" destOrd="0" presId="urn:microsoft.com/office/officeart/2005/8/layout/pList2"/>
    <dgm:cxn modelId="{92C1EDB4-A48A-FC42-AB3D-C7254AB70DDF}" srcId="{FE7568A5-4AE8-1F43-8551-E607236437EE}" destId="{F0CEF630-B8FF-E74E-BDCE-A8BD87FCC42C}" srcOrd="2" destOrd="0" parTransId="{AAD3340E-CC6A-5048-880A-B263B4E4EDDD}" sibTransId="{F56BD9BD-B70E-F645-8277-1E205F1A1B31}"/>
    <dgm:cxn modelId="{87AD21BC-E67E-BC4C-9BB6-D3FE1846168B}" type="presOf" srcId="{F56BD9BD-B70E-F645-8277-1E205F1A1B31}" destId="{952117AA-5D61-2D41-A1E8-475B7D26E69A}" srcOrd="0" destOrd="0" presId="urn:microsoft.com/office/officeart/2005/8/layout/pList2"/>
    <dgm:cxn modelId="{0CCF42D1-51E2-F24C-80DD-81B95A383FC5}" type="presOf" srcId="{CC2BB401-1F69-7645-B7FC-10FB24584497}" destId="{FD28A547-8B75-2F4F-AD81-1819FD5AE3BA}" srcOrd="0" destOrd="0" presId="urn:microsoft.com/office/officeart/2005/8/layout/pList2"/>
    <dgm:cxn modelId="{61D33BD5-99E7-E848-B7FC-85F0049720FE}" type="presOf" srcId="{4AAD305F-A144-D74D-B8FD-91AA038F98AF}" destId="{346F14A4-CAF2-A148-9992-FCBC9A35CFBC}" srcOrd="0" destOrd="0" presId="urn:microsoft.com/office/officeart/2005/8/layout/pList2"/>
    <dgm:cxn modelId="{8B9E8DE4-4EDA-784C-9677-B8FD4B2664C0}" type="presOf" srcId="{010E16F0-3832-E34D-AF26-BEE599063FAA}" destId="{DCAB6613-0481-684D-B02F-4425BC3B2730}" srcOrd="0" destOrd="0" presId="urn:microsoft.com/office/officeart/2005/8/layout/pList2"/>
    <dgm:cxn modelId="{1ED4EDF0-D546-FC43-8266-6A0A466305BC}" srcId="{FE7568A5-4AE8-1F43-8551-E607236437EE}" destId="{010E16F0-3832-E34D-AF26-BEE599063FAA}" srcOrd="1" destOrd="0" parTransId="{C13DF2D1-D80F-2D41-9418-EB9A32B576A6}" sibTransId="{5EA13AAB-DDDC-774B-AC8A-C5B478967B28}"/>
    <dgm:cxn modelId="{0D5B06F5-348C-D648-9865-B7B01A5F083B}" type="presOf" srcId="{5EA13AAB-DDDC-774B-AC8A-C5B478967B28}" destId="{5776021E-BF58-7141-94A3-8295C9768870}" srcOrd="0" destOrd="0" presId="urn:microsoft.com/office/officeart/2005/8/layout/pList2"/>
    <dgm:cxn modelId="{BF463D46-896A-7246-953A-48C0AA276074}" type="presParOf" srcId="{5A8FF5D9-D775-624C-95BE-6CCB192FB06C}" destId="{F854E703-65C0-B747-853A-D8B4D20F0E34}" srcOrd="0" destOrd="0" presId="urn:microsoft.com/office/officeart/2005/8/layout/pList2"/>
    <dgm:cxn modelId="{28A6AFAD-5CE2-2D4F-B807-FDAA293FAAB9}" type="presParOf" srcId="{5A8FF5D9-D775-624C-95BE-6CCB192FB06C}" destId="{280C2856-E8EA-D447-8898-0E6067368FDC}" srcOrd="1" destOrd="0" presId="urn:microsoft.com/office/officeart/2005/8/layout/pList2"/>
    <dgm:cxn modelId="{ABA40225-A1D8-2E4B-98DD-6E595112EA58}" type="presParOf" srcId="{280C2856-E8EA-D447-8898-0E6067368FDC}" destId="{C4FB7098-89C8-044E-A48E-061CA7468513}" srcOrd="0" destOrd="0" presId="urn:microsoft.com/office/officeart/2005/8/layout/pList2"/>
    <dgm:cxn modelId="{D2DAB7BB-530F-E442-85DE-988DE622F1B3}" type="presParOf" srcId="{C4FB7098-89C8-044E-A48E-061CA7468513}" destId="{346F14A4-CAF2-A148-9992-FCBC9A35CFBC}" srcOrd="0" destOrd="0" presId="urn:microsoft.com/office/officeart/2005/8/layout/pList2"/>
    <dgm:cxn modelId="{F8F5E609-CC50-9044-8414-B199AB97CCDA}" type="presParOf" srcId="{C4FB7098-89C8-044E-A48E-061CA7468513}" destId="{E035A3B6-8FC4-C54A-B20C-DB6A583F3749}" srcOrd="1" destOrd="0" presId="urn:microsoft.com/office/officeart/2005/8/layout/pList2"/>
    <dgm:cxn modelId="{45B100AB-DFFF-D64A-9490-82F11AFD48AA}" type="presParOf" srcId="{C4FB7098-89C8-044E-A48E-061CA7468513}" destId="{03EF56C9-D8A4-1C4B-9879-32FBCC6CC168}" srcOrd="2" destOrd="0" presId="urn:microsoft.com/office/officeart/2005/8/layout/pList2"/>
    <dgm:cxn modelId="{88431A1F-FA67-A643-83BE-73FDB958BA2A}" type="presParOf" srcId="{280C2856-E8EA-D447-8898-0E6067368FDC}" destId="{FD28A547-8B75-2F4F-AD81-1819FD5AE3BA}" srcOrd="1" destOrd="0" presId="urn:microsoft.com/office/officeart/2005/8/layout/pList2"/>
    <dgm:cxn modelId="{E12A7C42-EE21-4E44-8BCA-0912C954B2F8}" type="presParOf" srcId="{280C2856-E8EA-D447-8898-0E6067368FDC}" destId="{399D8327-E24D-F649-A52C-6F2B6B16EE22}" srcOrd="2" destOrd="0" presId="urn:microsoft.com/office/officeart/2005/8/layout/pList2"/>
    <dgm:cxn modelId="{28BF4246-CFAE-E54B-B415-9F10504CFC15}" type="presParOf" srcId="{399D8327-E24D-F649-A52C-6F2B6B16EE22}" destId="{DCAB6613-0481-684D-B02F-4425BC3B2730}" srcOrd="0" destOrd="0" presId="urn:microsoft.com/office/officeart/2005/8/layout/pList2"/>
    <dgm:cxn modelId="{B06FDE36-73C6-9A4A-8443-FFF515863B31}" type="presParOf" srcId="{399D8327-E24D-F649-A52C-6F2B6B16EE22}" destId="{1A56DA34-4C25-2747-A587-760EF1D93D54}" srcOrd="1" destOrd="0" presId="urn:microsoft.com/office/officeart/2005/8/layout/pList2"/>
    <dgm:cxn modelId="{94CE35DD-D886-7C41-8AA9-39C94535DF8E}" type="presParOf" srcId="{399D8327-E24D-F649-A52C-6F2B6B16EE22}" destId="{B649A675-F232-B24D-A916-664E28959906}" srcOrd="2" destOrd="0" presId="urn:microsoft.com/office/officeart/2005/8/layout/pList2"/>
    <dgm:cxn modelId="{EFBB1439-CC91-D04F-903D-3100F371B1C6}" type="presParOf" srcId="{280C2856-E8EA-D447-8898-0E6067368FDC}" destId="{5776021E-BF58-7141-94A3-8295C9768870}" srcOrd="3" destOrd="0" presId="urn:microsoft.com/office/officeart/2005/8/layout/pList2"/>
    <dgm:cxn modelId="{28233FCA-357A-884D-8E72-2E98906B36D0}" type="presParOf" srcId="{280C2856-E8EA-D447-8898-0E6067368FDC}" destId="{1EB48F3A-0350-6E4C-A85F-FEB2B9CD8F9C}" srcOrd="4" destOrd="0" presId="urn:microsoft.com/office/officeart/2005/8/layout/pList2"/>
    <dgm:cxn modelId="{767C694F-2E28-2E46-ACF9-61FC1857E7BC}" type="presParOf" srcId="{1EB48F3A-0350-6E4C-A85F-FEB2B9CD8F9C}" destId="{D3BF0DF1-02F2-EC46-9EA6-E93D3D2D9194}" srcOrd="0" destOrd="0" presId="urn:microsoft.com/office/officeart/2005/8/layout/pList2"/>
    <dgm:cxn modelId="{BA60D2E6-67E3-9543-B09C-6A85E9216290}" type="presParOf" srcId="{1EB48F3A-0350-6E4C-A85F-FEB2B9CD8F9C}" destId="{059F136B-6FFF-6A4C-9273-D2E7659E86A7}" srcOrd="1" destOrd="0" presId="urn:microsoft.com/office/officeart/2005/8/layout/pList2"/>
    <dgm:cxn modelId="{C29D0818-17A9-4443-B79F-1691424D2616}" type="presParOf" srcId="{1EB48F3A-0350-6E4C-A85F-FEB2B9CD8F9C}" destId="{8AF5F3A5-F041-8649-A3BF-F4F18FF1DEA3}" srcOrd="2" destOrd="0" presId="urn:microsoft.com/office/officeart/2005/8/layout/pList2"/>
    <dgm:cxn modelId="{62849088-74A3-D24C-BFA5-B57767B7319F}" type="presParOf" srcId="{280C2856-E8EA-D447-8898-0E6067368FDC}" destId="{952117AA-5D61-2D41-A1E8-475B7D26E69A}" srcOrd="5" destOrd="0" presId="urn:microsoft.com/office/officeart/2005/8/layout/pList2"/>
    <dgm:cxn modelId="{5BD8A8BB-561E-394E-A93D-A92536762E4A}" type="presParOf" srcId="{280C2856-E8EA-D447-8898-0E6067368FDC}" destId="{7F928EDD-0372-674E-91CD-E9C96CA13119}" srcOrd="6" destOrd="0" presId="urn:microsoft.com/office/officeart/2005/8/layout/pList2"/>
    <dgm:cxn modelId="{64F46F5A-3732-0247-A45D-59488F77048A}" type="presParOf" srcId="{7F928EDD-0372-674E-91CD-E9C96CA13119}" destId="{9B1A66E3-1AC5-AD41-A252-F6C12F54B40D}" srcOrd="0" destOrd="0" presId="urn:microsoft.com/office/officeart/2005/8/layout/pList2"/>
    <dgm:cxn modelId="{7B416127-2228-2E4E-A41F-236F74B83DCB}" type="presParOf" srcId="{7F928EDD-0372-674E-91CD-E9C96CA13119}" destId="{02A6C220-ABBD-0946-8841-92A9E54561E9}" srcOrd="1" destOrd="0" presId="urn:microsoft.com/office/officeart/2005/8/layout/pList2"/>
    <dgm:cxn modelId="{9A77F2DF-F39C-9742-8FE7-F565AA59A8BC}" type="presParOf" srcId="{7F928EDD-0372-674E-91CD-E9C96CA13119}" destId="{8A59AFA4-4185-174D-8C97-DE29FCA09171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54E703-65C0-B747-853A-D8B4D20F0E34}">
      <dsp:nvSpPr>
        <dsp:cNvPr id="0" name=""/>
        <dsp:cNvSpPr/>
      </dsp:nvSpPr>
      <dsp:spPr>
        <a:xfrm>
          <a:off x="0" y="0"/>
          <a:ext cx="10804357" cy="209554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EF56C9-D8A4-1C4B-9879-32FBCC6CC168}">
      <dsp:nvSpPr>
        <dsp:cNvPr id="0" name=""/>
        <dsp:cNvSpPr/>
      </dsp:nvSpPr>
      <dsp:spPr>
        <a:xfrm>
          <a:off x="327106" y="452604"/>
          <a:ext cx="2360498" cy="1190339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6F14A4-CAF2-A148-9992-FCBC9A35CFBC}">
      <dsp:nvSpPr>
        <dsp:cNvPr id="0" name=""/>
        <dsp:cNvSpPr/>
      </dsp:nvSpPr>
      <dsp:spPr>
        <a:xfrm rot="10800000">
          <a:off x="327106" y="2095548"/>
          <a:ext cx="2360498" cy="2561225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Optimize </a:t>
          </a:r>
          <a:r>
            <a:rPr lang="en-US" sz="2600" b="1" kern="1200" dirty="0"/>
            <a:t>performance under the forecasts</a:t>
          </a:r>
        </a:p>
      </dsp:txBody>
      <dsp:txXfrm rot="10800000">
        <a:off x="399699" y="2095548"/>
        <a:ext cx="2215312" cy="2488632"/>
      </dsp:txXfrm>
    </dsp:sp>
    <dsp:sp modelId="{B649A675-F232-B24D-A916-664E28959906}">
      <dsp:nvSpPr>
        <dsp:cNvPr id="0" name=""/>
        <dsp:cNvSpPr/>
      </dsp:nvSpPr>
      <dsp:spPr>
        <a:xfrm>
          <a:off x="2923655" y="452604"/>
          <a:ext cx="2360498" cy="1190339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-348470"/>
            <a:satOff val="8611"/>
            <a:lumOff val="17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AB6613-0481-684D-B02F-4425BC3B2730}">
      <dsp:nvSpPr>
        <dsp:cNvPr id="0" name=""/>
        <dsp:cNvSpPr/>
      </dsp:nvSpPr>
      <dsp:spPr>
        <a:xfrm rot="10800000">
          <a:off x="2923655" y="2095548"/>
          <a:ext cx="2360498" cy="2561225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-406492"/>
            <a:satOff val="2759"/>
            <a:lumOff val="79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Optimize </a:t>
          </a:r>
          <a:r>
            <a:rPr lang="en-US" sz="2600" b="1" kern="1200" dirty="0"/>
            <a:t>performance under the means</a:t>
          </a:r>
        </a:p>
      </dsp:txBody>
      <dsp:txXfrm rot="10800000">
        <a:off x="2996248" y="2095548"/>
        <a:ext cx="2215312" cy="2488632"/>
      </dsp:txXfrm>
    </dsp:sp>
    <dsp:sp modelId="{8AF5F3A5-F041-8649-A3BF-F4F18FF1DEA3}">
      <dsp:nvSpPr>
        <dsp:cNvPr id="0" name=""/>
        <dsp:cNvSpPr/>
      </dsp:nvSpPr>
      <dsp:spPr>
        <a:xfrm>
          <a:off x="5520203" y="452604"/>
          <a:ext cx="2360498" cy="1190339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-696941"/>
            <a:satOff val="17221"/>
            <a:lumOff val="352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BF0DF1-02F2-EC46-9EA6-E93D3D2D9194}">
      <dsp:nvSpPr>
        <dsp:cNvPr id="0" name=""/>
        <dsp:cNvSpPr/>
      </dsp:nvSpPr>
      <dsp:spPr>
        <a:xfrm rot="10800000">
          <a:off x="5520203" y="2095548"/>
          <a:ext cx="2360498" cy="2561225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-812984"/>
            <a:satOff val="5519"/>
            <a:lumOff val="158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Optimize the </a:t>
          </a:r>
          <a:r>
            <a:rPr lang="en-US" sz="2600" b="1" kern="1200" dirty="0"/>
            <a:t>mean performance</a:t>
          </a:r>
          <a:endParaRPr lang="en-US" sz="2600" kern="1200" dirty="0"/>
        </a:p>
      </dsp:txBody>
      <dsp:txXfrm rot="10800000">
        <a:off x="5592796" y="2095548"/>
        <a:ext cx="2215312" cy="2488632"/>
      </dsp:txXfrm>
    </dsp:sp>
    <dsp:sp modelId="{8A59AFA4-4185-174D-8C97-DE29FCA09171}">
      <dsp:nvSpPr>
        <dsp:cNvPr id="0" name=""/>
        <dsp:cNvSpPr/>
      </dsp:nvSpPr>
      <dsp:spPr>
        <a:xfrm>
          <a:off x="8116752" y="452604"/>
          <a:ext cx="2360498" cy="1190339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-1045411"/>
            <a:satOff val="25832"/>
            <a:lumOff val="52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1A66E3-1AC5-AD41-A252-F6C12F54B40D}">
      <dsp:nvSpPr>
        <dsp:cNvPr id="0" name=""/>
        <dsp:cNvSpPr/>
      </dsp:nvSpPr>
      <dsp:spPr>
        <a:xfrm rot="10800000">
          <a:off x="8116752" y="2095548"/>
          <a:ext cx="2360498" cy="2561225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-1219476"/>
            <a:satOff val="8278"/>
            <a:lumOff val="237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Optimize the </a:t>
          </a:r>
          <a:r>
            <a:rPr lang="en-US" sz="2600" b="1" kern="1200" dirty="0"/>
            <a:t>worst-case performance</a:t>
          </a:r>
          <a:endParaRPr lang="en-US" sz="2600" kern="1200" dirty="0"/>
        </a:p>
      </dsp:txBody>
      <dsp:txXfrm rot="10800000">
        <a:off x="8189345" y="2095548"/>
        <a:ext cx="2215312" cy="24886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54E703-65C0-B747-853A-D8B4D20F0E34}">
      <dsp:nvSpPr>
        <dsp:cNvPr id="0" name=""/>
        <dsp:cNvSpPr/>
      </dsp:nvSpPr>
      <dsp:spPr>
        <a:xfrm>
          <a:off x="0" y="248500"/>
          <a:ext cx="10804357" cy="126117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EF56C9-D8A4-1C4B-9879-32FBCC6CC168}">
      <dsp:nvSpPr>
        <dsp:cNvPr id="0" name=""/>
        <dsp:cNvSpPr/>
      </dsp:nvSpPr>
      <dsp:spPr>
        <a:xfrm>
          <a:off x="327106" y="379737"/>
          <a:ext cx="2360498" cy="998702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6F14A4-CAF2-A148-9992-FCBC9A35CFBC}">
      <dsp:nvSpPr>
        <dsp:cNvPr id="0" name=""/>
        <dsp:cNvSpPr/>
      </dsp:nvSpPr>
      <dsp:spPr>
        <a:xfrm rot="10800000">
          <a:off x="348327" y="1509681"/>
          <a:ext cx="2360498" cy="2148885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Optimize </a:t>
          </a:r>
          <a:r>
            <a:rPr lang="en-US" sz="2700" b="1" kern="1200" dirty="0"/>
            <a:t>performance under the forecasts</a:t>
          </a:r>
        </a:p>
      </dsp:txBody>
      <dsp:txXfrm rot="10800000">
        <a:off x="414413" y="1509681"/>
        <a:ext cx="2228326" cy="2082799"/>
      </dsp:txXfrm>
    </dsp:sp>
    <dsp:sp modelId="{B649A675-F232-B24D-A916-664E28959906}">
      <dsp:nvSpPr>
        <dsp:cNvPr id="0" name=""/>
        <dsp:cNvSpPr/>
      </dsp:nvSpPr>
      <dsp:spPr>
        <a:xfrm>
          <a:off x="2923655" y="379737"/>
          <a:ext cx="2360498" cy="998702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-348470"/>
            <a:satOff val="8611"/>
            <a:lumOff val="17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AB6613-0481-684D-B02F-4425BC3B2730}">
      <dsp:nvSpPr>
        <dsp:cNvPr id="0" name=""/>
        <dsp:cNvSpPr/>
      </dsp:nvSpPr>
      <dsp:spPr>
        <a:xfrm rot="10800000">
          <a:off x="2965483" y="1509681"/>
          <a:ext cx="2360498" cy="2148885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-406492"/>
            <a:satOff val="2759"/>
            <a:lumOff val="79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Optimize </a:t>
          </a:r>
          <a:r>
            <a:rPr lang="en-US" sz="2700" b="1" kern="1200" dirty="0"/>
            <a:t>performance under the means</a:t>
          </a:r>
        </a:p>
      </dsp:txBody>
      <dsp:txXfrm rot="10800000">
        <a:off x="3031569" y="1509681"/>
        <a:ext cx="2228326" cy="2082799"/>
      </dsp:txXfrm>
    </dsp:sp>
    <dsp:sp modelId="{8AF5F3A5-F041-8649-A3BF-F4F18FF1DEA3}">
      <dsp:nvSpPr>
        <dsp:cNvPr id="0" name=""/>
        <dsp:cNvSpPr/>
      </dsp:nvSpPr>
      <dsp:spPr>
        <a:xfrm>
          <a:off x="5520203" y="379737"/>
          <a:ext cx="2360498" cy="998702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-696941"/>
            <a:satOff val="17221"/>
            <a:lumOff val="352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BF0DF1-02F2-EC46-9EA6-E93D3D2D9194}">
      <dsp:nvSpPr>
        <dsp:cNvPr id="0" name=""/>
        <dsp:cNvSpPr/>
      </dsp:nvSpPr>
      <dsp:spPr>
        <a:xfrm rot="10800000">
          <a:off x="5520203" y="1509681"/>
          <a:ext cx="2360498" cy="2148885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-812984"/>
            <a:satOff val="5519"/>
            <a:lumOff val="158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Optimize the </a:t>
          </a:r>
          <a:r>
            <a:rPr lang="en-US" sz="2700" b="1" kern="1200" dirty="0"/>
            <a:t>mean performance</a:t>
          </a:r>
          <a:endParaRPr lang="en-US" sz="2700" kern="1200" dirty="0"/>
        </a:p>
      </dsp:txBody>
      <dsp:txXfrm rot="10800000">
        <a:off x="5586289" y="1509681"/>
        <a:ext cx="2228326" cy="2082799"/>
      </dsp:txXfrm>
    </dsp:sp>
    <dsp:sp modelId="{8A59AFA4-4185-174D-8C97-DE29FCA09171}">
      <dsp:nvSpPr>
        <dsp:cNvPr id="0" name=""/>
        <dsp:cNvSpPr/>
      </dsp:nvSpPr>
      <dsp:spPr>
        <a:xfrm>
          <a:off x="8116752" y="379737"/>
          <a:ext cx="2360498" cy="998702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-1045411"/>
            <a:satOff val="25832"/>
            <a:lumOff val="52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1A66E3-1AC5-AD41-A252-F6C12F54B40D}">
      <dsp:nvSpPr>
        <dsp:cNvPr id="0" name=""/>
        <dsp:cNvSpPr/>
      </dsp:nvSpPr>
      <dsp:spPr>
        <a:xfrm rot="10800000">
          <a:off x="8097774" y="1509681"/>
          <a:ext cx="2360498" cy="2148885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-1219476"/>
            <a:satOff val="8278"/>
            <a:lumOff val="237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Optimize the </a:t>
          </a:r>
          <a:r>
            <a:rPr lang="en-US" sz="2700" b="1" kern="1200" dirty="0"/>
            <a:t>worst-case performance</a:t>
          </a:r>
          <a:endParaRPr lang="en-US" sz="2700" kern="1200" dirty="0"/>
        </a:p>
      </dsp:txBody>
      <dsp:txXfrm rot="10800000">
        <a:off x="8163860" y="1509681"/>
        <a:ext cx="2228326" cy="20827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54E703-65C0-B747-853A-D8B4D20F0E34}">
      <dsp:nvSpPr>
        <dsp:cNvPr id="0" name=""/>
        <dsp:cNvSpPr/>
      </dsp:nvSpPr>
      <dsp:spPr>
        <a:xfrm>
          <a:off x="0" y="248500"/>
          <a:ext cx="10804357" cy="126117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EF56C9-D8A4-1C4B-9879-32FBCC6CC168}">
      <dsp:nvSpPr>
        <dsp:cNvPr id="0" name=""/>
        <dsp:cNvSpPr/>
      </dsp:nvSpPr>
      <dsp:spPr>
        <a:xfrm>
          <a:off x="327106" y="379737"/>
          <a:ext cx="2360498" cy="998702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6F14A4-CAF2-A148-9992-FCBC9A35CFBC}">
      <dsp:nvSpPr>
        <dsp:cNvPr id="0" name=""/>
        <dsp:cNvSpPr/>
      </dsp:nvSpPr>
      <dsp:spPr>
        <a:xfrm rot="10800000">
          <a:off x="348327" y="1509681"/>
          <a:ext cx="2360498" cy="2148885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Optimize </a:t>
          </a:r>
          <a:r>
            <a:rPr lang="en-US" sz="2700" b="1" kern="1200" dirty="0"/>
            <a:t>performance under the forecasts</a:t>
          </a:r>
        </a:p>
      </dsp:txBody>
      <dsp:txXfrm rot="10800000">
        <a:off x="414413" y="1509681"/>
        <a:ext cx="2228326" cy="2082799"/>
      </dsp:txXfrm>
    </dsp:sp>
    <dsp:sp modelId="{B649A675-F232-B24D-A916-664E28959906}">
      <dsp:nvSpPr>
        <dsp:cNvPr id="0" name=""/>
        <dsp:cNvSpPr/>
      </dsp:nvSpPr>
      <dsp:spPr>
        <a:xfrm>
          <a:off x="2923655" y="379737"/>
          <a:ext cx="2360498" cy="998702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-348470"/>
            <a:satOff val="8611"/>
            <a:lumOff val="17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AB6613-0481-684D-B02F-4425BC3B2730}">
      <dsp:nvSpPr>
        <dsp:cNvPr id="0" name=""/>
        <dsp:cNvSpPr/>
      </dsp:nvSpPr>
      <dsp:spPr>
        <a:xfrm rot="10800000">
          <a:off x="2965483" y="1509681"/>
          <a:ext cx="2360498" cy="2148885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-406492"/>
            <a:satOff val="2759"/>
            <a:lumOff val="79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Optimize </a:t>
          </a:r>
          <a:r>
            <a:rPr lang="en-US" sz="2700" b="1" kern="1200" dirty="0"/>
            <a:t>performance under the means</a:t>
          </a:r>
        </a:p>
      </dsp:txBody>
      <dsp:txXfrm rot="10800000">
        <a:off x="3031569" y="1509681"/>
        <a:ext cx="2228326" cy="2082799"/>
      </dsp:txXfrm>
    </dsp:sp>
    <dsp:sp modelId="{8AF5F3A5-F041-8649-A3BF-F4F18FF1DEA3}">
      <dsp:nvSpPr>
        <dsp:cNvPr id="0" name=""/>
        <dsp:cNvSpPr/>
      </dsp:nvSpPr>
      <dsp:spPr>
        <a:xfrm>
          <a:off x="5520203" y="379737"/>
          <a:ext cx="2360498" cy="998702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-696941"/>
            <a:satOff val="17221"/>
            <a:lumOff val="352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BF0DF1-02F2-EC46-9EA6-E93D3D2D9194}">
      <dsp:nvSpPr>
        <dsp:cNvPr id="0" name=""/>
        <dsp:cNvSpPr/>
      </dsp:nvSpPr>
      <dsp:spPr>
        <a:xfrm rot="10800000">
          <a:off x="5520203" y="1509681"/>
          <a:ext cx="2360498" cy="2148885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-812984"/>
            <a:satOff val="5519"/>
            <a:lumOff val="158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Optimize the </a:t>
          </a:r>
          <a:r>
            <a:rPr lang="en-US" sz="2700" b="1" kern="1200" dirty="0"/>
            <a:t>mean performance</a:t>
          </a:r>
          <a:endParaRPr lang="en-US" sz="2700" kern="1200" dirty="0"/>
        </a:p>
      </dsp:txBody>
      <dsp:txXfrm rot="10800000">
        <a:off x="5586289" y="1509681"/>
        <a:ext cx="2228326" cy="2082799"/>
      </dsp:txXfrm>
    </dsp:sp>
    <dsp:sp modelId="{8A59AFA4-4185-174D-8C97-DE29FCA09171}">
      <dsp:nvSpPr>
        <dsp:cNvPr id="0" name=""/>
        <dsp:cNvSpPr/>
      </dsp:nvSpPr>
      <dsp:spPr>
        <a:xfrm>
          <a:off x="8116752" y="379737"/>
          <a:ext cx="2360498" cy="998702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-1045411"/>
            <a:satOff val="25832"/>
            <a:lumOff val="52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1A66E3-1AC5-AD41-A252-F6C12F54B40D}">
      <dsp:nvSpPr>
        <dsp:cNvPr id="0" name=""/>
        <dsp:cNvSpPr/>
      </dsp:nvSpPr>
      <dsp:spPr>
        <a:xfrm rot="10800000">
          <a:off x="8097774" y="1509681"/>
          <a:ext cx="2360498" cy="2148885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-1219476"/>
            <a:satOff val="8278"/>
            <a:lumOff val="237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Optimize the </a:t>
          </a:r>
          <a:r>
            <a:rPr lang="en-US" sz="2700" b="1" kern="1200" dirty="0"/>
            <a:t>worst-case performance</a:t>
          </a:r>
          <a:endParaRPr lang="en-US" sz="2700" kern="1200" dirty="0"/>
        </a:p>
      </dsp:txBody>
      <dsp:txXfrm rot="10800000">
        <a:off x="8163860" y="1509681"/>
        <a:ext cx="2228326" cy="20827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6993FD-31C2-1A47-A7AB-AB8A1F3D1802}" type="datetimeFigureOut">
              <a:rPr lang="en-US" smtClean="0"/>
              <a:t>10/13/22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4C69F7-5F2F-B042-B164-CE1339240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11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C69F7-5F2F-B042-B164-CE13392402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05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C69F7-5F2F-B042-B164-CE13392402C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65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C69F7-5F2F-B042-B164-CE13392402C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0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374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bg>
      <p:bgPr>
        <a:solidFill>
          <a:srgbClr val="DDE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0AA8B7BD-C1D8-B745-B452-95794C8A2E81}"/>
              </a:ext>
            </a:extLst>
          </p:cNvPr>
          <p:cNvSpPr/>
          <p:nvPr userDrawn="1"/>
        </p:nvSpPr>
        <p:spPr>
          <a:xfrm>
            <a:off x="274320" y="274320"/>
            <a:ext cx="11643360" cy="6314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2F78483-0FC3-5244-8070-8224CC350B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17" b="39485"/>
          <a:stretch/>
        </p:blipFill>
        <p:spPr>
          <a:xfrm>
            <a:off x="10029697" y="384075"/>
            <a:ext cx="1867483" cy="49671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3E5BEB-A9D4-FF48-B6C3-F6A6FB9294AA}"/>
              </a:ext>
            </a:extLst>
          </p:cNvPr>
          <p:cNvCxnSpPr>
            <a:cxnSpLocks/>
          </p:cNvCxnSpPr>
          <p:nvPr userDrawn="1"/>
        </p:nvCxnSpPr>
        <p:spPr>
          <a:xfrm>
            <a:off x="599264" y="1237238"/>
            <a:ext cx="0" cy="64699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AFB4E7C-2819-894B-A70A-AB64586CC8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105" y="1136931"/>
            <a:ext cx="3860792" cy="884238"/>
          </a:xfrm>
        </p:spPr>
        <p:txBody>
          <a:bodyPr anchor="ctr"/>
          <a:lstStyle>
            <a:lvl1pPr marL="91440" indent="-91440" algn="l">
              <a:lnSpc>
                <a:spcPct val="70000"/>
              </a:lnSpc>
              <a:buFont typeface="System Font Regular"/>
              <a:buChar char=" "/>
              <a:tabLst/>
              <a:defRPr sz="3200" b="1">
                <a:solidFill>
                  <a:schemeClr val="tx2"/>
                </a:solidFill>
                <a:latin typeface="Noticia Text" panose="02000503060000020004" pitchFamily="2" charset="77"/>
              </a:defRPr>
            </a:lvl1pPr>
            <a:lvl2pPr marL="91440" indent="-91440" algn="l">
              <a:lnSpc>
                <a:spcPct val="7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  <a:p>
            <a:pPr lvl="1"/>
            <a:r>
              <a:rPr lang="en-US" dirty="0"/>
              <a:t>Insert Subtitle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1A8C16-E287-824A-878E-121B230F0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07430" y="6652644"/>
            <a:ext cx="5810250" cy="137795"/>
          </a:xfrm>
        </p:spPr>
        <p:txBody>
          <a:bodyPr/>
          <a:lstStyle/>
          <a:p>
            <a:r>
              <a:rPr lang="en-US" dirty="0"/>
              <a:t>© 2022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 | </a:t>
            </a:r>
            <a:fld id="{CDF6EA6A-59C7-4E41-A68B-1DF3A502FE69}" type="slidenum">
              <a:rPr smtClean="0"/>
              <a:pPr/>
              <a:t>‹#›</a:t>
            </a:fld>
            <a:endParaRPr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1087189-317F-874A-AD86-91E654654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4388" y="1136931"/>
            <a:ext cx="6738348" cy="5040032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243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2F38EC-9DD9-3B44-92EB-05014128E7E7}"/>
              </a:ext>
            </a:extLst>
          </p:cNvPr>
          <p:cNvSpPr/>
          <p:nvPr userDrawn="1"/>
        </p:nvSpPr>
        <p:spPr>
          <a:xfrm>
            <a:off x="-1" y="0"/>
            <a:ext cx="12192001" cy="9202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AE09D7-1723-A048-AF95-24A353AE5D2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17525" y="1320800"/>
            <a:ext cx="11242675" cy="5168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D947E7F-0DD8-B34B-A6B1-B31AE30DC0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17" b="39485"/>
          <a:stretch/>
        </p:blipFill>
        <p:spPr>
          <a:xfrm>
            <a:off x="10259409" y="164850"/>
            <a:ext cx="1867483" cy="49671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EA03B61-1A37-F145-B245-1D0EFC6FAB0E}"/>
              </a:ext>
            </a:extLst>
          </p:cNvPr>
          <p:cNvCxnSpPr>
            <a:cxnSpLocks/>
          </p:cNvCxnSpPr>
          <p:nvPr userDrawn="1"/>
        </p:nvCxnSpPr>
        <p:spPr>
          <a:xfrm>
            <a:off x="580527" y="124942"/>
            <a:ext cx="0" cy="64699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0A60A0-CDB8-B141-9771-B6AE31D28C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7524" y="24635"/>
            <a:ext cx="10223092" cy="884238"/>
          </a:xfrm>
        </p:spPr>
        <p:txBody>
          <a:bodyPr anchor="ctr"/>
          <a:lstStyle>
            <a:lvl1pPr marL="91440" indent="-91440">
              <a:lnSpc>
                <a:spcPct val="70000"/>
              </a:lnSpc>
              <a:buFont typeface="System Font Regular"/>
              <a:buChar char=" "/>
              <a:tabLst/>
              <a:defRPr sz="3200" b="1">
                <a:solidFill>
                  <a:schemeClr val="tx2"/>
                </a:solidFill>
                <a:latin typeface="Noticia Text" panose="02000503060000020004" pitchFamily="2" charset="77"/>
              </a:defRPr>
            </a:lvl1pPr>
            <a:lvl2pPr marL="91440" indent="-91440">
              <a:lnSpc>
                <a:spcPct val="7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  <a:p>
            <a:pPr lvl="1"/>
            <a:r>
              <a:rPr lang="en-US" dirty="0"/>
              <a:t>Insert Subtitle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720BD4F-55B3-CA4B-96C8-CD6F210BE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07430" y="6652644"/>
            <a:ext cx="5810250" cy="137795"/>
          </a:xfrm>
        </p:spPr>
        <p:txBody>
          <a:bodyPr/>
          <a:lstStyle/>
          <a:p>
            <a:r>
              <a:rPr lang="en-US" dirty="0"/>
              <a:t>© 2022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 | </a:t>
            </a:r>
            <a:fld id="{CDF6EA6A-59C7-4E41-A68B-1DF3A502FE69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3007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8061BF4-989C-864B-8F7D-0633D6B5CC79}"/>
              </a:ext>
            </a:extLst>
          </p:cNvPr>
          <p:cNvSpPr/>
          <p:nvPr userDrawn="1"/>
        </p:nvSpPr>
        <p:spPr>
          <a:xfrm>
            <a:off x="274320" y="274320"/>
            <a:ext cx="4729480" cy="6314201"/>
          </a:xfrm>
          <a:prstGeom prst="rect">
            <a:avLst/>
          </a:prstGeom>
          <a:solidFill>
            <a:srgbClr val="EDF1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EA0D0-DA87-AD43-8694-B5F713F08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180" y="2717800"/>
            <a:ext cx="4373820" cy="3513758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36FD5-F768-7A4D-94BC-593F30116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4319" y="6652644"/>
            <a:ext cx="4698185" cy="205356"/>
          </a:xfrm>
        </p:spPr>
        <p:txBody>
          <a:bodyPr/>
          <a:lstStyle/>
          <a:p>
            <a:r>
              <a:rPr lang="en-US" dirty="0"/>
              <a:t>© 2022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 | </a:t>
            </a:r>
            <a:fld id="{CDF6EA6A-59C7-4E41-A68B-1DF3A502FE69}" type="slidenum">
              <a:rPr smtClean="0"/>
              <a:pPr/>
              <a:t>‹#›</a:t>
            </a:fld>
            <a:endParaRPr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713A074-9041-E743-9B45-5AA4301EE8C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03800" y="0"/>
            <a:ext cx="7197724" cy="6858000"/>
          </a:xfrm>
        </p:spPr>
        <p:txBody>
          <a:bodyPr/>
          <a:lstStyle>
            <a:lvl1pPr marL="0" indent="0">
              <a:buNone/>
              <a:defRPr sz="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1471B6E-80D5-584A-9333-15231592AD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17" b="39485"/>
          <a:stretch/>
        </p:blipFill>
        <p:spPr>
          <a:xfrm>
            <a:off x="199897" y="345975"/>
            <a:ext cx="1867483" cy="49671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9EB4CF-ACC3-E449-BA8E-6ACBCBD69525}"/>
              </a:ext>
            </a:extLst>
          </p:cNvPr>
          <p:cNvCxnSpPr>
            <a:cxnSpLocks/>
          </p:cNvCxnSpPr>
          <p:nvPr userDrawn="1"/>
        </p:nvCxnSpPr>
        <p:spPr>
          <a:xfrm>
            <a:off x="485472" y="1664390"/>
            <a:ext cx="0" cy="64699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88CD25C-1BCF-5846-93FA-2362423886F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2469" y="1564083"/>
            <a:ext cx="4405146" cy="884238"/>
          </a:xfrm>
        </p:spPr>
        <p:txBody>
          <a:bodyPr anchor="ctr"/>
          <a:lstStyle>
            <a:lvl1pPr marL="91440" indent="-91440">
              <a:lnSpc>
                <a:spcPct val="70000"/>
              </a:lnSpc>
              <a:buFont typeface="System Font Regular"/>
              <a:buChar char=" "/>
              <a:tabLst/>
              <a:defRPr sz="3200" b="1">
                <a:solidFill>
                  <a:schemeClr val="tx2"/>
                </a:solidFill>
                <a:latin typeface="Noticia Text" panose="02000503060000020004" pitchFamily="2" charset="77"/>
              </a:defRPr>
            </a:lvl1pPr>
            <a:lvl2pPr marL="91440" indent="-91440">
              <a:lnSpc>
                <a:spcPct val="7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  <a:p>
            <a:pPr lvl="1"/>
            <a:r>
              <a:rPr lang="en-US" dirty="0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830773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8061BF4-989C-864B-8F7D-0633D6B5CC79}"/>
              </a:ext>
            </a:extLst>
          </p:cNvPr>
          <p:cNvSpPr/>
          <p:nvPr userDrawn="1"/>
        </p:nvSpPr>
        <p:spPr>
          <a:xfrm>
            <a:off x="274320" y="274320"/>
            <a:ext cx="4729480" cy="6314201"/>
          </a:xfrm>
          <a:prstGeom prst="rect">
            <a:avLst/>
          </a:prstGeom>
          <a:solidFill>
            <a:srgbClr val="EDF1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EA0D0-DA87-AD43-8694-B5F713F08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180" y="2717800"/>
            <a:ext cx="4373820" cy="3513758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713A074-9041-E743-9B45-5AA4301EE8C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82328" y="269479"/>
            <a:ext cx="6635352" cy="6314202"/>
          </a:xfrm>
        </p:spPr>
        <p:txBody>
          <a:bodyPr/>
          <a:lstStyle>
            <a:lvl1pPr marL="0" indent="0">
              <a:buNone/>
              <a:defRPr sz="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1471B6E-80D5-584A-9333-15231592AD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17" b="39485"/>
          <a:stretch/>
        </p:blipFill>
        <p:spPr>
          <a:xfrm>
            <a:off x="199897" y="345975"/>
            <a:ext cx="1867483" cy="49671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9EB4CF-ACC3-E449-BA8E-6ACBCBD69525}"/>
              </a:ext>
            </a:extLst>
          </p:cNvPr>
          <p:cNvCxnSpPr>
            <a:cxnSpLocks/>
          </p:cNvCxnSpPr>
          <p:nvPr userDrawn="1"/>
        </p:nvCxnSpPr>
        <p:spPr>
          <a:xfrm>
            <a:off x="485472" y="1664390"/>
            <a:ext cx="0" cy="64699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88CD25C-1BCF-5846-93FA-2362423886F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2469" y="1564083"/>
            <a:ext cx="4405146" cy="884238"/>
          </a:xfrm>
        </p:spPr>
        <p:txBody>
          <a:bodyPr anchor="ctr"/>
          <a:lstStyle>
            <a:lvl1pPr marL="91440" indent="-91440">
              <a:lnSpc>
                <a:spcPct val="70000"/>
              </a:lnSpc>
              <a:buFont typeface="System Font Regular"/>
              <a:buChar char=" "/>
              <a:tabLst/>
              <a:defRPr sz="3200" b="1">
                <a:solidFill>
                  <a:schemeClr val="tx2"/>
                </a:solidFill>
                <a:latin typeface="Noticia Text" panose="02000503060000020004" pitchFamily="2" charset="77"/>
              </a:defRPr>
            </a:lvl1pPr>
            <a:lvl2pPr marL="91440" indent="-91440">
              <a:lnSpc>
                <a:spcPct val="7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  <a:p>
            <a:pPr lvl="1"/>
            <a:r>
              <a:rPr lang="en-US" dirty="0"/>
              <a:t>Insert Subtitle Here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D1A782-DCEA-0344-8D82-A9F96B4413CA}"/>
              </a:ext>
            </a:extLst>
          </p:cNvPr>
          <p:cNvSpPr txBox="1">
            <a:spLocks/>
          </p:cNvSpPr>
          <p:nvPr userDrawn="1"/>
        </p:nvSpPr>
        <p:spPr>
          <a:xfrm>
            <a:off x="6107430" y="6652644"/>
            <a:ext cx="5810250" cy="1377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700" kern="1200" dirty="0" smtClean="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2022 Gurobi Optimization, LLC. Confidential, All Rights Reserved | </a:t>
            </a:r>
            <a:fld id="{CDF6EA6A-59C7-4E41-A68B-1DF3A502FE69}" type="slidenum">
              <a:rPr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9559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8061BF4-989C-864B-8F7D-0633D6B5CC79}"/>
              </a:ext>
            </a:extLst>
          </p:cNvPr>
          <p:cNvSpPr/>
          <p:nvPr userDrawn="1"/>
        </p:nvSpPr>
        <p:spPr>
          <a:xfrm>
            <a:off x="7188200" y="274320"/>
            <a:ext cx="4729480" cy="6314201"/>
          </a:xfrm>
          <a:prstGeom prst="rect">
            <a:avLst/>
          </a:prstGeom>
          <a:solidFill>
            <a:srgbClr val="EDF1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EA0D0-DA87-AD43-8694-B5F713F08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060" y="2717800"/>
            <a:ext cx="4373820" cy="3513758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713A074-9041-E743-9B45-5AA4301EE8C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0625" y="269479"/>
            <a:ext cx="6635352" cy="6314202"/>
          </a:xfrm>
        </p:spPr>
        <p:txBody>
          <a:bodyPr/>
          <a:lstStyle>
            <a:lvl1pPr marL="0" indent="0">
              <a:buNone/>
              <a:defRPr sz="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1471B6E-80D5-584A-9333-15231592AD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17" b="39485"/>
          <a:stretch/>
        </p:blipFill>
        <p:spPr>
          <a:xfrm>
            <a:off x="7113777" y="345975"/>
            <a:ext cx="1867483" cy="49671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9EB4CF-ACC3-E449-BA8E-6ACBCBD69525}"/>
              </a:ext>
            </a:extLst>
          </p:cNvPr>
          <p:cNvCxnSpPr>
            <a:cxnSpLocks/>
          </p:cNvCxnSpPr>
          <p:nvPr userDrawn="1"/>
        </p:nvCxnSpPr>
        <p:spPr>
          <a:xfrm>
            <a:off x="7399352" y="1664390"/>
            <a:ext cx="0" cy="64699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88CD25C-1BCF-5846-93FA-2362423886F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36349" y="1564083"/>
            <a:ext cx="4405146" cy="884238"/>
          </a:xfrm>
        </p:spPr>
        <p:txBody>
          <a:bodyPr anchor="ctr"/>
          <a:lstStyle>
            <a:lvl1pPr marL="91440" indent="-91440">
              <a:lnSpc>
                <a:spcPct val="70000"/>
              </a:lnSpc>
              <a:buFont typeface="System Font Regular"/>
              <a:buChar char=" "/>
              <a:tabLst/>
              <a:defRPr sz="3200" b="1">
                <a:solidFill>
                  <a:schemeClr val="tx2"/>
                </a:solidFill>
                <a:latin typeface="Noticia Text" panose="02000503060000020004" pitchFamily="2" charset="77"/>
              </a:defRPr>
            </a:lvl1pPr>
            <a:lvl2pPr marL="91440" indent="-91440">
              <a:lnSpc>
                <a:spcPct val="7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  <a:p>
            <a:pPr lvl="1"/>
            <a:r>
              <a:rPr lang="en-US" dirty="0"/>
              <a:t>Insert Subtitle Here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D1A782-DCEA-0344-8D82-A9F96B4413CA}"/>
              </a:ext>
            </a:extLst>
          </p:cNvPr>
          <p:cNvSpPr txBox="1">
            <a:spLocks/>
          </p:cNvSpPr>
          <p:nvPr userDrawn="1"/>
        </p:nvSpPr>
        <p:spPr>
          <a:xfrm>
            <a:off x="6107430" y="6652644"/>
            <a:ext cx="5810250" cy="1377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700" kern="1200" dirty="0" smtClean="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2022 Gurobi Optimization, LLC. Confidential, All Rights Reserved | </a:t>
            </a:r>
            <a:fld id="{CDF6EA6A-59C7-4E41-A68B-1DF3A502FE69}" type="slidenum">
              <a:rPr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4855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75CE9FC-1B14-6E47-BFEC-D5C34EDE1883}"/>
              </a:ext>
            </a:extLst>
          </p:cNvPr>
          <p:cNvSpPr/>
          <p:nvPr userDrawn="1"/>
        </p:nvSpPr>
        <p:spPr>
          <a:xfrm>
            <a:off x="4356100" y="850900"/>
            <a:ext cx="6985000" cy="5168900"/>
          </a:xfrm>
          <a:prstGeom prst="rect">
            <a:avLst/>
          </a:prstGeom>
          <a:solidFill>
            <a:srgbClr val="EDF1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EA0D0-DA87-AD43-8694-B5F713F08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8866" y="2538948"/>
            <a:ext cx="6299034" cy="3252252"/>
          </a:xfrm>
        </p:spPr>
        <p:txBody>
          <a:bodyPr lIns="182880">
            <a:noAutofit/>
          </a:bodyPr>
          <a:lstStyle>
            <a:lvl1pPr marL="0" indent="0" algn="l">
              <a:buNone/>
              <a:defRPr b="0" i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36FD5-F768-7A4D-94BC-593F30116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99530" y="6601844"/>
            <a:ext cx="5810250" cy="137795"/>
          </a:xfrm>
        </p:spPr>
        <p:txBody>
          <a:bodyPr/>
          <a:lstStyle/>
          <a:p>
            <a:r>
              <a:rPr lang="en-US" dirty="0"/>
              <a:t>© 2022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 | </a:t>
            </a:r>
            <a:fld id="{CDF6EA6A-59C7-4E41-A68B-1DF3A502FE69}" type="slidenum">
              <a:rPr smtClean="0"/>
              <a:pPr/>
              <a:t>‹#›</a:t>
            </a:fld>
            <a:endParaRPr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CDC8673-1520-5242-83DA-6E77A047792B}"/>
              </a:ext>
            </a:extLst>
          </p:cNvPr>
          <p:cNvSpPr txBox="1"/>
          <p:nvPr userDrawn="1"/>
        </p:nvSpPr>
        <p:spPr>
          <a:xfrm>
            <a:off x="3457575" y="-800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32A76F94-445D-CC4D-9626-F1974245DC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38866" y="1445338"/>
            <a:ext cx="6299034" cy="828133"/>
          </a:xfrm>
        </p:spPr>
        <p:txBody>
          <a:bodyPr anchor="ctr"/>
          <a:lstStyle>
            <a:lvl1pPr marL="91440" indent="-91440" algn="l">
              <a:lnSpc>
                <a:spcPct val="70000"/>
              </a:lnSpc>
              <a:buFont typeface="System Font Regular"/>
              <a:buChar char=" "/>
              <a:tabLst/>
              <a:defRPr sz="3200" b="1">
                <a:solidFill>
                  <a:schemeClr val="tx2"/>
                </a:solidFill>
                <a:latin typeface="Noticia Text" panose="02000503060000020004" pitchFamily="2" charset="77"/>
              </a:defRPr>
            </a:lvl1pPr>
            <a:lvl2pPr marL="91440" indent="-91440" algn="l">
              <a:lnSpc>
                <a:spcPct val="7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  <a:p>
            <a:pPr lvl="1"/>
            <a:r>
              <a:rPr lang="en-US" dirty="0"/>
              <a:t>Insert Subtitle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DE9528B-3BDD-7A46-8F03-67B4B2D9C22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76300" y="825500"/>
            <a:ext cx="3276600" cy="5207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D9E6E55-4E8E-0241-B0CC-803AE6B1E0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051" y="6273800"/>
            <a:ext cx="1234575" cy="52910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1C705F5-75A6-BD4B-96D4-6E1C23612207}"/>
              </a:ext>
            </a:extLst>
          </p:cNvPr>
          <p:cNvCxnSpPr>
            <a:cxnSpLocks/>
          </p:cNvCxnSpPr>
          <p:nvPr userDrawn="1"/>
        </p:nvCxnSpPr>
        <p:spPr>
          <a:xfrm>
            <a:off x="4891864" y="1500252"/>
            <a:ext cx="0" cy="64699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7372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75CE9FC-1B14-6E47-BFEC-D5C34EDE1883}"/>
              </a:ext>
            </a:extLst>
          </p:cNvPr>
          <p:cNvSpPr/>
          <p:nvPr userDrawn="1"/>
        </p:nvSpPr>
        <p:spPr>
          <a:xfrm>
            <a:off x="274320" y="274320"/>
            <a:ext cx="11643360" cy="6314201"/>
          </a:xfrm>
          <a:prstGeom prst="rect">
            <a:avLst/>
          </a:prstGeom>
          <a:solidFill>
            <a:srgbClr val="EDF1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EA0D0-DA87-AD43-8694-B5F713F08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4533"/>
            <a:ext cx="10720388" cy="3772430"/>
          </a:xfrm>
        </p:spPr>
        <p:txBody>
          <a:bodyPr>
            <a:noAutofit/>
          </a:bodyPr>
          <a:lstStyle>
            <a:lvl1pPr marL="0" indent="0" algn="ctr">
              <a:buNone/>
              <a:defRPr b="0" i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36FD5-F768-7A4D-94BC-593F30116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07430" y="6652644"/>
            <a:ext cx="5810250" cy="137795"/>
          </a:xfrm>
        </p:spPr>
        <p:txBody>
          <a:bodyPr/>
          <a:lstStyle/>
          <a:p>
            <a:r>
              <a:rPr lang="en-US" dirty="0"/>
              <a:t>© 2022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 | </a:t>
            </a:r>
            <a:fld id="{CDF6EA6A-59C7-4E41-A68B-1DF3A502FE69}" type="slidenum">
              <a:rPr smtClean="0"/>
              <a:pPr/>
              <a:t>‹#›</a:t>
            </a:fld>
            <a:endParaRPr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CDC8673-1520-5242-83DA-6E77A047792B}"/>
              </a:ext>
            </a:extLst>
          </p:cNvPr>
          <p:cNvSpPr txBox="1"/>
          <p:nvPr userDrawn="1"/>
        </p:nvSpPr>
        <p:spPr>
          <a:xfrm>
            <a:off x="3457575" y="-800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71C045D-F946-F04C-BF0D-4E3F3B7B17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17" b="39485"/>
          <a:stretch/>
        </p:blipFill>
        <p:spPr>
          <a:xfrm>
            <a:off x="10029697" y="384075"/>
            <a:ext cx="1867483" cy="49671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379F73B-27A8-D844-AA5A-3CC57E00D091}"/>
              </a:ext>
            </a:extLst>
          </p:cNvPr>
          <p:cNvCxnSpPr>
            <a:cxnSpLocks/>
          </p:cNvCxnSpPr>
          <p:nvPr userDrawn="1"/>
        </p:nvCxnSpPr>
        <p:spPr>
          <a:xfrm>
            <a:off x="5974591" y="1710814"/>
            <a:ext cx="38275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32A76F94-445D-CC4D-9626-F1974245DC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714171"/>
            <a:ext cx="10720388" cy="884238"/>
          </a:xfrm>
        </p:spPr>
        <p:txBody>
          <a:bodyPr anchor="ctr"/>
          <a:lstStyle>
            <a:lvl1pPr marL="91440" indent="-91440" algn="ctr">
              <a:lnSpc>
                <a:spcPct val="70000"/>
              </a:lnSpc>
              <a:buFont typeface="System Font Regular"/>
              <a:buChar char=" "/>
              <a:tabLst/>
              <a:defRPr sz="3200" b="1">
                <a:solidFill>
                  <a:schemeClr val="tx2"/>
                </a:solidFill>
                <a:latin typeface="Noticia Text" panose="02000503060000020004" pitchFamily="2" charset="77"/>
              </a:defRPr>
            </a:lvl1pPr>
            <a:lvl2pPr marL="91440" indent="-91440" algn="ctr">
              <a:lnSpc>
                <a:spcPct val="7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  <a:p>
            <a:pPr lvl="1"/>
            <a:r>
              <a:rPr lang="en-US" dirty="0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950460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2F38EC-9DD9-3B44-92EB-05014128E7E7}"/>
              </a:ext>
            </a:extLst>
          </p:cNvPr>
          <p:cNvSpPr/>
          <p:nvPr userDrawn="1"/>
        </p:nvSpPr>
        <p:spPr>
          <a:xfrm flipV="1">
            <a:off x="-1" y="920212"/>
            <a:ext cx="12192001" cy="59377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AE09D7-1723-A048-AF95-24A353AE5D2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17525" y="1320800"/>
            <a:ext cx="11242675" cy="5168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D947E7F-0DD8-B34B-A6B1-B31AE30DC0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17" b="39485"/>
          <a:stretch/>
        </p:blipFill>
        <p:spPr>
          <a:xfrm>
            <a:off x="10259409" y="164850"/>
            <a:ext cx="1867483" cy="49671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EA03B61-1A37-F145-B245-1D0EFC6FAB0E}"/>
              </a:ext>
            </a:extLst>
          </p:cNvPr>
          <p:cNvCxnSpPr>
            <a:cxnSpLocks/>
          </p:cNvCxnSpPr>
          <p:nvPr userDrawn="1"/>
        </p:nvCxnSpPr>
        <p:spPr>
          <a:xfrm>
            <a:off x="580527" y="124942"/>
            <a:ext cx="0" cy="64699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0A60A0-CDB8-B141-9771-B6AE31D28C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7524" y="24635"/>
            <a:ext cx="10223092" cy="884238"/>
          </a:xfrm>
        </p:spPr>
        <p:txBody>
          <a:bodyPr anchor="ctr"/>
          <a:lstStyle>
            <a:lvl1pPr marL="91440" indent="-91440">
              <a:lnSpc>
                <a:spcPct val="70000"/>
              </a:lnSpc>
              <a:buFont typeface="System Font Regular"/>
              <a:buChar char=" "/>
              <a:tabLst/>
              <a:defRPr sz="3200" b="1">
                <a:solidFill>
                  <a:schemeClr val="tx2"/>
                </a:solidFill>
                <a:latin typeface="Noticia Text" panose="02000503060000020004" pitchFamily="2" charset="77"/>
              </a:defRPr>
            </a:lvl1pPr>
            <a:lvl2pPr marL="91440" indent="-91440">
              <a:lnSpc>
                <a:spcPct val="7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  <a:p>
            <a:pPr lvl="1"/>
            <a:r>
              <a:rPr lang="en-US" dirty="0"/>
              <a:t>Insert Subtitle Here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73E0024C-5739-AA4B-83BB-E2A885991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07430" y="6652644"/>
            <a:ext cx="5810250" cy="137795"/>
          </a:xfrm>
        </p:spPr>
        <p:txBody>
          <a:bodyPr/>
          <a:lstStyle/>
          <a:p>
            <a:r>
              <a:rPr lang="en-US" dirty="0"/>
              <a:t>© 2022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 | </a:t>
            </a:r>
            <a:fld id="{CDF6EA6A-59C7-4E41-A68B-1DF3A502FE69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53895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8">
    <p:bg>
      <p:bgPr>
        <a:solidFill>
          <a:srgbClr val="DDE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75CE9FC-1B14-6E47-BFEC-D5C34EDE1883}"/>
              </a:ext>
            </a:extLst>
          </p:cNvPr>
          <p:cNvSpPr/>
          <p:nvPr userDrawn="1"/>
        </p:nvSpPr>
        <p:spPr>
          <a:xfrm>
            <a:off x="274320" y="274320"/>
            <a:ext cx="11643360" cy="6314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EA0D0-DA87-AD43-8694-B5F713F08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799" y="2007605"/>
            <a:ext cx="4904654" cy="4169358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36FD5-F768-7A4D-94BC-593F30116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07430" y="6652644"/>
            <a:ext cx="5810250" cy="137795"/>
          </a:xfrm>
        </p:spPr>
        <p:txBody>
          <a:bodyPr/>
          <a:lstStyle/>
          <a:p>
            <a:r>
              <a:rPr lang="en-US" dirty="0"/>
              <a:t>© 2022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 | </a:t>
            </a:r>
            <a:fld id="{CDF6EA6A-59C7-4E41-A68B-1DF3A502FE69}" type="slidenum">
              <a:rPr smtClean="0"/>
              <a:pPr/>
              <a:t>‹#›</a:t>
            </a:fld>
            <a:endParaRPr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CDC8673-1520-5242-83DA-6E77A047792B}"/>
              </a:ext>
            </a:extLst>
          </p:cNvPr>
          <p:cNvSpPr txBox="1"/>
          <p:nvPr userDrawn="1"/>
        </p:nvSpPr>
        <p:spPr>
          <a:xfrm>
            <a:off x="3457575" y="-800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7700F8AA-B48C-A04C-A87E-FED9DF581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17" b="39485"/>
          <a:stretch/>
        </p:blipFill>
        <p:spPr>
          <a:xfrm>
            <a:off x="10029697" y="384075"/>
            <a:ext cx="1867483" cy="49671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EEB7AD-F8B6-BC42-93AE-CD43D31DEE12}"/>
              </a:ext>
            </a:extLst>
          </p:cNvPr>
          <p:cNvCxnSpPr>
            <a:cxnSpLocks/>
          </p:cNvCxnSpPr>
          <p:nvPr userDrawn="1"/>
        </p:nvCxnSpPr>
        <p:spPr>
          <a:xfrm>
            <a:off x="688164" y="602238"/>
            <a:ext cx="0" cy="64699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13A76D-11E8-A443-8B89-3CDCCFB705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161" y="501931"/>
            <a:ext cx="10223092" cy="884238"/>
          </a:xfrm>
        </p:spPr>
        <p:txBody>
          <a:bodyPr anchor="ctr"/>
          <a:lstStyle>
            <a:lvl1pPr marL="91440" indent="-91440">
              <a:lnSpc>
                <a:spcPct val="70000"/>
              </a:lnSpc>
              <a:buFont typeface="System Font Regular"/>
              <a:buChar char=" "/>
              <a:tabLst/>
              <a:defRPr sz="3200" b="1">
                <a:solidFill>
                  <a:schemeClr val="tx2"/>
                </a:solidFill>
                <a:latin typeface="Noticia Text" panose="02000503060000020004" pitchFamily="2" charset="77"/>
              </a:defRPr>
            </a:lvl1pPr>
            <a:lvl2pPr marL="91440" indent="-91440">
              <a:lnSpc>
                <a:spcPct val="7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  <a:p>
            <a:pPr lvl="1"/>
            <a:r>
              <a:rPr lang="en-US" dirty="0"/>
              <a:t>Insert Subtitle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C13EE80-DE12-B94D-87AE-69F6B244D64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5930899" y="2007605"/>
            <a:ext cx="4904654" cy="4169358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0070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0F5430C-4E3E-2B4A-8600-5BD8743898C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78296" y="268730"/>
            <a:ext cx="11635400" cy="4343642"/>
          </a:xfrm>
        </p:spPr>
        <p:txBody>
          <a:bodyPr/>
          <a:lstStyle>
            <a:lvl1pPr marL="0" indent="0">
              <a:buNone/>
              <a:defRPr sz="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Shape 119">
            <a:extLst>
              <a:ext uri="{FF2B5EF4-FFF2-40B4-BE49-F238E27FC236}">
                <a16:creationId xmlns:a16="http://schemas.microsoft.com/office/drawing/2014/main" id="{0588C731-4487-7F4C-9D27-65D9F7585F60}"/>
              </a:ext>
            </a:extLst>
          </p:cNvPr>
          <p:cNvSpPr/>
          <p:nvPr userDrawn="1"/>
        </p:nvSpPr>
        <p:spPr>
          <a:xfrm>
            <a:off x="278296" y="4886643"/>
            <a:ext cx="11635409" cy="1697787"/>
          </a:xfrm>
          <a:prstGeom prst="rect">
            <a:avLst/>
          </a:prstGeom>
          <a:solidFill>
            <a:srgbClr val="2B466D"/>
          </a:solidFill>
          <a:ln w="12700">
            <a:miter lim="400000"/>
          </a:ln>
        </p:spPr>
        <p:txBody>
          <a:bodyPr lIns="25399" tIns="25399" rIns="25399" bIns="25399" anchor="ctr"/>
          <a:lstStyle/>
          <a:p>
            <a:pPr lvl="0" algn="ctr" defTabSz="412724" hangingPunct="0"/>
            <a:endParaRPr sz="1600" kern="0" noProof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D1129CF-B5D5-114F-9FC2-3F4CFBFD0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8968" y="4971420"/>
            <a:ext cx="5910167" cy="1514694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457200" indent="0" algn="l">
              <a:buNone/>
              <a:defRPr sz="1400">
                <a:solidFill>
                  <a:schemeClr val="bg1"/>
                </a:solidFill>
              </a:defRPr>
            </a:lvl2pPr>
            <a:lvl3pPr marL="914400" indent="0" algn="l">
              <a:buNone/>
              <a:defRPr sz="1200">
                <a:solidFill>
                  <a:schemeClr val="bg1"/>
                </a:solidFill>
              </a:defRPr>
            </a:lvl3pPr>
            <a:lvl4pPr marL="1371600" indent="0" algn="l">
              <a:buNone/>
              <a:defRPr sz="1100">
                <a:solidFill>
                  <a:schemeClr val="bg1"/>
                </a:solidFill>
              </a:defRPr>
            </a:lvl4pPr>
            <a:lvl5pPr marL="1828800" indent="0" algn="l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D13052-38B4-3742-A3CD-42B90F503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07430" y="6652644"/>
            <a:ext cx="5810250" cy="137795"/>
          </a:xfrm>
        </p:spPr>
        <p:txBody>
          <a:bodyPr/>
          <a:lstStyle/>
          <a:p>
            <a:r>
              <a:rPr lang="en-US" dirty="0"/>
              <a:t>© 2022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 | </a:t>
            </a:r>
            <a:fld id="{CDF6EA6A-59C7-4E41-A68B-1DF3A502FE69}" type="slidenum">
              <a:rPr smtClean="0"/>
              <a:pPr/>
              <a:t>‹#›</a:t>
            </a:fld>
            <a:endParaRPr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1A40E0-B8B7-4543-94BD-64DEC8B5BDDD}"/>
              </a:ext>
            </a:extLst>
          </p:cNvPr>
          <p:cNvCxnSpPr>
            <a:cxnSpLocks/>
          </p:cNvCxnSpPr>
          <p:nvPr userDrawn="1"/>
        </p:nvCxnSpPr>
        <p:spPr>
          <a:xfrm>
            <a:off x="5739714" y="5226311"/>
            <a:ext cx="0" cy="10033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E449ACA-808D-ED41-903A-948511F2F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5873" y="5286648"/>
            <a:ext cx="5180162" cy="884238"/>
          </a:xfrm>
        </p:spPr>
        <p:txBody>
          <a:bodyPr anchor="ctr"/>
          <a:lstStyle>
            <a:lvl1pPr marL="91440" indent="-91440">
              <a:lnSpc>
                <a:spcPct val="70000"/>
              </a:lnSpc>
              <a:buFont typeface="System Font Regular"/>
              <a:buChar char=" "/>
              <a:tabLst/>
              <a:defRPr sz="3200" b="1">
                <a:solidFill>
                  <a:schemeClr val="bg1"/>
                </a:solidFill>
                <a:latin typeface="Noticia Text" panose="02000503060000020004" pitchFamily="2" charset="77"/>
              </a:defRPr>
            </a:lvl1pPr>
            <a:lvl2pPr marL="91440" indent="-91440">
              <a:lnSpc>
                <a:spcPct val="70000"/>
              </a:lnSpc>
              <a:buFont typeface="System Font Regular"/>
              <a:buChar char=" "/>
              <a:tabLst/>
              <a:defRPr>
                <a:solidFill>
                  <a:schemeClr val="bg1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  <a:p>
            <a:pPr lvl="1"/>
            <a:r>
              <a:rPr lang="en-US" dirty="0"/>
              <a:t>Insert Subtitle Here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782D990D-4FA9-2A43-B7FB-9CFF140D0D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17" b="39485"/>
          <a:stretch/>
        </p:blipFill>
        <p:spPr>
          <a:xfrm>
            <a:off x="10029697" y="384075"/>
            <a:ext cx="1867483" cy="49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35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2">
    <p:bg>
      <p:bgPr>
        <a:solidFill>
          <a:srgbClr val="DDE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0AA8B7BD-C1D8-B745-B452-95794C8A2E81}"/>
              </a:ext>
            </a:extLst>
          </p:cNvPr>
          <p:cNvSpPr/>
          <p:nvPr userDrawn="1"/>
        </p:nvSpPr>
        <p:spPr>
          <a:xfrm>
            <a:off x="274320" y="274320"/>
            <a:ext cx="11643360" cy="6314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58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75CE9FC-1B14-6E47-BFEC-D5C34EDE1883}"/>
              </a:ext>
            </a:extLst>
          </p:cNvPr>
          <p:cNvSpPr/>
          <p:nvPr userDrawn="1"/>
        </p:nvSpPr>
        <p:spPr>
          <a:xfrm>
            <a:off x="6107430" y="0"/>
            <a:ext cx="6084570" cy="6858000"/>
          </a:xfrm>
          <a:prstGeom prst="rect">
            <a:avLst/>
          </a:prstGeom>
          <a:solidFill>
            <a:srgbClr val="EDF1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EA0D0-DA87-AD43-8694-B5F713F08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4533"/>
            <a:ext cx="4919663" cy="3772430"/>
          </a:xfrm>
        </p:spPr>
        <p:txBody>
          <a:bodyPr>
            <a:noAutofit/>
          </a:bodyPr>
          <a:lstStyle>
            <a:lvl1pPr marL="0" indent="0" algn="l">
              <a:buNone/>
              <a:defRPr b="0" i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36FD5-F768-7A4D-94BC-593F30116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07430" y="6652644"/>
            <a:ext cx="5810250" cy="137795"/>
          </a:xfrm>
        </p:spPr>
        <p:txBody>
          <a:bodyPr/>
          <a:lstStyle/>
          <a:p>
            <a:r>
              <a:rPr lang="en-US" dirty="0"/>
              <a:t>© 2022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 | </a:t>
            </a:r>
            <a:fld id="{CDF6EA6A-59C7-4E41-A68B-1DF3A502FE69}" type="slidenum">
              <a:rPr smtClean="0"/>
              <a:pPr/>
              <a:t>‹#›</a:t>
            </a:fld>
            <a:endParaRPr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CDC8673-1520-5242-83DA-6E77A047792B}"/>
              </a:ext>
            </a:extLst>
          </p:cNvPr>
          <p:cNvSpPr txBox="1"/>
          <p:nvPr userDrawn="1"/>
        </p:nvSpPr>
        <p:spPr>
          <a:xfrm>
            <a:off x="3457575" y="-800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168E6CA-D522-AA4F-8E4E-D32E7F22B39E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696075" y="2404533"/>
            <a:ext cx="4919663" cy="3772430"/>
          </a:xfrm>
        </p:spPr>
        <p:txBody>
          <a:bodyPr>
            <a:noAutofit/>
          </a:bodyPr>
          <a:lstStyle>
            <a:lvl1pPr marL="0" indent="0" algn="l">
              <a:buNone/>
              <a:defRPr b="0" i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E736781-CB97-5F4A-9049-0F103BEE82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17" b="39485"/>
          <a:stretch/>
        </p:blipFill>
        <p:spPr>
          <a:xfrm>
            <a:off x="10029697" y="384075"/>
            <a:ext cx="1867483" cy="49671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7A3470-C983-9246-ACC4-AD6A0C9CD1DA}"/>
              </a:ext>
            </a:extLst>
          </p:cNvPr>
          <p:cNvCxnSpPr>
            <a:cxnSpLocks/>
          </p:cNvCxnSpPr>
          <p:nvPr userDrawn="1"/>
        </p:nvCxnSpPr>
        <p:spPr>
          <a:xfrm>
            <a:off x="5974591" y="1710814"/>
            <a:ext cx="38275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FA2A568-85E2-B744-AADC-0C53B6EDD2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714171"/>
            <a:ext cx="10720388" cy="884238"/>
          </a:xfrm>
        </p:spPr>
        <p:txBody>
          <a:bodyPr anchor="ctr"/>
          <a:lstStyle>
            <a:lvl1pPr marL="91440" indent="-91440" algn="ctr">
              <a:lnSpc>
                <a:spcPct val="70000"/>
              </a:lnSpc>
              <a:buFont typeface="System Font Regular"/>
              <a:buChar char=" "/>
              <a:tabLst/>
              <a:defRPr sz="3200" b="1">
                <a:solidFill>
                  <a:schemeClr val="tx2"/>
                </a:solidFill>
                <a:latin typeface="Noticia Text" panose="02000503060000020004" pitchFamily="2" charset="77"/>
              </a:defRPr>
            </a:lvl1pPr>
            <a:lvl2pPr marL="91440" indent="-91440" algn="ctr">
              <a:lnSpc>
                <a:spcPct val="7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  <a:p>
            <a:pPr lvl="1"/>
            <a:r>
              <a:rPr lang="en-US" dirty="0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371362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36FD5-F768-7A4D-94BC-593F30116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07430" y="6652644"/>
            <a:ext cx="5810250" cy="137795"/>
          </a:xfrm>
        </p:spPr>
        <p:txBody>
          <a:bodyPr/>
          <a:lstStyle/>
          <a:p>
            <a:r>
              <a:rPr lang="en-US" dirty="0"/>
              <a:t>© 2022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 | </a:t>
            </a:r>
            <a:fld id="{CDF6EA6A-59C7-4E41-A68B-1DF3A502FE69}" type="slidenum">
              <a:rPr smtClean="0"/>
              <a:pPr/>
              <a:t>‹#›</a:t>
            </a:fld>
            <a:endParaRPr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BA216C-409A-D348-A199-76B6B283D7ED}"/>
              </a:ext>
            </a:extLst>
          </p:cNvPr>
          <p:cNvSpPr/>
          <p:nvPr userDrawn="1"/>
        </p:nvSpPr>
        <p:spPr>
          <a:xfrm>
            <a:off x="2834640" y="587828"/>
            <a:ext cx="8490857" cy="5525588"/>
          </a:xfrm>
          <a:prstGeom prst="rect">
            <a:avLst/>
          </a:prstGeom>
          <a:solidFill>
            <a:srgbClr val="A6B4C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326FE07-069C-3F49-8C3E-5987A40DB20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26937" y="3159303"/>
            <a:ext cx="5971226" cy="251791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Insert graph or table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D7D108C-4E38-6942-9233-4E37BD3EC0B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726937" y="2202243"/>
            <a:ext cx="5970906" cy="667512"/>
          </a:xfrm>
        </p:spPr>
        <p:txBody>
          <a:bodyPr>
            <a:noAutofit/>
          </a:bodyPr>
          <a:lstStyle>
            <a:lvl1pPr marL="0" indent="0" algn="l"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l"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l"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l"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l"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Insert content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53AAF96-826A-054C-8359-9CC628069C4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675798" y="1298713"/>
            <a:ext cx="2148490" cy="4617202"/>
          </a:xfrm>
          <a:custGeom>
            <a:avLst/>
            <a:gdLst>
              <a:gd name="connsiteX0" fmla="*/ 0 w 2161742"/>
              <a:gd name="connsiteY0" fmla="*/ 280789 h 4627417"/>
              <a:gd name="connsiteX1" fmla="*/ 280789 w 2161742"/>
              <a:gd name="connsiteY1" fmla="*/ 0 h 4627417"/>
              <a:gd name="connsiteX2" fmla="*/ 1880953 w 2161742"/>
              <a:gd name="connsiteY2" fmla="*/ 0 h 4627417"/>
              <a:gd name="connsiteX3" fmla="*/ 2161742 w 2161742"/>
              <a:gd name="connsiteY3" fmla="*/ 280789 h 4627417"/>
              <a:gd name="connsiteX4" fmla="*/ 2161742 w 2161742"/>
              <a:gd name="connsiteY4" fmla="*/ 4346628 h 4627417"/>
              <a:gd name="connsiteX5" fmla="*/ 1880953 w 2161742"/>
              <a:gd name="connsiteY5" fmla="*/ 4627417 h 4627417"/>
              <a:gd name="connsiteX6" fmla="*/ 280789 w 2161742"/>
              <a:gd name="connsiteY6" fmla="*/ 4627417 h 4627417"/>
              <a:gd name="connsiteX7" fmla="*/ 0 w 2161742"/>
              <a:gd name="connsiteY7" fmla="*/ 4346628 h 4627417"/>
              <a:gd name="connsiteX8" fmla="*/ 0 w 2161742"/>
              <a:gd name="connsiteY8" fmla="*/ 280789 h 4627417"/>
              <a:gd name="connsiteX0" fmla="*/ 0 w 2161742"/>
              <a:gd name="connsiteY0" fmla="*/ 280789 h 4627417"/>
              <a:gd name="connsiteX1" fmla="*/ 280789 w 2161742"/>
              <a:gd name="connsiteY1" fmla="*/ 0 h 4627417"/>
              <a:gd name="connsiteX2" fmla="*/ 1880953 w 2161742"/>
              <a:gd name="connsiteY2" fmla="*/ 0 h 4627417"/>
              <a:gd name="connsiteX3" fmla="*/ 2161742 w 2161742"/>
              <a:gd name="connsiteY3" fmla="*/ 280789 h 4627417"/>
              <a:gd name="connsiteX4" fmla="*/ 2161742 w 2161742"/>
              <a:gd name="connsiteY4" fmla="*/ 4346628 h 4627417"/>
              <a:gd name="connsiteX5" fmla="*/ 1880953 w 2161742"/>
              <a:gd name="connsiteY5" fmla="*/ 4627417 h 4627417"/>
              <a:gd name="connsiteX6" fmla="*/ 280789 w 2161742"/>
              <a:gd name="connsiteY6" fmla="*/ 4627417 h 4627417"/>
              <a:gd name="connsiteX7" fmla="*/ 13252 w 2161742"/>
              <a:gd name="connsiteY7" fmla="*/ 4333376 h 4627417"/>
              <a:gd name="connsiteX8" fmla="*/ 0 w 2161742"/>
              <a:gd name="connsiteY8" fmla="*/ 280789 h 4627417"/>
              <a:gd name="connsiteX0" fmla="*/ 13252 w 2148490"/>
              <a:gd name="connsiteY0" fmla="*/ 280789 h 4627417"/>
              <a:gd name="connsiteX1" fmla="*/ 267537 w 2148490"/>
              <a:gd name="connsiteY1" fmla="*/ 0 h 4627417"/>
              <a:gd name="connsiteX2" fmla="*/ 1867701 w 2148490"/>
              <a:gd name="connsiteY2" fmla="*/ 0 h 4627417"/>
              <a:gd name="connsiteX3" fmla="*/ 2148490 w 2148490"/>
              <a:gd name="connsiteY3" fmla="*/ 280789 h 4627417"/>
              <a:gd name="connsiteX4" fmla="*/ 2148490 w 2148490"/>
              <a:gd name="connsiteY4" fmla="*/ 4346628 h 4627417"/>
              <a:gd name="connsiteX5" fmla="*/ 1867701 w 2148490"/>
              <a:gd name="connsiteY5" fmla="*/ 4627417 h 4627417"/>
              <a:gd name="connsiteX6" fmla="*/ 267537 w 2148490"/>
              <a:gd name="connsiteY6" fmla="*/ 4627417 h 4627417"/>
              <a:gd name="connsiteX7" fmla="*/ 0 w 2148490"/>
              <a:gd name="connsiteY7" fmla="*/ 4333376 h 4627417"/>
              <a:gd name="connsiteX8" fmla="*/ 13252 w 2148490"/>
              <a:gd name="connsiteY8" fmla="*/ 280789 h 4627417"/>
              <a:gd name="connsiteX0" fmla="*/ 13252 w 2148490"/>
              <a:gd name="connsiteY0" fmla="*/ 280789 h 4627417"/>
              <a:gd name="connsiteX1" fmla="*/ 267537 w 2148490"/>
              <a:gd name="connsiteY1" fmla="*/ 0 h 4627417"/>
              <a:gd name="connsiteX2" fmla="*/ 1867701 w 2148490"/>
              <a:gd name="connsiteY2" fmla="*/ 0 h 4627417"/>
              <a:gd name="connsiteX3" fmla="*/ 2148490 w 2148490"/>
              <a:gd name="connsiteY3" fmla="*/ 280789 h 4627417"/>
              <a:gd name="connsiteX4" fmla="*/ 2148490 w 2148490"/>
              <a:gd name="connsiteY4" fmla="*/ 4346628 h 4627417"/>
              <a:gd name="connsiteX5" fmla="*/ 1867701 w 2148490"/>
              <a:gd name="connsiteY5" fmla="*/ 4627417 h 4627417"/>
              <a:gd name="connsiteX6" fmla="*/ 260911 w 2148490"/>
              <a:gd name="connsiteY6" fmla="*/ 4607539 h 4627417"/>
              <a:gd name="connsiteX7" fmla="*/ 0 w 2148490"/>
              <a:gd name="connsiteY7" fmla="*/ 4333376 h 4627417"/>
              <a:gd name="connsiteX8" fmla="*/ 13252 w 2148490"/>
              <a:gd name="connsiteY8" fmla="*/ 280789 h 4627417"/>
              <a:gd name="connsiteX0" fmla="*/ 13252 w 2148490"/>
              <a:gd name="connsiteY0" fmla="*/ 280789 h 4614165"/>
              <a:gd name="connsiteX1" fmla="*/ 267537 w 2148490"/>
              <a:gd name="connsiteY1" fmla="*/ 0 h 4614165"/>
              <a:gd name="connsiteX2" fmla="*/ 1867701 w 2148490"/>
              <a:gd name="connsiteY2" fmla="*/ 0 h 4614165"/>
              <a:gd name="connsiteX3" fmla="*/ 2148490 w 2148490"/>
              <a:gd name="connsiteY3" fmla="*/ 280789 h 4614165"/>
              <a:gd name="connsiteX4" fmla="*/ 2148490 w 2148490"/>
              <a:gd name="connsiteY4" fmla="*/ 4346628 h 4614165"/>
              <a:gd name="connsiteX5" fmla="*/ 1861074 w 2148490"/>
              <a:gd name="connsiteY5" fmla="*/ 4614165 h 4614165"/>
              <a:gd name="connsiteX6" fmla="*/ 260911 w 2148490"/>
              <a:gd name="connsiteY6" fmla="*/ 4607539 h 4614165"/>
              <a:gd name="connsiteX7" fmla="*/ 0 w 2148490"/>
              <a:gd name="connsiteY7" fmla="*/ 4333376 h 4614165"/>
              <a:gd name="connsiteX8" fmla="*/ 13252 w 2148490"/>
              <a:gd name="connsiteY8" fmla="*/ 280789 h 4614165"/>
              <a:gd name="connsiteX0" fmla="*/ 13252 w 2148490"/>
              <a:gd name="connsiteY0" fmla="*/ 280789 h 4614165"/>
              <a:gd name="connsiteX1" fmla="*/ 267537 w 2148490"/>
              <a:gd name="connsiteY1" fmla="*/ 0 h 4614165"/>
              <a:gd name="connsiteX2" fmla="*/ 1650498 w 2148490"/>
              <a:gd name="connsiteY2" fmla="*/ 3589 h 4614165"/>
              <a:gd name="connsiteX3" fmla="*/ 1867701 w 2148490"/>
              <a:gd name="connsiteY3" fmla="*/ 0 h 4614165"/>
              <a:gd name="connsiteX4" fmla="*/ 2148490 w 2148490"/>
              <a:gd name="connsiteY4" fmla="*/ 280789 h 4614165"/>
              <a:gd name="connsiteX5" fmla="*/ 2148490 w 2148490"/>
              <a:gd name="connsiteY5" fmla="*/ 4346628 h 4614165"/>
              <a:gd name="connsiteX6" fmla="*/ 1861074 w 2148490"/>
              <a:gd name="connsiteY6" fmla="*/ 4614165 h 4614165"/>
              <a:gd name="connsiteX7" fmla="*/ 260911 w 2148490"/>
              <a:gd name="connsiteY7" fmla="*/ 4607539 h 4614165"/>
              <a:gd name="connsiteX8" fmla="*/ 0 w 2148490"/>
              <a:gd name="connsiteY8" fmla="*/ 4333376 h 4614165"/>
              <a:gd name="connsiteX9" fmla="*/ 13252 w 2148490"/>
              <a:gd name="connsiteY9" fmla="*/ 280789 h 4614165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1650498 w 2148490"/>
              <a:gd name="connsiteY3" fmla="*/ 6626 h 4617202"/>
              <a:gd name="connsiteX4" fmla="*/ 1867701 w 2148490"/>
              <a:gd name="connsiteY4" fmla="*/ 3037 h 4617202"/>
              <a:gd name="connsiteX5" fmla="*/ 2148490 w 2148490"/>
              <a:gd name="connsiteY5" fmla="*/ 283826 h 4617202"/>
              <a:gd name="connsiteX6" fmla="*/ 2148490 w 2148490"/>
              <a:gd name="connsiteY6" fmla="*/ 4349665 h 4617202"/>
              <a:gd name="connsiteX7" fmla="*/ 1861074 w 2148490"/>
              <a:gd name="connsiteY7" fmla="*/ 4617202 h 4617202"/>
              <a:gd name="connsiteX8" fmla="*/ 260911 w 2148490"/>
              <a:gd name="connsiteY8" fmla="*/ 4610576 h 4617202"/>
              <a:gd name="connsiteX9" fmla="*/ 0 w 2148490"/>
              <a:gd name="connsiteY9" fmla="*/ 4336413 h 4617202"/>
              <a:gd name="connsiteX10" fmla="*/ 13252 w 2148490"/>
              <a:gd name="connsiteY10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04185 w 2148490"/>
              <a:gd name="connsiteY3" fmla="*/ 106017 h 4617202"/>
              <a:gd name="connsiteX4" fmla="*/ 1650498 w 2148490"/>
              <a:gd name="connsiteY4" fmla="*/ 6626 h 4617202"/>
              <a:gd name="connsiteX5" fmla="*/ 1867701 w 2148490"/>
              <a:gd name="connsiteY5" fmla="*/ 3037 h 4617202"/>
              <a:gd name="connsiteX6" fmla="*/ 2148490 w 2148490"/>
              <a:gd name="connsiteY6" fmla="*/ 283826 h 4617202"/>
              <a:gd name="connsiteX7" fmla="*/ 2148490 w 2148490"/>
              <a:gd name="connsiteY7" fmla="*/ 4349665 h 4617202"/>
              <a:gd name="connsiteX8" fmla="*/ 1861074 w 2148490"/>
              <a:gd name="connsiteY8" fmla="*/ 4617202 h 4617202"/>
              <a:gd name="connsiteX9" fmla="*/ 260911 w 2148490"/>
              <a:gd name="connsiteY9" fmla="*/ 4610576 h 4617202"/>
              <a:gd name="connsiteX10" fmla="*/ 0 w 2148490"/>
              <a:gd name="connsiteY10" fmla="*/ 4336413 h 4617202"/>
              <a:gd name="connsiteX11" fmla="*/ 13252 w 2148490"/>
              <a:gd name="connsiteY11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04185 w 2148490"/>
              <a:gd name="connsiteY3" fmla="*/ 106017 h 4617202"/>
              <a:gd name="connsiteX4" fmla="*/ 630080 w 2148490"/>
              <a:gd name="connsiteY4" fmla="*/ 172278 h 4617202"/>
              <a:gd name="connsiteX5" fmla="*/ 1650498 w 2148490"/>
              <a:gd name="connsiteY5" fmla="*/ 6626 h 4617202"/>
              <a:gd name="connsiteX6" fmla="*/ 1867701 w 2148490"/>
              <a:gd name="connsiteY6" fmla="*/ 3037 h 4617202"/>
              <a:gd name="connsiteX7" fmla="*/ 2148490 w 2148490"/>
              <a:gd name="connsiteY7" fmla="*/ 283826 h 4617202"/>
              <a:gd name="connsiteX8" fmla="*/ 2148490 w 2148490"/>
              <a:gd name="connsiteY8" fmla="*/ 4349665 h 4617202"/>
              <a:gd name="connsiteX9" fmla="*/ 1861074 w 2148490"/>
              <a:gd name="connsiteY9" fmla="*/ 4617202 h 4617202"/>
              <a:gd name="connsiteX10" fmla="*/ 260911 w 2148490"/>
              <a:gd name="connsiteY10" fmla="*/ 4610576 h 4617202"/>
              <a:gd name="connsiteX11" fmla="*/ 0 w 2148490"/>
              <a:gd name="connsiteY11" fmla="*/ 4336413 h 4617202"/>
              <a:gd name="connsiteX12" fmla="*/ 13252 w 2148490"/>
              <a:gd name="connsiteY12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04185 w 2148490"/>
              <a:gd name="connsiteY3" fmla="*/ 106017 h 4617202"/>
              <a:gd name="connsiteX4" fmla="*/ 630080 w 2148490"/>
              <a:gd name="connsiteY4" fmla="*/ 172278 h 4617202"/>
              <a:gd name="connsiteX5" fmla="*/ 1637245 w 2148490"/>
              <a:gd name="connsiteY5" fmla="*/ 165652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04185 w 2148490"/>
              <a:gd name="connsiteY3" fmla="*/ 106017 h 4617202"/>
              <a:gd name="connsiteX4" fmla="*/ 630080 w 2148490"/>
              <a:gd name="connsiteY4" fmla="*/ 172278 h 4617202"/>
              <a:gd name="connsiteX5" fmla="*/ 1637245 w 2148490"/>
              <a:gd name="connsiteY5" fmla="*/ 165652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04185 w 2148490"/>
              <a:gd name="connsiteY3" fmla="*/ 106017 h 4617202"/>
              <a:gd name="connsiteX4" fmla="*/ 630080 w 2148490"/>
              <a:gd name="connsiteY4" fmla="*/ 184978 h 4617202"/>
              <a:gd name="connsiteX5" fmla="*/ 1637245 w 2148490"/>
              <a:gd name="connsiteY5" fmla="*/ 165652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04185 w 2148490"/>
              <a:gd name="connsiteY3" fmla="*/ 106017 h 4617202"/>
              <a:gd name="connsiteX4" fmla="*/ 630080 w 2148490"/>
              <a:gd name="connsiteY4" fmla="*/ 184978 h 4617202"/>
              <a:gd name="connsiteX5" fmla="*/ 1637245 w 2148490"/>
              <a:gd name="connsiteY5" fmla="*/ 165652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04185 w 2148490"/>
              <a:gd name="connsiteY3" fmla="*/ 106017 h 4617202"/>
              <a:gd name="connsiteX4" fmla="*/ 630080 w 2148490"/>
              <a:gd name="connsiteY4" fmla="*/ 178628 h 4617202"/>
              <a:gd name="connsiteX5" fmla="*/ 1637245 w 2148490"/>
              <a:gd name="connsiteY5" fmla="*/ 165652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30080 w 2148490"/>
              <a:gd name="connsiteY4" fmla="*/ 178628 h 4617202"/>
              <a:gd name="connsiteX5" fmla="*/ 1637245 w 2148490"/>
              <a:gd name="connsiteY5" fmla="*/ 165652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30080 w 2148490"/>
              <a:gd name="connsiteY4" fmla="*/ 178628 h 4617202"/>
              <a:gd name="connsiteX5" fmla="*/ 1627720 w 2148490"/>
              <a:gd name="connsiteY5" fmla="*/ 143427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30080 w 2148490"/>
              <a:gd name="connsiteY4" fmla="*/ 178628 h 4617202"/>
              <a:gd name="connsiteX5" fmla="*/ 1627720 w 2148490"/>
              <a:gd name="connsiteY5" fmla="*/ 143427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30080 w 2148490"/>
              <a:gd name="connsiteY4" fmla="*/ 178628 h 4617202"/>
              <a:gd name="connsiteX5" fmla="*/ 1543652 w 2148490"/>
              <a:gd name="connsiteY5" fmla="*/ 174487 h 4617202"/>
              <a:gd name="connsiteX6" fmla="*/ 1627720 w 2148490"/>
              <a:gd name="connsiteY6" fmla="*/ 143427 h 4617202"/>
              <a:gd name="connsiteX7" fmla="*/ 1650498 w 2148490"/>
              <a:gd name="connsiteY7" fmla="*/ 6626 h 4617202"/>
              <a:gd name="connsiteX8" fmla="*/ 1867701 w 2148490"/>
              <a:gd name="connsiteY8" fmla="*/ 3037 h 4617202"/>
              <a:gd name="connsiteX9" fmla="*/ 2148490 w 2148490"/>
              <a:gd name="connsiteY9" fmla="*/ 283826 h 4617202"/>
              <a:gd name="connsiteX10" fmla="*/ 2148490 w 2148490"/>
              <a:gd name="connsiteY10" fmla="*/ 4349665 h 4617202"/>
              <a:gd name="connsiteX11" fmla="*/ 1861074 w 2148490"/>
              <a:gd name="connsiteY11" fmla="*/ 4617202 h 4617202"/>
              <a:gd name="connsiteX12" fmla="*/ 260911 w 2148490"/>
              <a:gd name="connsiteY12" fmla="*/ 4610576 h 4617202"/>
              <a:gd name="connsiteX13" fmla="*/ 0 w 2148490"/>
              <a:gd name="connsiteY13" fmla="*/ 4336413 h 4617202"/>
              <a:gd name="connsiteX14" fmla="*/ 13252 w 2148490"/>
              <a:gd name="connsiteY14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30080 w 2148490"/>
              <a:gd name="connsiteY4" fmla="*/ 178628 h 4617202"/>
              <a:gd name="connsiteX5" fmla="*/ 1543652 w 2148490"/>
              <a:gd name="connsiteY5" fmla="*/ 174487 h 4617202"/>
              <a:gd name="connsiteX6" fmla="*/ 1627720 w 2148490"/>
              <a:gd name="connsiteY6" fmla="*/ 143427 h 4617202"/>
              <a:gd name="connsiteX7" fmla="*/ 1650498 w 2148490"/>
              <a:gd name="connsiteY7" fmla="*/ 6626 h 4617202"/>
              <a:gd name="connsiteX8" fmla="*/ 1867701 w 2148490"/>
              <a:gd name="connsiteY8" fmla="*/ 3037 h 4617202"/>
              <a:gd name="connsiteX9" fmla="*/ 2148490 w 2148490"/>
              <a:gd name="connsiteY9" fmla="*/ 283826 h 4617202"/>
              <a:gd name="connsiteX10" fmla="*/ 2148490 w 2148490"/>
              <a:gd name="connsiteY10" fmla="*/ 4349665 h 4617202"/>
              <a:gd name="connsiteX11" fmla="*/ 1861074 w 2148490"/>
              <a:gd name="connsiteY11" fmla="*/ 4617202 h 4617202"/>
              <a:gd name="connsiteX12" fmla="*/ 260911 w 2148490"/>
              <a:gd name="connsiteY12" fmla="*/ 4610576 h 4617202"/>
              <a:gd name="connsiteX13" fmla="*/ 0 w 2148490"/>
              <a:gd name="connsiteY13" fmla="*/ 4336413 h 4617202"/>
              <a:gd name="connsiteX14" fmla="*/ 13252 w 2148490"/>
              <a:gd name="connsiteY14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30080 w 2148490"/>
              <a:gd name="connsiteY4" fmla="*/ 178628 h 4617202"/>
              <a:gd name="connsiteX5" fmla="*/ 1543652 w 2148490"/>
              <a:gd name="connsiteY5" fmla="*/ 174487 h 4617202"/>
              <a:gd name="connsiteX6" fmla="*/ 1627720 w 2148490"/>
              <a:gd name="connsiteY6" fmla="*/ 143427 h 4617202"/>
              <a:gd name="connsiteX7" fmla="*/ 1650498 w 2148490"/>
              <a:gd name="connsiteY7" fmla="*/ 6626 h 4617202"/>
              <a:gd name="connsiteX8" fmla="*/ 1867701 w 2148490"/>
              <a:gd name="connsiteY8" fmla="*/ 3037 h 4617202"/>
              <a:gd name="connsiteX9" fmla="*/ 2148490 w 2148490"/>
              <a:gd name="connsiteY9" fmla="*/ 283826 h 4617202"/>
              <a:gd name="connsiteX10" fmla="*/ 2148490 w 2148490"/>
              <a:gd name="connsiteY10" fmla="*/ 4349665 h 4617202"/>
              <a:gd name="connsiteX11" fmla="*/ 1861074 w 2148490"/>
              <a:gd name="connsiteY11" fmla="*/ 4617202 h 4617202"/>
              <a:gd name="connsiteX12" fmla="*/ 260911 w 2148490"/>
              <a:gd name="connsiteY12" fmla="*/ 4610576 h 4617202"/>
              <a:gd name="connsiteX13" fmla="*/ 0 w 2148490"/>
              <a:gd name="connsiteY13" fmla="*/ 4336413 h 4617202"/>
              <a:gd name="connsiteX14" fmla="*/ 13252 w 2148490"/>
              <a:gd name="connsiteY14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61830 w 2148490"/>
              <a:gd name="connsiteY4" fmla="*/ 181803 h 4617202"/>
              <a:gd name="connsiteX5" fmla="*/ 1543652 w 2148490"/>
              <a:gd name="connsiteY5" fmla="*/ 174487 h 4617202"/>
              <a:gd name="connsiteX6" fmla="*/ 1627720 w 2148490"/>
              <a:gd name="connsiteY6" fmla="*/ 143427 h 4617202"/>
              <a:gd name="connsiteX7" fmla="*/ 1650498 w 2148490"/>
              <a:gd name="connsiteY7" fmla="*/ 6626 h 4617202"/>
              <a:gd name="connsiteX8" fmla="*/ 1867701 w 2148490"/>
              <a:gd name="connsiteY8" fmla="*/ 3037 h 4617202"/>
              <a:gd name="connsiteX9" fmla="*/ 2148490 w 2148490"/>
              <a:gd name="connsiteY9" fmla="*/ 283826 h 4617202"/>
              <a:gd name="connsiteX10" fmla="*/ 2148490 w 2148490"/>
              <a:gd name="connsiteY10" fmla="*/ 4349665 h 4617202"/>
              <a:gd name="connsiteX11" fmla="*/ 1861074 w 2148490"/>
              <a:gd name="connsiteY11" fmla="*/ 4617202 h 4617202"/>
              <a:gd name="connsiteX12" fmla="*/ 260911 w 2148490"/>
              <a:gd name="connsiteY12" fmla="*/ 4610576 h 4617202"/>
              <a:gd name="connsiteX13" fmla="*/ 0 w 2148490"/>
              <a:gd name="connsiteY13" fmla="*/ 4336413 h 4617202"/>
              <a:gd name="connsiteX14" fmla="*/ 13252 w 2148490"/>
              <a:gd name="connsiteY14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61830 w 2148490"/>
              <a:gd name="connsiteY4" fmla="*/ 181803 h 4617202"/>
              <a:gd name="connsiteX5" fmla="*/ 1543652 w 2148490"/>
              <a:gd name="connsiteY5" fmla="*/ 174487 h 4617202"/>
              <a:gd name="connsiteX6" fmla="*/ 1627720 w 2148490"/>
              <a:gd name="connsiteY6" fmla="*/ 143427 h 4617202"/>
              <a:gd name="connsiteX7" fmla="*/ 1650498 w 2148490"/>
              <a:gd name="connsiteY7" fmla="*/ 6626 h 4617202"/>
              <a:gd name="connsiteX8" fmla="*/ 1867701 w 2148490"/>
              <a:gd name="connsiteY8" fmla="*/ 3037 h 4617202"/>
              <a:gd name="connsiteX9" fmla="*/ 2148490 w 2148490"/>
              <a:gd name="connsiteY9" fmla="*/ 283826 h 4617202"/>
              <a:gd name="connsiteX10" fmla="*/ 2148490 w 2148490"/>
              <a:gd name="connsiteY10" fmla="*/ 4349665 h 4617202"/>
              <a:gd name="connsiteX11" fmla="*/ 1861074 w 2148490"/>
              <a:gd name="connsiteY11" fmla="*/ 4617202 h 4617202"/>
              <a:gd name="connsiteX12" fmla="*/ 260911 w 2148490"/>
              <a:gd name="connsiteY12" fmla="*/ 4610576 h 4617202"/>
              <a:gd name="connsiteX13" fmla="*/ 0 w 2148490"/>
              <a:gd name="connsiteY13" fmla="*/ 4336413 h 4617202"/>
              <a:gd name="connsiteX14" fmla="*/ 13252 w 2148490"/>
              <a:gd name="connsiteY14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61830 w 2148490"/>
              <a:gd name="connsiteY4" fmla="*/ 181803 h 4617202"/>
              <a:gd name="connsiteX5" fmla="*/ 1543652 w 2148490"/>
              <a:gd name="connsiteY5" fmla="*/ 174487 h 4617202"/>
              <a:gd name="connsiteX6" fmla="*/ 1627720 w 2148490"/>
              <a:gd name="connsiteY6" fmla="*/ 143427 h 4617202"/>
              <a:gd name="connsiteX7" fmla="*/ 1650498 w 2148490"/>
              <a:gd name="connsiteY7" fmla="*/ 6626 h 4617202"/>
              <a:gd name="connsiteX8" fmla="*/ 1867701 w 2148490"/>
              <a:gd name="connsiteY8" fmla="*/ 3037 h 4617202"/>
              <a:gd name="connsiteX9" fmla="*/ 2148490 w 2148490"/>
              <a:gd name="connsiteY9" fmla="*/ 283826 h 4617202"/>
              <a:gd name="connsiteX10" fmla="*/ 2148490 w 2148490"/>
              <a:gd name="connsiteY10" fmla="*/ 4349665 h 4617202"/>
              <a:gd name="connsiteX11" fmla="*/ 1861074 w 2148490"/>
              <a:gd name="connsiteY11" fmla="*/ 4617202 h 4617202"/>
              <a:gd name="connsiteX12" fmla="*/ 260911 w 2148490"/>
              <a:gd name="connsiteY12" fmla="*/ 4610576 h 4617202"/>
              <a:gd name="connsiteX13" fmla="*/ 0 w 2148490"/>
              <a:gd name="connsiteY13" fmla="*/ 4336413 h 4617202"/>
              <a:gd name="connsiteX14" fmla="*/ 13252 w 2148490"/>
              <a:gd name="connsiteY14" fmla="*/ 283826 h 461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48490" h="4617202">
                <a:moveTo>
                  <a:pt x="13252" y="283826"/>
                </a:moveTo>
                <a:cubicBezTo>
                  <a:pt x="13252" y="128751"/>
                  <a:pt x="112462" y="3037"/>
                  <a:pt x="267537" y="3037"/>
                </a:cubicBezTo>
                <a:lnTo>
                  <a:pt x="484306" y="0"/>
                </a:lnTo>
                <a:cubicBezTo>
                  <a:pt x="499767" y="0"/>
                  <a:pt x="498249" y="109192"/>
                  <a:pt x="513710" y="109192"/>
                </a:cubicBezTo>
                <a:cubicBezTo>
                  <a:pt x="568099" y="192708"/>
                  <a:pt x="588391" y="174487"/>
                  <a:pt x="661830" y="181803"/>
                </a:cubicBezTo>
                <a:lnTo>
                  <a:pt x="1543652" y="174487"/>
                </a:lnTo>
                <a:cubicBezTo>
                  <a:pt x="1541650" y="171795"/>
                  <a:pt x="1611500" y="167700"/>
                  <a:pt x="1627720" y="143427"/>
                </a:cubicBezTo>
                <a:cubicBezTo>
                  <a:pt x="1660713" y="97827"/>
                  <a:pt x="1642905" y="52226"/>
                  <a:pt x="1650498" y="6626"/>
                </a:cubicBezTo>
                <a:lnTo>
                  <a:pt x="1867701" y="3037"/>
                </a:lnTo>
                <a:cubicBezTo>
                  <a:pt x="2022776" y="3037"/>
                  <a:pt x="2148490" y="128751"/>
                  <a:pt x="2148490" y="283826"/>
                </a:cubicBezTo>
                <a:lnTo>
                  <a:pt x="2148490" y="4349665"/>
                </a:lnTo>
                <a:cubicBezTo>
                  <a:pt x="2148490" y="4504740"/>
                  <a:pt x="2016149" y="4617202"/>
                  <a:pt x="1861074" y="4617202"/>
                </a:cubicBezTo>
                <a:lnTo>
                  <a:pt x="260911" y="4610576"/>
                </a:lnTo>
                <a:cubicBezTo>
                  <a:pt x="105836" y="4610576"/>
                  <a:pt x="0" y="4491488"/>
                  <a:pt x="0" y="4336413"/>
                </a:cubicBezTo>
                <a:cubicBezTo>
                  <a:pt x="0" y="2981133"/>
                  <a:pt x="13252" y="1639106"/>
                  <a:pt x="13252" y="283826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69B50A8E-BEBB-6547-A8B6-C8D84F215A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17" b="39485"/>
          <a:stretch/>
        </p:blipFill>
        <p:spPr>
          <a:xfrm>
            <a:off x="9427" y="164334"/>
            <a:ext cx="1867483" cy="49671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F25A2A-EC20-914A-8CC8-88116948D1D8}"/>
              </a:ext>
            </a:extLst>
          </p:cNvPr>
          <p:cNvCxnSpPr>
            <a:cxnSpLocks/>
          </p:cNvCxnSpPr>
          <p:nvPr userDrawn="1"/>
        </p:nvCxnSpPr>
        <p:spPr>
          <a:xfrm>
            <a:off x="4789940" y="1208592"/>
            <a:ext cx="0" cy="64699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5EB06557-CF2C-B547-B642-AD29958E875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26937" y="1108285"/>
            <a:ext cx="5970906" cy="884238"/>
          </a:xfrm>
        </p:spPr>
        <p:txBody>
          <a:bodyPr anchor="ctr"/>
          <a:lstStyle>
            <a:lvl1pPr marL="91440" indent="-91440">
              <a:lnSpc>
                <a:spcPct val="70000"/>
              </a:lnSpc>
              <a:buFont typeface="System Font Regular"/>
              <a:buChar char=" "/>
              <a:tabLst/>
              <a:defRPr sz="3200" b="1">
                <a:solidFill>
                  <a:schemeClr val="tx2"/>
                </a:solidFill>
                <a:latin typeface="Noticia Text" panose="02000503060000020004" pitchFamily="2" charset="77"/>
              </a:defRPr>
            </a:lvl1pPr>
            <a:lvl2pPr marL="91440" indent="-91440">
              <a:lnSpc>
                <a:spcPct val="7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  <a:p>
            <a:pPr lvl="1"/>
            <a:r>
              <a:rPr lang="en-US" dirty="0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733453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C38D4AF-D947-6545-9C06-5B9D8B99530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57366" y="1570815"/>
            <a:ext cx="2886075" cy="4729163"/>
          </a:xfrm>
          <a:prstGeom prst="roundRect">
            <a:avLst>
              <a:gd name="adj" fmla="val 5281"/>
            </a:avLst>
          </a:prstGeom>
          <a:solidFill>
            <a:schemeClr val="bg1"/>
          </a:solidFill>
        </p:spPr>
        <p:txBody>
          <a:bodyPr lIns="91440" tIns="91440" rIns="9144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Lorem ipsum dolor sit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amet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consectetur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adipiscing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elit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, sed do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eiusmod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tempor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incididunt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ut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labore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 et dolore magna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aliqua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54F275C7-33E8-0A4B-8F52-D0C2B148627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55072" y="4750520"/>
            <a:ext cx="2889860" cy="1549458"/>
          </a:xfrm>
          <a:custGeom>
            <a:avLst/>
            <a:gdLst>
              <a:gd name="connsiteX0" fmla="*/ 0 w 2886075"/>
              <a:gd name="connsiteY0" fmla="*/ 81827 h 1549458"/>
              <a:gd name="connsiteX1" fmla="*/ 81827 w 2886075"/>
              <a:gd name="connsiteY1" fmla="*/ 0 h 1549458"/>
              <a:gd name="connsiteX2" fmla="*/ 2804248 w 2886075"/>
              <a:gd name="connsiteY2" fmla="*/ 0 h 1549458"/>
              <a:gd name="connsiteX3" fmla="*/ 2886075 w 2886075"/>
              <a:gd name="connsiteY3" fmla="*/ 81827 h 1549458"/>
              <a:gd name="connsiteX4" fmla="*/ 2886075 w 2886075"/>
              <a:gd name="connsiteY4" fmla="*/ 1467631 h 1549458"/>
              <a:gd name="connsiteX5" fmla="*/ 2804248 w 2886075"/>
              <a:gd name="connsiteY5" fmla="*/ 1549458 h 1549458"/>
              <a:gd name="connsiteX6" fmla="*/ 81827 w 2886075"/>
              <a:gd name="connsiteY6" fmla="*/ 1549458 h 1549458"/>
              <a:gd name="connsiteX7" fmla="*/ 0 w 2886075"/>
              <a:gd name="connsiteY7" fmla="*/ 1467631 h 1549458"/>
              <a:gd name="connsiteX8" fmla="*/ 0 w 2886075"/>
              <a:gd name="connsiteY8" fmla="*/ 81827 h 1549458"/>
              <a:gd name="connsiteX0" fmla="*/ 20622 w 2906697"/>
              <a:gd name="connsiteY0" fmla="*/ 81827 h 1549458"/>
              <a:gd name="connsiteX1" fmla="*/ 19899 w 2906697"/>
              <a:gd name="connsiteY1" fmla="*/ 0 h 1549458"/>
              <a:gd name="connsiteX2" fmla="*/ 2824870 w 2906697"/>
              <a:gd name="connsiteY2" fmla="*/ 0 h 1549458"/>
              <a:gd name="connsiteX3" fmla="*/ 2906697 w 2906697"/>
              <a:gd name="connsiteY3" fmla="*/ 81827 h 1549458"/>
              <a:gd name="connsiteX4" fmla="*/ 2906697 w 2906697"/>
              <a:gd name="connsiteY4" fmla="*/ 1467631 h 1549458"/>
              <a:gd name="connsiteX5" fmla="*/ 2824870 w 2906697"/>
              <a:gd name="connsiteY5" fmla="*/ 1549458 h 1549458"/>
              <a:gd name="connsiteX6" fmla="*/ 102449 w 2906697"/>
              <a:gd name="connsiteY6" fmla="*/ 1549458 h 1549458"/>
              <a:gd name="connsiteX7" fmla="*/ 20622 w 2906697"/>
              <a:gd name="connsiteY7" fmla="*/ 1467631 h 1549458"/>
              <a:gd name="connsiteX8" fmla="*/ 20622 w 2906697"/>
              <a:gd name="connsiteY8" fmla="*/ 81827 h 1549458"/>
              <a:gd name="connsiteX0" fmla="*/ 2295 w 2888370"/>
              <a:gd name="connsiteY0" fmla="*/ 81827 h 1549458"/>
              <a:gd name="connsiteX1" fmla="*/ 1572 w 2888370"/>
              <a:gd name="connsiteY1" fmla="*/ 0 h 1549458"/>
              <a:gd name="connsiteX2" fmla="*/ 2806543 w 2888370"/>
              <a:gd name="connsiteY2" fmla="*/ 0 h 1549458"/>
              <a:gd name="connsiteX3" fmla="*/ 2888370 w 2888370"/>
              <a:gd name="connsiteY3" fmla="*/ 81827 h 1549458"/>
              <a:gd name="connsiteX4" fmla="*/ 2888370 w 2888370"/>
              <a:gd name="connsiteY4" fmla="*/ 1467631 h 1549458"/>
              <a:gd name="connsiteX5" fmla="*/ 2806543 w 2888370"/>
              <a:gd name="connsiteY5" fmla="*/ 1549458 h 1549458"/>
              <a:gd name="connsiteX6" fmla="*/ 84122 w 2888370"/>
              <a:gd name="connsiteY6" fmla="*/ 1549458 h 1549458"/>
              <a:gd name="connsiteX7" fmla="*/ 2295 w 2888370"/>
              <a:gd name="connsiteY7" fmla="*/ 1467631 h 1549458"/>
              <a:gd name="connsiteX8" fmla="*/ 2295 w 2888370"/>
              <a:gd name="connsiteY8" fmla="*/ 81827 h 1549458"/>
              <a:gd name="connsiteX0" fmla="*/ 2295 w 2906659"/>
              <a:gd name="connsiteY0" fmla="*/ 81827 h 1549458"/>
              <a:gd name="connsiteX1" fmla="*/ 1572 w 2906659"/>
              <a:gd name="connsiteY1" fmla="*/ 0 h 1549458"/>
              <a:gd name="connsiteX2" fmla="*/ 2885918 w 2906659"/>
              <a:gd name="connsiteY2" fmla="*/ 6350 h 1549458"/>
              <a:gd name="connsiteX3" fmla="*/ 2888370 w 2906659"/>
              <a:gd name="connsiteY3" fmla="*/ 81827 h 1549458"/>
              <a:gd name="connsiteX4" fmla="*/ 2888370 w 2906659"/>
              <a:gd name="connsiteY4" fmla="*/ 1467631 h 1549458"/>
              <a:gd name="connsiteX5" fmla="*/ 2806543 w 2906659"/>
              <a:gd name="connsiteY5" fmla="*/ 1549458 h 1549458"/>
              <a:gd name="connsiteX6" fmla="*/ 84122 w 2906659"/>
              <a:gd name="connsiteY6" fmla="*/ 1549458 h 1549458"/>
              <a:gd name="connsiteX7" fmla="*/ 2295 w 2906659"/>
              <a:gd name="connsiteY7" fmla="*/ 1467631 h 1549458"/>
              <a:gd name="connsiteX8" fmla="*/ 2295 w 2906659"/>
              <a:gd name="connsiteY8" fmla="*/ 81827 h 1549458"/>
              <a:gd name="connsiteX0" fmla="*/ 2295 w 2889860"/>
              <a:gd name="connsiteY0" fmla="*/ 81827 h 1549458"/>
              <a:gd name="connsiteX1" fmla="*/ 1572 w 2889860"/>
              <a:gd name="connsiteY1" fmla="*/ 0 h 1549458"/>
              <a:gd name="connsiteX2" fmla="*/ 2885918 w 2889860"/>
              <a:gd name="connsiteY2" fmla="*/ 6350 h 1549458"/>
              <a:gd name="connsiteX3" fmla="*/ 2888370 w 2889860"/>
              <a:gd name="connsiteY3" fmla="*/ 81827 h 1549458"/>
              <a:gd name="connsiteX4" fmla="*/ 2888370 w 2889860"/>
              <a:gd name="connsiteY4" fmla="*/ 1467631 h 1549458"/>
              <a:gd name="connsiteX5" fmla="*/ 2806543 w 2889860"/>
              <a:gd name="connsiteY5" fmla="*/ 1549458 h 1549458"/>
              <a:gd name="connsiteX6" fmla="*/ 84122 w 2889860"/>
              <a:gd name="connsiteY6" fmla="*/ 1549458 h 1549458"/>
              <a:gd name="connsiteX7" fmla="*/ 2295 w 2889860"/>
              <a:gd name="connsiteY7" fmla="*/ 1467631 h 1549458"/>
              <a:gd name="connsiteX8" fmla="*/ 2295 w 2889860"/>
              <a:gd name="connsiteY8" fmla="*/ 81827 h 1549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9860" h="1549458">
                <a:moveTo>
                  <a:pt x="2295" y="81827"/>
                </a:moveTo>
                <a:cubicBezTo>
                  <a:pt x="2295" y="36635"/>
                  <a:pt x="-2345" y="57150"/>
                  <a:pt x="1572" y="0"/>
                </a:cubicBezTo>
                <a:lnTo>
                  <a:pt x="2885918" y="6350"/>
                </a:lnTo>
                <a:cubicBezTo>
                  <a:pt x="2893010" y="47625"/>
                  <a:pt x="2888370" y="36635"/>
                  <a:pt x="2888370" y="81827"/>
                </a:cubicBezTo>
                <a:lnTo>
                  <a:pt x="2888370" y="1467631"/>
                </a:lnTo>
                <a:cubicBezTo>
                  <a:pt x="2888370" y="1512823"/>
                  <a:pt x="2851735" y="1549458"/>
                  <a:pt x="2806543" y="1549458"/>
                </a:cubicBezTo>
                <a:lnTo>
                  <a:pt x="84122" y="1549458"/>
                </a:lnTo>
                <a:cubicBezTo>
                  <a:pt x="38930" y="1549458"/>
                  <a:pt x="2295" y="1512823"/>
                  <a:pt x="2295" y="1467631"/>
                </a:cubicBezTo>
                <a:lnTo>
                  <a:pt x="2295" y="8182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lIns="182880" tIns="182880" rIns="64008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A4B4C7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00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5B419E1C-4547-BB4E-B5AA-77E33A73984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91666" y="1570815"/>
            <a:ext cx="2886075" cy="4729163"/>
          </a:xfrm>
          <a:prstGeom prst="roundRect">
            <a:avLst>
              <a:gd name="adj" fmla="val 5281"/>
            </a:avLst>
          </a:prstGeom>
          <a:solidFill>
            <a:schemeClr val="bg1"/>
          </a:solidFill>
        </p:spPr>
        <p:txBody>
          <a:bodyPr lIns="91440" tIns="91440" rIns="9144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Lorem ipsum dolor sit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amet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consectetur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adipiscing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elit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, sed do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eiusmod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tempor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incididunt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ut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labore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 et dolore magna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aliqua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BC991725-A427-024A-9014-8031F250DA7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89372" y="4750520"/>
            <a:ext cx="2889860" cy="1549458"/>
          </a:xfrm>
          <a:custGeom>
            <a:avLst/>
            <a:gdLst>
              <a:gd name="connsiteX0" fmla="*/ 0 w 2886075"/>
              <a:gd name="connsiteY0" fmla="*/ 81827 h 1549458"/>
              <a:gd name="connsiteX1" fmla="*/ 81827 w 2886075"/>
              <a:gd name="connsiteY1" fmla="*/ 0 h 1549458"/>
              <a:gd name="connsiteX2" fmla="*/ 2804248 w 2886075"/>
              <a:gd name="connsiteY2" fmla="*/ 0 h 1549458"/>
              <a:gd name="connsiteX3" fmla="*/ 2886075 w 2886075"/>
              <a:gd name="connsiteY3" fmla="*/ 81827 h 1549458"/>
              <a:gd name="connsiteX4" fmla="*/ 2886075 w 2886075"/>
              <a:gd name="connsiteY4" fmla="*/ 1467631 h 1549458"/>
              <a:gd name="connsiteX5" fmla="*/ 2804248 w 2886075"/>
              <a:gd name="connsiteY5" fmla="*/ 1549458 h 1549458"/>
              <a:gd name="connsiteX6" fmla="*/ 81827 w 2886075"/>
              <a:gd name="connsiteY6" fmla="*/ 1549458 h 1549458"/>
              <a:gd name="connsiteX7" fmla="*/ 0 w 2886075"/>
              <a:gd name="connsiteY7" fmla="*/ 1467631 h 1549458"/>
              <a:gd name="connsiteX8" fmla="*/ 0 w 2886075"/>
              <a:gd name="connsiteY8" fmla="*/ 81827 h 1549458"/>
              <a:gd name="connsiteX0" fmla="*/ 20622 w 2906697"/>
              <a:gd name="connsiteY0" fmla="*/ 81827 h 1549458"/>
              <a:gd name="connsiteX1" fmla="*/ 19899 w 2906697"/>
              <a:gd name="connsiteY1" fmla="*/ 0 h 1549458"/>
              <a:gd name="connsiteX2" fmla="*/ 2824870 w 2906697"/>
              <a:gd name="connsiteY2" fmla="*/ 0 h 1549458"/>
              <a:gd name="connsiteX3" fmla="*/ 2906697 w 2906697"/>
              <a:gd name="connsiteY3" fmla="*/ 81827 h 1549458"/>
              <a:gd name="connsiteX4" fmla="*/ 2906697 w 2906697"/>
              <a:gd name="connsiteY4" fmla="*/ 1467631 h 1549458"/>
              <a:gd name="connsiteX5" fmla="*/ 2824870 w 2906697"/>
              <a:gd name="connsiteY5" fmla="*/ 1549458 h 1549458"/>
              <a:gd name="connsiteX6" fmla="*/ 102449 w 2906697"/>
              <a:gd name="connsiteY6" fmla="*/ 1549458 h 1549458"/>
              <a:gd name="connsiteX7" fmla="*/ 20622 w 2906697"/>
              <a:gd name="connsiteY7" fmla="*/ 1467631 h 1549458"/>
              <a:gd name="connsiteX8" fmla="*/ 20622 w 2906697"/>
              <a:gd name="connsiteY8" fmla="*/ 81827 h 1549458"/>
              <a:gd name="connsiteX0" fmla="*/ 2295 w 2888370"/>
              <a:gd name="connsiteY0" fmla="*/ 81827 h 1549458"/>
              <a:gd name="connsiteX1" fmla="*/ 1572 w 2888370"/>
              <a:gd name="connsiteY1" fmla="*/ 0 h 1549458"/>
              <a:gd name="connsiteX2" fmla="*/ 2806543 w 2888370"/>
              <a:gd name="connsiteY2" fmla="*/ 0 h 1549458"/>
              <a:gd name="connsiteX3" fmla="*/ 2888370 w 2888370"/>
              <a:gd name="connsiteY3" fmla="*/ 81827 h 1549458"/>
              <a:gd name="connsiteX4" fmla="*/ 2888370 w 2888370"/>
              <a:gd name="connsiteY4" fmla="*/ 1467631 h 1549458"/>
              <a:gd name="connsiteX5" fmla="*/ 2806543 w 2888370"/>
              <a:gd name="connsiteY5" fmla="*/ 1549458 h 1549458"/>
              <a:gd name="connsiteX6" fmla="*/ 84122 w 2888370"/>
              <a:gd name="connsiteY6" fmla="*/ 1549458 h 1549458"/>
              <a:gd name="connsiteX7" fmla="*/ 2295 w 2888370"/>
              <a:gd name="connsiteY7" fmla="*/ 1467631 h 1549458"/>
              <a:gd name="connsiteX8" fmla="*/ 2295 w 2888370"/>
              <a:gd name="connsiteY8" fmla="*/ 81827 h 1549458"/>
              <a:gd name="connsiteX0" fmla="*/ 2295 w 2906659"/>
              <a:gd name="connsiteY0" fmla="*/ 81827 h 1549458"/>
              <a:gd name="connsiteX1" fmla="*/ 1572 w 2906659"/>
              <a:gd name="connsiteY1" fmla="*/ 0 h 1549458"/>
              <a:gd name="connsiteX2" fmla="*/ 2885918 w 2906659"/>
              <a:gd name="connsiteY2" fmla="*/ 6350 h 1549458"/>
              <a:gd name="connsiteX3" fmla="*/ 2888370 w 2906659"/>
              <a:gd name="connsiteY3" fmla="*/ 81827 h 1549458"/>
              <a:gd name="connsiteX4" fmla="*/ 2888370 w 2906659"/>
              <a:gd name="connsiteY4" fmla="*/ 1467631 h 1549458"/>
              <a:gd name="connsiteX5" fmla="*/ 2806543 w 2906659"/>
              <a:gd name="connsiteY5" fmla="*/ 1549458 h 1549458"/>
              <a:gd name="connsiteX6" fmla="*/ 84122 w 2906659"/>
              <a:gd name="connsiteY6" fmla="*/ 1549458 h 1549458"/>
              <a:gd name="connsiteX7" fmla="*/ 2295 w 2906659"/>
              <a:gd name="connsiteY7" fmla="*/ 1467631 h 1549458"/>
              <a:gd name="connsiteX8" fmla="*/ 2295 w 2906659"/>
              <a:gd name="connsiteY8" fmla="*/ 81827 h 1549458"/>
              <a:gd name="connsiteX0" fmla="*/ 2295 w 2889860"/>
              <a:gd name="connsiteY0" fmla="*/ 81827 h 1549458"/>
              <a:gd name="connsiteX1" fmla="*/ 1572 w 2889860"/>
              <a:gd name="connsiteY1" fmla="*/ 0 h 1549458"/>
              <a:gd name="connsiteX2" fmla="*/ 2885918 w 2889860"/>
              <a:gd name="connsiteY2" fmla="*/ 6350 h 1549458"/>
              <a:gd name="connsiteX3" fmla="*/ 2888370 w 2889860"/>
              <a:gd name="connsiteY3" fmla="*/ 81827 h 1549458"/>
              <a:gd name="connsiteX4" fmla="*/ 2888370 w 2889860"/>
              <a:gd name="connsiteY4" fmla="*/ 1467631 h 1549458"/>
              <a:gd name="connsiteX5" fmla="*/ 2806543 w 2889860"/>
              <a:gd name="connsiteY5" fmla="*/ 1549458 h 1549458"/>
              <a:gd name="connsiteX6" fmla="*/ 84122 w 2889860"/>
              <a:gd name="connsiteY6" fmla="*/ 1549458 h 1549458"/>
              <a:gd name="connsiteX7" fmla="*/ 2295 w 2889860"/>
              <a:gd name="connsiteY7" fmla="*/ 1467631 h 1549458"/>
              <a:gd name="connsiteX8" fmla="*/ 2295 w 2889860"/>
              <a:gd name="connsiteY8" fmla="*/ 81827 h 1549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9860" h="1549458">
                <a:moveTo>
                  <a:pt x="2295" y="81827"/>
                </a:moveTo>
                <a:cubicBezTo>
                  <a:pt x="2295" y="36635"/>
                  <a:pt x="-2345" y="57150"/>
                  <a:pt x="1572" y="0"/>
                </a:cubicBezTo>
                <a:lnTo>
                  <a:pt x="2885918" y="6350"/>
                </a:lnTo>
                <a:cubicBezTo>
                  <a:pt x="2893010" y="47625"/>
                  <a:pt x="2888370" y="36635"/>
                  <a:pt x="2888370" y="81827"/>
                </a:cubicBezTo>
                <a:lnTo>
                  <a:pt x="2888370" y="1467631"/>
                </a:lnTo>
                <a:cubicBezTo>
                  <a:pt x="2888370" y="1512823"/>
                  <a:pt x="2851735" y="1549458"/>
                  <a:pt x="2806543" y="1549458"/>
                </a:cubicBezTo>
                <a:lnTo>
                  <a:pt x="84122" y="1549458"/>
                </a:lnTo>
                <a:cubicBezTo>
                  <a:pt x="38930" y="1549458"/>
                  <a:pt x="2295" y="1512823"/>
                  <a:pt x="2295" y="1467631"/>
                </a:cubicBezTo>
                <a:lnTo>
                  <a:pt x="2295" y="8182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lIns="182880" tIns="182880" rIns="64008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A4B4C7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00</a:t>
            </a:r>
          </a:p>
        </p:txBody>
      </p:sp>
      <p:sp>
        <p:nvSpPr>
          <p:cNvPr id="37" name="Picture Placeholder 9">
            <a:extLst>
              <a:ext uri="{FF2B5EF4-FFF2-40B4-BE49-F238E27FC236}">
                <a16:creationId xmlns:a16="http://schemas.microsoft.com/office/drawing/2014/main" id="{C913BC4B-508D-FA4E-8B78-D0CAE07917A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779597" y="2517223"/>
            <a:ext cx="1792908" cy="3853040"/>
          </a:xfrm>
          <a:custGeom>
            <a:avLst/>
            <a:gdLst>
              <a:gd name="connsiteX0" fmla="*/ 0 w 2161742"/>
              <a:gd name="connsiteY0" fmla="*/ 280789 h 4627417"/>
              <a:gd name="connsiteX1" fmla="*/ 280789 w 2161742"/>
              <a:gd name="connsiteY1" fmla="*/ 0 h 4627417"/>
              <a:gd name="connsiteX2" fmla="*/ 1880953 w 2161742"/>
              <a:gd name="connsiteY2" fmla="*/ 0 h 4627417"/>
              <a:gd name="connsiteX3" fmla="*/ 2161742 w 2161742"/>
              <a:gd name="connsiteY3" fmla="*/ 280789 h 4627417"/>
              <a:gd name="connsiteX4" fmla="*/ 2161742 w 2161742"/>
              <a:gd name="connsiteY4" fmla="*/ 4346628 h 4627417"/>
              <a:gd name="connsiteX5" fmla="*/ 1880953 w 2161742"/>
              <a:gd name="connsiteY5" fmla="*/ 4627417 h 4627417"/>
              <a:gd name="connsiteX6" fmla="*/ 280789 w 2161742"/>
              <a:gd name="connsiteY6" fmla="*/ 4627417 h 4627417"/>
              <a:gd name="connsiteX7" fmla="*/ 0 w 2161742"/>
              <a:gd name="connsiteY7" fmla="*/ 4346628 h 4627417"/>
              <a:gd name="connsiteX8" fmla="*/ 0 w 2161742"/>
              <a:gd name="connsiteY8" fmla="*/ 280789 h 4627417"/>
              <a:gd name="connsiteX0" fmla="*/ 0 w 2161742"/>
              <a:gd name="connsiteY0" fmla="*/ 280789 h 4627417"/>
              <a:gd name="connsiteX1" fmla="*/ 280789 w 2161742"/>
              <a:gd name="connsiteY1" fmla="*/ 0 h 4627417"/>
              <a:gd name="connsiteX2" fmla="*/ 1880953 w 2161742"/>
              <a:gd name="connsiteY2" fmla="*/ 0 h 4627417"/>
              <a:gd name="connsiteX3" fmla="*/ 2161742 w 2161742"/>
              <a:gd name="connsiteY3" fmla="*/ 280789 h 4627417"/>
              <a:gd name="connsiteX4" fmla="*/ 2161742 w 2161742"/>
              <a:gd name="connsiteY4" fmla="*/ 4346628 h 4627417"/>
              <a:gd name="connsiteX5" fmla="*/ 1880953 w 2161742"/>
              <a:gd name="connsiteY5" fmla="*/ 4627417 h 4627417"/>
              <a:gd name="connsiteX6" fmla="*/ 280789 w 2161742"/>
              <a:gd name="connsiteY6" fmla="*/ 4627417 h 4627417"/>
              <a:gd name="connsiteX7" fmla="*/ 13252 w 2161742"/>
              <a:gd name="connsiteY7" fmla="*/ 4333376 h 4627417"/>
              <a:gd name="connsiteX8" fmla="*/ 0 w 2161742"/>
              <a:gd name="connsiteY8" fmla="*/ 280789 h 4627417"/>
              <a:gd name="connsiteX0" fmla="*/ 13252 w 2148490"/>
              <a:gd name="connsiteY0" fmla="*/ 280789 h 4627417"/>
              <a:gd name="connsiteX1" fmla="*/ 267537 w 2148490"/>
              <a:gd name="connsiteY1" fmla="*/ 0 h 4627417"/>
              <a:gd name="connsiteX2" fmla="*/ 1867701 w 2148490"/>
              <a:gd name="connsiteY2" fmla="*/ 0 h 4627417"/>
              <a:gd name="connsiteX3" fmla="*/ 2148490 w 2148490"/>
              <a:gd name="connsiteY3" fmla="*/ 280789 h 4627417"/>
              <a:gd name="connsiteX4" fmla="*/ 2148490 w 2148490"/>
              <a:gd name="connsiteY4" fmla="*/ 4346628 h 4627417"/>
              <a:gd name="connsiteX5" fmla="*/ 1867701 w 2148490"/>
              <a:gd name="connsiteY5" fmla="*/ 4627417 h 4627417"/>
              <a:gd name="connsiteX6" fmla="*/ 267537 w 2148490"/>
              <a:gd name="connsiteY6" fmla="*/ 4627417 h 4627417"/>
              <a:gd name="connsiteX7" fmla="*/ 0 w 2148490"/>
              <a:gd name="connsiteY7" fmla="*/ 4333376 h 4627417"/>
              <a:gd name="connsiteX8" fmla="*/ 13252 w 2148490"/>
              <a:gd name="connsiteY8" fmla="*/ 280789 h 4627417"/>
              <a:gd name="connsiteX0" fmla="*/ 13252 w 2148490"/>
              <a:gd name="connsiteY0" fmla="*/ 280789 h 4627417"/>
              <a:gd name="connsiteX1" fmla="*/ 267537 w 2148490"/>
              <a:gd name="connsiteY1" fmla="*/ 0 h 4627417"/>
              <a:gd name="connsiteX2" fmla="*/ 1867701 w 2148490"/>
              <a:gd name="connsiteY2" fmla="*/ 0 h 4627417"/>
              <a:gd name="connsiteX3" fmla="*/ 2148490 w 2148490"/>
              <a:gd name="connsiteY3" fmla="*/ 280789 h 4627417"/>
              <a:gd name="connsiteX4" fmla="*/ 2148490 w 2148490"/>
              <a:gd name="connsiteY4" fmla="*/ 4346628 h 4627417"/>
              <a:gd name="connsiteX5" fmla="*/ 1867701 w 2148490"/>
              <a:gd name="connsiteY5" fmla="*/ 4627417 h 4627417"/>
              <a:gd name="connsiteX6" fmla="*/ 260911 w 2148490"/>
              <a:gd name="connsiteY6" fmla="*/ 4607539 h 4627417"/>
              <a:gd name="connsiteX7" fmla="*/ 0 w 2148490"/>
              <a:gd name="connsiteY7" fmla="*/ 4333376 h 4627417"/>
              <a:gd name="connsiteX8" fmla="*/ 13252 w 2148490"/>
              <a:gd name="connsiteY8" fmla="*/ 280789 h 4627417"/>
              <a:gd name="connsiteX0" fmla="*/ 13252 w 2148490"/>
              <a:gd name="connsiteY0" fmla="*/ 280789 h 4614165"/>
              <a:gd name="connsiteX1" fmla="*/ 267537 w 2148490"/>
              <a:gd name="connsiteY1" fmla="*/ 0 h 4614165"/>
              <a:gd name="connsiteX2" fmla="*/ 1867701 w 2148490"/>
              <a:gd name="connsiteY2" fmla="*/ 0 h 4614165"/>
              <a:gd name="connsiteX3" fmla="*/ 2148490 w 2148490"/>
              <a:gd name="connsiteY3" fmla="*/ 280789 h 4614165"/>
              <a:gd name="connsiteX4" fmla="*/ 2148490 w 2148490"/>
              <a:gd name="connsiteY4" fmla="*/ 4346628 h 4614165"/>
              <a:gd name="connsiteX5" fmla="*/ 1861074 w 2148490"/>
              <a:gd name="connsiteY5" fmla="*/ 4614165 h 4614165"/>
              <a:gd name="connsiteX6" fmla="*/ 260911 w 2148490"/>
              <a:gd name="connsiteY6" fmla="*/ 4607539 h 4614165"/>
              <a:gd name="connsiteX7" fmla="*/ 0 w 2148490"/>
              <a:gd name="connsiteY7" fmla="*/ 4333376 h 4614165"/>
              <a:gd name="connsiteX8" fmla="*/ 13252 w 2148490"/>
              <a:gd name="connsiteY8" fmla="*/ 280789 h 4614165"/>
              <a:gd name="connsiteX0" fmla="*/ 13252 w 2148490"/>
              <a:gd name="connsiteY0" fmla="*/ 280789 h 4614165"/>
              <a:gd name="connsiteX1" fmla="*/ 267537 w 2148490"/>
              <a:gd name="connsiteY1" fmla="*/ 0 h 4614165"/>
              <a:gd name="connsiteX2" fmla="*/ 1650498 w 2148490"/>
              <a:gd name="connsiteY2" fmla="*/ 3589 h 4614165"/>
              <a:gd name="connsiteX3" fmla="*/ 1867701 w 2148490"/>
              <a:gd name="connsiteY3" fmla="*/ 0 h 4614165"/>
              <a:gd name="connsiteX4" fmla="*/ 2148490 w 2148490"/>
              <a:gd name="connsiteY4" fmla="*/ 280789 h 4614165"/>
              <a:gd name="connsiteX5" fmla="*/ 2148490 w 2148490"/>
              <a:gd name="connsiteY5" fmla="*/ 4346628 h 4614165"/>
              <a:gd name="connsiteX6" fmla="*/ 1861074 w 2148490"/>
              <a:gd name="connsiteY6" fmla="*/ 4614165 h 4614165"/>
              <a:gd name="connsiteX7" fmla="*/ 260911 w 2148490"/>
              <a:gd name="connsiteY7" fmla="*/ 4607539 h 4614165"/>
              <a:gd name="connsiteX8" fmla="*/ 0 w 2148490"/>
              <a:gd name="connsiteY8" fmla="*/ 4333376 h 4614165"/>
              <a:gd name="connsiteX9" fmla="*/ 13252 w 2148490"/>
              <a:gd name="connsiteY9" fmla="*/ 280789 h 4614165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1650498 w 2148490"/>
              <a:gd name="connsiteY3" fmla="*/ 6626 h 4617202"/>
              <a:gd name="connsiteX4" fmla="*/ 1867701 w 2148490"/>
              <a:gd name="connsiteY4" fmla="*/ 3037 h 4617202"/>
              <a:gd name="connsiteX5" fmla="*/ 2148490 w 2148490"/>
              <a:gd name="connsiteY5" fmla="*/ 283826 h 4617202"/>
              <a:gd name="connsiteX6" fmla="*/ 2148490 w 2148490"/>
              <a:gd name="connsiteY6" fmla="*/ 4349665 h 4617202"/>
              <a:gd name="connsiteX7" fmla="*/ 1861074 w 2148490"/>
              <a:gd name="connsiteY7" fmla="*/ 4617202 h 4617202"/>
              <a:gd name="connsiteX8" fmla="*/ 260911 w 2148490"/>
              <a:gd name="connsiteY8" fmla="*/ 4610576 h 4617202"/>
              <a:gd name="connsiteX9" fmla="*/ 0 w 2148490"/>
              <a:gd name="connsiteY9" fmla="*/ 4336413 h 4617202"/>
              <a:gd name="connsiteX10" fmla="*/ 13252 w 2148490"/>
              <a:gd name="connsiteY10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04185 w 2148490"/>
              <a:gd name="connsiteY3" fmla="*/ 106017 h 4617202"/>
              <a:gd name="connsiteX4" fmla="*/ 1650498 w 2148490"/>
              <a:gd name="connsiteY4" fmla="*/ 6626 h 4617202"/>
              <a:gd name="connsiteX5" fmla="*/ 1867701 w 2148490"/>
              <a:gd name="connsiteY5" fmla="*/ 3037 h 4617202"/>
              <a:gd name="connsiteX6" fmla="*/ 2148490 w 2148490"/>
              <a:gd name="connsiteY6" fmla="*/ 283826 h 4617202"/>
              <a:gd name="connsiteX7" fmla="*/ 2148490 w 2148490"/>
              <a:gd name="connsiteY7" fmla="*/ 4349665 h 4617202"/>
              <a:gd name="connsiteX8" fmla="*/ 1861074 w 2148490"/>
              <a:gd name="connsiteY8" fmla="*/ 4617202 h 4617202"/>
              <a:gd name="connsiteX9" fmla="*/ 260911 w 2148490"/>
              <a:gd name="connsiteY9" fmla="*/ 4610576 h 4617202"/>
              <a:gd name="connsiteX10" fmla="*/ 0 w 2148490"/>
              <a:gd name="connsiteY10" fmla="*/ 4336413 h 4617202"/>
              <a:gd name="connsiteX11" fmla="*/ 13252 w 2148490"/>
              <a:gd name="connsiteY11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04185 w 2148490"/>
              <a:gd name="connsiteY3" fmla="*/ 106017 h 4617202"/>
              <a:gd name="connsiteX4" fmla="*/ 630080 w 2148490"/>
              <a:gd name="connsiteY4" fmla="*/ 172278 h 4617202"/>
              <a:gd name="connsiteX5" fmla="*/ 1650498 w 2148490"/>
              <a:gd name="connsiteY5" fmla="*/ 6626 h 4617202"/>
              <a:gd name="connsiteX6" fmla="*/ 1867701 w 2148490"/>
              <a:gd name="connsiteY6" fmla="*/ 3037 h 4617202"/>
              <a:gd name="connsiteX7" fmla="*/ 2148490 w 2148490"/>
              <a:gd name="connsiteY7" fmla="*/ 283826 h 4617202"/>
              <a:gd name="connsiteX8" fmla="*/ 2148490 w 2148490"/>
              <a:gd name="connsiteY8" fmla="*/ 4349665 h 4617202"/>
              <a:gd name="connsiteX9" fmla="*/ 1861074 w 2148490"/>
              <a:gd name="connsiteY9" fmla="*/ 4617202 h 4617202"/>
              <a:gd name="connsiteX10" fmla="*/ 260911 w 2148490"/>
              <a:gd name="connsiteY10" fmla="*/ 4610576 h 4617202"/>
              <a:gd name="connsiteX11" fmla="*/ 0 w 2148490"/>
              <a:gd name="connsiteY11" fmla="*/ 4336413 h 4617202"/>
              <a:gd name="connsiteX12" fmla="*/ 13252 w 2148490"/>
              <a:gd name="connsiteY12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04185 w 2148490"/>
              <a:gd name="connsiteY3" fmla="*/ 106017 h 4617202"/>
              <a:gd name="connsiteX4" fmla="*/ 630080 w 2148490"/>
              <a:gd name="connsiteY4" fmla="*/ 172278 h 4617202"/>
              <a:gd name="connsiteX5" fmla="*/ 1637245 w 2148490"/>
              <a:gd name="connsiteY5" fmla="*/ 165652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04185 w 2148490"/>
              <a:gd name="connsiteY3" fmla="*/ 106017 h 4617202"/>
              <a:gd name="connsiteX4" fmla="*/ 630080 w 2148490"/>
              <a:gd name="connsiteY4" fmla="*/ 172278 h 4617202"/>
              <a:gd name="connsiteX5" fmla="*/ 1637245 w 2148490"/>
              <a:gd name="connsiteY5" fmla="*/ 165652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04185 w 2148490"/>
              <a:gd name="connsiteY3" fmla="*/ 106017 h 4617202"/>
              <a:gd name="connsiteX4" fmla="*/ 630080 w 2148490"/>
              <a:gd name="connsiteY4" fmla="*/ 184978 h 4617202"/>
              <a:gd name="connsiteX5" fmla="*/ 1637245 w 2148490"/>
              <a:gd name="connsiteY5" fmla="*/ 165652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04185 w 2148490"/>
              <a:gd name="connsiteY3" fmla="*/ 106017 h 4617202"/>
              <a:gd name="connsiteX4" fmla="*/ 630080 w 2148490"/>
              <a:gd name="connsiteY4" fmla="*/ 184978 h 4617202"/>
              <a:gd name="connsiteX5" fmla="*/ 1637245 w 2148490"/>
              <a:gd name="connsiteY5" fmla="*/ 165652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04185 w 2148490"/>
              <a:gd name="connsiteY3" fmla="*/ 106017 h 4617202"/>
              <a:gd name="connsiteX4" fmla="*/ 630080 w 2148490"/>
              <a:gd name="connsiteY4" fmla="*/ 178628 h 4617202"/>
              <a:gd name="connsiteX5" fmla="*/ 1637245 w 2148490"/>
              <a:gd name="connsiteY5" fmla="*/ 165652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30080 w 2148490"/>
              <a:gd name="connsiteY4" fmla="*/ 178628 h 4617202"/>
              <a:gd name="connsiteX5" fmla="*/ 1637245 w 2148490"/>
              <a:gd name="connsiteY5" fmla="*/ 165652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30080 w 2148490"/>
              <a:gd name="connsiteY4" fmla="*/ 178628 h 4617202"/>
              <a:gd name="connsiteX5" fmla="*/ 1627720 w 2148490"/>
              <a:gd name="connsiteY5" fmla="*/ 143427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30080 w 2148490"/>
              <a:gd name="connsiteY4" fmla="*/ 178628 h 4617202"/>
              <a:gd name="connsiteX5" fmla="*/ 1627720 w 2148490"/>
              <a:gd name="connsiteY5" fmla="*/ 143427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30080 w 2148490"/>
              <a:gd name="connsiteY4" fmla="*/ 178628 h 4617202"/>
              <a:gd name="connsiteX5" fmla="*/ 1543652 w 2148490"/>
              <a:gd name="connsiteY5" fmla="*/ 174487 h 4617202"/>
              <a:gd name="connsiteX6" fmla="*/ 1627720 w 2148490"/>
              <a:gd name="connsiteY6" fmla="*/ 143427 h 4617202"/>
              <a:gd name="connsiteX7" fmla="*/ 1650498 w 2148490"/>
              <a:gd name="connsiteY7" fmla="*/ 6626 h 4617202"/>
              <a:gd name="connsiteX8" fmla="*/ 1867701 w 2148490"/>
              <a:gd name="connsiteY8" fmla="*/ 3037 h 4617202"/>
              <a:gd name="connsiteX9" fmla="*/ 2148490 w 2148490"/>
              <a:gd name="connsiteY9" fmla="*/ 283826 h 4617202"/>
              <a:gd name="connsiteX10" fmla="*/ 2148490 w 2148490"/>
              <a:gd name="connsiteY10" fmla="*/ 4349665 h 4617202"/>
              <a:gd name="connsiteX11" fmla="*/ 1861074 w 2148490"/>
              <a:gd name="connsiteY11" fmla="*/ 4617202 h 4617202"/>
              <a:gd name="connsiteX12" fmla="*/ 260911 w 2148490"/>
              <a:gd name="connsiteY12" fmla="*/ 4610576 h 4617202"/>
              <a:gd name="connsiteX13" fmla="*/ 0 w 2148490"/>
              <a:gd name="connsiteY13" fmla="*/ 4336413 h 4617202"/>
              <a:gd name="connsiteX14" fmla="*/ 13252 w 2148490"/>
              <a:gd name="connsiteY14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30080 w 2148490"/>
              <a:gd name="connsiteY4" fmla="*/ 178628 h 4617202"/>
              <a:gd name="connsiteX5" fmla="*/ 1543652 w 2148490"/>
              <a:gd name="connsiteY5" fmla="*/ 174487 h 4617202"/>
              <a:gd name="connsiteX6" fmla="*/ 1627720 w 2148490"/>
              <a:gd name="connsiteY6" fmla="*/ 143427 h 4617202"/>
              <a:gd name="connsiteX7" fmla="*/ 1650498 w 2148490"/>
              <a:gd name="connsiteY7" fmla="*/ 6626 h 4617202"/>
              <a:gd name="connsiteX8" fmla="*/ 1867701 w 2148490"/>
              <a:gd name="connsiteY8" fmla="*/ 3037 h 4617202"/>
              <a:gd name="connsiteX9" fmla="*/ 2148490 w 2148490"/>
              <a:gd name="connsiteY9" fmla="*/ 283826 h 4617202"/>
              <a:gd name="connsiteX10" fmla="*/ 2148490 w 2148490"/>
              <a:gd name="connsiteY10" fmla="*/ 4349665 h 4617202"/>
              <a:gd name="connsiteX11" fmla="*/ 1861074 w 2148490"/>
              <a:gd name="connsiteY11" fmla="*/ 4617202 h 4617202"/>
              <a:gd name="connsiteX12" fmla="*/ 260911 w 2148490"/>
              <a:gd name="connsiteY12" fmla="*/ 4610576 h 4617202"/>
              <a:gd name="connsiteX13" fmla="*/ 0 w 2148490"/>
              <a:gd name="connsiteY13" fmla="*/ 4336413 h 4617202"/>
              <a:gd name="connsiteX14" fmla="*/ 13252 w 2148490"/>
              <a:gd name="connsiteY14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30080 w 2148490"/>
              <a:gd name="connsiteY4" fmla="*/ 178628 h 4617202"/>
              <a:gd name="connsiteX5" fmla="*/ 1543652 w 2148490"/>
              <a:gd name="connsiteY5" fmla="*/ 174487 h 4617202"/>
              <a:gd name="connsiteX6" fmla="*/ 1627720 w 2148490"/>
              <a:gd name="connsiteY6" fmla="*/ 143427 h 4617202"/>
              <a:gd name="connsiteX7" fmla="*/ 1650498 w 2148490"/>
              <a:gd name="connsiteY7" fmla="*/ 6626 h 4617202"/>
              <a:gd name="connsiteX8" fmla="*/ 1867701 w 2148490"/>
              <a:gd name="connsiteY8" fmla="*/ 3037 h 4617202"/>
              <a:gd name="connsiteX9" fmla="*/ 2148490 w 2148490"/>
              <a:gd name="connsiteY9" fmla="*/ 283826 h 4617202"/>
              <a:gd name="connsiteX10" fmla="*/ 2148490 w 2148490"/>
              <a:gd name="connsiteY10" fmla="*/ 4349665 h 4617202"/>
              <a:gd name="connsiteX11" fmla="*/ 1861074 w 2148490"/>
              <a:gd name="connsiteY11" fmla="*/ 4617202 h 4617202"/>
              <a:gd name="connsiteX12" fmla="*/ 260911 w 2148490"/>
              <a:gd name="connsiteY12" fmla="*/ 4610576 h 4617202"/>
              <a:gd name="connsiteX13" fmla="*/ 0 w 2148490"/>
              <a:gd name="connsiteY13" fmla="*/ 4336413 h 4617202"/>
              <a:gd name="connsiteX14" fmla="*/ 13252 w 2148490"/>
              <a:gd name="connsiteY14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61830 w 2148490"/>
              <a:gd name="connsiteY4" fmla="*/ 181803 h 4617202"/>
              <a:gd name="connsiteX5" fmla="*/ 1543652 w 2148490"/>
              <a:gd name="connsiteY5" fmla="*/ 174487 h 4617202"/>
              <a:gd name="connsiteX6" fmla="*/ 1627720 w 2148490"/>
              <a:gd name="connsiteY6" fmla="*/ 143427 h 4617202"/>
              <a:gd name="connsiteX7" fmla="*/ 1650498 w 2148490"/>
              <a:gd name="connsiteY7" fmla="*/ 6626 h 4617202"/>
              <a:gd name="connsiteX8" fmla="*/ 1867701 w 2148490"/>
              <a:gd name="connsiteY8" fmla="*/ 3037 h 4617202"/>
              <a:gd name="connsiteX9" fmla="*/ 2148490 w 2148490"/>
              <a:gd name="connsiteY9" fmla="*/ 283826 h 4617202"/>
              <a:gd name="connsiteX10" fmla="*/ 2148490 w 2148490"/>
              <a:gd name="connsiteY10" fmla="*/ 4349665 h 4617202"/>
              <a:gd name="connsiteX11" fmla="*/ 1861074 w 2148490"/>
              <a:gd name="connsiteY11" fmla="*/ 4617202 h 4617202"/>
              <a:gd name="connsiteX12" fmla="*/ 260911 w 2148490"/>
              <a:gd name="connsiteY12" fmla="*/ 4610576 h 4617202"/>
              <a:gd name="connsiteX13" fmla="*/ 0 w 2148490"/>
              <a:gd name="connsiteY13" fmla="*/ 4336413 h 4617202"/>
              <a:gd name="connsiteX14" fmla="*/ 13252 w 2148490"/>
              <a:gd name="connsiteY14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61830 w 2148490"/>
              <a:gd name="connsiteY4" fmla="*/ 181803 h 4617202"/>
              <a:gd name="connsiteX5" fmla="*/ 1543652 w 2148490"/>
              <a:gd name="connsiteY5" fmla="*/ 174487 h 4617202"/>
              <a:gd name="connsiteX6" fmla="*/ 1627720 w 2148490"/>
              <a:gd name="connsiteY6" fmla="*/ 143427 h 4617202"/>
              <a:gd name="connsiteX7" fmla="*/ 1650498 w 2148490"/>
              <a:gd name="connsiteY7" fmla="*/ 6626 h 4617202"/>
              <a:gd name="connsiteX8" fmla="*/ 1867701 w 2148490"/>
              <a:gd name="connsiteY8" fmla="*/ 3037 h 4617202"/>
              <a:gd name="connsiteX9" fmla="*/ 2148490 w 2148490"/>
              <a:gd name="connsiteY9" fmla="*/ 283826 h 4617202"/>
              <a:gd name="connsiteX10" fmla="*/ 2148490 w 2148490"/>
              <a:gd name="connsiteY10" fmla="*/ 4349665 h 4617202"/>
              <a:gd name="connsiteX11" fmla="*/ 1861074 w 2148490"/>
              <a:gd name="connsiteY11" fmla="*/ 4617202 h 4617202"/>
              <a:gd name="connsiteX12" fmla="*/ 260911 w 2148490"/>
              <a:gd name="connsiteY12" fmla="*/ 4610576 h 4617202"/>
              <a:gd name="connsiteX13" fmla="*/ 0 w 2148490"/>
              <a:gd name="connsiteY13" fmla="*/ 4336413 h 4617202"/>
              <a:gd name="connsiteX14" fmla="*/ 13252 w 2148490"/>
              <a:gd name="connsiteY14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61830 w 2148490"/>
              <a:gd name="connsiteY4" fmla="*/ 181803 h 4617202"/>
              <a:gd name="connsiteX5" fmla="*/ 1543652 w 2148490"/>
              <a:gd name="connsiteY5" fmla="*/ 174487 h 4617202"/>
              <a:gd name="connsiteX6" fmla="*/ 1627720 w 2148490"/>
              <a:gd name="connsiteY6" fmla="*/ 143427 h 4617202"/>
              <a:gd name="connsiteX7" fmla="*/ 1650498 w 2148490"/>
              <a:gd name="connsiteY7" fmla="*/ 6626 h 4617202"/>
              <a:gd name="connsiteX8" fmla="*/ 1867701 w 2148490"/>
              <a:gd name="connsiteY8" fmla="*/ 3037 h 4617202"/>
              <a:gd name="connsiteX9" fmla="*/ 2148490 w 2148490"/>
              <a:gd name="connsiteY9" fmla="*/ 283826 h 4617202"/>
              <a:gd name="connsiteX10" fmla="*/ 2148490 w 2148490"/>
              <a:gd name="connsiteY10" fmla="*/ 4349665 h 4617202"/>
              <a:gd name="connsiteX11" fmla="*/ 1861074 w 2148490"/>
              <a:gd name="connsiteY11" fmla="*/ 4617202 h 4617202"/>
              <a:gd name="connsiteX12" fmla="*/ 260911 w 2148490"/>
              <a:gd name="connsiteY12" fmla="*/ 4610576 h 4617202"/>
              <a:gd name="connsiteX13" fmla="*/ 0 w 2148490"/>
              <a:gd name="connsiteY13" fmla="*/ 4336413 h 4617202"/>
              <a:gd name="connsiteX14" fmla="*/ 13252 w 2148490"/>
              <a:gd name="connsiteY14" fmla="*/ 283826 h 461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48490" h="4617202">
                <a:moveTo>
                  <a:pt x="13252" y="283826"/>
                </a:moveTo>
                <a:cubicBezTo>
                  <a:pt x="13252" y="128751"/>
                  <a:pt x="112462" y="3037"/>
                  <a:pt x="267537" y="3037"/>
                </a:cubicBezTo>
                <a:lnTo>
                  <a:pt x="484306" y="0"/>
                </a:lnTo>
                <a:cubicBezTo>
                  <a:pt x="499767" y="0"/>
                  <a:pt x="498249" y="109192"/>
                  <a:pt x="513710" y="109192"/>
                </a:cubicBezTo>
                <a:cubicBezTo>
                  <a:pt x="568099" y="192708"/>
                  <a:pt x="588391" y="174487"/>
                  <a:pt x="661830" y="181803"/>
                </a:cubicBezTo>
                <a:lnTo>
                  <a:pt x="1543652" y="174487"/>
                </a:lnTo>
                <a:cubicBezTo>
                  <a:pt x="1541650" y="171795"/>
                  <a:pt x="1611500" y="167700"/>
                  <a:pt x="1627720" y="143427"/>
                </a:cubicBezTo>
                <a:cubicBezTo>
                  <a:pt x="1660713" y="97827"/>
                  <a:pt x="1642905" y="52226"/>
                  <a:pt x="1650498" y="6626"/>
                </a:cubicBezTo>
                <a:lnTo>
                  <a:pt x="1867701" y="3037"/>
                </a:lnTo>
                <a:cubicBezTo>
                  <a:pt x="2022776" y="3037"/>
                  <a:pt x="2148490" y="128751"/>
                  <a:pt x="2148490" y="283826"/>
                </a:cubicBezTo>
                <a:lnTo>
                  <a:pt x="2148490" y="4349665"/>
                </a:lnTo>
                <a:cubicBezTo>
                  <a:pt x="2148490" y="4504740"/>
                  <a:pt x="2016149" y="4617202"/>
                  <a:pt x="1861074" y="4617202"/>
                </a:cubicBezTo>
                <a:lnTo>
                  <a:pt x="260911" y="4610576"/>
                </a:lnTo>
                <a:cubicBezTo>
                  <a:pt x="105836" y="4610576"/>
                  <a:pt x="0" y="4491488"/>
                  <a:pt x="0" y="4336413"/>
                </a:cubicBezTo>
                <a:cubicBezTo>
                  <a:pt x="0" y="2981133"/>
                  <a:pt x="13252" y="1639106"/>
                  <a:pt x="13252" y="283826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7FDA63B6-F19D-8D4B-8457-43F80F645AF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723072" y="2517223"/>
            <a:ext cx="1792908" cy="3853040"/>
          </a:xfrm>
          <a:custGeom>
            <a:avLst/>
            <a:gdLst>
              <a:gd name="connsiteX0" fmla="*/ 0 w 2161742"/>
              <a:gd name="connsiteY0" fmla="*/ 280789 h 4627417"/>
              <a:gd name="connsiteX1" fmla="*/ 280789 w 2161742"/>
              <a:gd name="connsiteY1" fmla="*/ 0 h 4627417"/>
              <a:gd name="connsiteX2" fmla="*/ 1880953 w 2161742"/>
              <a:gd name="connsiteY2" fmla="*/ 0 h 4627417"/>
              <a:gd name="connsiteX3" fmla="*/ 2161742 w 2161742"/>
              <a:gd name="connsiteY3" fmla="*/ 280789 h 4627417"/>
              <a:gd name="connsiteX4" fmla="*/ 2161742 w 2161742"/>
              <a:gd name="connsiteY4" fmla="*/ 4346628 h 4627417"/>
              <a:gd name="connsiteX5" fmla="*/ 1880953 w 2161742"/>
              <a:gd name="connsiteY5" fmla="*/ 4627417 h 4627417"/>
              <a:gd name="connsiteX6" fmla="*/ 280789 w 2161742"/>
              <a:gd name="connsiteY6" fmla="*/ 4627417 h 4627417"/>
              <a:gd name="connsiteX7" fmla="*/ 0 w 2161742"/>
              <a:gd name="connsiteY7" fmla="*/ 4346628 h 4627417"/>
              <a:gd name="connsiteX8" fmla="*/ 0 w 2161742"/>
              <a:gd name="connsiteY8" fmla="*/ 280789 h 4627417"/>
              <a:gd name="connsiteX0" fmla="*/ 0 w 2161742"/>
              <a:gd name="connsiteY0" fmla="*/ 280789 h 4627417"/>
              <a:gd name="connsiteX1" fmla="*/ 280789 w 2161742"/>
              <a:gd name="connsiteY1" fmla="*/ 0 h 4627417"/>
              <a:gd name="connsiteX2" fmla="*/ 1880953 w 2161742"/>
              <a:gd name="connsiteY2" fmla="*/ 0 h 4627417"/>
              <a:gd name="connsiteX3" fmla="*/ 2161742 w 2161742"/>
              <a:gd name="connsiteY3" fmla="*/ 280789 h 4627417"/>
              <a:gd name="connsiteX4" fmla="*/ 2161742 w 2161742"/>
              <a:gd name="connsiteY4" fmla="*/ 4346628 h 4627417"/>
              <a:gd name="connsiteX5" fmla="*/ 1880953 w 2161742"/>
              <a:gd name="connsiteY5" fmla="*/ 4627417 h 4627417"/>
              <a:gd name="connsiteX6" fmla="*/ 280789 w 2161742"/>
              <a:gd name="connsiteY6" fmla="*/ 4627417 h 4627417"/>
              <a:gd name="connsiteX7" fmla="*/ 13252 w 2161742"/>
              <a:gd name="connsiteY7" fmla="*/ 4333376 h 4627417"/>
              <a:gd name="connsiteX8" fmla="*/ 0 w 2161742"/>
              <a:gd name="connsiteY8" fmla="*/ 280789 h 4627417"/>
              <a:gd name="connsiteX0" fmla="*/ 13252 w 2148490"/>
              <a:gd name="connsiteY0" fmla="*/ 280789 h 4627417"/>
              <a:gd name="connsiteX1" fmla="*/ 267537 w 2148490"/>
              <a:gd name="connsiteY1" fmla="*/ 0 h 4627417"/>
              <a:gd name="connsiteX2" fmla="*/ 1867701 w 2148490"/>
              <a:gd name="connsiteY2" fmla="*/ 0 h 4627417"/>
              <a:gd name="connsiteX3" fmla="*/ 2148490 w 2148490"/>
              <a:gd name="connsiteY3" fmla="*/ 280789 h 4627417"/>
              <a:gd name="connsiteX4" fmla="*/ 2148490 w 2148490"/>
              <a:gd name="connsiteY4" fmla="*/ 4346628 h 4627417"/>
              <a:gd name="connsiteX5" fmla="*/ 1867701 w 2148490"/>
              <a:gd name="connsiteY5" fmla="*/ 4627417 h 4627417"/>
              <a:gd name="connsiteX6" fmla="*/ 267537 w 2148490"/>
              <a:gd name="connsiteY6" fmla="*/ 4627417 h 4627417"/>
              <a:gd name="connsiteX7" fmla="*/ 0 w 2148490"/>
              <a:gd name="connsiteY7" fmla="*/ 4333376 h 4627417"/>
              <a:gd name="connsiteX8" fmla="*/ 13252 w 2148490"/>
              <a:gd name="connsiteY8" fmla="*/ 280789 h 4627417"/>
              <a:gd name="connsiteX0" fmla="*/ 13252 w 2148490"/>
              <a:gd name="connsiteY0" fmla="*/ 280789 h 4627417"/>
              <a:gd name="connsiteX1" fmla="*/ 267537 w 2148490"/>
              <a:gd name="connsiteY1" fmla="*/ 0 h 4627417"/>
              <a:gd name="connsiteX2" fmla="*/ 1867701 w 2148490"/>
              <a:gd name="connsiteY2" fmla="*/ 0 h 4627417"/>
              <a:gd name="connsiteX3" fmla="*/ 2148490 w 2148490"/>
              <a:gd name="connsiteY3" fmla="*/ 280789 h 4627417"/>
              <a:gd name="connsiteX4" fmla="*/ 2148490 w 2148490"/>
              <a:gd name="connsiteY4" fmla="*/ 4346628 h 4627417"/>
              <a:gd name="connsiteX5" fmla="*/ 1867701 w 2148490"/>
              <a:gd name="connsiteY5" fmla="*/ 4627417 h 4627417"/>
              <a:gd name="connsiteX6" fmla="*/ 260911 w 2148490"/>
              <a:gd name="connsiteY6" fmla="*/ 4607539 h 4627417"/>
              <a:gd name="connsiteX7" fmla="*/ 0 w 2148490"/>
              <a:gd name="connsiteY7" fmla="*/ 4333376 h 4627417"/>
              <a:gd name="connsiteX8" fmla="*/ 13252 w 2148490"/>
              <a:gd name="connsiteY8" fmla="*/ 280789 h 4627417"/>
              <a:gd name="connsiteX0" fmla="*/ 13252 w 2148490"/>
              <a:gd name="connsiteY0" fmla="*/ 280789 h 4614165"/>
              <a:gd name="connsiteX1" fmla="*/ 267537 w 2148490"/>
              <a:gd name="connsiteY1" fmla="*/ 0 h 4614165"/>
              <a:gd name="connsiteX2" fmla="*/ 1867701 w 2148490"/>
              <a:gd name="connsiteY2" fmla="*/ 0 h 4614165"/>
              <a:gd name="connsiteX3" fmla="*/ 2148490 w 2148490"/>
              <a:gd name="connsiteY3" fmla="*/ 280789 h 4614165"/>
              <a:gd name="connsiteX4" fmla="*/ 2148490 w 2148490"/>
              <a:gd name="connsiteY4" fmla="*/ 4346628 h 4614165"/>
              <a:gd name="connsiteX5" fmla="*/ 1861074 w 2148490"/>
              <a:gd name="connsiteY5" fmla="*/ 4614165 h 4614165"/>
              <a:gd name="connsiteX6" fmla="*/ 260911 w 2148490"/>
              <a:gd name="connsiteY6" fmla="*/ 4607539 h 4614165"/>
              <a:gd name="connsiteX7" fmla="*/ 0 w 2148490"/>
              <a:gd name="connsiteY7" fmla="*/ 4333376 h 4614165"/>
              <a:gd name="connsiteX8" fmla="*/ 13252 w 2148490"/>
              <a:gd name="connsiteY8" fmla="*/ 280789 h 4614165"/>
              <a:gd name="connsiteX0" fmla="*/ 13252 w 2148490"/>
              <a:gd name="connsiteY0" fmla="*/ 280789 h 4614165"/>
              <a:gd name="connsiteX1" fmla="*/ 267537 w 2148490"/>
              <a:gd name="connsiteY1" fmla="*/ 0 h 4614165"/>
              <a:gd name="connsiteX2" fmla="*/ 1650498 w 2148490"/>
              <a:gd name="connsiteY2" fmla="*/ 3589 h 4614165"/>
              <a:gd name="connsiteX3" fmla="*/ 1867701 w 2148490"/>
              <a:gd name="connsiteY3" fmla="*/ 0 h 4614165"/>
              <a:gd name="connsiteX4" fmla="*/ 2148490 w 2148490"/>
              <a:gd name="connsiteY4" fmla="*/ 280789 h 4614165"/>
              <a:gd name="connsiteX5" fmla="*/ 2148490 w 2148490"/>
              <a:gd name="connsiteY5" fmla="*/ 4346628 h 4614165"/>
              <a:gd name="connsiteX6" fmla="*/ 1861074 w 2148490"/>
              <a:gd name="connsiteY6" fmla="*/ 4614165 h 4614165"/>
              <a:gd name="connsiteX7" fmla="*/ 260911 w 2148490"/>
              <a:gd name="connsiteY7" fmla="*/ 4607539 h 4614165"/>
              <a:gd name="connsiteX8" fmla="*/ 0 w 2148490"/>
              <a:gd name="connsiteY8" fmla="*/ 4333376 h 4614165"/>
              <a:gd name="connsiteX9" fmla="*/ 13252 w 2148490"/>
              <a:gd name="connsiteY9" fmla="*/ 280789 h 4614165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1650498 w 2148490"/>
              <a:gd name="connsiteY3" fmla="*/ 6626 h 4617202"/>
              <a:gd name="connsiteX4" fmla="*/ 1867701 w 2148490"/>
              <a:gd name="connsiteY4" fmla="*/ 3037 h 4617202"/>
              <a:gd name="connsiteX5" fmla="*/ 2148490 w 2148490"/>
              <a:gd name="connsiteY5" fmla="*/ 283826 h 4617202"/>
              <a:gd name="connsiteX6" fmla="*/ 2148490 w 2148490"/>
              <a:gd name="connsiteY6" fmla="*/ 4349665 h 4617202"/>
              <a:gd name="connsiteX7" fmla="*/ 1861074 w 2148490"/>
              <a:gd name="connsiteY7" fmla="*/ 4617202 h 4617202"/>
              <a:gd name="connsiteX8" fmla="*/ 260911 w 2148490"/>
              <a:gd name="connsiteY8" fmla="*/ 4610576 h 4617202"/>
              <a:gd name="connsiteX9" fmla="*/ 0 w 2148490"/>
              <a:gd name="connsiteY9" fmla="*/ 4336413 h 4617202"/>
              <a:gd name="connsiteX10" fmla="*/ 13252 w 2148490"/>
              <a:gd name="connsiteY10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04185 w 2148490"/>
              <a:gd name="connsiteY3" fmla="*/ 106017 h 4617202"/>
              <a:gd name="connsiteX4" fmla="*/ 1650498 w 2148490"/>
              <a:gd name="connsiteY4" fmla="*/ 6626 h 4617202"/>
              <a:gd name="connsiteX5" fmla="*/ 1867701 w 2148490"/>
              <a:gd name="connsiteY5" fmla="*/ 3037 h 4617202"/>
              <a:gd name="connsiteX6" fmla="*/ 2148490 w 2148490"/>
              <a:gd name="connsiteY6" fmla="*/ 283826 h 4617202"/>
              <a:gd name="connsiteX7" fmla="*/ 2148490 w 2148490"/>
              <a:gd name="connsiteY7" fmla="*/ 4349665 h 4617202"/>
              <a:gd name="connsiteX8" fmla="*/ 1861074 w 2148490"/>
              <a:gd name="connsiteY8" fmla="*/ 4617202 h 4617202"/>
              <a:gd name="connsiteX9" fmla="*/ 260911 w 2148490"/>
              <a:gd name="connsiteY9" fmla="*/ 4610576 h 4617202"/>
              <a:gd name="connsiteX10" fmla="*/ 0 w 2148490"/>
              <a:gd name="connsiteY10" fmla="*/ 4336413 h 4617202"/>
              <a:gd name="connsiteX11" fmla="*/ 13252 w 2148490"/>
              <a:gd name="connsiteY11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04185 w 2148490"/>
              <a:gd name="connsiteY3" fmla="*/ 106017 h 4617202"/>
              <a:gd name="connsiteX4" fmla="*/ 630080 w 2148490"/>
              <a:gd name="connsiteY4" fmla="*/ 172278 h 4617202"/>
              <a:gd name="connsiteX5" fmla="*/ 1650498 w 2148490"/>
              <a:gd name="connsiteY5" fmla="*/ 6626 h 4617202"/>
              <a:gd name="connsiteX6" fmla="*/ 1867701 w 2148490"/>
              <a:gd name="connsiteY6" fmla="*/ 3037 h 4617202"/>
              <a:gd name="connsiteX7" fmla="*/ 2148490 w 2148490"/>
              <a:gd name="connsiteY7" fmla="*/ 283826 h 4617202"/>
              <a:gd name="connsiteX8" fmla="*/ 2148490 w 2148490"/>
              <a:gd name="connsiteY8" fmla="*/ 4349665 h 4617202"/>
              <a:gd name="connsiteX9" fmla="*/ 1861074 w 2148490"/>
              <a:gd name="connsiteY9" fmla="*/ 4617202 h 4617202"/>
              <a:gd name="connsiteX10" fmla="*/ 260911 w 2148490"/>
              <a:gd name="connsiteY10" fmla="*/ 4610576 h 4617202"/>
              <a:gd name="connsiteX11" fmla="*/ 0 w 2148490"/>
              <a:gd name="connsiteY11" fmla="*/ 4336413 h 4617202"/>
              <a:gd name="connsiteX12" fmla="*/ 13252 w 2148490"/>
              <a:gd name="connsiteY12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04185 w 2148490"/>
              <a:gd name="connsiteY3" fmla="*/ 106017 h 4617202"/>
              <a:gd name="connsiteX4" fmla="*/ 630080 w 2148490"/>
              <a:gd name="connsiteY4" fmla="*/ 172278 h 4617202"/>
              <a:gd name="connsiteX5" fmla="*/ 1637245 w 2148490"/>
              <a:gd name="connsiteY5" fmla="*/ 165652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04185 w 2148490"/>
              <a:gd name="connsiteY3" fmla="*/ 106017 h 4617202"/>
              <a:gd name="connsiteX4" fmla="*/ 630080 w 2148490"/>
              <a:gd name="connsiteY4" fmla="*/ 172278 h 4617202"/>
              <a:gd name="connsiteX5" fmla="*/ 1637245 w 2148490"/>
              <a:gd name="connsiteY5" fmla="*/ 165652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04185 w 2148490"/>
              <a:gd name="connsiteY3" fmla="*/ 106017 h 4617202"/>
              <a:gd name="connsiteX4" fmla="*/ 630080 w 2148490"/>
              <a:gd name="connsiteY4" fmla="*/ 184978 h 4617202"/>
              <a:gd name="connsiteX5" fmla="*/ 1637245 w 2148490"/>
              <a:gd name="connsiteY5" fmla="*/ 165652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04185 w 2148490"/>
              <a:gd name="connsiteY3" fmla="*/ 106017 h 4617202"/>
              <a:gd name="connsiteX4" fmla="*/ 630080 w 2148490"/>
              <a:gd name="connsiteY4" fmla="*/ 184978 h 4617202"/>
              <a:gd name="connsiteX5" fmla="*/ 1637245 w 2148490"/>
              <a:gd name="connsiteY5" fmla="*/ 165652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04185 w 2148490"/>
              <a:gd name="connsiteY3" fmla="*/ 106017 h 4617202"/>
              <a:gd name="connsiteX4" fmla="*/ 630080 w 2148490"/>
              <a:gd name="connsiteY4" fmla="*/ 178628 h 4617202"/>
              <a:gd name="connsiteX5" fmla="*/ 1637245 w 2148490"/>
              <a:gd name="connsiteY5" fmla="*/ 165652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30080 w 2148490"/>
              <a:gd name="connsiteY4" fmla="*/ 178628 h 4617202"/>
              <a:gd name="connsiteX5" fmla="*/ 1637245 w 2148490"/>
              <a:gd name="connsiteY5" fmla="*/ 165652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30080 w 2148490"/>
              <a:gd name="connsiteY4" fmla="*/ 178628 h 4617202"/>
              <a:gd name="connsiteX5" fmla="*/ 1627720 w 2148490"/>
              <a:gd name="connsiteY5" fmla="*/ 143427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30080 w 2148490"/>
              <a:gd name="connsiteY4" fmla="*/ 178628 h 4617202"/>
              <a:gd name="connsiteX5" fmla="*/ 1627720 w 2148490"/>
              <a:gd name="connsiteY5" fmla="*/ 143427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30080 w 2148490"/>
              <a:gd name="connsiteY4" fmla="*/ 178628 h 4617202"/>
              <a:gd name="connsiteX5" fmla="*/ 1543652 w 2148490"/>
              <a:gd name="connsiteY5" fmla="*/ 174487 h 4617202"/>
              <a:gd name="connsiteX6" fmla="*/ 1627720 w 2148490"/>
              <a:gd name="connsiteY6" fmla="*/ 143427 h 4617202"/>
              <a:gd name="connsiteX7" fmla="*/ 1650498 w 2148490"/>
              <a:gd name="connsiteY7" fmla="*/ 6626 h 4617202"/>
              <a:gd name="connsiteX8" fmla="*/ 1867701 w 2148490"/>
              <a:gd name="connsiteY8" fmla="*/ 3037 h 4617202"/>
              <a:gd name="connsiteX9" fmla="*/ 2148490 w 2148490"/>
              <a:gd name="connsiteY9" fmla="*/ 283826 h 4617202"/>
              <a:gd name="connsiteX10" fmla="*/ 2148490 w 2148490"/>
              <a:gd name="connsiteY10" fmla="*/ 4349665 h 4617202"/>
              <a:gd name="connsiteX11" fmla="*/ 1861074 w 2148490"/>
              <a:gd name="connsiteY11" fmla="*/ 4617202 h 4617202"/>
              <a:gd name="connsiteX12" fmla="*/ 260911 w 2148490"/>
              <a:gd name="connsiteY12" fmla="*/ 4610576 h 4617202"/>
              <a:gd name="connsiteX13" fmla="*/ 0 w 2148490"/>
              <a:gd name="connsiteY13" fmla="*/ 4336413 h 4617202"/>
              <a:gd name="connsiteX14" fmla="*/ 13252 w 2148490"/>
              <a:gd name="connsiteY14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30080 w 2148490"/>
              <a:gd name="connsiteY4" fmla="*/ 178628 h 4617202"/>
              <a:gd name="connsiteX5" fmla="*/ 1543652 w 2148490"/>
              <a:gd name="connsiteY5" fmla="*/ 174487 h 4617202"/>
              <a:gd name="connsiteX6" fmla="*/ 1627720 w 2148490"/>
              <a:gd name="connsiteY6" fmla="*/ 143427 h 4617202"/>
              <a:gd name="connsiteX7" fmla="*/ 1650498 w 2148490"/>
              <a:gd name="connsiteY7" fmla="*/ 6626 h 4617202"/>
              <a:gd name="connsiteX8" fmla="*/ 1867701 w 2148490"/>
              <a:gd name="connsiteY8" fmla="*/ 3037 h 4617202"/>
              <a:gd name="connsiteX9" fmla="*/ 2148490 w 2148490"/>
              <a:gd name="connsiteY9" fmla="*/ 283826 h 4617202"/>
              <a:gd name="connsiteX10" fmla="*/ 2148490 w 2148490"/>
              <a:gd name="connsiteY10" fmla="*/ 4349665 h 4617202"/>
              <a:gd name="connsiteX11" fmla="*/ 1861074 w 2148490"/>
              <a:gd name="connsiteY11" fmla="*/ 4617202 h 4617202"/>
              <a:gd name="connsiteX12" fmla="*/ 260911 w 2148490"/>
              <a:gd name="connsiteY12" fmla="*/ 4610576 h 4617202"/>
              <a:gd name="connsiteX13" fmla="*/ 0 w 2148490"/>
              <a:gd name="connsiteY13" fmla="*/ 4336413 h 4617202"/>
              <a:gd name="connsiteX14" fmla="*/ 13252 w 2148490"/>
              <a:gd name="connsiteY14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30080 w 2148490"/>
              <a:gd name="connsiteY4" fmla="*/ 178628 h 4617202"/>
              <a:gd name="connsiteX5" fmla="*/ 1543652 w 2148490"/>
              <a:gd name="connsiteY5" fmla="*/ 174487 h 4617202"/>
              <a:gd name="connsiteX6" fmla="*/ 1627720 w 2148490"/>
              <a:gd name="connsiteY6" fmla="*/ 143427 h 4617202"/>
              <a:gd name="connsiteX7" fmla="*/ 1650498 w 2148490"/>
              <a:gd name="connsiteY7" fmla="*/ 6626 h 4617202"/>
              <a:gd name="connsiteX8" fmla="*/ 1867701 w 2148490"/>
              <a:gd name="connsiteY8" fmla="*/ 3037 h 4617202"/>
              <a:gd name="connsiteX9" fmla="*/ 2148490 w 2148490"/>
              <a:gd name="connsiteY9" fmla="*/ 283826 h 4617202"/>
              <a:gd name="connsiteX10" fmla="*/ 2148490 w 2148490"/>
              <a:gd name="connsiteY10" fmla="*/ 4349665 h 4617202"/>
              <a:gd name="connsiteX11" fmla="*/ 1861074 w 2148490"/>
              <a:gd name="connsiteY11" fmla="*/ 4617202 h 4617202"/>
              <a:gd name="connsiteX12" fmla="*/ 260911 w 2148490"/>
              <a:gd name="connsiteY12" fmla="*/ 4610576 h 4617202"/>
              <a:gd name="connsiteX13" fmla="*/ 0 w 2148490"/>
              <a:gd name="connsiteY13" fmla="*/ 4336413 h 4617202"/>
              <a:gd name="connsiteX14" fmla="*/ 13252 w 2148490"/>
              <a:gd name="connsiteY14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61830 w 2148490"/>
              <a:gd name="connsiteY4" fmla="*/ 181803 h 4617202"/>
              <a:gd name="connsiteX5" fmla="*/ 1543652 w 2148490"/>
              <a:gd name="connsiteY5" fmla="*/ 174487 h 4617202"/>
              <a:gd name="connsiteX6" fmla="*/ 1627720 w 2148490"/>
              <a:gd name="connsiteY6" fmla="*/ 143427 h 4617202"/>
              <a:gd name="connsiteX7" fmla="*/ 1650498 w 2148490"/>
              <a:gd name="connsiteY7" fmla="*/ 6626 h 4617202"/>
              <a:gd name="connsiteX8" fmla="*/ 1867701 w 2148490"/>
              <a:gd name="connsiteY8" fmla="*/ 3037 h 4617202"/>
              <a:gd name="connsiteX9" fmla="*/ 2148490 w 2148490"/>
              <a:gd name="connsiteY9" fmla="*/ 283826 h 4617202"/>
              <a:gd name="connsiteX10" fmla="*/ 2148490 w 2148490"/>
              <a:gd name="connsiteY10" fmla="*/ 4349665 h 4617202"/>
              <a:gd name="connsiteX11" fmla="*/ 1861074 w 2148490"/>
              <a:gd name="connsiteY11" fmla="*/ 4617202 h 4617202"/>
              <a:gd name="connsiteX12" fmla="*/ 260911 w 2148490"/>
              <a:gd name="connsiteY12" fmla="*/ 4610576 h 4617202"/>
              <a:gd name="connsiteX13" fmla="*/ 0 w 2148490"/>
              <a:gd name="connsiteY13" fmla="*/ 4336413 h 4617202"/>
              <a:gd name="connsiteX14" fmla="*/ 13252 w 2148490"/>
              <a:gd name="connsiteY14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61830 w 2148490"/>
              <a:gd name="connsiteY4" fmla="*/ 181803 h 4617202"/>
              <a:gd name="connsiteX5" fmla="*/ 1543652 w 2148490"/>
              <a:gd name="connsiteY5" fmla="*/ 174487 h 4617202"/>
              <a:gd name="connsiteX6" fmla="*/ 1627720 w 2148490"/>
              <a:gd name="connsiteY6" fmla="*/ 143427 h 4617202"/>
              <a:gd name="connsiteX7" fmla="*/ 1650498 w 2148490"/>
              <a:gd name="connsiteY7" fmla="*/ 6626 h 4617202"/>
              <a:gd name="connsiteX8" fmla="*/ 1867701 w 2148490"/>
              <a:gd name="connsiteY8" fmla="*/ 3037 h 4617202"/>
              <a:gd name="connsiteX9" fmla="*/ 2148490 w 2148490"/>
              <a:gd name="connsiteY9" fmla="*/ 283826 h 4617202"/>
              <a:gd name="connsiteX10" fmla="*/ 2148490 w 2148490"/>
              <a:gd name="connsiteY10" fmla="*/ 4349665 h 4617202"/>
              <a:gd name="connsiteX11" fmla="*/ 1861074 w 2148490"/>
              <a:gd name="connsiteY11" fmla="*/ 4617202 h 4617202"/>
              <a:gd name="connsiteX12" fmla="*/ 260911 w 2148490"/>
              <a:gd name="connsiteY12" fmla="*/ 4610576 h 4617202"/>
              <a:gd name="connsiteX13" fmla="*/ 0 w 2148490"/>
              <a:gd name="connsiteY13" fmla="*/ 4336413 h 4617202"/>
              <a:gd name="connsiteX14" fmla="*/ 13252 w 2148490"/>
              <a:gd name="connsiteY14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61830 w 2148490"/>
              <a:gd name="connsiteY4" fmla="*/ 181803 h 4617202"/>
              <a:gd name="connsiteX5" fmla="*/ 1543652 w 2148490"/>
              <a:gd name="connsiteY5" fmla="*/ 174487 h 4617202"/>
              <a:gd name="connsiteX6" fmla="*/ 1627720 w 2148490"/>
              <a:gd name="connsiteY6" fmla="*/ 143427 h 4617202"/>
              <a:gd name="connsiteX7" fmla="*/ 1650498 w 2148490"/>
              <a:gd name="connsiteY7" fmla="*/ 6626 h 4617202"/>
              <a:gd name="connsiteX8" fmla="*/ 1867701 w 2148490"/>
              <a:gd name="connsiteY8" fmla="*/ 3037 h 4617202"/>
              <a:gd name="connsiteX9" fmla="*/ 2148490 w 2148490"/>
              <a:gd name="connsiteY9" fmla="*/ 283826 h 4617202"/>
              <a:gd name="connsiteX10" fmla="*/ 2148490 w 2148490"/>
              <a:gd name="connsiteY10" fmla="*/ 4349665 h 4617202"/>
              <a:gd name="connsiteX11" fmla="*/ 1861074 w 2148490"/>
              <a:gd name="connsiteY11" fmla="*/ 4617202 h 4617202"/>
              <a:gd name="connsiteX12" fmla="*/ 260911 w 2148490"/>
              <a:gd name="connsiteY12" fmla="*/ 4610576 h 4617202"/>
              <a:gd name="connsiteX13" fmla="*/ 0 w 2148490"/>
              <a:gd name="connsiteY13" fmla="*/ 4336413 h 4617202"/>
              <a:gd name="connsiteX14" fmla="*/ 13252 w 2148490"/>
              <a:gd name="connsiteY14" fmla="*/ 283826 h 461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48490" h="4617202">
                <a:moveTo>
                  <a:pt x="13252" y="283826"/>
                </a:moveTo>
                <a:cubicBezTo>
                  <a:pt x="13252" y="128751"/>
                  <a:pt x="112462" y="3037"/>
                  <a:pt x="267537" y="3037"/>
                </a:cubicBezTo>
                <a:lnTo>
                  <a:pt x="484306" y="0"/>
                </a:lnTo>
                <a:cubicBezTo>
                  <a:pt x="499767" y="0"/>
                  <a:pt x="498249" y="109192"/>
                  <a:pt x="513710" y="109192"/>
                </a:cubicBezTo>
                <a:cubicBezTo>
                  <a:pt x="568099" y="192708"/>
                  <a:pt x="588391" y="174487"/>
                  <a:pt x="661830" y="181803"/>
                </a:cubicBezTo>
                <a:lnTo>
                  <a:pt x="1543652" y="174487"/>
                </a:lnTo>
                <a:cubicBezTo>
                  <a:pt x="1541650" y="171795"/>
                  <a:pt x="1611500" y="167700"/>
                  <a:pt x="1627720" y="143427"/>
                </a:cubicBezTo>
                <a:cubicBezTo>
                  <a:pt x="1660713" y="97827"/>
                  <a:pt x="1642905" y="52226"/>
                  <a:pt x="1650498" y="6626"/>
                </a:cubicBezTo>
                <a:lnTo>
                  <a:pt x="1867701" y="3037"/>
                </a:lnTo>
                <a:cubicBezTo>
                  <a:pt x="2022776" y="3037"/>
                  <a:pt x="2148490" y="128751"/>
                  <a:pt x="2148490" y="283826"/>
                </a:cubicBezTo>
                <a:lnTo>
                  <a:pt x="2148490" y="4349665"/>
                </a:lnTo>
                <a:cubicBezTo>
                  <a:pt x="2148490" y="4504740"/>
                  <a:pt x="2016149" y="4617202"/>
                  <a:pt x="1861074" y="4617202"/>
                </a:cubicBezTo>
                <a:lnTo>
                  <a:pt x="260911" y="4610576"/>
                </a:lnTo>
                <a:cubicBezTo>
                  <a:pt x="105836" y="4610576"/>
                  <a:pt x="0" y="4491488"/>
                  <a:pt x="0" y="4336413"/>
                </a:cubicBezTo>
                <a:cubicBezTo>
                  <a:pt x="0" y="2981133"/>
                  <a:pt x="13252" y="1639106"/>
                  <a:pt x="13252" y="283826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CAF22C-B342-AE45-9F44-23E02960C5DC}"/>
              </a:ext>
            </a:extLst>
          </p:cNvPr>
          <p:cNvCxnSpPr>
            <a:cxnSpLocks/>
          </p:cNvCxnSpPr>
          <p:nvPr userDrawn="1"/>
        </p:nvCxnSpPr>
        <p:spPr>
          <a:xfrm>
            <a:off x="682990" y="610959"/>
            <a:ext cx="0" cy="64699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03CE7E10-FB05-C04A-8CF4-C6ADCE8358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2687" y="510652"/>
            <a:ext cx="10223092" cy="884238"/>
          </a:xfrm>
        </p:spPr>
        <p:txBody>
          <a:bodyPr anchor="ctr"/>
          <a:lstStyle>
            <a:lvl1pPr marL="91440" indent="-91440">
              <a:lnSpc>
                <a:spcPct val="70000"/>
              </a:lnSpc>
              <a:buFont typeface="System Font Regular"/>
              <a:buChar char=" "/>
              <a:tabLst/>
              <a:defRPr sz="3200" b="1">
                <a:solidFill>
                  <a:schemeClr val="bg1"/>
                </a:solidFill>
                <a:latin typeface="Noticia Text" panose="02000503060000020004" pitchFamily="2" charset="77"/>
              </a:defRPr>
            </a:lvl1pPr>
            <a:lvl2pPr marL="91440" indent="-91440">
              <a:lnSpc>
                <a:spcPct val="70000"/>
              </a:lnSpc>
              <a:buFont typeface="System Font Regular"/>
              <a:buChar char=" "/>
              <a:tabLst/>
              <a:defRPr>
                <a:solidFill>
                  <a:schemeClr val="bg1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  <a:p>
            <a:pPr lvl="1"/>
            <a:r>
              <a:rPr lang="en-US" dirty="0"/>
              <a:t>Insert Subtitle Here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990FA98-48EF-484B-9A8F-5E14D5529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07430" y="6652644"/>
            <a:ext cx="5810250" cy="1377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2022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 | </a:t>
            </a:r>
            <a:fld id="{CDF6EA6A-59C7-4E41-A68B-1DF3A502FE69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79361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nip Single Corner Rectangle 1">
            <a:extLst>
              <a:ext uri="{FF2B5EF4-FFF2-40B4-BE49-F238E27FC236}">
                <a16:creationId xmlns:a16="http://schemas.microsoft.com/office/drawing/2014/main" id="{F0BD5B7F-8C8D-0441-9F77-B7A0A79DE5ED}"/>
              </a:ext>
            </a:extLst>
          </p:cNvPr>
          <p:cNvSpPr/>
          <p:nvPr userDrawn="1"/>
        </p:nvSpPr>
        <p:spPr>
          <a:xfrm>
            <a:off x="9189" y="1708"/>
            <a:ext cx="12204146" cy="5339172"/>
          </a:xfrm>
          <a:custGeom>
            <a:avLst/>
            <a:gdLst>
              <a:gd name="connsiteX0" fmla="*/ 0 w 2321377"/>
              <a:gd name="connsiteY0" fmla="*/ 0 h 6858000"/>
              <a:gd name="connsiteX1" fmla="*/ 1934473 w 2321377"/>
              <a:gd name="connsiteY1" fmla="*/ 0 h 6858000"/>
              <a:gd name="connsiteX2" fmla="*/ 2321377 w 2321377"/>
              <a:gd name="connsiteY2" fmla="*/ 386904 h 6858000"/>
              <a:gd name="connsiteX3" fmla="*/ 2321377 w 2321377"/>
              <a:gd name="connsiteY3" fmla="*/ 6858000 h 6858000"/>
              <a:gd name="connsiteX4" fmla="*/ 0 w 2321377"/>
              <a:gd name="connsiteY4" fmla="*/ 6858000 h 6858000"/>
              <a:gd name="connsiteX5" fmla="*/ 0 w 2321377"/>
              <a:gd name="connsiteY5" fmla="*/ 0 h 6858000"/>
              <a:gd name="connsiteX0" fmla="*/ 0 w 6779077"/>
              <a:gd name="connsiteY0" fmla="*/ 0 h 6858000"/>
              <a:gd name="connsiteX1" fmla="*/ 1934473 w 6779077"/>
              <a:gd name="connsiteY1" fmla="*/ 0 h 6858000"/>
              <a:gd name="connsiteX2" fmla="*/ 6779077 w 6779077"/>
              <a:gd name="connsiteY2" fmla="*/ 2158554 h 6858000"/>
              <a:gd name="connsiteX3" fmla="*/ 2321377 w 6779077"/>
              <a:gd name="connsiteY3" fmla="*/ 6858000 h 6858000"/>
              <a:gd name="connsiteX4" fmla="*/ 0 w 6779077"/>
              <a:gd name="connsiteY4" fmla="*/ 6858000 h 6858000"/>
              <a:gd name="connsiteX5" fmla="*/ 0 w 6779077"/>
              <a:gd name="connsiteY5" fmla="*/ 0 h 6858000"/>
              <a:gd name="connsiteX0" fmla="*/ 0 w 6779077"/>
              <a:gd name="connsiteY0" fmla="*/ 0 h 6858000"/>
              <a:gd name="connsiteX1" fmla="*/ 5520636 w 6779077"/>
              <a:gd name="connsiteY1" fmla="*/ 0 h 6858000"/>
              <a:gd name="connsiteX2" fmla="*/ 6779077 w 6779077"/>
              <a:gd name="connsiteY2" fmla="*/ 2158554 h 6858000"/>
              <a:gd name="connsiteX3" fmla="*/ 2321377 w 6779077"/>
              <a:gd name="connsiteY3" fmla="*/ 6858000 h 6858000"/>
              <a:gd name="connsiteX4" fmla="*/ 0 w 6779077"/>
              <a:gd name="connsiteY4" fmla="*/ 6858000 h 6858000"/>
              <a:gd name="connsiteX5" fmla="*/ 0 w 6779077"/>
              <a:gd name="connsiteY5" fmla="*/ 0 h 6858000"/>
              <a:gd name="connsiteX0" fmla="*/ 0 w 6779077"/>
              <a:gd name="connsiteY0" fmla="*/ 0 h 6858000"/>
              <a:gd name="connsiteX1" fmla="*/ 3361797 w 6779077"/>
              <a:gd name="connsiteY1" fmla="*/ 544010 h 6858000"/>
              <a:gd name="connsiteX2" fmla="*/ 6779077 w 6779077"/>
              <a:gd name="connsiteY2" fmla="*/ 2158554 h 6858000"/>
              <a:gd name="connsiteX3" fmla="*/ 2321377 w 6779077"/>
              <a:gd name="connsiteY3" fmla="*/ 6858000 h 6858000"/>
              <a:gd name="connsiteX4" fmla="*/ 0 w 6779077"/>
              <a:gd name="connsiteY4" fmla="*/ 6858000 h 6858000"/>
              <a:gd name="connsiteX5" fmla="*/ 0 w 6779077"/>
              <a:gd name="connsiteY5" fmla="*/ 0 h 6858000"/>
              <a:gd name="connsiteX0" fmla="*/ 0 w 6779077"/>
              <a:gd name="connsiteY0" fmla="*/ 0 h 6858000"/>
              <a:gd name="connsiteX1" fmla="*/ 4140394 w 6779077"/>
              <a:gd name="connsiteY1" fmla="*/ 0 h 6858000"/>
              <a:gd name="connsiteX2" fmla="*/ 6779077 w 6779077"/>
              <a:gd name="connsiteY2" fmla="*/ 2158554 h 6858000"/>
              <a:gd name="connsiteX3" fmla="*/ 2321377 w 6779077"/>
              <a:gd name="connsiteY3" fmla="*/ 6858000 h 6858000"/>
              <a:gd name="connsiteX4" fmla="*/ 0 w 6779077"/>
              <a:gd name="connsiteY4" fmla="*/ 6858000 h 6858000"/>
              <a:gd name="connsiteX5" fmla="*/ 0 w 6779077"/>
              <a:gd name="connsiteY5" fmla="*/ 0 h 6858000"/>
              <a:gd name="connsiteX0" fmla="*/ 0 w 4903365"/>
              <a:gd name="connsiteY0" fmla="*/ 0 h 6858000"/>
              <a:gd name="connsiteX1" fmla="*/ 4140394 w 4903365"/>
              <a:gd name="connsiteY1" fmla="*/ 0 h 6858000"/>
              <a:gd name="connsiteX2" fmla="*/ 4903365 w 4903365"/>
              <a:gd name="connsiteY2" fmla="*/ 3929481 h 6858000"/>
              <a:gd name="connsiteX3" fmla="*/ 2321377 w 4903365"/>
              <a:gd name="connsiteY3" fmla="*/ 6858000 h 6858000"/>
              <a:gd name="connsiteX4" fmla="*/ 0 w 4903365"/>
              <a:gd name="connsiteY4" fmla="*/ 6858000 h 6858000"/>
              <a:gd name="connsiteX5" fmla="*/ 0 w 4903365"/>
              <a:gd name="connsiteY5" fmla="*/ 0 h 6858000"/>
              <a:gd name="connsiteX0" fmla="*/ 0 w 4733489"/>
              <a:gd name="connsiteY0" fmla="*/ 0 h 6858000"/>
              <a:gd name="connsiteX1" fmla="*/ 4140394 w 4733489"/>
              <a:gd name="connsiteY1" fmla="*/ 0 h 6858000"/>
              <a:gd name="connsiteX2" fmla="*/ 4733489 w 4733489"/>
              <a:gd name="connsiteY2" fmla="*/ 2355324 h 6858000"/>
              <a:gd name="connsiteX3" fmla="*/ 2321377 w 4733489"/>
              <a:gd name="connsiteY3" fmla="*/ 6858000 h 6858000"/>
              <a:gd name="connsiteX4" fmla="*/ 0 w 4733489"/>
              <a:gd name="connsiteY4" fmla="*/ 6858000 h 6858000"/>
              <a:gd name="connsiteX5" fmla="*/ 0 w 4733489"/>
              <a:gd name="connsiteY5" fmla="*/ 0 h 6858000"/>
              <a:gd name="connsiteX0" fmla="*/ 0 w 7447735"/>
              <a:gd name="connsiteY0" fmla="*/ 0 h 6858000"/>
              <a:gd name="connsiteX1" fmla="*/ 4140394 w 7447735"/>
              <a:gd name="connsiteY1" fmla="*/ 0 h 6858000"/>
              <a:gd name="connsiteX2" fmla="*/ 4733489 w 7447735"/>
              <a:gd name="connsiteY2" fmla="*/ 2355324 h 6858000"/>
              <a:gd name="connsiteX3" fmla="*/ 7447735 w 7447735"/>
              <a:gd name="connsiteY3" fmla="*/ 4127326 h 6858000"/>
              <a:gd name="connsiteX4" fmla="*/ 0 w 7447735"/>
              <a:gd name="connsiteY4" fmla="*/ 6858000 h 6858000"/>
              <a:gd name="connsiteX5" fmla="*/ 0 w 7447735"/>
              <a:gd name="connsiteY5" fmla="*/ 0 h 6858000"/>
              <a:gd name="connsiteX0" fmla="*/ 0 w 7447735"/>
              <a:gd name="connsiteY0" fmla="*/ 0 h 6858000"/>
              <a:gd name="connsiteX1" fmla="*/ 4140394 w 7447735"/>
              <a:gd name="connsiteY1" fmla="*/ 0 h 6858000"/>
              <a:gd name="connsiteX2" fmla="*/ 7426353 w 7447735"/>
              <a:gd name="connsiteY2" fmla="*/ 430 h 6858000"/>
              <a:gd name="connsiteX3" fmla="*/ 7447735 w 7447735"/>
              <a:gd name="connsiteY3" fmla="*/ 4127326 h 6858000"/>
              <a:gd name="connsiteX4" fmla="*/ 0 w 7447735"/>
              <a:gd name="connsiteY4" fmla="*/ 6858000 h 6858000"/>
              <a:gd name="connsiteX5" fmla="*/ 0 w 7447735"/>
              <a:gd name="connsiteY5" fmla="*/ 0 h 6858000"/>
              <a:gd name="connsiteX0" fmla="*/ 0 w 7432478"/>
              <a:gd name="connsiteY0" fmla="*/ 0 h 6858000"/>
              <a:gd name="connsiteX1" fmla="*/ 4140394 w 7432478"/>
              <a:gd name="connsiteY1" fmla="*/ 0 h 6858000"/>
              <a:gd name="connsiteX2" fmla="*/ 7426353 w 7432478"/>
              <a:gd name="connsiteY2" fmla="*/ 430 h 6858000"/>
              <a:gd name="connsiteX3" fmla="*/ 7432478 w 7432478"/>
              <a:gd name="connsiteY3" fmla="*/ 4152378 h 6858000"/>
              <a:gd name="connsiteX4" fmla="*/ 0 w 7432478"/>
              <a:gd name="connsiteY4" fmla="*/ 6858000 h 6858000"/>
              <a:gd name="connsiteX5" fmla="*/ 0 w 7432478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32478" h="6858000">
                <a:moveTo>
                  <a:pt x="0" y="0"/>
                </a:moveTo>
                <a:lnTo>
                  <a:pt x="4140394" y="0"/>
                </a:lnTo>
                <a:lnTo>
                  <a:pt x="7426353" y="430"/>
                </a:lnTo>
                <a:cubicBezTo>
                  <a:pt x="7428395" y="1384413"/>
                  <a:pt x="7430436" y="2768395"/>
                  <a:pt x="7432478" y="4152378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86000">
                <a:srgbClr val="0D2044"/>
              </a:gs>
              <a:gs pos="50000">
                <a:srgbClr val="14315D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C9304FA-1DB8-6E47-818F-DBA99AF0D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07430" y="6652644"/>
            <a:ext cx="5810250" cy="137795"/>
          </a:xfrm>
        </p:spPr>
        <p:txBody>
          <a:bodyPr/>
          <a:lstStyle/>
          <a:p>
            <a:r>
              <a:rPr lang="en-US" dirty="0"/>
              <a:t>© 2022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 | </a:t>
            </a:r>
            <a:fld id="{CDF6EA6A-59C7-4E41-A68B-1DF3A502FE69}" type="slidenum">
              <a:rPr smtClean="0"/>
              <a:pPr/>
              <a:t>‹#›</a:t>
            </a:fld>
            <a:endParaRPr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386AC36-5F65-114B-A29B-EBBC67DE3FAA}"/>
              </a:ext>
            </a:extLst>
          </p:cNvPr>
          <p:cNvCxnSpPr>
            <a:cxnSpLocks/>
          </p:cNvCxnSpPr>
          <p:nvPr userDrawn="1"/>
        </p:nvCxnSpPr>
        <p:spPr>
          <a:xfrm>
            <a:off x="362437" y="3090005"/>
            <a:ext cx="0" cy="671697"/>
          </a:xfrm>
          <a:prstGeom prst="line">
            <a:avLst/>
          </a:prstGeom>
          <a:noFill/>
          <a:ln w="38100" cap="flat" cmpd="sng" algn="ctr">
            <a:solidFill>
              <a:srgbClr val="DD1F13"/>
            </a:solidFill>
            <a:prstDash val="solid"/>
            <a:miter lim="800000"/>
          </a:ln>
          <a:effectLst/>
        </p:spPr>
      </p:cxn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6632796F-2C4F-4B48-A3F2-3A4AB278259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2987" y="3013805"/>
            <a:ext cx="3939313" cy="848248"/>
          </a:xfrm>
        </p:spPr>
        <p:txBody>
          <a:bodyPr anchor="ctr"/>
          <a:lstStyle>
            <a:lvl1pPr marL="91440" indent="-91440">
              <a:lnSpc>
                <a:spcPct val="70000"/>
              </a:lnSpc>
              <a:buFont typeface="System Font Regular"/>
              <a:buChar char=" "/>
              <a:tabLst/>
              <a:defRPr sz="3200" b="1">
                <a:solidFill>
                  <a:schemeClr val="bg1"/>
                </a:solidFill>
                <a:latin typeface="Noticia Text" panose="02000503060000020004" pitchFamily="2" charset="77"/>
              </a:defRPr>
            </a:lvl1pPr>
            <a:lvl2pPr marL="91440" indent="-91440">
              <a:lnSpc>
                <a:spcPct val="70000"/>
              </a:lnSpc>
              <a:buFont typeface="System Font Regular"/>
              <a:buChar char=" "/>
              <a:tabLst/>
              <a:defRPr>
                <a:solidFill>
                  <a:schemeClr val="bg1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  <a:p>
            <a:pPr lvl="1"/>
            <a:r>
              <a:rPr lang="en-US" dirty="0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419856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3EBF6C68-5BB2-094D-8E68-2739AB1D131A}"/>
              </a:ext>
            </a:extLst>
          </p:cNvPr>
          <p:cNvSpPr/>
          <p:nvPr userDrawn="1"/>
        </p:nvSpPr>
        <p:spPr>
          <a:xfrm flipH="1">
            <a:off x="0" y="2336804"/>
            <a:ext cx="5474525" cy="4521196"/>
          </a:xfrm>
          <a:custGeom>
            <a:avLst/>
            <a:gdLst>
              <a:gd name="connsiteX0" fmla="*/ 0 w 5245100"/>
              <a:gd name="connsiteY0" fmla="*/ 0 h 4521196"/>
              <a:gd name="connsiteX1" fmla="*/ 5245100 w 5245100"/>
              <a:gd name="connsiteY1" fmla="*/ 0 h 4521196"/>
              <a:gd name="connsiteX2" fmla="*/ 5245100 w 5245100"/>
              <a:gd name="connsiteY2" fmla="*/ 4521196 h 4521196"/>
              <a:gd name="connsiteX3" fmla="*/ 0 w 5245100"/>
              <a:gd name="connsiteY3" fmla="*/ 4521196 h 4521196"/>
              <a:gd name="connsiteX4" fmla="*/ 0 w 5245100"/>
              <a:gd name="connsiteY4" fmla="*/ 0 h 4521196"/>
              <a:gd name="connsiteX0" fmla="*/ 0 w 5549900"/>
              <a:gd name="connsiteY0" fmla="*/ 2540000 h 4521196"/>
              <a:gd name="connsiteX1" fmla="*/ 5549900 w 5549900"/>
              <a:gd name="connsiteY1" fmla="*/ 0 h 4521196"/>
              <a:gd name="connsiteX2" fmla="*/ 5549900 w 5549900"/>
              <a:gd name="connsiteY2" fmla="*/ 4521196 h 4521196"/>
              <a:gd name="connsiteX3" fmla="*/ 304800 w 5549900"/>
              <a:gd name="connsiteY3" fmla="*/ 4521196 h 4521196"/>
              <a:gd name="connsiteX4" fmla="*/ 0 w 5549900"/>
              <a:gd name="connsiteY4" fmla="*/ 2540000 h 4521196"/>
              <a:gd name="connsiteX0" fmla="*/ 0 w 5549900"/>
              <a:gd name="connsiteY0" fmla="*/ 2146300 h 4521196"/>
              <a:gd name="connsiteX1" fmla="*/ 5549900 w 5549900"/>
              <a:gd name="connsiteY1" fmla="*/ 0 h 4521196"/>
              <a:gd name="connsiteX2" fmla="*/ 5549900 w 5549900"/>
              <a:gd name="connsiteY2" fmla="*/ 4521196 h 4521196"/>
              <a:gd name="connsiteX3" fmla="*/ 304800 w 5549900"/>
              <a:gd name="connsiteY3" fmla="*/ 4521196 h 4521196"/>
              <a:gd name="connsiteX4" fmla="*/ 0 w 5549900"/>
              <a:gd name="connsiteY4" fmla="*/ 2146300 h 452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9900" h="4521196">
                <a:moveTo>
                  <a:pt x="0" y="2146300"/>
                </a:moveTo>
                <a:lnTo>
                  <a:pt x="5549900" y="0"/>
                </a:lnTo>
                <a:lnTo>
                  <a:pt x="5549900" y="4521196"/>
                </a:lnTo>
                <a:lnTo>
                  <a:pt x="304800" y="4521196"/>
                </a:lnTo>
                <a:lnTo>
                  <a:pt x="0" y="2146300"/>
                </a:lnTo>
                <a:close/>
              </a:path>
            </a:pathLst>
          </a:custGeom>
          <a:gradFill flip="none" rotWithShape="1">
            <a:gsLst>
              <a:gs pos="20000">
                <a:srgbClr val="0F2449"/>
              </a:gs>
              <a:gs pos="99000">
                <a:srgbClr val="1A417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616C6E4-44C1-5D44-99F5-097C1020394D}"/>
              </a:ext>
            </a:extLst>
          </p:cNvPr>
          <p:cNvSpPr/>
          <p:nvPr userDrawn="1"/>
        </p:nvSpPr>
        <p:spPr>
          <a:xfrm rot="10800000" flipV="1">
            <a:off x="3412673" y="-16041"/>
            <a:ext cx="8891621" cy="6890084"/>
          </a:xfrm>
          <a:custGeom>
            <a:avLst/>
            <a:gdLst>
              <a:gd name="connsiteX0" fmla="*/ 0 w 5016500"/>
              <a:gd name="connsiteY0" fmla="*/ 0 h 6883394"/>
              <a:gd name="connsiteX1" fmla="*/ 5016500 w 5016500"/>
              <a:gd name="connsiteY1" fmla="*/ 0 h 6883394"/>
              <a:gd name="connsiteX2" fmla="*/ 5016500 w 5016500"/>
              <a:gd name="connsiteY2" fmla="*/ 6883394 h 6883394"/>
              <a:gd name="connsiteX3" fmla="*/ 0 w 5016500"/>
              <a:gd name="connsiteY3" fmla="*/ 6883394 h 6883394"/>
              <a:gd name="connsiteX4" fmla="*/ 0 w 5016500"/>
              <a:gd name="connsiteY4" fmla="*/ 0 h 6883394"/>
              <a:gd name="connsiteX0" fmla="*/ 0 w 8077200"/>
              <a:gd name="connsiteY0" fmla="*/ 0 h 6883394"/>
              <a:gd name="connsiteX1" fmla="*/ 5016500 w 8077200"/>
              <a:gd name="connsiteY1" fmla="*/ 0 h 6883394"/>
              <a:gd name="connsiteX2" fmla="*/ 8077200 w 8077200"/>
              <a:gd name="connsiteY2" fmla="*/ 6870694 h 6883394"/>
              <a:gd name="connsiteX3" fmla="*/ 0 w 8077200"/>
              <a:gd name="connsiteY3" fmla="*/ 6883394 h 6883394"/>
              <a:gd name="connsiteX4" fmla="*/ 0 w 8077200"/>
              <a:gd name="connsiteY4" fmla="*/ 0 h 6883394"/>
              <a:gd name="connsiteX0" fmla="*/ 0 w 8077200"/>
              <a:gd name="connsiteY0" fmla="*/ 0 h 6883394"/>
              <a:gd name="connsiteX1" fmla="*/ 5510276 w 8077200"/>
              <a:gd name="connsiteY1" fmla="*/ 36576 h 6883394"/>
              <a:gd name="connsiteX2" fmla="*/ 8077200 w 8077200"/>
              <a:gd name="connsiteY2" fmla="*/ 6870694 h 6883394"/>
              <a:gd name="connsiteX3" fmla="*/ 0 w 8077200"/>
              <a:gd name="connsiteY3" fmla="*/ 6883394 h 6883394"/>
              <a:gd name="connsiteX4" fmla="*/ 0 w 8077200"/>
              <a:gd name="connsiteY4" fmla="*/ 0 h 6883394"/>
              <a:gd name="connsiteX0" fmla="*/ 0 w 8077200"/>
              <a:gd name="connsiteY0" fmla="*/ 0 h 6883394"/>
              <a:gd name="connsiteX1" fmla="*/ 5503401 w 8077200"/>
              <a:gd name="connsiteY1" fmla="*/ 2200 h 6883394"/>
              <a:gd name="connsiteX2" fmla="*/ 8077200 w 8077200"/>
              <a:gd name="connsiteY2" fmla="*/ 6870694 h 6883394"/>
              <a:gd name="connsiteX3" fmla="*/ 0 w 8077200"/>
              <a:gd name="connsiteY3" fmla="*/ 6883394 h 6883394"/>
              <a:gd name="connsiteX4" fmla="*/ 0 w 8077200"/>
              <a:gd name="connsiteY4" fmla="*/ 0 h 6883394"/>
              <a:gd name="connsiteX0" fmla="*/ 0 w 6676663"/>
              <a:gd name="connsiteY0" fmla="*/ 0 h 6883394"/>
              <a:gd name="connsiteX1" fmla="*/ 5503401 w 6676663"/>
              <a:gd name="connsiteY1" fmla="*/ 2200 h 6883394"/>
              <a:gd name="connsiteX2" fmla="*/ 6676663 w 6676663"/>
              <a:gd name="connsiteY2" fmla="*/ 6870694 h 6883394"/>
              <a:gd name="connsiteX3" fmla="*/ 0 w 6676663"/>
              <a:gd name="connsiteY3" fmla="*/ 6883394 h 6883394"/>
              <a:gd name="connsiteX4" fmla="*/ 0 w 6676663"/>
              <a:gd name="connsiteY4" fmla="*/ 0 h 6883394"/>
              <a:gd name="connsiteX0" fmla="*/ 2916820 w 9593483"/>
              <a:gd name="connsiteY0" fmla="*/ 0 h 6871819"/>
              <a:gd name="connsiteX1" fmla="*/ 8420221 w 9593483"/>
              <a:gd name="connsiteY1" fmla="*/ 2200 h 6871819"/>
              <a:gd name="connsiteX2" fmla="*/ 9593483 w 9593483"/>
              <a:gd name="connsiteY2" fmla="*/ 6870694 h 6871819"/>
              <a:gd name="connsiteX3" fmla="*/ 0 w 9593483"/>
              <a:gd name="connsiteY3" fmla="*/ 6871819 h 6871819"/>
              <a:gd name="connsiteX4" fmla="*/ 2916820 w 9593483"/>
              <a:gd name="connsiteY4" fmla="*/ 0 h 6871819"/>
              <a:gd name="connsiteX0" fmla="*/ 23149 w 9593483"/>
              <a:gd name="connsiteY0" fmla="*/ 0 h 6871819"/>
              <a:gd name="connsiteX1" fmla="*/ 8420221 w 9593483"/>
              <a:gd name="connsiteY1" fmla="*/ 2200 h 6871819"/>
              <a:gd name="connsiteX2" fmla="*/ 9593483 w 9593483"/>
              <a:gd name="connsiteY2" fmla="*/ 6870694 h 6871819"/>
              <a:gd name="connsiteX3" fmla="*/ 0 w 9593483"/>
              <a:gd name="connsiteY3" fmla="*/ 6871819 h 6871819"/>
              <a:gd name="connsiteX4" fmla="*/ 23149 w 9593483"/>
              <a:gd name="connsiteY4" fmla="*/ 0 h 6871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3483" h="6871819">
                <a:moveTo>
                  <a:pt x="23149" y="0"/>
                </a:moveTo>
                <a:lnTo>
                  <a:pt x="8420221" y="2200"/>
                </a:lnTo>
                <a:lnTo>
                  <a:pt x="9593483" y="6870694"/>
                </a:lnTo>
                <a:lnTo>
                  <a:pt x="0" y="6871819"/>
                </a:lnTo>
                <a:cubicBezTo>
                  <a:pt x="7716" y="4581213"/>
                  <a:pt x="15433" y="2290606"/>
                  <a:pt x="23149" y="0"/>
                </a:cubicBezTo>
                <a:close/>
              </a:path>
            </a:pathLst>
          </a:custGeom>
          <a:solidFill>
            <a:srgbClr val="E1E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C9304FA-1DB8-6E47-818F-DBA99AF0D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07430" y="6652644"/>
            <a:ext cx="5810250" cy="137795"/>
          </a:xfrm>
        </p:spPr>
        <p:txBody>
          <a:bodyPr/>
          <a:lstStyle/>
          <a:p>
            <a:r>
              <a:rPr lang="en-US" dirty="0"/>
              <a:t>© 2022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 | </a:t>
            </a:r>
            <a:fld id="{CDF6EA6A-59C7-4E41-A68B-1DF3A502FE69}" type="slidenum">
              <a:rPr smtClean="0"/>
              <a:pPr/>
              <a:t>‹#›</a:t>
            </a:fld>
            <a:endParaRPr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386AC36-5F65-114B-A29B-EBBC67DE3FAA}"/>
              </a:ext>
            </a:extLst>
          </p:cNvPr>
          <p:cNvCxnSpPr>
            <a:cxnSpLocks/>
          </p:cNvCxnSpPr>
          <p:nvPr userDrawn="1"/>
        </p:nvCxnSpPr>
        <p:spPr>
          <a:xfrm>
            <a:off x="273537" y="3830651"/>
            <a:ext cx="0" cy="671697"/>
          </a:xfrm>
          <a:prstGeom prst="line">
            <a:avLst/>
          </a:prstGeom>
          <a:noFill/>
          <a:ln w="38100" cap="flat" cmpd="sng" algn="ctr">
            <a:solidFill>
              <a:srgbClr val="DD1F13"/>
            </a:solidFill>
            <a:prstDash val="solid"/>
            <a:miter lim="800000"/>
          </a:ln>
          <a:effectLst/>
        </p:spPr>
      </p:cxn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A935103D-33D6-AE45-AE67-C92702C831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13587" y="3767151"/>
            <a:ext cx="3621813" cy="848248"/>
          </a:xfrm>
        </p:spPr>
        <p:txBody>
          <a:bodyPr anchor="ctr"/>
          <a:lstStyle>
            <a:lvl1pPr marL="91440" indent="-91440">
              <a:lnSpc>
                <a:spcPct val="70000"/>
              </a:lnSpc>
              <a:buFont typeface="System Font Regular"/>
              <a:buChar char=" "/>
              <a:tabLst/>
              <a:defRPr sz="3200" b="1">
                <a:solidFill>
                  <a:schemeClr val="bg1"/>
                </a:solidFill>
                <a:latin typeface="Noticia Text" panose="02000503060000020004" pitchFamily="2" charset="77"/>
              </a:defRPr>
            </a:lvl1pPr>
            <a:lvl2pPr marL="91440" indent="-91440">
              <a:lnSpc>
                <a:spcPct val="70000"/>
              </a:lnSpc>
              <a:buFont typeface="System Font Regular"/>
              <a:buChar char=" "/>
              <a:tabLst/>
              <a:defRPr>
                <a:solidFill>
                  <a:schemeClr val="bg1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  <a:p>
            <a:pPr lvl="1"/>
            <a:r>
              <a:rPr lang="en-US" dirty="0"/>
              <a:t>Insert Subtitle Here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5198FB7-66F4-E14B-9AFF-42431700ECBE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4840644" y="433161"/>
            <a:ext cx="7077036" cy="5951310"/>
          </a:xfrm>
        </p:spPr>
        <p:txBody>
          <a:bodyPr anchor="ctr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2E1E46C7-C728-E04A-88A5-BE04F006262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-4764" y="-3471"/>
            <a:ext cx="4502039" cy="3875014"/>
          </a:xfrm>
          <a:custGeom>
            <a:avLst/>
            <a:gdLst>
              <a:gd name="connsiteX0" fmla="*/ 0 w 4510088"/>
              <a:gd name="connsiteY0" fmla="*/ 0 h 4102100"/>
              <a:gd name="connsiteX1" fmla="*/ 3826391 w 4510088"/>
              <a:gd name="connsiteY1" fmla="*/ 0 h 4102100"/>
              <a:gd name="connsiteX2" fmla="*/ 4510088 w 4510088"/>
              <a:gd name="connsiteY2" fmla="*/ 683697 h 4102100"/>
              <a:gd name="connsiteX3" fmla="*/ 4510088 w 4510088"/>
              <a:gd name="connsiteY3" fmla="*/ 4102100 h 4102100"/>
              <a:gd name="connsiteX4" fmla="*/ 4510088 w 4510088"/>
              <a:gd name="connsiteY4" fmla="*/ 4102100 h 4102100"/>
              <a:gd name="connsiteX5" fmla="*/ 683697 w 4510088"/>
              <a:gd name="connsiteY5" fmla="*/ 4102100 h 4102100"/>
              <a:gd name="connsiteX6" fmla="*/ 0 w 4510088"/>
              <a:gd name="connsiteY6" fmla="*/ 3418403 h 4102100"/>
              <a:gd name="connsiteX7" fmla="*/ 0 w 4510088"/>
              <a:gd name="connsiteY7" fmla="*/ 0 h 4102100"/>
              <a:gd name="connsiteX0" fmla="*/ 0 w 4510088"/>
              <a:gd name="connsiteY0" fmla="*/ 0 h 4102100"/>
              <a:gd name="connsiteX1" fmla="*/ 3826391 w 4510088"/>
              <a:gd name="connsiteY1" fmla="*/ 0 h 4102100"/>
              <a:gd name="connsiteX2" fmla="*/ 4510088 w 4510088"/>
              <a:gd name="connsiteY2" fmla="*/ 683697 h 4102100"/>
              <a:gd name="connsiteX3" fmla="*/ 4510088 w 4510088"/>
              <a:gd name="connsiteY3" fmla="*/ 4102100 h 4102100"/>
              <a:gd name="connsiteX4" fmla="*/ 4510088 w 4510088"/>
              <a:gd name="connsiteY4" fmla="*/ 4102100 h 4102100"/>
              <a:gd name="connsiteX5" fmla="*/ 683697 w 4510088"/>
              <a:gd name="connsiteY5" fmla="*/ 4102100 h 4102100"/>
              <a:gd name="connsiteX6" fmla="*/ 0 w 4510088"/>
              <a:gd name="connsiteY6" fmla="*/ 2328390 h 4102100"/>
              <a:gd name="connsiteX7" fmla="*/ 0 w 4510088"/>
              <a:gd name="connsiteY7" fmla="*/ 0 h 4102100"/>
              <a:gd name="connsiteX0" fmla="*/ 0 w 4510088"/>
              <a:gd name="connsiteY0" fmla="*/ 0 h 4102100"/>
              <a:gd name="connsiteX1" fmla="*/ 4504621 w 4510088"/>
              <a:gd name="connsiteY1" fmla="*/ 0 h 4102100"/>
              <a:gd name="connsiteX2" fmla="*/ 4510088 w 4510088"/>
              <a:gd name="connsiteY2" fmla="*/ 683697 h 4102100"/>
              <a:gd name="connsiteX3" fmla="*/ 4510088 w 4510088"/>
              <a:gd name="connsiteY3" fmla="*/ 4102100 h 4102100"/>
              <a:gd name="connsiteX4" fmla="*/ 4510088 w 4510088"/>
              <a:gd name="connsiteY4" fmla="*/ 4102100 h 4102100"/>
              <a:gd name="connsiteX5" fmla="*/ 683697 w 4510088"/>
              <a:gd name="connsiteY5" fmla="*/ 4102100 h 4102100"/>
              <a:gd name="connsiteX6" fmla="*/ 0 w 4510088"/>
              <a:gd name="connsiteY6" fmla="*/ 2328390 h 4102100"/>
              <a:gd name="connsiteX7" fmla="*/ 0 w 4510088"/>
              <a:gd name="connsiteY7" fmla="*/ 0 h 4102100"/>
              <a:gd name="connsiteX0" fmla="*/ 0 w 4510088"/>
              <a:gd name="connsiteY0" fmla="*/ 0 h 4102100"/>
              <a:gd name="connsiteX1" fmla="*/ 4504621 w 4510088"/>
              <a:gd name="connsiteY1" fmla="*/ 0 h 4102100"/>
              <a:gd name="connsiteX2" fmla="*/ 3886358 w 4510088"/>
              <a:gd name="connsiteY2" fmla="*/ 3893181 h 4102100"/>
              <a:gd name="connsiteX3" fmla="*/ 4510088 w 4510088"/>
              <a:gd name="connsiteY3" fmla="*/ 4102100 h 4102100"/>
              <a:gd name="connsiteX4" fmla="*/ 4510088 w 4510088"/>
              <a:gd name="connsiteY4" fmla="*/ 4102100 h 4102100"/>
              <a:gd name="connsiteX5" fmla="*/ 683697 w 4510088"/>
              <a:gd name="connsiteY5" fmla="*/ 4102100 h 4102100"/>
              <a:gd name="connsiteX6" fmla="*/ 0 w 4510088"/>
              <a:gd name="connsiteY6" fmla="*/ 2328390 h 4102100"/>
              <a:gd name="connsiteX7" fmla="*/ 0 w 4510088"/>
              <a:gd name="connsiteY7" fmla="*/ 0 h 4102100"/>
              <a:gd name="connsiteX0" fmla="*/ 0 w 4510088"/>
              <a:gd name="connsiteY0" fmla="*/ 0 h 4253491"/>
              <a:gd name="connsiteX1" fmla="*/ 4504621 w 4510088"/>
              <a:gd name="connsiteY1" fmla="*/ 0 h 4253491"/>
              <a:gd name="connsiteX2" fmla="*/ 3886358 w 4510088"/>
              <a:gd name="connsiteY2" fmla="*/ 3893181 h 4253491"/>
              <a:gd name="connsiteX3" fmla="*/ 4510088 w 4510088"/>
              <a:gd name="connsiteY3" fmla="*/ 4102100 h 4253491"/>
              <a:gd name="connsiteX4" fmla="*/ 3825802 w 4510088"/>
              <a:gd name="connsiteY4" fmla="*/ 4253491 h 4253491"/>
              <a:gd name="connsiteX5" fmla="*/ 683697 w 4510088"/>
              <a:gd name="connsiteY5" fmla="*/ 4102100 h 4253491"/>
              <a:gd name="connsiteX6" fmla="*/ 0 w 4510088"/>
              <a:gd name="connsiteY6" fmla="*/ 2328390 h 4253491"/>
              <a:gd name="connsiteX7" fmla="*/ 0 w 4510088"/>
              <a:gd name="connsiteY7" fmla="*/ 0 h 4253491"/>
              <a:gd name="connsiteX0" fmla="*/ 0 w 4504624"/>
              <a:gd name="connsiteY0" fmla="*/ 0 h 4253491"/>
              <a:gd name="connsiteX1" fmla="*/ 4504621 w 4504624"/>
              <a:gd name="connsiteY1" fmla="*/ 0 h 4253491"/>
              <a:gd name="connsiteX2" fmla="*/ 3886358 w 4504624"/>
              <a:gd name="connsiteY2" fmla="*/ 3893181 h 4253491"/>
              <a:gd name="connsiteX3" fmla="*/ 3710745 w 4504624"/>
              <a:gd name="connsiteY3" fmla="*/ 3811429 h 4253491"/>
              <a:gd name="connsiteX4" fmla="*/ 3825802 w 4504624"/>
              <a:gd name="connsiteY4" fmla="*/ 4253491 h 4253491"/>
              <a:gd name="connsiteX5" fmla="*/ 683697 w 4504624"/>
              <a:gd name="connsiteY5" fmla="*/ 4102100 h 4253491"/>
              <a:gd name="connsiteX6" fmla="*/ 0 w 4504624"/>
              <a:gd name="connsiteY6" fmla="*/ 2328390 h 4253491"/>
              <a:gd name="connsiteX7" fmla="*/ 0 w 4504624"/>
              <a:gd name="connsiteY7" fmla="*/ 0 h 4253491"/>
              <a:gd name="connsiteX0" fmla="*/ 0 w 4504624"/>
              <a:gd name="connsiteY0" fmla="*/ 0 h 4253491"/>
              <a:gd name="connsiteX1" fmla="*/ 4504621 w 4504624"/>
              <a:gd name="connsiteY1" fmla="*/ 0 h 4253491"/>
              <a:gd name="connsiteX2" fmla="*/ 3886358 w 4504624"/>
              <a:gd name="connsiteY2" fmla="*/ 3893181 h 4253491"/>
              <a:gd name="connsiteX3" fmla="*/ 3825802 w 4504624"/>
              <a:gd name="connsiteY3" fmla="*/ 4253491 h 4253491"/>
              <a:gd name="connsiteX4" fmla="*/ 683697 w 4504624"/>
              <a:gd name="connsiteY4" fmla="*/ 4102100 h 4253491"/>
              <a:gd name="connsiteX5" fmla="*/ 0 w 4504624"/>
              <a:gd name="connsiteY5" fmla="*/ 2328390 h 4253491"/>
              <a:gd name="connsiteX6" fmla="*/ 0 w 4504624"/>
              <a:gd name="connsiteY6" fmla="*/ 0 h 4253491"/>
              <a:gd name="connsiteX0" fmla="*/ 0 w 4504624"/>
              <a:gd name="connsiteY0" fmla="*/ 0 h 4102100"/>
              <a:gd name="connsiteX1" fmla="*/ 4504621 w 4504624"/>
              <a:gd name="connsiteY1" fmla="*/ 0 h 4102100"/>
              <a:gd name="connsiteX2" fmla="*/ 3886358 w 4504624"/>
              <a:gd name="connsiteY2" fmla="*/ 3893181 h 4102100"/>
              <a:gd name="connsiteX3" fmla="*/ 683697 w 4504624"/>
              <a:gd name="connsiteY3" fmla="*/ 4102100 h 4102100"/>
              <a:gd name="connsiteX4" fmla="*/ 0 w 4504624"/>
              <a:gd name="connsiteY4" fmla="*/ 2328390 h 4102100"/>
              <a:gd name="connsiteX5" fmla="*/ 0 w 4504624"/>
              <a:gd name="connsiteY5" fmla="*/ 0 h 4102100"/>
              <a:gd name="connsiteX0" fmla="*/ 0 w 4504624"/>
              <a:gd name="connsiteY0" fmla="*/ 0 h 3893181"/>
              <a:gd name="connsiteX1" fmla="*/ 4504621 w 4504624"/>
              <a:gd name="connsiteY1" fmla="*/ 0 h 3893181"/>
              <a:gd name="connsiteX2" fmla="*/ 3886358 w 4504624"/>
              <a:gd name="connsiteY2" fmla="*/ 3893181 h 3893181"/>
              <a:gd name="connsiteX3" fmla="*/ 0 w 4504624"/>
              <a:gd name="connsiteY3" fmla="*/ 2328390 h 3893181"/>
              <a:gd name="connsiteX4" fmla="*/ 0 w 4504624"/>
              <a:gd name="connsiteY4" fmla="*/ 0 h 3893181"/>
              <a:gd name="connsiteX0" fmla="*/ 0 w 4504624"/>
              <a:gd name="connsiteY0" fmla="*/ 0 h 3893181"/>
              <a:gd name="connsiteX1" fmla="*/ 4504621 w 4504624"/>
              <a:gd name="connsiteY1" fmla="*/ 0 h 3893181"/>
              <a:gd name="connsiteX2" fmla="*/ 3886358 w 4504624"/>
              <a:gd name="connsiteY2" fmla="*/ 3893181 h 3893181"/>
              <a:gd name="connsiteX3" fmla="*/ 0 w 4504624"/>
              <a:gd name="connsiteY3" fmla="*/ 2358668 h 3893181"/>
              <a:gd name="connsiteX4" fmla="*/ 0 w 4504624"/>
              <a:gd name="connsiteY4" fmla="*/ 0 h 3893181"/>
              <a:gd name="connsiteX0" fmla="*/ 0 w 4492514"/>
              <a:gd name="connsiteY0" fmla="*/ 0 h 3893181"/>
              <a:gd name="connsiteX1" fmla="*/ 4492510 w 4492514"/>
              <a:gd name="connsiteY1" fmla="*/ 6056 h 3893181"/>
              <a:gd name="connsiteX2" fmla="*/ 3886358 w 4492514"/>
              <a:gd name="connsiteY2" fmla="*/ 3893181 h 3893181"/>
              <a:gd name="connsiteX3" fmla="*/ 0 w 4492514"/>
              <a:gd name="connsiteY3" fmla="*/ 2358668 h 3893181"/>
              <a:gd name="connsiteX4" fmla="*/ 0 w 4492514"/>
              <a:gd name="connsiteY4" fmla="*/ 0 h 3893181"/>
              <a:gd name="connsiteX0" fmla="*/ 0 w 4492514"/>
              <a:gd name="connsiteY0" fmla="*/ 0 h 3881070"/>
              <a:gd name="connsiteX1" fmla="*/ 4492510 w 4492514"/>
              <a:gd name="connsiteY1" fmla="*/ 6056 h 3881070"/>
              <a:gd name="connsiteX2" fmla="*/ 3886358 w 4492514"/>
              <a:gd name="connsiteY2" fmla="*/ 3881070 h 3881070"/>
              <a:gd name="connsiteX3" fmla="*/ 0 w 4492514"/>
              <a:gd name="connsiteY3" fmla="*/ 2358668 h 3881070"/>
              <a:gd name="connsiteX4" fmla="*/ 0 w 4492514"/>
              <a:gd name="connsiteY4" fmla="*/ 0 h 3881070"/>
              <a:gd name="connsiteX0" fmla="*/ 0 w 4492514"/>
              <a:gd name="connsiteY0" fmla="*/ 0 h 3871545"/>
              <a:gd name="connsiteX1" fmla="*/ 4492510 w 4492514"/>
              <a:gd name="connsiteY1" fmla="*/ 6056 h 3871545"/>
              <a:gd name="connsiteX2" fmla="*/ 3895883 w 4492514"/>
              <a:gd name="connsiteY2" fmla="*/ 3871545 h 3871545"/>
              <a:gd name="connsiteX3" fmla="*/ 0 w 4492514"/>
              <a:gd name="connsiteY3" fmla="*/ 2358668 h 3871545"/>
              <a:gd name="connsiteX4" fmla="*/ 0 w 4492514"/>
              <a:gd name="connsiteY4" fmla="*/ 0 h 3871545"/>
              <a:gd name="connsiteX0" fmla="*/ 3175 w 4495689"/>
              <a:gd name="connsiteY0" fmla="*/ 0 h 3871545"/>
              <a:gd name="connsiteX1" fmla="*/ 4495685 w 4495689"/>
              <a:gd name="connsiteY1" fmla="*/ 6056 h 3871545"/>
              <a:gd name="connsiteX2" fmla="*/ 3899058 w 4495689"/>
              <a:gd name="connsiteY2" fmla="*/ 3871545 h 3871545"/>
              <a:gd name="connsiteX3" fmla="*/ 0 w 4495689"/>
              <a:gd name="connsiteY3" fmla="*/ 2339618 h 3871545"/>
              <a:gd name="connsiteX4" fmla="*/ 3175 w 4495689"/>
              <a:gd name="connsiteY4" fmla="*/ 0 h 3871545"/>
              <a:gd name="connsiteX0" fmla="*/ 3175 w 4502039"/>
              <a:gd name="connsiteY0" fmla="*/ 3469 h 3875014"/>
              <a:gd name="connsiteX1" fmla="*/ 4502035 w 4502039"/>
              <a:gd name="connsiteY1" fmla="*/ 0 h 3875014"/>
              <a:gd name="connsiteX2" fmla="*/ 3899058 w 4502039"/>
              <a:gd name="connsiteY2" fmla="*/ 3875014 h 3875014"/>
              <a:gd name="connsiteX3" fmla="*/ 0 w 4502039"/>
              <a:gd name="connsiteY3" fmla="*/ 2343087 h 3875014"/>
              <a:gd name="connsiteX4" fmla="*/ 3175 w 4502039"/>
              <a:gd name="connsiteY4" fmla="*/ 3469 h 3875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2039" h="3875014">
                <a:moveTo>
                  <a:pt x="3175" y="3469"/>
                </a:moveTo>
                <a:lnTo>
                  <a:pt x="4502035" y="0"/>
                </a:lnTo>
                <a:cubicBezTo>
                  <a:pt x="4503857" y="227899"/>
                  <a:pt x="3897236" y="3647115"/>
                  <a:pt x="3899058" y="3875014"/>
                </a:cubicBezTo>
                <a:lnTo>
                  <a:pt x="0" y="2343087"/>
                </a:lnTo>
                <a:cubicBezTo>
                  <a:pt x="1058" y="1563214"/>
                  <a:pt x="2117" y="783342"/>
                  <a:pt x="3175" y="3469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977094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DB691361-3009-0D4C-AA53-86C5EA1D56C7}"/>
              </a:ext>
            </a:extLst>
          </p:cNvPr>
          <p:cNvSpPr/>
          <p:nvPr userDrawn="1"/>
        </p:nvSpPr>
        <p:spPr>
          <a:xfrm>
            <a:off x="6655163" y="2336804"/>
            <a:ext cx="5549900" cy="4543120"/>
          </a:xfrm>
          <a:custGeom>
            <a:avLst/>
            <a:gdLst>
              <a:gd name="connsiteX0" fmla="*/ 0 w 5245100"/>
              <a:gd name="connsiteY0" fmla="*/ 0 h 4521196"/>
              <a:gd name="connsiteX1" fmla="*/ 5245100 w 5245100"/>
              <a:gd name="connsiteY1" fmla="*/ 0 h 4521196"/>
              <a:gd name="connsiteX2" fmla="*/ 5245100 w 5245100"/>
              <a:gd name="connsiteY2" fmla="*/ 4521196 h 4521196"/>
              <a:gd name="connsiteX3" fmla="*/ 0 w 5245100"/>
              <a:gd name="connsiteY3" fmla="*/ 4521196 h 4521196"/>
              <a:gd name="connsiteX4" fmla="*/ 0 w 5245100"/>
              <a:gd name="connsiteY4" fmla="*/ 0 h 4521196"/>
              <a:gd name="connsiteX0" fmla="*/ 0 w 5549900"/>
              <a:gd name="connsiteY0" fmla="*/ 2540000 h 4521196"/>
              <a:gd name="connsiteX1" fmla="*/ 5549900 w 5549900"/>
              <a:gd name="connsiteY1" fmla="*/ 0 h 4521196"/>
              <a:gd name="connsiteX2" fmla="*/ 5549900 w 5549900"/>
              <a:gd name="connsiteY2" fmla="*/ 4521196 h 4521196"/>
              <a:gd name="connsiteX3" fmla="*/ 304800 w 5549900"/>
              <a:gd name="connsiteY3" fmla="*/ 4521196 h 4521196"/>
              <a:gd name="connsiteX4" fmla="*/ 0 w 5549900"/>
              <a:gd name="connsiteY4" fmla="*/ 2540000 h 4521196"/>
              <a:gd name="connsiteX0" fmla="*/ 0 w 5549900"/>
              <a:gd name="connsiteY0" fmla="*/ 2146300 h 4521196"/>
              <a:gd name="connsiteX1" fmla="*/ 5549900 w 5549900"/>
              <a:gd name="connsiteY1" fmla="*/ 0 h 4521196"/>
              <a:gd name="connsiteX2" fmla="*/ 5549900 w 5549900"/>
              <a:gd name="connsiteY2" fmla="*/ 4521196 h 4521196"/>
              <a:gd name="connsiteX3" fmla="*/ 304800 w 5549900"/>
              <a:gd name="connsiteY3" fmla="*/ 4521196 h 4521196"/>
              <a:gd name="connsiteX4" fmla="*/ 0 w 5549900"/>
              <a:gd name="connsiteY4" fmla="*/ 2146300 h 452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9900" h="4521196">
                <a:moveTo>
                  <a:pt x="0" y="2146300"/>
                </a:moveTo>
                <a:lnTo>
                  <a:pt x="5549900" y="0"/>
                </a:lnTo>
                <a:lnTo>
                  <a:pt x="5549900" y="4521196"/>
                </a:lnTo>
                <a:lnTo>
                  <a:pt x="304800" y="4521196"/>
                </a:lnTo>
                <a:lnTo>
                  <a:pt x="0" y="2146300"/>
                </a:lnTo>
                <a:close/>
              </a:path>
            </a:pathLst>
          </a:custGeom>
          <a:solidFill>
            <a:srgbClr val="E1E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7DF085DA-0E21-8642-A3FF-E5859FCAABDD}"/>
              </a:ext>
            </a:extLst>
          </p:cNvPr>
          <p:cNvSpPr/>
          <p:nvPr userDrawn="1"/>
        </p:nvSpPr>
        <p:spPr>
          <a:xfrm>
            <a:off x="0" y="-12698"/>
            <a:ext cx="8077200" cy="6883394"/>
          </a:xfrm>
          <a:custGeom>
            <a:avLst/>
            <a:gdLst>
              <a:gd name="connsiteX0" fmla="*/ 0 w 5016500"/>
              <a:gd name="connsiteY0" fmla="*/ 0 h 6883394"/>
              <a:gd name="connsiteX1" fmla="*/ 5016500 w 5016500"/>
              <a:gd name="connsiteY1" fmla="*/ 0 h 6883394"/>
              <a:gd name="connsiteX2" fmla="*/ 5016500 w 5016500"/>
              <a:gd name="connsiteY2" fmla="*/ 6883394 h 6883394"/>
              <a:gd name="connsiteX3" fmla="*/ 0 w 5016500"/>
              <a:gd name="connsiteY3" fmla="*/ 6883394 h 6883394"/>
              <a:gd name="connsiteX4" fmla="*/ 0 w 5016500"/>
              <a:gd name="connsiteY4" fmla="*/ 0 h 6883394"/>
              <a:gd name="connsiteX0" fmla="*/ 0 w 8077200"/>
              <a:gd name="connsiteY0" fmla="*/ 0 h 6883394"/>
              <a:gd name="connsiteX1" fmla="*/ 5016500 w 8077200"/>
              <a:gd name="connsiteY1" fmla="*/ 0 h 6883394"/>
              <a:gd name="connsiteX2" fmla="*/ 8077200 w 8077200"/>
              <a:gd name="connsiteY2" fmla="*/ 6870694 h 6883394"/>
              <a:gd name="connsiteX3" fmla="*/ 0 w 8077200"/>
              <a:gd name="connsiteY3" fmla="*/ 6883394 h 6883394"/>
              <a:gd name="connsiteX4" fmla="*/ 0 w 8077200"/>
              <a:gd name="connsiteY4" fmla="*/ 0 h 688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7200" h="6883394">
                <a:moveTo>
                  <a:pt x="0" y="0"/>
                </a:moveTo>
                <a:lnTo>
                  <a:pt x="5016500" y="0"/>
                </a:lnTo>
                <a:lnTo>
                  <a:pt x="8077200" y="6870694"/>
                </a:lnTo>
                <a:lnTo>
                  <a:pt x="0" y="688339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0000">
                <a:srgbClr val="0F2449"/>
              </a:gs>
              <a:gs pos="99000">
                <a:srgbClr val="1A417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C9304FA-1DB8-6E47-818F-DBA99AF0D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07430" y="6652644"/>
            <a:ext cx="5810250" cy="137795"/>
          </a:xfrm>
        </p:spPr>
        <p:txBody>
          <a:bodyPr/>
          <a:lstStyle/>
          <a:p>
            <a:r>
              <a:rPr lang="en-US" dirty="0"/>
              <a:t>© 2022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 | </a:t>
            </a:r>
            <a:fld id="{CDF6EA6A-59C7-4E41-A68B-1DF3A502FE69}" type="slidenum">
              <a:rPr smtClean="0"/>
              <a:pPr/>
              <a:t>‹#›</a:t>
            </a:fld>
            <a:endParaRPr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A935103D-33D6-AE45-AE67-C92702C831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30073" y="4656153"/>
            <a:ext cx="3621813" cy="848248"/>
          </a:xfrm>
        </p:spPr>
        <p:txBody>
          <a:bodyPr anchor="ctr"/>
          <a:lstStyle>
            <a:lvl1pPr marL="91440" indent="-91440">
              <a:lnSpc>
                <a:spcPct val="70000"/>
              </a:lnSpc>
              <a:buFont typeface="System Font Regular"/>
              <a:buChar char=" "/>
              <a:tabLst/>
              <a:defRPr sz="2800" b="1">
                <a:solidFill>
                  <a:schemeClr val="tx2"/>
                </a:solidFill>
                <a:latin typeface="Noticia Text" panose="02000503060000020004" pitchFamily="2" charset="77"/>
              </a:defRPr>
            </a:lvl1pPr>
            <a:lvl2pPr marL="91440" indent="-91440">
              <a:lnSpc>
                <a:spcPct val="7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  <a:p>
            <a:pPr lvl="1"/>
            <a:r>
              <a:rPr lang="en-US" dirty="0"/>
              <a:t>Insert Subtitle Here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5198FB7-66F4-E14B-9AFF-42431700ECBE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333488" y="355600"/>
            <a:ext cx="4536709" cy="6297043"/>
          </a:xfrm>
        </p:spPr>
        <p:txBody>
          <a:bodyPr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2E1E46C7-C728-E04A-88A5-BE04F006262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008853" y="-3470"/>
            <a:ext cx="7190816" cy="4388146"/>
          </a:xfrm>
          <a:custGeom>
            <a:avLst/>
            <a:gdLst>
              <a:gd name="connsiteX0" fmla="*/ 0 w 4510088"/>
              <a:gd name="connsiteY0" fmla="*/ 0 h 4102100"/>
              <a:gd name="connsiteX1" fmla="*/ 3826391 w 4510088"/>
              <a:gd name="connsiteY1" fmla="*/ 0 h 4102100"/>
              <a:gd name="connsiteX2" fmla="*/ 4510088 w 4510088"/>
              <a:gd name="connsiteY2" fmla="*/ 683697 h 4102100"/>
              <a:gd name="connsiteX3" fmla="*/ 4510088 w 4510088"/>
              <a:gd name="connsiteY3" fmla="*/ 4102100 h 4102100"/>
              <a:gd name="connsiteX4" fmla="*/ 4510088 w 4510088"/>
              <a:gd name="connsiteY4" fmla="*/ 4102100 h 4102100"/>
              <a:gd name="connsiteX5" fmla="*/ 683697 w 4510088"/>
              <a:gd name="connsiteY5" fmla="*/ 4102100 h 4102100"/>
              <a:gd name="connsiteX6" fmla="*/ 0 w 4510088"/>
              <a:gd name="connsiteY6" fmla="*/ 3418403 h 4102100"/>
              <a:gd name="connsiteX7" fmla="*/ 0 w 4510088"/>
              <a:gd name="connsiteY7" fmla="*/ 0 h 4102100"/>
              <a:gd name="connsiteX0" fmla="*/ 0 w 4510088"/>
              <a:gd name="connsiteY0" fmla="*/ 0 h 4102100"/>
              <a:gd name="connsiteX1" fmla="*/ 3826391 w 4510088"/>
              <a:gd name="connsiteY1" fmla="*/ 0 h 4102100"/>
              <a:gd name="connsiteX2" fmla="*/ 4510088 w 4510088"/>
              <a:gd name="connsiteY2" fmla="*/ 683697 h 4102100"/>
              <a:gd name="connsiteX3" fmla="*/ 4510088 w 4510088"/>
              <a:gd name="connsiteY3" fmla="*/ 4102100 h 4102100"/>
              <a:gd name="connsiteX4" fmla="*/ 4510088 w 4510088"/>
              <a:gd name="connsiteY4" fmla="*/ 4102100 h 4102100"/>
              <a:gd name="connsiteX5" fmla="*/ 683697 w 4510088"/>
              <a:gd name="connsiteY5" fmla="*/ 4102100 h 4102100"/>
              <a:gd name="connsiteX6" fmla="*/ 0 w 4510088"/>
              <a:gd name="connsiteY6" fmla="*/ 2328390 h 4102100"/>
              <a:gd name="connsiteX7" fmla="*/ 0 w 4510088"/>
              <a:gd name="connsiteY7" fmla="*/ 0 h 4102100"/>
              <a:gd name="connsiteX0" fmla="*/ 0 w 4510088"/>
              <a:gd name="connsiteY0" fmla="*/ 0 h 4102100"/>
              <a:gd name="connsiteX1" fmla="*/ 4504621 w 4510088"/>
              <a:gd name="connsiteY1" fmla="*/ 0 h 4102100"/>
              <a:gd name="connsiteX2" fmla="*/ 4510088 w 4510088"/>
              <a:gd name="connsiteY2" fmla="*/ 683697 h 4102100"/>
              <a:gd name="connsiteX3" fmla="*/ 4510088 w 4510088"/>
              <a:gd name="connsiteY3" fmla="*/ 4102100 h 4102100"/>
              <a:gd name="connsiteX4" fmla="*/ 4510088 w 4510088"/>
              <a:gd name="connsiteY4" fmla="*/ 4102100 h 4102100"/>
              <a:gd name="connsiteX5" fmla="*/ 683697 w 4510088"/>
              <a:gd name="connsiteY5" fmla="*/ 4102100 h 4102100"/>
              <a:gd name="connsiteX6" fmla="*/ 0 w 4510088"/>
              <a:gd name="connsiteY6" fmla="*/ 2328390 h 4102100"/>
              <a:gd name="connsiteX7" fmla="*/ 0 w 4510088"/>
              <a:gd name="connsiteY7" fmla="*/ 0 h 4102100"/>
              <a:gd name="connsiteX0" fmla="*/ 0 w 4510088"/>
              <a:gd name="connsiteY0" fmla="*/ 0 h 4102100"/>
              <a:gd name="connsiteX1" fmla="*/ 4504621 w 4510088"/>
              <a:gd name="connsiteY1" fmla="*/ 0 h 4102100"/>
              <a:gd name="connsiteX2" fmla="*/ 3886358 w 4510088"/>
              <a:gd name="connsiteY2" fmla="*/ 3893181 h 4102100"/>
              <a:gd name="connsiteX3" fmla="*/ 4510088 w 4510088"/>
              <a:gd name="connsiteY3" fmla="*/ 4102100 h 4102100"/>
              <a:gd name="connsiteX4" fmla="*/ 4510088 w 4510088"/>
              <a:gd name="connsiteY4" fmla="*/ 4102100 h 4102100"/>
              <a:gd name="connsiteX5" fmla="*/ 683697 w 4510088"/>
              <a:gd name="connsiteY5" fmla="*/ 4102100 h 4102100"/>
              <a:gd name="connsiteX6" fmla="*/ 0 w 4510088"/>
              <a:gd name="connsiteY6" fmla="*/ 2328390 h 4102100"/>
              <a:gd name="connsiteX7" fmla="*/ 0 w 4510088"/>
              <a:gd name="connsiteY7" fmla="*/ 0 h 4102100"/>
              <a:gd name="connsiteX0" fmla="*/ 0 w 4510088"/>
              <a:gd name="connsiteY0" fmla="*/ 0 h 4253491"/>
              <a:gd name="connsiteX1" fmla="*/ 4504621 w 4510088"/>
              <a:gd name="connsiteY1" fmla="*/ 0 h 4253491"/>
              <a:gd name="connsiteX2" fmla="*/ 3886358 w 4510088"/>
              <a:gd name="connsiteY2" fmla="*/ 3893181 h 4253491"/>
              <a:gd name="connsiteX3" fmla="*/ 4510088 w 4510088"/>
              <a:gd name="connsiteY3" fmla="*/ 4102100 h 4253491"/>
              <a:gd name="connsiteX4" fmla="*/ 3825802 w 4510088"/>
              <a:gd name="connsiteY4" fmla="*/ 4253491 h 4253491"/>
              <a:gd name="connsiteX5" fmla="*/ 683697 w 4510088"/>
              <a:gd name="connsiteY5" fmla="*/ 4102100 h 4253491"/>
              <a:gd name="connsiteX6" fmla="*/ 0 w 4510088"/>
              <a:gd name="connsiteY6" fmla="*/ 2328390 h 4253491"/>
              <a:gd name="connsiteX7" fmla="*/ 0 w 4510088"/>
              <a:gd name="connsiteY7" fmla="*/ 0 h 4253491"/>
              <a:gd name="connsiteX0" fmla="*/ 0 w 4504624"/>
              <a:gd name="connsiteY0" fmla="*/ 0 h 4253491"/>
              <a:gd name="connsiteX1" fmla="*/ 4504621 w 4504624"/>
              <a:gd name="connsiteY1" fmla="*/ 0 h 4253491"/>
              <a:gd name="connsiteX2" fmla="*/ 3886358 w 4504624"/>
              <a:gd name="connsiteY2" fmla="*/ 3893181 h 4253491"/>
              <a:gd name="connsiteX3" fmla="*/ 3710745 w 4504624"/>
              <a:gd name="connsiteY3" fmla="*/ 3811429 h 4253491"/>
              <a:gd name="connsiteX4" fmla="*/ 3825802 w 4504624"/>
              <a:gd name="connsiteY4" fmla="*/ 4253491 h 4253491"/>
              <a:gd name="connsiteX5" fmla="*/ 683697 w 4504624"/>
              <a:gd name="connsiteY5" fmla="*/ 4102100 h 4253491"/>
              <a:gd name="connsiteX6" fmla="*/ 0 w 4504624"/>
              <a:gd name="connsiteY6" fmla="*/ 2328390 h 4253491"/>
              <a:gd name="connsiteX7" fmla="*/ 0 w 4504624"/>
              <a:gd name="connsiteY7" fmla="*/ 0 h 4253491"/>
              <a:gd name="connsiteX0" fmla="*/ 0 w 4504624"/>
              <a:gd name="connsiteY0" fmla="*/ 0 h 4253491"/>
              <a:gd name="connsiteX1" fmla="*/ 4504621 w 4504624"/>
              <a:gd name="connsiteY1" fmla="*/ 0 h 4253491"/>
              <a:gd name="connsiteX2" fmla="*/ 3886358 w 4504624"/>
              <a:gd name="connsiteY2" fmla="*/ 3893181 h 4253491"/>
              <a:gd name="connsiteX3" fmla="*/ 3825802 w 4504624"/>
              <a:gd name="connsiteY3" fmla="*/ 4253491 h 4253491"/>
              <a:gd name="connsiteX4" fmla="*/ 683697 w 4504624"/>
              <a:gd name="connsiteY4" fmla="*/ 4102100 h 4253491"/>
              <a:gd name="connsiteX5" fmla="*/ 0 w 4504624"/>
              <a:gd name="connsiteY5" fmla="*/ 2328390 h 4253491"/>
              <a:gd name="connsiteX6" fmla="*/ 0 w 4504624"/>
              <a:gd name="connsiteY6" fmla="*/ 0 h 4253491"/>
              <a:gd name="connsiteX0" fmla="*/ 0 w 4504624"/>
              <a:gd name="connsiteY0" fmla="*/ 0 h 4102100"/>
              <a:gd name="connsiteX1" fmla="*/ 4504621 w 4504624"/>
              <a:gd name="connsiteY1" fmla="*/ 0 h 4102100"/>
              <a:gd name="connsiteX2" fmla="*/ 3886358 w 4504624"/>
              <a:gd name="connsiteY2" fmla="*/ 3893181 h 4102100"/>
              <a:gd name="connsiteX3" fmla="*/ 683697 w 4504624"/>
              <a:gd name="connsiteY3" fmla="*/ 4102100 h 4102100"/>
              <a:gd name="connsiteX4" fmla="*/ 0 w 4504624"/>
              <a:gd name="connsiteY4" fmla="*/ 2328390 h 4102100"/>
              <a:gd name="connsiteX5" fmla="*/ 0 w 4504624"/>
              <a:gd name="connsiteY5" fmla="*/ 0 h 4102100"/>
              <a:gd name="connsiteX0" fmla="*/ 0 w 4504624"/>
              <a:gd name="connsiteY0" fmla="*/ 0 h 3893181"/>
              <a:gd name="connsiteX1" fmla="*/ 4504621 w 4504624"/>
              <a:gd name="connsiteY1" fmla="*/ 0 h 3893181"/>
              <a:gd name="connsiteX2" fmla="*/ 3886358 w 4504624"/>
              <a:gd name="connsiteY2" fmla="*/ 3893181 h 3893181"/>
              <a:gd name="connsiteX3" fmla="*/ 0 w 4504624"/>
              <a:gd name="connsiteY3" fmla="*/ 2328390 h 3893181"/>
              <a:gd name="connsiteX4" fmla="*/ 0 w 4504624"/>
              <a:gd name="connsiteY4" fmla="*/ 0 h 3893181"/>
              <a:gd name="connsiteX0" fmla="*/ 0 w 4504624"/>
              <a:gd name="connsiteY0" fmla="*/ 0 h 3893181"/>
              <a:gd name="connsiteX1" fmla="*/ 4504621 w 4504624"/>
              <a:gd name="connsiteY1" fmla="*/ 0 h 3893181"/>
              <a:gd name="connsiteX2" fmla="*/ 3886358 w 4504624"/>
              <a:gd name="connsiteY2" fmla="*/ 3893181 h 3893181"/>
              <a:gd name="connsiteX3" fmla="*/ 0 w 4504624"/>
              <a:gd name="connsiteY3" fmla="*/ 2358668 h 3893181"/>
              <a:gd name="connsiteX4" fmla="*/ 0 w 4504624"/>
              <a:gd name="connsiteY4" fmla="*/ 0 h 3893181"/>
              <a:gd name="connsiteX0" fmla="*/ 0 w 4492514"/>
              <a:gd name="connsiteY0" fmla="*/ 0 h 3893181"/>
              <a:gd name="connsiteX1" fmla="*/ 4492510 w 4492514"/>
              <a:gd name="connsiteY1" fmla="*/ 6056 h 3893181"/>
              <a:gd name="connsiteX2" fmla="*/ 3886358 w 4492514"/>
              <a:gd name="connsiteY2" fmla="*/ 3893181 h 3893181"/>
              <a:gd name="connsiteX3" fmla="*/ 0 w 4492514"/>
              <a:gd name="connsiteY3" fmla="*/ 2358668 h 3893181"/>
              <a:gd name="connsiteX4" fmla="*/ 0 w 4492514"/>
              <a:gd name="connsiteY4" fmla="*/ 0 h 3893181"/>
              <a:gd name="connsiteX0" fmla="*/ 0 w 4492514"/>
              <a:gd name="connsiteY0" fmla="*/ 0 h 3881070"/>
              <a:gd name="connsiteX1" fmla="*/ 4492510 w 4492514"/>
              <a:gd name="connsiteY1" fmla="*/ 6056 h 3881070"/>
              <a:gd name="connsiteX2" fmla="*/ 3886358 w 4492514"/>
              <a:gd name="connsiteY2" fmla="*/ 3881070 h 3881070"/>
              <a:gd name="connsiteX3" fmla="*/ 0 w 4492514"/>
              <a:gd name="connsiteY3" fmla="*/ 2358668 h 3881070"/>
              <a:gd name="connsiteX4" fmla="*/ 0 w 4492514"/>
              <a:gd name="connsiteY4" fmla="*/ 0 h 3881070"/>
              <a:gd name="connsiteX0" fmla="*/ 0 w 4492514"/>
              <a:gd name="connsiteY0" fmla="*/ 0 h 3871545"/>
              <a:gd name="connsiteX1" fmla="*/ 4492510 w 4492514"/>
              <a:gd name="connsiteY1" fmla="*/ 6056 h 3871545"/>
              <a:gd name="connsiteX2" fmla="*/ 3895883 w 4492514"/>
              <a:gd name="connsiteY2" fmla="*/ 3871545 h 3871545"/>
              <a:gd name="connsiteX3" fmla="*/ 0 w 4492514"/>
              <a:gd name="connsiteY3" fmla="*/ 2358668 h 3871545"/>
              <a:gd name="connsiteX4" fmla="*/ 0 w 4492514"/>
              <a:gd name="connsiteY4" fmla="*/ 0 h 3871545"/>
              <a:gd name="connsiteX0" fmla="*/ 3175 w 4495689"/>
              <a:gd name="connsiteY0" fmla="*/ 0 h 3871545"/>
              <a:gd name="connsiteX1" fmla="*/ 4495685 w 4495689"/>
              <a:gd name="connsiteY1" fmla="*/ 6056 h 3871545"/>
              <a:gd name="connsiteX2" fmla="*/ 3899058 w 4495689"/>
              <a:gd name="connsiteY2" fmla="*/ 3871545 h 3871545"/>
              <a:gd name="connsiteX3" fmla="*/ 0 w 4495689"/>
              <a:gd name="connsiteY3" fmla="*/ 2339618 h 3871545"/>
              <a:gd name="connsiteX4" fmla="*/ 3175 w 4495689"/>
              <a:gd name="connsiteY4" fmla="*/ 0 h 3871545"/>
              <a:gd name="connsiteX0" fmla="*/ 3175 w 4502039"/>
              <a:gd name="connsiteY0" fmla="*/ 3469 h 3875014"/>
              <a:gd name="connsiteX1" fmla="*/ 4502035 w 4502039"/>
              <a:gd name="connsiteY1" fmla="*/ 0 h 3875014"/>
              <a:gd name="connsiteX2" fmla="*/ 3899058 w 4502039"/>
              <a:gd name="connsiteY2" fmla="*/ 3875014 h 3875014"/>
              <a:gd name="connsiteX3" fmla="*/ 0 w 4502039"/>
              <a:gd name="connsiteY3" fmla="*/ 2343087 h 3875014"/>
              <a:gd name="connsiteX4" fmla="*/ 3175 w 4502039"/>
              <a:gd name="connsiteY4" fmla="*/ 3469 h 3875014"/>
              <a:gd name="connsiteX0" fmla="*/ 0 w 7138697"/>
              <a:gd name="connsiteY0" fmla="*/ 3469 h 3875014"/>
              <a:gd name="connsiteX1" fmla="*/ 7138693 w 7138697"/>
              <a:gd name="connsiteY1" fmla="*/ 0 h 3875014"/>
              <a:gd name="connsiteX2" fmla="*/ 6535716 w 7138697"/>
              <a:gd name="connsiteY2" fmla="*/ 3875014 h 3875014"/>
              <a:gd name="connsiteX3" fmla="*/ 2636658 w 7138697"/>
              <a:gd name="connsiteY3" fmla="*/ 2343087 h 3875014"/>
              <a:gd name="connsiteX4" fmla="*/ 0 w 7138697"/>
              <a:gd name="connsiteY4" fmla="*/ 3469 h 3875014"/>
              <a:gd name="connsiteX0" fmla="*/ 0 w 7138697"/>
              <a:gd name="connsiteY0" fmla="*/ 3469 h 4378621"/>
              <a:gd name="connsiteX1" fmla="*/ 7138693 w 7138697"/>
              <a:gd name="connsiteY1" fmla="*/ 0 h 4378621"/>
              <a:gd name="connsiteX2" fmla="*/ 6535716 w 7138697"/>
              <a:gd name="connsiteY2" fmla="*/ 3875014 h 4378621"/>
              <a:gd name="connsiteX3" fmla="*/ 1889236 w 7138697"/>
              <a:gd name="connsiteY3" fmla="*/ 4378621 h 4378621"/>
              <a:gd name="connsiteX4" fmla="*/ 0 w 7138697"/>
              <a:gd name="connsiteY4" fmla="*/ 3469 h 4378621"/>
              <a:gd name="connsiteX0" fmla="*/ 0 w 7140016"/>
              <a:gd name="connsiteY0" fmla="*/ 3469 h 4378621"/>
              <a:gd name="connsiteX1" fmla="*/ 7138693 w 7140016"/>
              <a:gd name="connsiteY1" fmla="*/ 0 h 4378621"/>
              <a:gd name="connsiteX2" fmla="*/ 7140016 w 7140016"/>
              <a:gd name="connsiteY2" fmla="*/ 2364266 h 4378621"/>
              <a:gd name="connsiteX3" fmla="*/ 1889236 w 7140016"/>
              <a:gd name="connsiteY3" fmla="*/ 4378621 h 4378621"/>
              <a:gd name="connsiteX4" fmla="*/ 0 w 7140016"/>
              <a:gd name="connsiteY4" fmla="*/ 3469 h 4378621"/>
              <a:gd name="connsiteX0" fmla="*/ 0 w 7155891"/>
              <a:gd name="connsiteY0" fmla="*/ 3469 h 4378621"/>
              <a:gd name="connsiteX1" fmla="*/ 7138693 w 7155891"/>
              <a:gd name="connsiteY1" fmla="*/ 0 h 4378621"/>
              <a:gd name="connsiteX2" fmla="*/ 7155891 w 7155891"/>
              <a:gd name="connsiteY2" fmla="*/ 2345216 h 4378621"/>
              <a:gd name="connsiteX3" fmla="*/ 1889236 w 7155891"/>
              <a:gd name="connsiteY3" fmla="*/ 4378621 h 4378621"/>
              <a:gd name="connsiteX4" fmla="*/ 0 w 7155891"/>
              <a:gd name="connsiteY4" fmla="*/ 3469 h 4378621"/>
              <a:gd name="connsiteX0" fmla="*/ 0 w 7149541"/>
              <a:gd name="connsiteY0" fmla="*/ 3469 h 4378621"/>
              <a:gd name="connsiteX1" fmla="*/ 7138693 w 7149541"/>
              <a:gd name="connsiteY1" fmla="*/ 0 h 4378621"/>
              <a:gd name="connsiteX2" fmla="*/ 7149541 w 7149541"/>
              <a:gd name="connsiteY2" fmla="*/ 2351566 h 4378621"/>
              <a:gd name="connsiteX3" fmla="*/ 1889236 w 7149541"/>
              <a:gd name="connsiteY3" fmla="*/ 4378621 h 4378621"/>
              <a:gd name="connsiteX4" fmla="*/ 0 w 7149541"/>
              <a:gd name="connsiteY4" fmla="*/ 3469 h 4378621"/>
              <a:gd name="connsiteX0" fmla="*/ 0 w 7146366"/>
              <a:gd name="connsiteY0" fmla="*/ 3469 h 4378621"/>
              <a:gd name="connsiteX1" fmla="*/ 7138693 w 7146366"/>
              <a:gd name="connsiteY1" fmla="*/ 0 h 4378621"/>
              <a:gd name="connsiteX2" fmla="*/ 7146366 w 7146366"/>
              <a:gd name="connsiteY2" fmla="*/ 2354741 h 4378621"/>
              <a:gd name="connsiteX3" fmla="*/ 1889236 w 7146366"/>
              <a:gd name="connsiteY3" fmla="*/ 4378621 h 4378621"/>
              <a:gd name="connsiteX4" fmla="*/ 0 w 7146366"/>
              <a:gd name="connsiteY4" fmla="*/ 3469 h 4378621"/>
              <a:gd name="connsiteX0" fmla="*/ 0 w 7146366"/>
              <a:gd name="connsiteY0" fmla="*/ 3469 h 4378621"/>
              <a:gd name="connsiteX1" fmla="*/ 7138693 w 7146366"/>
              <a:gd name="connsiteY1" fmla="*/ 0 h 4378621"/>
              <a:gd name="connsiteX2" fmla="*/ 7146366 w 7146366"/>
              <a:gd name="connsiteY2" fmla="*/ 2354741 h 4378621"/>
              <a:gd name="connsiteX3" fmla="*/ 1889236 w 7146366"/>
              <a:gd name="connsiteY3" fmla="*/ 4378621 h 4378621"/>
              <a:gd name="connsiteX4" fmla="*/ 0 w 7146366"/>
              <a:gd name="connsiteY4" fmla="*/ 3469 h 4378621"/>
              <a:gd name="connsiteX0" fmla="*/ 0 w 7181291"/>
              <a:gd name="connsiteY0" fmla="*/ 9819 h 4378621"/>
              <a:gd name="connsiteX1" fmla="*/ 7173618 w 7181291"/>
              <a:gd name="connsiteY1" fmla="*/ 0 h 4378621"/>
              <a:gd name="connsiteX2" fmla="*/ 7181291 w 7181291"/>
              <a:gd name="connsiteY2" fmla="*/ 2354741 h 4378621"/>
              <a:gd name="connsiteX3" fmla="*/ 1924161 w 7181291"/>
              <a:gd name="connsiteY3" fmla="*/ 4378621 h 4378621"/>
              <a:gd name="connsiteX4" fmla="*/ 0 w 7181291"/>
              <a:gd name="connsiteY4" fmla="*/ 9819 h 4378621"/>
              <a:gd name="connsiteX0" fmla="*/ 0 w 7181291"/>
              <a:gd name="connsiteY0" fmla="*/ 9819 h 4378621"/>
              <a:gd name="connsiteX1" fmla="*/ 7173618 w 7181291"/>
              <a:gd name="connsiteY1" fmla="*/ 0 h 4378621"/>
              <a:gd name="connsiteX2" fmla="*/ 7181291 w 7181291"/>
              <a:gd name="connsiteY2" fmla="*/ 2354741 h 4378621"/>
              <a:gd name="connsiteX3" fmla="*/ 1924161 w 7181291"/>
              <a:gd name="connsiteY3" fmla="*/ 4378621 h 4378621"/>
              <a:gd name="connsiteX4" fmla="*/ 0 w 7181291"/>
              <a:gd name="connsiteY4" fmla="*/ 9819 h 4378621"/>
              <a:gd name="connsiteX0" fmla="*/ 0 w 7181291"/>
              <a:gd name="connsiteY0" fmla="*/ 9819 h 4372271"/>
              <a:gd name="connsiteX1" fmla="*/ 7173618 w 7181291"/>
              <a:gd name="connsiteY1" fmla="*/ 0 h 4372271"/>
              <a:gd name="connsiteX2" fmla="*/ 7181291 w 7181291"/>
              <a:gd name="connsiteY2" fmla="*/ 2354741 h 4372271"/>
              <a:gd name="connsiteX3" fmla="*/ 1949561 w 7181291"/>
              <a:gd name="connsiteY3" fmla="*/ 4372271 h 4372271"/>
              <a:gd name="connsiteX4" fmla="*/ 0 w 7181291"/>
              <a:gd name="connsiteY4" fmla="*/ 9819 h 4372271"/>
              <a:gd name="connsiteX0" fmla="*/ 0 w 7181291"/>
              <a:gd name="connsiteY0" fmla="*/ 9819 h 4372271"/>
              <a:gd name="connsiteX1" fmla="*/ 7173618 w 7181291"/>
              <a:gd name="connsiteY1" fmla="*/ 0 h 4372271"/>
              <a:gd name="connsiteX2" fmla="*/ 7181291 w 7181291"/>
              <a:gd name="connsiteY2" fmla="*/ 2354741 h 4372271"/>
              <a:gd name="connsiteX3" fmla="*/ 1949561 w 7181291"/>
              <a:gd name="connsiteY3" fmla="*/ 4372271 h 4372271"/>
              <a:gd name="connsiteX4" fmla="*/ 0 w 7181291"/>
              <a:gd name="connsiteY4" fmla="*/ 9819 h 4372271"/>
              <a:gd name="connsiteX0" fmla="*/ 0 w 7181291"/>
              <a:gd name="connsiteY0" fmla="*/ 9819 h 4372271"/>
              <a:gd name="connsiteX1" fmla="*/ 7173618 w 7181291"/>
              <a:gd name="connsiteY1" fmla="*/ 0 h 4372271"/>
              <a:gd name="connsiteX2" fmla="*/ 7181291 w 7181291"/>
              <a:gd name="connsiteY2" fmla="*/ 2354741 h 4372271"/>
              <a:gd name="connsiteX3" fmla="*/ 1949561 w 7181291"/>
              <a:gd name="connsiteY3" fmla="*/ 4372271 h 4372271"/>
              <a:gd name="connsiteX4" fmla="*/ 0 w 7181291"/>
              <a:gd name="connsiteY4" fmla="*/ 9819 h 4372271"/>
              <a:gd name="connsiteX0" fmla="*/ 0 w 7181291"/>
              <a:gd name="connsiteY0" fmla="*/ 9819 h 4372271"/>
              <a:gd name="connsiteX1" fmla="*/ 7173618 w 7181291"/>
              <a:gd name="connsiteY1" fmla="*/ 0 h 4372271"/>
              <a:gd name="connsiteX2" fmla="*/ 7181291 w 7181291"/>
              <a:gd name="connsiteY2" fmla="*/ 2354741 h 4372271"/>
              <a:gd name="connsiteX3" fmla="*/ 1949561 w 7181291"/>
              <a:gd name="connsiteY3" fmla="*/ 4372271 h 4372271"/>
              <a:gd name="connsiteX4" fmla="*/ 0 w 7181291"/>
              <a:gd name="connsiteY4" fmla="*/ 9819 h 4372271"/>
              <a:gd name="connsiteX0" fmla="*/ 0 w 7181291"/>
              <a:gd name="connsiteY0" fmla="*/ 9819 h 4388146"/>
              <a:gd name="connsiteX1" fmla="*/ 7173618 w 7181291"/>
              <a:gd name="connsiteY1" fmla="*/ 0 h 4388146"/>
              <a:gd name="connsiteX2" fmla="*/ 7181291 w 7181291"/>
              <a:gd name="connsiteY2" fmla="*/ 2354741 h 4388146"/>
              <a:gd name="connsiteX3" fmla="*/ 1936861 w 7181291"/>
              <a:gd name="connsiteY3" fmla="*/ 4388146 h 4388146"/>
              <a:gd name="connsiteX4" fmla="*/ 0 w 7181291"/>
              <a:gd name="connsiteY4" fmla="*/ 9819 h 4388146"/>
              <a:gd name="connsiteX0" fmla="*/ 0 w 7181291"/>
              <a:gd name="connsiteY0" fmla="*/ 9819 h 4388146"/>
              <a:gd name="connsiteX1" fmla="*/ 7173618 w 7181291"/>
              <a:gd name="connsiteY1" fmla="*/ 0 h 4388146"/>
              <a:gd name="connsiteX2" fmla="*/ 7181291 w 7181291"/>
              <a:gd name="connsiteY2" fmla="*/ 2354741 h 4388146"/>
              <a:gd name="connsiteX3" fmla="*/ 1936861 w 7181291"/>
              <a:gd name="connsiteY3" fmla="*/ 4388146 h 4388146"/>
              <a:gd name="connsiteX4" fmla="*/ 0 w 7181291"/>
              <a:gd name="connsiteY4" fmla="*/ 9819 h 4388146"/>
              <a:gd name="connsiteX0" fmla="*/ 0 w 7190816"/>
              <a:gd name="connsiteY0" fmla="*/ 3469 h 4388146"/>
              <a:gd name="connsiteX1" fmla="*/ 7183143 w 7190816"/>
              <a:gd name="connsiteY1" fmla="*/ 0 h 4388146"/>
              <a:gd name="connsiteX2" fmla="*/ 7190816 w 7190816"/>
              <a:gd name="connsiteY2" fmla="*/ 2354741 h 4388146"/>
              <a:gd name="connsiteX3" fmla="*/ 1946386 w 7190816"/>
              <a:gd name="connsiteY3" fmla="*/ 4388146 h 4388146"/>
              <a:gd name="connsiteX4" fmla="*/ 0 w 7190816"/>
              <a:gd name="connsiteY4" fmla="*/ 3469 h 4388146"/>
              <a:gd name="connsiteX0" fmla="*/ 0 w 7190816"/>
              <a:gd name="connsiteY0" fmla="*/ 3469 h 4388146"/>
              <a:gd name="connsiteX1" fmla="*/ 7183143 w 7190816"/>
              <a:gd name="connsiteY1" fmla="*/ 0 h 4388146"/>
              <a:gd name="connsiteX2" fmla="*/ 7190816 w 7190816"/>
              <a:gd name="connsiteY2" fmla="*/ 2354741 h 4388146"/>
              <a:gd name="connsiteX3" fmla="*/ 1946386 w 7190816"/>
              <a:gd name="connsiteY3" fmla="*/ 4388146 h 4388146"/>
              <a:gd name="connsiteX4" fmla="*/ 0 w 7190816"/>
              <a:gd name="connsiteY4" fmla="*/ 3469 h 4388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0816" h="4388146">
                <a:moveTo>
                  <a:pt x="0" y="3469"/>
                </a:moveTo>
                <a:lnTo>
                  <a:pt x="7183143" y="0"/>
                </a:lnTo>
                <a:cubicBezTo>
                  <a:pt x="7184965" y="227899"/>
                  <a:pt x="7188994" y="2126842"/>
                  <a:pt x="7190816" y="2354741"/>
                </a:cubicBezTo>
                <a:lnTo>
                  <a:pt x="1946386" y="4388146"/>
                </a:lnTo>
                <a:lnTo>
                  <a:pt x="0" y="3469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731375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 4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FE966A-BF08-EF49-AAD0-8930A7529E65}"/>
              </a:ext>
            </a:extLst>
          </p:cNvPr>
          <p:cNvSpPr/>
          <p:nvPr userDrawn="1"/>
        </p:nvSpPr>
        <p:spPr>
          <a:xfrm>
            <a:off x="-2916" y="-4306"/>
            <a:ext cx="12204999" cy="6861882"/>
          </a:xfrm>
          <a:prstGeom prst="rect">
            <a:avLst/>
          </a:prstGeom>
          <a:solidFill>
            <a:srgbClr val="283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141">
            <a:extLst>
              <a:ext uri="{FF2B5EF4-FFF2-40B4-BE49-F238E27FC236}">
                <a16:creationId xmlns:a16="http://schemas.microsoft.com/office/drawing/2014/main" id="{489BB43E-4606-E640-B74F-7C6877101FE9}"/>
              </a:ext>
            </a:extLst>
          </p:cNvPr>
          <p:cNvSpPr/>
          <p:nvPr userDrawn="1"/>
        </p:nvSpPr>
        <p:spPr>
          <a:xfrm rot="10800000">
            <a:off x="-16449" y="329612"/>
            <a:ext cx="12220323" cy="6539040"/>
          </a:xfrm>
          <a:custGeom>
            <a:avLst/>
            <a:gdLst>
              <a:gd name="connsiteX0" fmla="*/ 0 w 46816961"/>
              <a:gd name="connsiteY0" fmla="*/ 0 h 26334541"/>
              <a:gd name="connsiteX1" fmla="*/ 46816961 w 46816961"/>
              <a:gd name="connsiteY1" fmla="*/ 0 h 26334541"/>
              <a:gd name="connsiteX2" fmla="*/ 46816961 w 46816961"/>
              <a:gd name="connsiteY2" fmla="*/ 26334541 h 26334541"/>
              <a:gd name="connsiteX3" fmla="*/ 0 w 46816961"/>
              <a:gd name="connsiteY3" fmla="*/ 26334541 h 26334541"/>
              <a:gd name="connsiteX4" fmla="*/ 0 w 46816961"/>
              <a:gd name="connsiteY4" fmla="*/ 0 h 26334541"/>
              <a:gd name="connsiteX0" fmla="*/ 50801 w 46867762"/>
              <a:gd name="connsiteY0" fmla="*/ 0 h 26334541"/>
              <a:gd name="connsiteX1" fmla="*/ 46867762 w 46867762"/>
              <a:gd name="connsiteY1" fmla="*/ 0 h 26334541"/>
              <a:gd name="connsiteX2" fmla="*/ 46867762 w 46867762"/>
              <a:gd name="connsiteY2" fmla="*/ 26334541 h 26334541"/>
              <a:gd name="connsiteX3" fmla="*/ 50801 w 46867762"/>
              <a:gd name="connsiteY3" fmla="*/ 26334541 h 26334541"/>
              <a:gd name="connsiteX4" fmla="*/ 0 w 46867762"/>
              <a:gd name="connsiteY4" fmla="*/ 21538951 h 26334541"/>
              <a:gd name="connsiteX5" fmla="*/ 50801 w 46867762"/>
              <a:gd name="connsiteY5" fmla="*/ 0 h 26334541"/>
              <a:gd name="connsiteX0" fmla="*/ 50801 w 46867762"/>
              <a:gd name="connsiteY0" fmla="*/ 0 h 26334541"/>
              <a:gd name="connsiteX1" fmla="*/ 46867762 w 46867762"/>
              <a:gd name="connsiteY1" fmla="*/ 0 h 26334541"/>
              <a:gd name="connsiteX2" fmla="*/ 46867762 w 46867762"/>
              <a:gd name="connsiteY2" fmla="*/ 26334541 h 26334541"/>
              <a:gd name="connsiteX3" fmla="*/ 0 w 46867762"/>
              <a:gd name="connsiteY3" fmla="*/ 21538951 h 26334541"/>
              <a:gd name="connsiteX4" fmla="*/ 50801 w 46867762"/>
              <a:gd name="connsiteY4" fmla="*/ 0 h 26334541"/>
              <a:gd name="connsiteX0" fmla="*/ 50801 w 46867762"/>
              <a:gd name="connsiteY0" fmla="*/ 0 h 26334541"/>
              <a:gd name="connsiteX1" fmla="*/ 46867762 w 46867762"/>
              <a:gd name="connsiteY1" fmla="*/ 0 h 26334541"/>
              <a:gd name="connsiteX2" fmla="*/ 46837600 w 46867762"/>
              <a:gd name="connsiteY2" fmla="*/ 4673351 h 26334541"/>
              <a:gd name="connsiteX3" fmla="*/ 46867762 w 46867762"/>
              <a:gd name="connsiteY3" fmla="*/ 26334541 h 26334541"/>
              <a:gd name="connsiteX4" fmla="*/ 0 w 46867762"/>
              <a:gd name="connsiteY4" fmla="*/ 21538951 h 26334541"/>
              <a:gd name="connsiteX5" fmla="*/ 50801 w 46867762"/>
              <a:gd name="connsiteY5" fmla="*/ 0 h 26334541"/>
              <a:gd name="connsiteX0" fmla="*/ 50801 w 46867762"/>
              <a:gd name="connsiteY0" fmla="*/ 0 h 21538951"/>
              <a:gd name="connsiteX1" fmla="*/ 46867762 w 46867762"/>
              <a:gd name="connsiteY1" fmla="*/ 0 h 21538951"/>
              <a:gd name="connsiteX2" fmla="*/ 46837600 w 46867762"/>
              <a:gd name="connsiteY2" fmla="*/ 4673351 h 21538951"/>
              <a:gd name="connsiteX3" fmla="*/ 0 w 46867762"/>
              <a:gd name="connsiteY3" fmla="*/ 21538951 h 21538951"/>
              <a:gd name="connsiteX4" fmla="*/ 50801 w 46867762"/>
              <a:gd name="connsiteY4" fmla="*/ 0 h 21538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67762" h="21538951">
                <a:moveTo>
                  <a:pt x="50801" y="0"/>
                </a:moveTo>
                <a:lnTo>
                  <a:pt x="46867762" y="0"/>
                </a:lnTo>
                <a:lnTo>
                  <a:pt x="46837600" y="4673351"/>
                </a:lnTo>
                <a:lnTo>
                  <a:pt x="0" y="21538951"/>
                </a:lnTo>
                <a:lnTo>
                  <a:pt x="50801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  <a:effectLst>
            <a:outerShdw blurRad="635000" dist="520700" dir="13500000" algn="br" rotWithShape="0">
              <a:prstClr val="black">
                <a:alpha val="40000"/>
              </a:prstClr>
            </a:outerShdw>
          </a:effectLst>
        </p:spPr>
        <p:txBody>
          <a:bodyPr lIns="25399" tIns="25399" rIns="25399" bIns="25399" anchor="ctr"/>
          <a:lstStyle/>
          <a:p>
            <a:pPr algn="ctr" defTabSz="412724" hangingPunct="0">
              <a:defRPr sz="3200">
                <a:solidFill>
                  <a:srgbClr val="FEFDFF">
                    <a:alpha val="12190"/>
                  </a:srgbClr>
                </a:solidFill>
              </a:defRPr>
            </a:pPr>
            <a:endParaRPr sz="1600" kern="0">
              <a:solidFill>
                <a:srgbClr val="FEFDFF">
                  <a:alpha val="12190"/>
                </a:srgbClr>
              </a:solidFill>
              <a:latin typeface="Arial" panose="020B0604020202020204"/>
              <a:sym typeface="Helvetica Light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C9304FA-1DB8-6E47-818F-DBA99AF0D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07430" y="6652644"/>
            <a:ext cx="5810250" cy="137795"/>
          </a:xfrm>
        </p:spPr>
        <p:txBody>
          <a:bodyPr/>
          <a:lstStyle/>
          <a:p>
            <a:r>
              <a:rPr lang="en-US" dirty="0"/>
              <a:t>© 2022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 | </a:t>
            </a:r>
            <a:fld id="{CDF6EA6A-59C7-4E41-A68B-1DF3A502FE69}" type="slidenum">
              <a:rPr smtClean="0"/>
              <a:pPr/>
              <a:t>‹#›</a:t>
            </a:fld>
            <a:endParaRPr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386AC36-5F65-114B-A29B-EBBC67DE3FAA}"/>
              </a:ext>
            </a:extLst>
          </p:cNvPr>
          <p:cNvCxnSpPr>
            <a:cxnSpLocks/>
          </p:cNvCxnSpPr>
          <p:nvPr userDrawn="1"/>
        </p:nvCxnSpPr>
        <p:spPr>
          <a:xfrm>
            <a:off x="362437" y="405811"/>
            <a:ext cx="0" cy="671697"/>
          </a:xfrm>
          <a:prstGeom prst="line">
            <a:avLst/>
          </a:prstGeom>
          <a:noFill/>
          <a:ln w="38100" cap="flat" cmpd="sng" algn="ctr">
            <a:solidFill>
              <a:srgbClr val="DD1F13"/>
            </a:solidFill>
            <a:prstDash val="solid"/>
            <a:miter lim="800000"/>
          </a:ln>
          <a:effectLst/>
        </p:spPr>
      </p:cxn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6632796F-2C4F-4B48-A3F2-3A4AB278259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2487" y="329611"/>
            <a:ext cx="7012713" cy="848248"/>
          </a:xfrm>
        </p:spPr>
        <p:txBody>
          <a:bodyPr anchor="ctr"/>
          <a:lstStyle>
            <a:lvl1pPr marL="91440" indent="-91440">
              <a:lnSpc>
                <a:spcPct val="70000"/>
              </a:lnSpc>
              <a:buFont typeface="System Font Regular"/>
              <a:buChar char=" "/>
              <a:tabLst/>
              <a:defRPr sz="3200" b="1">
                <a:solidFill>
                  <a:schemeClr val="bg1"/>
                </a:solidFill>
                <a:latin typeface="Noticia Text" panose="02000503060000020004" pitchFamily="2" charset="77"/>
              </a:defRPr>
            </a:lvl1pPr>
            <a:lvl2pPr marL="91440" indent="-91440">
              <a:lnSpc>
                <a:spcPct val="70000"/>
              </a:lnSpc>
              <a:buFont typeface="System Font Regular"/>
              <a:buChar char=" "/>
              <a:tabLst/>
              <a:defRPr>
                <a:solidFill>
                  <a:schemeClr val="bg1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  <a:p>
            <a:pPr lvl="1"/>
            <a:r>
              <a:rPr lang="en-US" dirty="0"/>
              <a:t>Insert Subtitle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B19CABB-383D-A446-82D8-6E523BEA425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876800" y="3427058"/>
            <a:ext cx="2265359" cy="848247"/>
          </a:xfrm>
        </p:spPr>
        <p:txBody>
          <a:bodyPr>
            <a:noAutofit/>
          </a:bodyPr>
          <a:lstStyle>
            <a:lvl1pPr marL="0" indent="0" algn="r">
              <a:buNone/>
              <a:defRPr sz="20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l"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l"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l"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l"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Insert content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45DD14E-2DC7-1445-B26E-F0FC586C69CF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95664" y="3427057"/>
            <a:ext cx="4622015" cy="251791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3289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 4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FE966A-BF08-EF49-AAD0-8930A7529E65}"/>
              </a:ext>
            </a:extLst>
          </p:cNvPr>
          <p:cNvSpPr/>
          <p:nvPr userDrawn="1"/>
        </p:nvSpPr>
        <p:spPr>
          <a:xfrm>
            <a:off x="-6500" y="0"/>
            <a:ext cx="12204999" cy="6861882"/>
          </a:xfrm>
          <a:prstGeom prst="rect">
            <a:avLst/>
          </a:prstGeom>
          <a:solidFill>
            <a:srgbClr val="283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141">
            <a:extLst>
              <a:ext uri="{FF2B5EF4-FFF2-40B4-BE49-F238E27FC236}">
                <a16:creationId xmlns:a16="http://schemas.microsoft.com/office/drawing/2014/main" id="{489BB43E-4606-E640-B74F-7C6877101FE9}"/>
              </a:ext>
            </a:extLst>
          </p:cNvPr>
          <p:cNvSpPr/>
          <p:nvPr userDrawn="1"/>
        </p:nvSpPr>
        <p:spPr>
          <a:xfrm>
            <a:off x="-28323" y="-44190"/>
            <a:ext cx="12252049" cy="6564109"/>
          </a:xfrm>
          <a:custGeom>
            <a:avLst/>
            <a:gdLst>
              <a:gd name="connsiteX0" fmla="*/ 0 w 46816961"/>
              <a:gd name="connsiteY0" fmla="*/ 0 h 26334541"/>
              <a:gd name="connsiteX1" fmla="*/ 46816961 w 46816961"/>
              <a:gd name="connsiteY1" fmla="*/ 0 h 26334541"/>
              <a:gd name="connsiteX2" fmla="*/ 46816961 w 46816961"/>
              <a:gd name="connsiteY2" fmla="*/ 26334541 h 26334541"/>
              <a:gd name="connsiteX3" fmla="*/ 0 w 46816961"/>
              <a:gd name="connsiteY3" fmla="*/ 26334541 h 26334541"/>
              <a:gd name="connsiteX4" fmla="*/ 0 w 46816961"/>
              <a:gd name="connsiteY4" fmla="*/ 0 h 26334541"/>
              <a:gd name="connsiteX0" fmla="*/ 50801 w 46867762"/>
              <a:gd name="connsiteY0" fmla="*/ 0 h 26334541"/>
              <a:gd name="connsiteX1" fmla="*/ 46867762 w 46867762"/>
              <a:gd name="connsiteY1" fmla="*/ 0 h 26334541"/>
              <a:gd name="connsiteX2" fmla="*/ 46867762 w 46867762"/>
              <a:gd name="connsiteY2" fmla="*/ 26334541 h 26334541"/>
              <a:gd name="connsiteX3" fmla="*/ 50801 w 46867762"/>
              <a:gd name="connsiteY3" fmla="*/ 26334541 h 26334541"/>
              <a:gd name="connsiteX4" fmla="*/ 0 w 46867762"/>
              <a:gd name="connsiteY4" fmla="*/ 21538951 h 26334541"/>
              <a:gd name="connsiteX5" fmla="*/ 50801 w 46867762"/>
              <a:gd name="connsiteY5" fmla="*/ 0 h 26334541"/>
              <a:gd name="connsiteX0" fmla="*/ 50801 w 46867762"/>
              <a:gd name="connsiteY0" fmla="*/ 0 h 26334541"/>
              <a:gd name="connsiteX1" fmla="*/ 46867762 w 46867762"/>
              <a:gd name="connsiteY1" fmla="*/ 0 h 26334541"/>
              <a:gd name="connsiteX2" fmla="*/ 46867762 w 46867762"/>
              <a:gd name="connsiteY2" fmla="*/ 26334541 h 26334541"/>
              <a:gd name="connsiteX3" fmla="*/ 0 w 46867762"/>
              <a:gd name="connsiteY3" fmla="*/ 21538951 h 26334541"/>
              <a:gd name="connsiteX4" fmla="*/ 50801 w 46867762"/>
              <a:gd name="connsiteY4" fmla="*/ 0 h 26334541"/>
              <a:gd name="connsiteX0" fmla="*/ 50801 w 46867762"/>
              <a:gd name="connsiteY0" fmla="*/ 0 h 26334541"/>
              <a:gd name="connsiteX1" fmla="*/ 46867762 w 46867762"/>
              <a:gd name="connsiteY1" fmla="*/ 0 h 26334541"/>
              <a:gd name="connsiteX2" fmla="*/ 46837600 w 46867762"/>
              <a:gd name="connsiteY2" fmla="*/ 4673351 h 26334541"/>
              <a:gd name="connsiteX3" fmla="*/ 46867762 w 46867762"/>
              <a:gd name="connsiteY3" fmla="*/ 26334541 h 26334541"/>
              <a:gd name="connsiteX4" fmla="*/ 0 w 46867762"/>
              <a:gd name="connsiteY4" fmla="*/ 21538951 h 26334541"/>
              <a:gd name="connsiteX5" fmla="*/ 50801 w 46867762"/>
              <a:gd name="connsiteY5" fmla="*/ 0 h 26334541"/>
              <a:gd name="connsiteX0" fmla="*/ 50801 w 46867762"/>
              <a:gd name="connsiteY0" fmla="*/ 0 h 21538951"/>
              <a:gd name="connsiteX1" fmla="*/ 46867762 w 46867762"/>
              <a:gd name="connsiteY1" fmla="*/ 0 h 21538951"/>
              <a:gd name="connsiteX2" fmla="*/ 46837600 w 46867762"/>
              <a:gd name="connsiteY2" fmla="*/ 4673351 h 21538951"/>
              <a:gd name="connsiteX3" fmla="*/ 0 w 46867762"/>
              <a:gd name="connsiteY3" fmla="*/ 21538951 h 21538951"/>
              <a:gd name="connsiteX4" fmla="*/ 50801 w 46867762"/>
              <a:gd name="connsiteY4" fmla="*/ 0 h 21538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67762" h="21538951">
                <a:moveTo>
                  <a:pt x="50801" y="0"/>
                </a:moveTo>
                <a:lnTo>
                  <a:pt x="46867762" y="0"/>
                </a:lnTo>
                <a:lnTo>
                  <a:pt x="46837600" y="4673351"/>
                </a:lnTo>
                <a:lnTo>
                  <a:pt x="0" y="21538951"/>
                </a:lnTo>
                <a:lnTo>
                  <a:pt x="50801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  <a:effectLst>
            <a:outerShdw blurRad="635000" dist="520700" dir="13500000" algn="br" rotWithShape="0">
              <a:prstClr val="black">
                <a:alpha val="40000"/>
              </a:prstClr>
            </a:outerShdw>
          </a:effectLst>
        </p:spPr>
        <p:txBody>
          <a:bodyPr lIns="25399" tIns="25399" rIns="25399" bIns="25399" anchor="ctr"/>
          <a:lstStyle/>
          <a:p>
            <a:pPr algn="ctr" defTabSz="412724" hangingPunct="0">
              <a:defRPr sz="3200">
                <a:solidFill>
                  <a:srgbClr val="FEFDFF">
                    <a:alpha val="12190"/>
                  </a:srgbClr>
                </a:solidFill>
              </a:defRPr>
            </a:pPr>
            <a:endParaRPr sz="1600" kern="0">
              <a:solidFill>
                <a:srgbClr val="FEFDFF">
                  <a:alpha val="12190"/>
                </a:srgbClr>
              </a:solidFill>
              <a:latin typeface="Arial" panose="020B0604020202020204"/>
              <a:sym typeface="Helvetica Light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C9304FA-1DB8-6E47-818F-DBA99AF0D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07430" y="6652644"/>
            <a:ext cx="5810250" cy="1377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2022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 | </a:t>
            </a:r>
            <a:fld id="{CDF6EA6A-59C7-4E41-A68B-1DF3A502FE69}" type="slidenum">
              <a:rPr smtClean="0"/>
              <a:pPr/>
              <a:t>‹#›</a:t>
            </a:fld>
            <a:endParaRPr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386AC36-5F65-114B-A29B-EBBC67DE3FAA}"/>
              </a:ext>
            </a:extLst>
          </p:cNvPr>
          <p:cNvCxnSpPr>
            <a:cxnSpLocks/>
          </p:cNvCxnSpPr>
          <p:nvPr userDrawn="1"/>
        </p:nvCxnSpPr>
        <p:spPr>
          <a:xfrm>
            <a:off x="11913809" y="5715496"/>
            <a:ext cx="0" cy="671697"/>
          </a:xfrm>
          <a:prstGeom prst="line">
            <a:avLst/>
          </a:prstGeom>
          <a:noFill/>
          <a:ln w="38100" cap="flat" cmpd="sng" algn="ctr">
            <a:solidFill>
              <a:srgbClr val="DD1F13"/>
            </a:solidFill>
            <a:prstDash val="solid"/>
            <a:miter lim="800000"/>
          </a:ln>
          <a:effectLst/>
        </p:spPr>
      </p:cxn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6632796F-2C4F-4B48-A3F2-3A4AB278259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51400" y="5639296"/>
            <a:ext cx="7012713" cy="848248"/>
          </a:xfrm>
        </p:spPr>
        <p:txBody>
          <a:bodyPr anchor="ctr"/>
          <a:lstStyle>
            <a:lvl1pPr marL="91440" indent="-91440" algn="r">
              <a:lnSpc>
                <a:spcPct val="70000"/>
              </a:lnSpc>
              <a:buFont typeface="System Font Regular"/>
              <a:buChar char=" "/>
              <a:tabLst/>
              <a:defRPr sz="3200" b="1">
                <a:solidFill>
                  <a:schemeClr val="bg1"/>
                </a:solidFill>
                <a:latin typeface="Noticia Text" panose="02000503060000020004" pitchFamily="2" charset="77"/>
              </a:defRPr>
            </a:lvl1pPr>
            <a:lvl2pPr marL="91440" indent="-91440" algn="r">
              <a:lnSpc>
                <a:spcPct val="70000"/>
              </a:lnSpc>
              <a:buFont typeface="System Font Regular"/>
              <a:buChar char=" "/>
              <a:tabLst/>
              <a:defRPr>
                <a:solidFill>
                  <a:schemeClr val="bg1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  <a:p>
            <a:pPr lvl="1"/>
            <a:r>
              <a:rPr lang="en-US" dirty="0"/>
              <a:t>Insert Subtitle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B19CABB-383D-A446-82D8-6E523BEA425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30200" y="381215"/>
            <a:ext cx="2265359" cy="848247"/>
          </a:xfrm>
        </p:spPr>
        <p:txBody>
          <a:bodyPr>
            <a:noAutofit/>
          </a:bodyPr>
          <a:lstStyle>
            <a:lvl1pPr marL="0" indent="0" algn="r">
              <a:buNone/>
              <a:defRPr sz="20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l"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l"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l"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l"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Insert content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BDCC5F9-4C2F-3F40-82F6-FD0EA3C82CE6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2760939" y="406615"/>
            <a:ext cx="4749800" cy="279378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0336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FCF6860C-AD39-8B41-B47B-EBA7331CE0A7}"/>
              </a:ext>
            </a:extLst>
          </p:cNvPr>
          <p:cNvSpPr/>
          <p:nvPr userDrawn="1"/>
        </p:nvSpPr>
        <p:spPr>
          <a:xfrm>
            <a:off x="0" y="2024743"/>
            <a:ext cx="3226526" cy="4833257"/>
          </a:xfrm>
          <a:custGeom>
            <a:avLst/>
            <a:gdLst>
              <a:gd name="connsiteX0" fmla="*/ 0 w 3226526"/>
              <a:gd name="connsiteY0" fmla="*/ 0 h 4833257"/>
              <a:gd name="connsiteX1" fmla="*/ 3226526 w 3226526"/>
              <a:gd name="connsiteY1" fmla="*/ 0 h 4833257"/>
              <a:gd name="connsiteX2" fmla="*/ 3226526 w 3226526"/>
              <a:gd name="connsiteY2" fmla="*/ 4833257 h 4833257"/>
              <a:gd name="connsiteX3" fmla="*/ 0 w 3226526"/>
              <a:gd name="connsiteY3" fmla="*/ 4833257 h 4833257"/>
              <a:gd name="connsiteX4" fmla="*/ 0 w 3226526"/>
              <a:gd name="connsiteY4" fmla="*/ 0 h 4833257"/>
              <a:gd name="connsiteX0" fmla="*/ 0 w 4558937"/>
              <a:gd name="connsiteY0" fmla="*/ 0 h 4833257"/>
              <a:gd name="connsiteX1" fmla="*/ 4558937 w 4558937"/>
              <a:gd name="connsiteY1" fmla="*/ 4062549 h 4833257"/>
              <a:gd name="connsiteX2" fmla="*/ 3226526 w 4558937"/>
              <a:gd name="connsiteY2" fmla="*/ 4833257 h 4833257"/>
              <a:gd name="connsiteX3" fmla="*/ 0 w 4558937"/>
              <a:gd name="connsiteY3" fmla="*/ 4833257 h 4833257"/>
              <a:gd name="connsiteX4" fmla="*/ 0 w 4558937"/>
              <a:gd name="connsiteY4" fmla="*/ 0 h 4833257"/>
              <a:gd name="connsiteX0" fmla="*/ 0 w 3226526"/>
              <a:gd name="connsiteY0" fmla="*/ 0 h 4833257"/>
              <a:gd name="connsiteX1" fmla="*/ 1306286 w 3226526"/>
              <a:gd name="connsiteY1" fmla="*/ 600892 h 4833257"/>
              <a:gd name="connsiteX2" fmla="*/ 3226526 w 3226526"/>
              <a:gd name="connsiteY2" fmla="*/ 4833257 h 4833257"/>
              <a:gd name="connsiteX3" fmla="*/ 0 w 3226526"/>
              <a:gd name="connsiteY3" fmla="*/ 4833257 h 4833257"/>
              <a:gd name="connsiteX4" fmla="*/ 0 w 3226526"/>
              <a:gd name="connsiteY4" fmla="*/ 0 h 483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6526" h="4833257">
                <a:moveTo>
                  <a:pt x="0" y="0"/>
                </a:moveTo>
                <a:lnTo>
                  <a:pt x="1306286" y="600892"/>
                </a:lnTo>
                <a:lnTo>
                  <a:pt x="3226526" y="4833257"/>
                </a:lnTo>
                <a:lnTo>
                  <a:pt x="0" y="4833257"/>
                </a:lnTo>
                <a:lnTo>
                  <a:pt x="0" y="0"/>
                </a:lnTo>
                <a:close/>
              </a:path>
            </a:pathLst>
          </a:custGeom>
          <a:solidFill>
            <a:srgbClr val="19457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B344E9F0-811E-4E42-88F5-B1E3DAF0191C}"/>
              </a:ext>
            </a:extLst>
          </p:cNvPr>
          <p:cNvSpPr/>
          <p:nvPr userDrawn="1"/>
        </p:nvSpPr>
        <p:spPr>
          <a:xfrm flipH="1">
            <a:off x="8573589" y="2403566"/>
            <a:ext cx="3618411" cy="4454434"/>
          </a:xfrm>
          <a:custGeom>
            <a:avLst/>
            <a:gdLst>
              <a:gd name="connsiteX0" fmla="*/ 0 w 3226526"/>
              <a:gd name="connsiteY0" fmla="*/ 0 h 4833257"/>
              <a:gd name="connsiteX1" fmla="*/ 3226526 w 3226526"/>
              <a:gd name="connsiteY1" fmla="*/ 0 h 4833257"/>
              <a:gd name="connsiteX2" fmla="*/ 3226526 w 3226526"/>
              <a:gd name="connsiteY2" fmla="*/ 4833257 h 4833257"/>
              <a:gd name="connsiteX3" fmla="*/ 0 w 3226526"/>
              <a:gd name="connsiteY3" fmla="*/ 4833257 h 4833257"/>
              <a:gd name="connsiteX4" fmla="*/ 0 w 3226526"/>
              <a:gd name="connsiteY4" fmla="*/ 0 h 4833257"/>
              <a:gd name="connsiteX0" fmla="*/ 0 w 4558937"/>
              <a:gd name="connsiteY0" fmla="*/ 0 h 4833257"/>
              <a:gd name="connsiteX1" fmla="*/ 4558937 w 4558937"/>
              <a:gd name="connsiteY1" fmla="*/ 4062549 h 4833257"/>
              <a:gd name="connsiteX2" fmla="*/ 3226526 w 4558937"/>
              <a:gd name="connsiteY2" fmla="*/ 4833257 h 4833257"/>
              <a:gd name="connsiteX3" fmla="*/ 0 w 4558937"/>
              <a:gd name="connsiteY3" fmla="*/ 4833257 h 4833257"/>
              <a:gd name="connsiteX4" fmla="*/ 0 w 4558937"/>
              <a:gd name="connsiteY4" fmla="*/ 0 h 4833257"/>
              <a:gd name="connsiteX0" fmla="*/ 0 w 3226526"/>
              <a:gd name="connsiteY0" fmla="*/ 0 h 4833257"/>
              <a:gd name="connsiteX1" fmla="*/ 1306286 w 3226526"/>
              <a:gd name="connsiteY1" fmla="*/ 600892 h 4833257"/>
              <a:gd name="connsiteX2" fmla="*/ 3226526 w 3226526"/>
              <a:gd name="connsiteY2" fmla="*/ 4833257 h 4833257"/>
              <a:gd name="connsiteX3" fmla="*/ 0 w 3226526"/>
              <a:gd name="connsiteY3" fmla="*/ 4833257 h 4833257"/>
              <a:gd name="connsiteX4" fmla="*/ 0 w 3226526"/>
              <a:gd name="connsiteY4" fmla="*/ 0 h 4833257"/>
              <a:gd name="connsiteX0" fmla="*/ 0 w 3618411"/>
              <a:gd name="connsiteY0" fmla="*/ 0 h 4833257"/>
              <a:gd name="connsiteX1" fmla="*/ 3618411 w 3618411"/>
              <a:gd name="connsiteY1" fmla="*/ 2967912 h 4833257"/>
              <a:gd name="connsiteX2" fmla="*/ 3226526 w 3618411"/>
              <a:gd name="connsiteY2" fmla="*/ 4833257 h 4833257"/>
              <a:gd name="connsiteX3" fmla="*/ 0 w 3618411"/>
              <a:gd name="connsiteY3" fmla="*/ 4833257 h 4833257"/>
              <a:gd name="connsiteX4" fmla="*/ 0 w 3618411"/>
              <a:gd name="connsiteY4" fmla="*/ 0 h 483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8411" h="4833257">
                <a:moveTo>
                  <a:pt x="0" y="0"/>
                </a:moveTo>
                <a:lnTo>
                  <a:pt x="3618411" y="2967912"/>
                </a:lnTo>
                <a:lnTo>
                  <a:pt x="3226526" y="4833257"/>
                </a:lnTo>
                <a:lnTo>
                  <a:pt x="0" y="4833257"/>
                </a:lnTo>
                <a:lnTo>
                  <a:pt x="0" y="0"/>
                </a:lnTo>
                <a:close/>
              </a:path>
            </a:pathLst>
          </a:custGeom>
          <a:solidFill>
            <a:srgbClr val="19457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ED0EAA4-E174-C44E-99FD-AFF42DDD14DF}"/>
              </a:ext>
            </a:extLst>
          </p:cNvPr>
          <p:cNvSpPr/>
          <p:nvPr userDrawn="1"/>
        </p:nvSpPr>
        <p:spPr>
          <a:xfrm>
            <a:off x="-25387" y="1882502"/>
            <a:ext cx="12225714" cy="5000892"/>
          </a:xfrm>
          <a:custGeom>
            <a:avLst/>
            <a:gdLst>
              <a:gd name="connsiteX0" fmla="*/ 13 w 12192000"/>
              <a:gd name="connsiteY0" fmla="*/ 833256 h 2181498"/>
              <a:gd name="connsiteX1" fmla="*/ 6096000 w 12192000"/>
              <a:gd name="connsiteY1" fmla="*/ 0 h 2181498"/>
              <a:gd name="connsiteX2" fmla="*/ 12191987 w 12192000"/>
              <a:gd name="connsiteY2" fmla="*/ 833256 h 2181498"/>
              <a:gd name="connsiteX3" fmla="*/ 9863527 w 12192000"/>
              <a:gd name="connsiteY3" fmla="*/ 2181492 h 2181498"/>
              <a:gd name="connsiteX4" fmla="*/ 2328473 w 12192000"/>
              <a:gd name="connsiteY4" fmla="*/ 2181492 h 2181498"/>
              <a:gd name="connsiteX5" fmla="*/ 13 w 12192000"/>
              <a:gd name="connsiteY5" fmla="*/ 833256 h 2181498"/>
              <a:gd name="connsiteX0" fmla="*/ 0 w 12191974"/>
              <a:gd name="connsiteY0" fmla="*/ 833256 h 2194192"/>
              <a:gd name="connsiteX1" fmla="*/ 6095987 w 12191974"/>
              <a:gd name="connsiteY1" fmla="*/ 0 h 2194192"/>
              <a:gd name="connsiteX2" fmla="*/ 12191974 w 12191974"/>
              <a:gd name="connsiteY2" fmla="*/ 833256 h 2194192"/>
              <a:gd name="connsiteX3" fmla="*/ 9863514 w 12191974"/>
              <a:gd name="connsiteY3" fmla="*/ 2181492 h 2194192"/>
              <a:gd name="connsiteX4" fmla="*/ 4360 w 12191974"/>
              <a:gd name="connsiteY4" fmla="*/ 2194192 h 2194192"/>
              <a:gd name="connsiteX5" fmla="*/ 0 w 12191974"/>
              <a:gd name="connsiteY5" fmla="*/ 833256 h 2194192"/>
              <a:gd name="connsiteX0" fmla="*/ 0 w 12200314"/>
              <a:gd name="connsiteY0" fmla="*/ 833256 h 2194192"/>
              <a:gd name="connsiteX1" fmla="*/ 6095987 w 12200314"/>
              <a:gd name="connsiteY1" fmla="*/ 0 h 2194192"/>
              <a:gd name="connsiteX2" fmla="*/ 12191974 w 12200314"/>
              <a:gd name="connsiteY2" fmla="*/ 833256 h 2194192"/>
              <a:gd name="connsiteX3" fmla="*/ 12200314 w 12200314"/>
              <a:gd name="connsiteY3" fmla="*/ 2194192 h 2194192"/>
              <a:gd name="connsiteX4" fmla="*/ 4360 w 12200314"/>
              <a:gd name="connsiteY4" fmla="*/ 2194192 h 2194192"/>
              <a:gd name="connsiteX5" fmla="*/ 0 w 12200314"/>
              <a:gd name="connsiteY5" fmla="*/ 833256 h 2194192"/>
              <a:gd name="connsiteX0" fmla="*/ 0 w 12200314"/>
              <a:gd name="connsiteY0" fmla="*/ 3627256 h 4988192"/>
              <a:gd name="connsiteX1" fmla="*/ 1562087 w 12200314"/>
              <a:gd name="connsiteY1" fmla="*/ 0 h 4988192"/>
              <a:gd name="connsiteX2" fmla="*/ 12191974 w 12200314"/>
              <a:gd name="connsiteY2" fmla="*/ 3627256 h 4988192"/>
              <a:gd name="connsiteX3" fmla="*/ 12200314 w 12200314"/>
              <a:gd name="connsiteY3" fmla="*/ 4988192 h 4988192"/>
              <a:gd name="connsiteX4" fmla="*/ 4360 w 12200314"/>
              <a:gd name="connsiteY4" fmla="*/ 4988192 h 4988192"/>
              <a:gd name="connsiteX5" fmla="*/ 0 w 12200314"/>
              <a:gd name="connsiteY5" fmla="*/ 3627256 h 4988192"/>
              <a:gd name="connsiteX0" fmla="*/ 0 w 12225714"/>
              <a:gd name="connsiteY0" fmla="*/ 2801756 h 4988192"/>
              <a:gd name="connsiteX1" fmla="*/ 1587487 w 12225714"/>
              <a:gd name="connsiteY1" fmla="*/ 0 h 4988192"/>
              <a:gd name="connsiteX2" fmla="*/ 12217374 w 12225714"/>
              <a:gd name="connsiteY2" fmla="*/ 3627256 h 4988192"/>
              <a:gd name="connsiteX3" fmla="*/ 12225714 w 12225714"/>
              <a:gd name="connsiteY3" fmla="*/ 4988192 h 4988192"/>
              <a:gd name="connsiteX4" fmla="*/ 29760 w 12225714"/>
              <a:gd name="connsiteY4" fmla="*/ 4988192 h 4988192"/>
              <a:gd name="connsiteX5" fmla="*/ 0 w 12225714"/>
              <a:gd name="connsiteY5" fmla="*/ 2801756 h 4988192"/>
              <a:gd name="connsiteX0" fmla="*/ 0 w 12318974"/>
              <a:gd name="connsiteY0" fmla="*/ 2801756 h 4988192"/>
              <a:gd name="connsiteX1" fmla="*/ 1587487 w 12318974"/>
              <a:gd name="connsiteY1" fmla="*/ 0 h 4988192"/>
              <a:gd name="connsiteX2" fmla="*/ 12318974 w 12318974"/>
              <a:gd name="connsiteY2" fmla="*/ 3906656 h 4988192"/>
              <a:gd name="connsiteX3" fmla="*/ 12225714 w 12318974"/>
              <a:gd name="connsiteY3" fmla="*/ 4988192 h 4988192"/>
              <a:gd name="connsiteX4" fmla="*/ 29760 w 12318974"/>
              <a:gd name="connsiteY4" fmla="*/ 4988192 h 4988192"/>
              <a:gd name="connsiteX5" fmla="*/ 0 w 12318974"/>
              <a:gd name="connsiteY5" fmla="*/ 2801756 h 4988192"/>
              <a:gd name="connsiteX0" fmla="*/ 0 w 12225714"/>
              <a:gd name="connsiteY0" fmla="*/ 2801756 h 4988192"/>
              <a:gd name="connsiteX1" fmla="*/ 1587487 w 12225714"/>
              <a:gd name="connsiteY1" fmla="*/ 0 h 4988192"/>
              <a:gd name="connsiteX2" fmla="*/ 11747474 w 12225714"/>
              <a:gd name="connsiteY2" fmla="*/ 4084456 h 4988192"/>
              <a:gd name="connsiteX3" fmla="*/ 12225714 w 12225714"/>
              <a:gd name="connsiteY3" fmla="*/ 4988192 h 4988192"/>
              <a:gd name="connsiteX4" fmla="*/ 29760 w 12225714"/>
              <a:gd name="connsiteY4" fmla="*/ 4988192 h 4988192"/>
              <a:gd name="connsiteX5" fmla="*/ 0 w 12225714"/>
              <a:gd name="connsiteY5" fmla="*/ 2801756 h 4988192"/>
              <a:gd name="connsiteX0" fmla="*/ 0 w 12225714"/>
              <a:gd name="connsiteY0" fmla="*/ 2801756 h 4988192"/>
              <a:gd name="connsiteX1" fmla="*/ 1587487 w 12225714"/>
              <a:gd name="connsiteY1" fmla="*/ 0 h 4988192"/>
              <a:gd name="connsiteX2" fmla="*/ 12217374 w 12225714"/>
              <a:gd name="connsiteY2" fmla="*/ 4198756 h 4988192"/>
              <a:gd name="connsiteX3" fmla="*/ 12225714 w 12225714"/>
              <a:gd name="connsiteY3" fmla="*/ 4988192 h 4988192"/>
              <a:gd name="connsiteX4" fmla="*/ 29760 w 12225714"/>
              <a:gd name="connsiteY4" fmla="*/ 4988192 h 4988192"/>
              <a:gd name="connsiteX5" fmla="*/ 0 w 12225714"/>
              <a:gd name="connsiteY5" fmla="*/ 2801756 h 4988192"/>
              <a:gd name="connsiteX0" fmla="*/ 0 w 12225714"/>
              <a:gd name="connsiteY0" fmla="*/ 2801756 h 5000892"/>
              <a:gd name="connsiteX1" fmla="*/ 1587487 w 12225714"/>
              <a:gd name="connsiteY1" fmla="*/ 0 h 5000892"/>
              <a:gd name="connsiteX2" fmla="*/ 12217374 w 12225714"/>
              <a:gd name="connsiteY2" fmla="*/ 4198756 h 5000892"/>
              <a:gd name="connsiteX3" fmla="*/ 12225714 w 12225714"/>
              <a:gd name="connsiteY3" fmla="*/ 4988192 h 5000892"/>
              <a:gd name="connsiteX4" fmla="*/ 4360 w 12225714"/>
              <a:gd name="connsiteY4" fmla="*/ 5000892 h 5000892"/>
              <a:gd name="connsiteX5" fmla="*/ 0 w 12225714"/>
              <a:gd name="connsiteY5" fmla="*/ 2801756 h 5000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25714" h="5000892">
                <a:moveTo>
                  <a:pt x="0" y="2801756"/>
                </a:moveTo>
                <a:lnTo>
                  <a:pt x="1587487" y="0"/>
                </a:lnTo>
                <a:lnTo>
                  <a:pt x="12217374" y="4198756"/>
                </a:lnTo>
                <a:lnTo>
                  <a:pt x="12225714" y="4988192"/>
                </a:lnTo>
                <a:lnTo>
                  <a:pt x="4360" y="5000892"/>
                </a:lnTo>
                <a:cubicBezTo>
                  <a:pt x="2907" y="4547247"/>
                  <a:pt x="1453" y="3255401"/>
                  <a:pt x="0" y="2801756"/>
                </a:cubicBezTo>
                <a:close/>
              </a:path>
            </a:pathLst>
          </a:custGeom>
          <a:gradFill flip="none" rotWithShape="1">
            <a:gsLst>
              <a:gs pos="39000">
                <a:schemeClr val="accent2"/>
              </a:gs>
              <a:gs pos="100000">
                <a:schemeClr val="tx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FBFACD3-A974-1F45-9F02-6567CF86D9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58875"/>
            <a:ext cx="1856875" cy="79580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2FE522D-CB69-AF46-9557-B07224BAFF5E}"/>
              </a:ext>
            </a:extLst>
          </p:cNvPr>
          <p:cNvCxnSpPr>
            <a:cxnSpLocks/>
          </p:cNvCxnSpPr>
          <p:nvPr userDrawn="1"/>
        </p:nvCxnSpPr>
        <p:spPr>
          <a:xfrm>
            <a:off x="914407" y="4106034"/>
            <a:ext cx="39319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E41BBBDE-8061-054D-A87C-14BC649B6C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9300" y="4309615"/>
            <a:ext cx="5943600" cy="858838"/>
          </a:xfrm>
        </p:spPr>
        <p:txBody>
          <a:bodyPr lIns="182880" anchor="t" anchorCtr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More Information here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3016CE92-FD14-064F-A199-639B47D224C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301" y="3090413"/>
            <a:ext cx="5943600" cy="858839"/>
          </a:xfrm>
        </p:spPr>
        <p:txBody>
          <a:bodyPr anchor="b"/>
          <a:lstStyle>
            <a:lvl1pPr marL="91440" indent="-91440">
              <a:lnSpc>
                <a:spcPct val="70000"/>
              </a:lnSpc>
              <a:buFont typeface="System Font Regular"/>
              <a:buChar char=" "/>
              <a:tabLst/>
              <a:defRPr sz="2800" b="1">
                <a:solidFill>
                  <a:schemeClr val="bg1"/>
                </a:solidFill>
                <a:latin typeface="Noticia Text" panose="02000503060000020004" pitchFamily="2" charset="77"/>
              </a:defRPr>
            </a:lvl1pPr>
            <a:lvl2pPr marL="91440" indent="-91440">
              <a:lnSpc>
                <a:spcPct val="70000"/>
              </a:lnSpc>
              <a:buFont typeface="System Font Regular"/>
              <a:buChar char=" "/>
              <a:tabLst/>
              <a:defRPr sz="1600">
                <a:solidFill>
                  <a:schemeClr val="bg1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 sz="1600">
                <a:solidFill>
                  <a:schemeClr val="bg1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 sz="1600">
                <a:solidFill>
                  <a:schemeClr val="bg1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Thank You</a:t>
            </a:r>
          </a:p>
          <a:p>
            <a:pPr lvl="1"/>
            <a:r>
              <a:rPr lang="en-US" dirty="0"/>
              <a:t>Subtitle Here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153BAEAD-0341-EE44-BF33-1E6EC118FAF2}"/>
              </a:ext>
            </a:extLst>
          </p:cNvPr>
          <p:cNvSpPr txBox="1">
            <a:spLocks/>
          </p:cNvSpPr>
          <p:nvPr userDrawn="1"/>
        </p:nvSpPr>
        <p:spPr>
          <a:xfrm>
            <a:off x="46300" y="6493743"/>
            <a:ext cx="5810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700" kern="1200" dirty="0" smtClean="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© 2022 </a:t>
            </a:r>
            <a:r>
              <a:rPr lang="en-US" dirty="0" err="1">
                <a:solidFill>
                  <a:schemeClr val="bg1"/>
                </a:solidFill>
              </a:rPr>
              <a:t>Gurobi</a:t>
            </a:r>
            <a:r>
              <a:rPr lang="en-US" dirty="0">
                <a:solidFill>
                  <a:schemeClr val="bg1"/>
                </a:solidFill>
              </a:rPr>
              <a:t> Optimization, LLC. Confidential, All Rights Reserved | </a:t>
            </a:r>
            <a:fld id="{CDF6EA6A-59C7-4E41-A68B-1DF3A502FE69}" type="slidenum">
              <a:rPr smtClean="0">
                <a:solidFill>
                  <a:schemeClr val="bg1"/>
                </a:solidFill>
              </a:rPr>
              <a:pPr algn="l"/>
              <a:t>‹#›</a:t>
            </a:fld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644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7F8C009B-EBD7-024A-82D9-69FE369701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7938"/>
            <a:ext cx="12192000" cy="687387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4DF097D-431E-0F41-85E0-39681AD3C0C8}"/>
              </a:ext>
            </a:extLst>
          </p:cNvPr>
          <p:cNvSpPr/>
          <p:nvPr userDrawn="1"/>
        </p:nvSpPr>
        <p:spPr>
          <a:xfrm rot="5400000">
            <a:off x="1324572" y="1033421"/>
            <a:ext cx="4495506" cy="7153651"/>
          </a:xfrm>
          <a:custGeom>
            <a:avLst/>
            <a:gdLst>
              <a:gd name="connsiteX0" fmla="*/ 0 w 6779077"/>
              <a:gd name="connsiteY0" fmla="*/ 0 h 6858000"/>
              <a:gd name="connsiteX1" fmla="*/ 6779077 w 6779077"/>
              <a:gd name="connsiteY1" fmla="*/ 0 h 6858000"/>
              <a:gd name="connsiteX2" fmla="*/ 6779077 w 6779077"/>
              <a:gd name="connsiteY2" fmla="*/ 6858000 h 6858000"/>
              <a:gd name="connsiteX3" fmla="*/ 0 w 6779077"/>
              <a:gd name="connsiteY3" fmla="*/ 6858000 h 6858000"/>
              <a:gd name="connsiteX4" fmla="*/ 0 w 6779077"/>
              <a:gd name="connsiteY4" fmla="*/ 0 h 6858000"/>
              <a:gd name="connsiteX0" fmla="*/ 0 w 6779077"/>
              <a:gd name="connsiteY0" fmla="*/ 0 h 6858000"/>
              <a:gd name="connsiteX1" fmla="*/ 6779077 w 6779077"/>
              <a:gd name="connsiteY1" fmla="*/ 0 h 6858000"/>
              <a:gd name="connsiteX2" fmla="*/ 6779077 w 6779077"/>
              <a:gd name="connsiteY2" fmla="*/ 6858000 h 6858000"/>
              <a:gd name="connsiteX3" fmla="*/ 2671762 w 6779077"/>
              <a:gd name="connsiteY3" fmla="*/ 6858000 h 6858000"/>
              <a:gd name="connsiteX4" fmla="*/ 0 w 6779077"/>
              <a:gd name="connsiteY4" fmla="*/ 0 h 6858000"/>
              <a:gd name="connsiteX0" fmla="*/ 0 w 6779077"/>
              <a:gd name="connsiteY0" fmla="*/ 0 h 6858000"/>
              <a:gd name="connsiteX1" fmla="*/ 6779077 w 6779077"/>
              <a:gd name="connsiteY1" fmla="*/ 0 h 6858000"/>
              <a:gd name="connsiteX2" fmla="*/ 6779077 w 6779077"/>
              <a:gd name="connsiteY2" fmla="*/ 6858000 h 6858000"/>
              <a:gd name="connsiteX3" fmla="*/ 3743325 w 6779077"/>
              <a:gd name="connsiteY3" fmla="*/ 6000750 h 6858000"/>
              <a:gd name="connsiteX4" fmla="*/ 0 w 6779077"/>
              <a:gd name="connsiteY4" fmla="*/ 0 h 6858000"/>
              <a:gd name="connsiteX0" fmla="*/ 0 w 6779077"/>
              <a:gd name="connsiteY0" fmla="*/ 0 h 6872287"/>
              <a:gd name="connsiteX1" fmla="*/ 6779077 w 6779077"/>
              <a:gd name="connsiteY1" fmla="*/ 0 h 6872287"/>
              <a:gd name="connsiteX2" fmla="*/ 6779077 w 6779077"/>
              <a:gd name="connsiteY2" fmla="*/ 6858000 h 6872287"/>
              <a:gd name="connsiteX3" fmla="*/ 4186237 w 6779077"/>
              <a:gd name="connsiteY3" fmla="*/ 6872287 h 6872287"/>
              <a:gd name="connsiteX4" fmla="*/ 0 w 6779077"/>
              <a:gd name="connsiteY4" fmla="*/ 0 h 6872287"/>
              <a:gd name="connsiteX0" fmla="*/ 0 w 6779077"/>
              <a:gd name="connsiteY0" fmla="*/ 0 h 6879311"/>
              <a:gd name="connsiteX1" fmla="*/ 6779077 w 6779077"/>
              <a:gd name="connsiteY1" fmla="*/ 0 h 6879311"/>
              <a:gd name="connsiteX2" fmla="*/ 6779077 w 6779077"/>
              <a:gd name="connsiteY2" fmla="*/ 6879311 h 6879311"/>
              <a:gd name="connsiteX3" fmla="*/ 4186237 w 6779077"/>
              <a:gd name="connsiteY3" fmla="*/ 6872287 h 6879311"/>
              <a:gd name="connsiteX4" fmla="*/ 0 w 6779077"/>
              <a:gd name="connsiteY4" fmla="*/ 0 h 6879311"/>
              <a:gd name="connsiteX0" fmla="*/ 0 w 6779077"/>
              <a:gd name="connsiteY0" fmla="*/ 0 h 6879311"/>
              <a:gd name="connsiteX1" fmla="*/ 6779077 w 6779077"/>
              <a:gd name="connsiteY1" fmla="*/ 0 h 6879311"/>
              <a:gd name="connsiteX2" fmla="*/ 6779077 w 6779077"/>
              <a:gd name="connsiteY2" fmla="*/ 6879311 h 6879311"/>
              <a:gd name="connsiteX3" fmla="*/ 3504925 w 6779077"/>
              <a:gd name="connsiteY3" fmla="*/ 6872287 h 6879311"/>
              <a:gd name="connsiteX4" fmla="*/ 0 w 6779077"/>
              <a:gd name="connsiteY4" fmla="*/ 0 h 6879311"/>
              <a:gd name="connsiteX0" fmla="*/ 0 w 6779077"/>
              <a:gd name="connsiteY0" fmla="*/ 0 h 6879311"/>
              <a:gd name="connsiteX1" fmla="*/ 6779077 w 6779077"/>
              <a:gd name="connsiteY1" fmla="*/ 0 h 6879311"/>
              <a:gd name="connsiteX2" fmla="*/ 6779077 w 6779077"/>
              <a:gd name="connsiteY2" fmla="*/ 6879311 h 6879311"/>
              <a:gd name="connsiteX3" fmla="*/ 2536809 w 6779077"/>
              <a:gd name="connsiteY3" fmla="*/ 6872287 h 6879311"/>
              <a:gd name="connsiteX4" fmla="*/ 0 w 6779077"/>
              <a:gd name="connsiteY4" fmla="*/ 0 h 6879311"/>
              <a:gd name="connsiteX0" fmla="*/ 0 w 14404543"/>
              <a:gd name="connsiteY0" fmla="*/ 0 h 6893628"/>
              <a:gd name="connsiteX1" fmla="*/ 14404543 w 14404543"/>
              <a:gd name="connsiteY1" fmla="*/ 14317 h 6893628"/>
              <a:gd name="connsiteX2" fmla="*/ 14404543 w 14404543"/>
              <a:gd name="connsiteY2" fmla="*/ 6893628 h 6893628"/>
              <a:gd name="connsiteX3" fmla="*/ 10162275 w 14404543"/>
              <a:gd name="connsiteY3" fmla="*/ 6886604 h 6893628"/>
              <a:gd name="connsiteX4" fmla="*/ 0 w 14404543"/>
              <a:gd name="connsiteY4" fmla="*/ 0 h 6893628"/>
              <a:gd name="connsiteX0" fmla="*/ 0 w 14404543"/>
              <a:gd name="connsiteY0" fmla="*/ 1 h 6879311"/>
              <a:gd name="connsiteX1" fmla="*/ 14404543 w 14404543"/>
              <a:gd name="connsiteY1" fmla="*/ 0 h 6879311"/>
              <a:gd name="connsiteX2" fmla="*/ 14404543 w 14404543"/>
              <a:gd name="connsiteY2" fmla="*/ 6879311 h 6879311"/>
              <a:gd name="connsiteX3" fmla="*/ 10162275 w 14404543"/>
              <a:gd name="connsiteY3" fmla="*/ 6872287 h 6879311"/>
              <a:gd name="connsiteX4" fmla="*/ 0 w 14404543"/>
              <a:gd name="connsiteY4" fmla="*/ 1 h 6879311"/>
              <a:gd name="connsiteX0" fmla="*/ 0 w 14404543"/>
              <a:gd name="connsiteY0" fmla="*/ 1 h 6879311"/>
              <a:gd name="connsiteX1" fmla="*/ 14404543 w 14404543"/>
              <a:gd name="connsiteY1" fmla="*/ 0 h 6879311"/>
              <a:gd name="connsiteX2" fmla="*/ 14404543 w 14404543"/>
              <a:gd name="connsiteY2" fmla="*/ 6879311 h 6879311"/>
              <a:gd name="connsiteX3" fmla="*/ 10134241 w 14404543"/>
              <a:gd name="connsiteY3" fmla="*/ 6872287 h 6879311"/>
              <a:gd name="connsiteX4" fmla="*/ 0 w 14404543"/>
              <a:gd name="connsiteY4" fmla="*/ 1 h 6879311"/>
              <a:gd name="connsiteX0" fmla="*/ 0 w 14404543"/>
              <a:gd name="connsiteY0" fmla="*/ 1 h 6879311"/>
              <a:gd name="connsiteX1" fmla="*/ 14404543 w 14404543"/>
              <a:gd name="connsiteY1" fmla="*/ 0 h 6879311"/>
              <a:gd name="connsiteX2" fmla="*/ 14404543 w 14404543"/>
              <a:gd name="connsiteY2" fmla="*/ 6879311 h 6879311"/>
              <a:gd name="connsiteX3" fmla="*/ 10162277 w 14404543"/>
              <a:gd name="connsiteY3" fmla="*/ 6872287 h 6879311"/>
              <a:gd name="connsiteX4" fmla="*/ 0 w 14404543"/>
              <a:gd name="connsiteY4" fmla="*/ 1 h 6879311"/>
              <a:gd name="connsiteX0" fmla="*/ 0 w 14404543"/>
              <a:gd name="connsiteY0" fmla="*/ 1 h 6886620"/>
              <a:gd name="connsiteX1" fmla="*/ 14404543 w 14404543"/>
              <a:gd name="connsiteY1" fmla="*/ 0 h 6886620"/>
              <a:gd name="connsiteX2" fmla="*/ 14404543 w 14404543"/>
              <a:gd name="connsiteY2" fmla="*/ 6879311 h 6886620"/>
              <a:gd name="connsiteX3" fmla="*/ 10162277 w 14404543"/>
              <a:gd name="connsiteY3" fmla="*/ 6886620 h 6886620"/>
              <a:gd name="connsiteX4" fmla="*/ 0 w 14404543"/>
              <a:gd name="connsiteY4" fmla="*/ 1 h 6886620"/>
              <a:gd name="connsiteX0" fmla="*/ 0 w 14404543"/>
              <a:gd name="connsiteY0" fmla="*/ 5230761 h 12117380"/>
              <a:gd name="connsiteX1" fmla="*/ 8507383 w 14404543"/>
              <a:gd name="connsiteY1" fmla="*/ 0 h 12117380"/>
              <a:gd name="connsiteX2" fmla="*/ 14404543 w 14404543"/>
              <a:gd name="connsiteY2" fmla="*/ 12110071 h 12117380"/>
              <a:gd name="connsiteX3" fmla="*/ 10162277 w 14404543"/>
              <a:gd name="connsiteY3" fmla="*/ 12117380 h 12117380"/>
              <a:gd name="connsiteX4" fmla="*/ 0 w 14404543"/>
              <a:gd name="connsiteY4" fmla="*/ 5230761 h 12117380"/>
              <a:gd name="connsiteX0" fmla="*/ -2 w 20833416"/>
              <a:gd name="connsiteY0" fmla="*/ 6952820 h 12117380"/>
              <a:gd name="connsiteX1" fmla="*/ 14936256 w 20833416"/>
              <a:gd name="connsiteY1" fmla="*/ 0 h 12117380"/>
              <a:gd name="connsiteX2" fmla="*/ 20833416 w 20833416"/>
              <a:gd name="connsiteY2" fmla="*/ 12110071 h 12117380"/>
              <a:gd name="connsiteX3" fmla="*/ 16591150 w 20833416"/>
              <a:gd name="connsiteY3" fmla="*/ 12117380 h 12117380"/>
              <a:gd name="connsiteX4" fmla="*/ -2 w 20833416"/>
              <a:gd name="connsiteY4" fmla="*/ 6952820 h 12117380"/>
              <a:gd name="connsiteX0" fmla="*/ 2 w 17110318"/>
              <a:gd name="connsiteY0" fmla="*/ 12125008 h 12125007"/>
              <a:gd name="connsiteX1" fmla="*/ 11213158 w 17110318"/>
              <a:gd name="connsiteY1" fmla="*/ 0 h 12125007"/>
              <a:gd name="connsiteX2" fmla="*/ 17110318 w 17110318"/>
              <a:gd name="connsiteY2" fmla="*/ 12110071 h 12125007"/>
              <a:gd name="connsiteX3" fmla="*/ 12868052 w 17110318"/>
              <a:gd name="connsiteY3" fmla="*/ 12117380 h 12125007"/>
              <a:gd name="connsiteX4" fmla="*/ 2 w 17110318"/>
              <a:gd name="connsiteY4" fmla="*/ 12125008 h 1212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10318" h="12125007">
                <a:moveTo>
                  <a:pt x="2" y="12125008"/>
                </a:moveTo>
                <a:lnTo>
                  <a:pt x="11213158" y="0"/>
                </a:lnTo>
                <a:lnTo>
                  <a:pt x="17110318" y="12110071"/>
                </a:lnTo>
                <a:lnTo>
                  <a:pt x="12868052" y="12117380"/>
                </a:lnTo>
                <a:lnTo>
                  <a:pt x="2" y="12125008"/>
                </a:lnTo>
                <a:close/>
              </a:path>
            </a:pathLst>
          </a:custGeom>
          <a:gradFill>
            <a:gsLst>
              <a:gs pos="86000">
                <a:srgbClr val="0D2044"/>
              </a:gs>
              <a:gs pos="50000">
                <a:srgbClr val="14315D">
                  <a:alpha val="88899"/>
                </a:srgb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387CBC36-C8D6-7443-A5BE-B730E6053CF2}"/>
              </a:ext>
            </a:extLst>
          </p:cNvPr>
          <p:cNvSpPr/>
          <p:nvPr userDrawn="1"/>
        </p:nvSpPr>
        <p:spPr>
          <a:xfrm flipH="1">
            <a:off x="21265" y="3799114"/>
            <a:ext cx="12192000" cy="3073400"/>
          </a:xfrm>
          <a:prstGeom prst="rtTriangl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F8AC565-8A5A-7E47-9DEA-2D085481872A}"/>
              </a:ext>
            </a:extLst>
          </p:cNvPr>
          <p:cNvCxnSpPr/>
          <p:nvPr userDrawn="1"/>
        </p:nvCxnSpPr>
        <p:spPr>
          <a:xfrm>
            <a:off x="419631" y="5220881"/>
            <a:ext cx="6731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5A81062-92A3-5F41-8261-F0646B79E9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6276" y="5908488"/>
            <a:ext cx="2215529" cy="949512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003B4D9-8F56-0948-95FC-6F29DDCF9C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2322" y="5371288"/>
            <a:ext cx="4264025" cy="1079500"/>
          </a:xfrm>
        </p:spPr>
        <p:txBody>
          <a:bodyPr lIns="18288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Month Year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FC186956-AD9D-7F40-B6AF-442E866A7C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2322" y="3319463"/>
            <a:ext cx="4264025" cy="1751012"/>
          </a:xfrm>
        </p:spPr>
        <p:txBody>
          <a:bodyPr anchor="b"/>
          <a:lstStyle>
            <a:lvl1pPr marL="91440" indent="-91440">
              <a:lnSpc>
                <a:spcPct val="70000"/>
              </a:lnSpc>
              <a:buFont typeface="System Font Regular"/>
              <a:buChar char=" "/>
              <a:tabLst/>
              <a:defRPr sz="3200" b="1">
                <a:solidFill>
                  <a:schemeClr val="bg1"/>
                </a:solidFill>
                <a:latin typeface="Noticia Text" panose="02000503060000020004" pitchFamily="2" charset="77"/>
              </a:defRPr>
            </a:lvl1pPr>
            <a:lvl2pPr marL="91440" indent="-91440">
              <a:lnSpc>
                <a:spcPct val="70000"/>
              </a:lnSpc>
              <a:buFont typeface="System Font Regular"/>
              <a:buChar char=" "/>
              <a:tabLst/>
              <a:defRPr sz="1600">
                <a:solidFill>
                  <a:schemeClr val="bg1"/>
                </a:solidFill>
              </a:defRPr>
            </a:lvl2pPr>
            <a:lvl3pPr marL="91440" indent="-91440">
              <a:lnSpc>
                <a:spcPct val="70000"/>
              </a:lnSpc>
              <a:buFont typeface="System Font Regular"/>
              <a:buChar char=" "/>
              <a:tabLst/>
              <a:defRPr sz="1600">
                <a:solidFill>
                  <a:schemeClr val="accent1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 sz="1600">
                <a:solidFill>
                  <a:schemeClr val="bg1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  <a:p>
            <a:pPr lvl="1"/>
            <a:r>
              <a:rPr lang="en-US" dirty="0"/>
              <a:t>Subtitle Here</a:t>
            </a:r>
          </a:p>
          <a:p>
            <a:pPr lvl="2"/>
            <a:r>
              <a:rPr lang="en-US" dirty="0"/>
              <a:t>Tertiary text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5C28508C-0D1A-4147-AA55-F01F3B7F428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6406784" y="6567350"/>
            <a:ext cx="5810250" cy="365125"/>
          </a:xfrm>
        </p:spPr>
        <p:txBody>
          <a:bodyPr/>
          <a:lstStyle/>
          <a:p>
            <a:r>
              <a:rPr lang="en-US" dirty="0"/>
              <a:t>© 2022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700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2D8E59A-2C57-D542-829B-69284A687E4C}"/>
              </a:ext>
            </a:extLst>
          </p:cNvPr>
          <p:cNvGrpSpPr/>
          <p:nvPr userDrawn="1"/>
        </p:nvGrpSpPr>
        <p:grpSpPr>
          <a:xfrm>
            <a:off x="-18286" y="-1060113"/>
            <a:ext cx="12221260" cy="7937117"/>
            <a:chOff x="0" y="-1060113"/>
            <a:chExt cx="12191999" cy="7918113"/>
          </a:xfrm>
        </p:grpSpPr>
        <p:sp>
          <p:nvSpPr>
            <p:cNvPr id="2" name="Snip Single Corner Rectangle 1">
              <a:extLst>
                <a:ext uri="{FF2B5EF4-FFF2-40B4-BE49-F238E27FC236}">
                  <a16:creationId xmlns:a16="http://schemas.microsoft.com/office/drawing/2014/main" id="{AEBC4A9F-638B-484F-A09E-DF8060EA0CD4}"/>
                </a:ext>
              </a:extLst>
            </p:cNvPr>
            <p:cNvSpPr/>
            <p:nvPr userDrawn="1"/>
          </p:nvSpPr>
          <p:spPr>
            <a:xfrm>
              <a:off x="0" y="322223"/>
              <a:ext cx="6676567" cy="6535777"/>
            </a:xfrm>
            <a:custGeom>
              <a:avLst/>
              <a:gdLst>
                <a:gd name="connsiteX0" fmla="*/ 0 w 2321377"/>
                <a:gd name="connsiteY0" fmla="*/ 0 h 6858000"/>
                <a:gd name="connsiteX1" fmla="*/ 1934473 w 2321377"/>
                <a:gd name="connsiteY1" fmla="*/ 0 h 6858000"/>
                <a:gd name="connsiteX2" fmla="*/ 2321377 w 2321377"/>
                <a:gd name="connsiteY2" fmla="*/ 386904 h 6858000"/>
                <a:gd name="connsiteX3" fmla="*/ 2321377 w 2321377"/>
                <a:gd name="connsiteY3" fmla="*/ 6858000 h 6858000"/>
                <a:gd name="connsiteX4" fmla="*/ 0 w 2321377"/>
                <a:gd name="connsiteY4" fmla="*/ 6858000 h 6858000"/>
                <a:gd name="connsiteX5" fmla="*/ 0 w 2321377"/>
                <a:gd name="connsiteY5" fmla="*/ 0 h 6858000"/>
                <a:gd name="connsiteX0" fmla="*/ 0 w 6779077"/>
                <a:gd name="connsiteY0" fmla="*/ 0 h 6858000"/>
                <a:gd name="connsiteX1" fmla="*/ 1934473 w 6779077"/>
                <a:gd name="connsiteY1" fmla="*/ 0 h 6858000"/>
                <a:gd name="connsiteX2" fmla="*/ 6779077 w 6779077"/>
                <a:gd name="connsiteY2" fmla="*/ 2158554 h 6858000"/>
                <a:gd name="connsiteX3" fmla="*/ 2321377 w 6779077"/>
                <a:gd name="connsiteY3" fmla="*/ 6858000 h 6858000"/>
                <a:gd name="connsiteX4" fmla="*/ 0 w 6779077"/>
                <a:gd name="connsiteY4" fmla="*/ 6858000 h 6858000"/>
                <a:gd name="connsiteX5" fmla="*/ 0 w 6779077"/>
                <a:gd name="connsiteY5" fmla="*/ 0 h 6858000"/>
                <a:gd name="connsiteX0" fmla="*/ 0 w 6779077"/>
                <a:gd name="connsiteY0" fmla="*/ 0 h 6858000"/>
                <a:gd name="connsiteX1" fmla="*/ 5520636 w 6779077"/>
                <a:gd name="connsiteY1" fmla="*/ 0 h 6858000"/>
                <a:gd name="connsiteX2" fmla="*/ 6779077 w 6779077"/>
                <a:gd name="connsiteY2" fmla="*/ 2158554 h 6858000"/>
                <a:gd name="connsiteX3" fmla="*/ 2321377 w 6779077"/>
                <a:gd name="connsiteY3" fmla="*/ 6858000 h 6858000"/>
                <a:gd name="connsiteX4" fmla="*/ 0 w 6779077"/>
                <a:gd name="connsiteY4" fmla="*/ 6858000 h 6858000"/>
                <a:gd name="connsiteX5" fmla="*/ 0 w 6779077"/>
                <a:gd name="connsiteY5" fmla="*/ 0 h 6858000"/>
                <a:gd name="connsiteX0" fmla="*/ 0 w 6764371"/>
                <a:gd name="connsiteY0" fmla="*/ 0 h 6858000"/>
                <a:gd name="connsiteX1" fmla="*/ 5520636 w 6764371"/>
                <a:gd name="connsiteY1" fmla="*/ 0 h 6858000"/>
                <a:gd name="connsiteX2" fmla="*/ 6764371 w 6764371"/>
                <a:gd name="connsiteY2" fmla="*/ 5658599 h 6858000"/>
                <a:gd name="connsiteX3" fmla="*/ 2321377 w 6764371"/>
                <a:gd name="connsiteY3" fmla="*/ 6858000 h 6858000"/>
                <a:gd name="connsiteX4" fmla="*/ 0 w 6764371"/>
                <a:gd name="connsiteY4" fmla="*/ 6858000 h 6858000"/>
                <a:gd name="connsiteX5" fmla="*/ 0 w 6764371"/>
                <a:gd name="connsiteY5" fmla="*/ 0 h 6858000"/>
                <a:gd name="connsiteX0" fmla="*/ 0 w 6764371"/>
                <a:gd name="connsiteY0" fmla="*/ 0 h 6858000"/>
                <a:gd name="connsiteX1" fmla="*/ 5520636 w 6764371"/>
                <a:gd name="connsiteY1" fmla="*/ 0 h 6858000"/>
                <a:gd name="connsiteX2" fmla="*/ 6764371 w 6764371"/>
                <a:gd name="connsiteY2" fmla="*/ 5658599 h 6858000"/>
                <a:gd name="connsiteX3" fmla="*/ 1497888 w 6764371"/>
                <a:gd name="connsiteY3" fmla="*/ 6615423 h 6858000"/>
                <a:gd name="connsiteX4" fmla="*/ 0 w 6764371"/>
                <a:gd name="connsiteY4" fmla="*/ 6858000 h 6858000"/>
                <a:gd name="connsiteX5" fmla="*/ 0 w 6764371"/>
                <a:gd name="connsiteY5" fmla="*/ 0 h 6858000"/>
                <a:gd name="connsiteX0" fmla="*/ 0 w 6764371"/>
                <a:gd name="connsiteY0" fmla="*/ 0 h 6858000"/>
                <a:gd name="connsiteX1" fmla="*/ 5520636 w 6764371"/>
                <a:gd name="connsiteY1" fmla="*/ 0 h 6858000"/>
                <a:gd name="connsiteX2" fmla="*/ 6764371 w 6764371"/>
                <a:gd name="connsiteY2" fmla="*/ 5658599 h 6858000"/>
                <a:gd name="connsiteX3" fmla="*/ 1975806 w 6764371"/>
                <a:gd name="connsiteY3" fmla="*/ 6840672 h 6858000"/>
                <a:gd name="connsiteX4" fmla="*/ 0 w 6764371"/>
                <a:gd name="connsiteY4" fmla="*/ 6858000 h 6858000"/>
                <a:gd name="connsiteX5" fmla="*/ 0 w 6764371"/>
                <a:gd name="connsiteY5" fmla="*/ 0 h 6858000"/>
                <a:gd name="connsiteX0" fmla="*/ 0 w 6764371"/>
                <a:gd name="connsiteY0" fmla="*/ 0 h 6866662"/>
                <a:gd name="connsiteX1" fmla="*/ 5520636 w 6764371"/>
                <a:gd name="connsiteY1" fmla="*/ 0 h 6866662"/>
                <a:gd name="connsiteX2" fmla="*/ 6764371 w 6764371"/>
                <a:gd name="connsiteY2" fmla="*/ 5658599 h 6866662"/>
                <a:gd name="connsiteX3" fmla="*/ 1983158 w 6764371"/>
                <a:gd name="connsiteY3" fmla="*/ 6866662 h 6866662"/>
                <a:gd name="connsiteX4" fmla="*/ 0 w 6764371"/>
                <a:gd name="connsiteY4" fmla="*/ 6858000 h 6866662"/>
                <a:gd name="connsiteX5" fmla="*/ 0 w 6764371"/>
                <a:gd name="connsiteY5" fmla="*/ 0 h 6866662"/>
                <a:gd name="connsiteX0" fmla="*/ 0 w 6764371"/>
                <a:gd name="connsiteY0" fmla="*/ 0 h 6866662"/>
                <a:gd name="connsiteX1" fmla="*/ 5652983 w 6764371"/>
                <a:gd name="connsiteY1" fmla="*/ 1204222 h 6866662"/>
                <a:gd name="connsiteX2" fmla="*/ 6764371 w 6764371"/>
                <a:gd name="connsiteY2" fmla="*/ 5658599 h 6866662"/>
                <a:gd name="connsiteX3" fmla="*/ 1983158 w 6764371"/>
                <a:gd name="connsiteY3" fmla="*/ 6866662 h 6866662"/>
                <a:gd name="connsiteX4" fmla="*/ 0 w 6764371"/>
                <a:gd name="connsiteY4" fmla="*/ 6858000 h 6866662"/>
                <a:gd name="connsiteX5" fmla="*/ 0 w 6764371"/>
                <a:gd name="connsiteY5" fmla="*/ 0 h 6866662"/>
                <a:gd name="connsiteX0" fmla="*/ 0 w 6764371"/>
                <a:gd name="connsiteY0" fmla="*/ 0 h 6866662"/>
                <a:gd name="connsiteX1" fmla="*/ 5167712 w 6764371"/>
                <a:gd name="connsiteY1" fmla="*/ 1074270 h 6866662"/>
                <a:gd name="connsiteX2" fmla="*/ 6764371 w 6764371"/>
                <a:gd name="connsiteY2" fmla="*/ 5658599 h 6866662"/>
                <a:gd name="connsiteX3" fmla="*/ 1983158 w 6764371"/>
                <a:gd name="connsiteY3" fmla="*/ 6866662 h 6866662"/>
                <a:gd name="connsiteX4" fmla="*/ 0 w 6764371"/>
                <a:gd name="connsiteY4" fmla="*/ 6858000 h 6866662"/>
                <a:gd name="connsiteX5" fmla="*/ 0 w 6764371"/>
                <a:gd name="connsiteY5" fmla="*/ 0 h 6866662"/>
                <a:gd name="connsiteX0" fmla="*/ 7352 w 6764371"/>
                <a:gd name="connsiteY0" fmla="*/ 0 h 7802318"/>
                <a:gd name="connsiteX1" fmla="*/ 5167712 w 6764371"/>
                <a:gd name="connsiteY1" fmla="*/ 2009926 h 7802318"/>
                <a:gd name="connsiteX2" fmla="*/ 6764371 w 6764371"/>
                <a:gd name="connsiteY2" fmla="*/ 6594255 h 7802318"/>
                <a:gd name="connsiteX3" fmla="*/ 1983158 w 6764371"/>
                <a:gd name="connsiteY3" fmla="*/ 7802318 h 7802318"/>
                <a:gd name="connsiteX4" fmla="*/ 0 w 6764371"/>
                <a:gd name="connsiteY4" fmla="*/ 7793656 h 7802318"/>
                <a:gd name="connsiteX5" fmla="*/ 7352 w 6764371"/>
                <a:gd name="connsiteY5" fmla="*/ 0 h 780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64371" h="7802318">
                  <a:moveTo>
                    <a:pt x="7352" y="0"/>
                  </a:moveTo>
                  <a:lnTo>
                    <a:pt x="5167712" y="2009926"/>
                  </a:lnTo>
                  <a:lnTo>
                    <a:pt x="6764371" y="6594255"/>
                  </a:lnTo>
                  <a:lnTo>
                    <a:pt x="1983158" y="7802318"/>
                  </a:lnTo>
                  <a:lnTo>
                    <a:pt x="0" y="7793656"/>
                  </a:lnTo>
                  <a:cubicBezTo>
                    <a:pt x="2451" y="5195771"/>
                    <a:pt x="4901" y="2597885"/>
                    <a:pt x="7352" y="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rgbClr val="0D2044"/>
                </a:gs>
                <a:gs pos="100000">
                  <a:srgbClr val="1B4679"/>
                </a:gs>
              </a:gsLst>
              <a:lin ang="3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riangle 2">
              <a:extLst>
                <a:ext uri="{FF2B5EF4-FFF2-40B4-BE49-F238E27FC236}">
                  <a16:creationId xmlns:a16="http://schemas.microsoft.com/office/drawing/2014/main" id="{F17BE9D9-8759-3F44-ACB8-E85FE898A9FD}"/>
                </a:ext>
              </a:extLst>
            </p:cNvPr>
            <p:cNvSpPr/>
            <p:nvPr userDrawn="1"/>
          </p:nvSpPr>
          <p:spPr>
            <a:xfrm>
              <a:off x="5078513" y="0"/>
              <a:ext cx="7113486" cy="5850204"/>
            </a:xfrm>
            <a:custGeom>
              <a:avLst/>
              <a:gdLst>
                <a:gd name="connsiteX0" fmla="*/ 0 w 7254394"/>
                <a:gd name="connsiteY0" fmla="*/ 3461023 h 3461023"/>
                <a:gd name="connsiteX1" fmla="*/ 3627197 w 7254394"/>
                <a:gd name="connsiteY1" fmla="*/ 0 h 3461023"/>
                <a:gd name="connsiteX2" fmla="*/ 7254394 w 7254394"/>
                <a:gd name="connsiteY2" fmla="*/ 3461023 h 3461023"/>
                <a:gd name="connsiteX3" fmla="*/ 0 w 7254394"/>
                <a:gd name="connsiteY3" fmla="*/ 3461023 h 3461023"/>
                <a:gd name="connsiteX0" fmla="*/ 0 w 7254394"/>
                <a:gd name="connsiteY0" fmla="*/ 4661173 h 4661173"/>
                <a:gd name="connsiteX1" fmla="*/ 4427297 w 7254394"/>
                <a:gd name="connsiteY1" fmla="*/ 0 h 4661173"/>
                <a:gd name="connsiteX2" fmla="*/ 7254394 w 7254394"/>
                <a:gd name="connsiteY2" fmla="*/ 4661173 h 4661173"/>
                <a:gd name="connsiteX3" fmla="*/ 0 w 7254394"/>
                <a:gd name="connsiteY3" fmla="*/ 4661173 h 4661173"/>
                <a:gd name="connsiteX0" fmla="*/ 0 w 7254394"/>
                <a:gd name="connsiteY0" fmla="*/ 4647230 h 4647230"/>
                <a:gd name="connsiteX1" fmla="*/ 2784990 w 7254394"/>
                <a:gd name="connsiteY1" fmla="*/ 0 h 4647230"/>
                <a:gd name="connsiteX2" fmla="*/ 7254394 w 7254394"/>
                <a:gd name="connsiteY2" fmla="*/ 4647230 h 4647230"/>
                <a:gd name="connsiteX3" fmla="*/ 0 w 7254394"/>
                <a:gd name="connsiteY3" fmla="*/ 4647230 h 4647230"/>
                <a:gd name="connsiteX0" fmla="*/ 787749 w 4469404"/>
                <a:gd name="connsiteY0" fmla="*/ 0 h 6609027"/>
                <a:gd name="connsiteX1" fmla="*/ 0 w 4469404"/>
                <a:gd name="connsiteY1" fmla="*/ 1961797 h 6609027"/>
                <a:gd name="connsiteX2" fmla="*/ 4469404 w 4469404"/>
                <a:gd name="connsiteY2" fmla="*/ 6609027 h 6609027"/>
                <a:gd name="connsiteX3" fmla="*/ 787749 w 4469404"/>
                <a:gd name="connsiteY3" fmla="*/ 0 h 6609027"/>
                <a:gd name="connsiteX0" fmla="*/ 787749 w 1544945"/>
                <a:gd name="connsiteY0" fmla="*/ 0 h 5633010"/>
                <a:gd name="connsiteX1" fmla="*/ 0 w 1544945"/>
                <a:gd name="connsiteY1" fmla="*/ 1961797 h 5633010"/>
                <a:gd name="connsiteX2" fmla="*/ 1544945 w 1544945"/>
                <a:gd name="connsiteY2" fmla="*/ 5633010 h 5633010"/>
                <a:gd name="connsiteX3" fmla="*/ 787749 w 1544945"/>
                <a:gd name="connsiteY3" fmla="*/ 0 h 5633010"/>
                <a:gd name="connsiteX0" fmla="*/ 787749 w 1544945"/>
                <a:gd name="connsiteY0" fmla="*/ 0 h 5633010"/>
                <a:gd name="connsiteX1" fmla="*/ 0 w 1544945"/>
                <a:gd name="connsiteY1" fmla="*/ 1961797 h 5633010"/>
                <a:gd name="connsiteX2" fmla="*/ 1544945 w 1544945"/>
                <a:gd name="connsiteY2" fmla="*/ 5633010 h 5633010"/>
                <a:gd name="connsiteX3" fmla="*/ 1154877 w 1544945"/>
                <a:gd name="connsiteY3" fmla="*/ 2760732 h 5633010"/>
                <a:gd name="connsiteX4" fmla="*/ 787749 w 1544945"/>
                <a:gd name="connsiteY4" fmla="*/ 0 h 5633010"/>
                <a:gd name="connsiteX0" fmla="*/ 787749 w 7025406"/>
                <a:gd name="connsiteY0" fmla="*/ 0 h 5633010"/>
                <a:gd name="connsiteX1" fmla="*/ 0 w 7025406"/>
                <a:gd name="connsiteY1" fmla="*/ 1961797 h 5633010"/>
                <a:gd name="connsiteX2" fmla="*/ 1544945 w 7025406"/>
                <a:gd name="connsiteY2" fmla="*/ 5633010 h 5633010"/>
                <a:gd name="connsiteX3" fmla="*/ 7025406 w 7025406"/>
                <a:gd name="connsiteY3" fmla="*/ 27886 h 5633010"/>
                <a:gd name="connsiteX4" fmla="*/ 787749 w 7025406"/>
                <a:gd name="connsiteY4" fmla="*/ 0 h 5633010"/>
                <a:gd name="connsiteX0" fmla="*/ 780546 w 7025406"/>
                <a:gd name="connsiteY0" fmla="*/ 6972 h 5605124"/>
                <a:gd name="connsiteX1" fmla="*/ 0 w 7025406"/>
                <a:gd name="connsiteY1" fmla="*/ 1933911 h 5605124"/>
                <a:gd name="connsiteX2" fmla="*/ 1544945 w 7025406"/>
                <a:gd name="connsiteY2" fmla="*/ 5605124 h 5605124"/>
                <a:gd name="connsiteX3" fmla="*/ 7025406 w 7025406"/>
                <a:gd name="connsiteY3" fmla="*/ 0 h 5605124"/>
                <a:gd name="connsiteX4" fmla="*/ 780546 w 7025406"/>
                <a:gd name="connsiteY4" fmla="*/ 6972 h 5605124"/>
                <a:gd name="connsiteX0" fmla="*/ 816562 w 7025406"/>
                <a:gd name="connsiteY0" fmla="*/ 1 h 5605124"/>
                <a:gd name="connsiteX1" fmla="*/ 0 w 7025406"/>
                <a:gd name="connsiteY1" fmla="*/ 1933911 h 5605124"/>
                <a:gd name="connsiteX2" fmla="*/ 1544945 w 7025406"/>
                <a:gd name="connsiteY2" fmla="*/ 5605124 h 5605124"/>
                <a:gd name="connsiteX3" fmla="*/ 7025406 w 7025406"/>
                <a:gd name="connsiteY3" fmla="*/ 0 h 5605124"/>
                <a:gd name="connsiteX4" fmla="*/ 816562 w 7025406"/>
                <a:gd name="connsiteY4" fmla="*/ 1 h 5605124"/>
                <a:gd name="connsiteX0" fmla="*/ 816562 w 7025406"/>
                <a:gd name="connsiteY0" fmla="*/ 1 h 5605124"/>
                <a:gd name="connsiteX1" fmla="*/ 0 w 7025406"/>
                <a:gd name="connsiteY1" fmla="*/ 1933911 h 5605124"/>
                <a:gd name="connsiteX2" fmla="*/ 1544945 w 7025406"/>
                <a:gd name="connsiteY2" fmla="*/ 5605124 h 5605124"/>
                <a:gd name="connsiteX3" fmla="*/ 4439492 w 7025406"/>
                <a:gd name="connsiteY3" fmla="*/ 2663131 h 5605124"/>
                <a:gd name="connsiteX4" fmla="*/ 7025406 w 7025406"/>
                <a:gd name="connsiteY4" fmla="*/ 0 h 5605124"/>
                <a:gd name="connsiteX5" fmla="*/ 816562 w 7025406"/>
                <a:gd name="connsiteY5" fmla="*/ 1 h 5605124"/>
                <a:gd name="connsiteX0" fmla="*/ 816562 w 7025406"/>
                <a:gd name="connsiteY0" fmla="*/ 1 h 5605124"/>
                <a:gd name="connsiteX1" fmla="*/ 0 w 7025406"/>
                <a:gd name="connsiteY1" fmla="*/ 1933911 h 5605124"/>
                <a:gd name="connsiteX2" fmla="*/ 1544945 w 7025406"/>
                <a:gd name="connsiteY2" fmla="*/ 5605124 h 5605124"/>
                <a:gd name="connsiteX3" fmla="*/ 7018202 w 7025406"/>
                <a:gd name="connsiteY3" fmla="*/ 4503619 h 5605124"/>
                <a:gd name="connsiteX4" fmla="*/ 7025406 w 7025406"/>
                <a:gd name="connsiteY4" fmla="*/ 0 h 5605124"/>
                <a:gd name="connsiteX5" fmla="*/ 816562 w 7025406"/>
                <a:gd name="connsiteY5" fmla="*/ 1 h 5605124"/>
                <a:gd name="connsiteX0" fmla="*/ 816562 w 7025406"/>
                <a:gd name="connsiteY0" fmla="*/ 1 h 5626038"/>
                <a:gd name="connsiteX1" fmla="*/ 0 w 7025406"/>
                <a:gd name="connsiteY1" fmla="*/ 1933911 h 5626038"/>
                <a:gd name="connsiteX2" fmla="*/ 1523335 w 7025406"/>
                <a:gd name="connsiteY2" fmla="*/ 5626038 h 5626038"/>
                <a:gd name="connsiteX3" fmla="*/ 7018202 w 7025406"/>
                <a:gd name="connsiteY3" fmla="*/ 4503619 h 5626038"/>
                <a:gd name="connsiteX4" fmla="*/ 7025406 w 7025406"/>
                <a:gd name="connsiteY4" fmla="*/ 0 h 5626038"/>
                <a:gd name="connsiteX5" fmla="*/ 816562 w 7025406"/>
                <a:gd name="connsiteY5" fmla="*/ 1 h 5626038"/>
                <a:gd name="connsiteX0" fmla="*/ 809359 w 7018203"/>
                <a:gd name="connsiteY0" fmla="*/ 1 h 5626038"/>
                <a:gd name="connsiteX1" fmla="*/ 0 w 7018203"/>
                <a:gd name="connsiteY1" fmla="*/ 1968769 h 5626038"/>
                <a:gd name="connsiteX2" fmla="*/ 1516132 w 7018203"/>
                <a:gd name="connsiteY2" fmla="*/ 5626038 h 5626038"/>
                <a:gd name="connsiteX3" fmla="*/ 7010999 w 7018203"/>
                <a:gd name="connsiteY3" fmla="*/ 4503619 h 5626038"/>
                <a:gd name="connsiteX4" fmla="*/ 7018203 w 7018203"/>
                <a:gd name="connsiteY4" fmla="*/ 0 h 5626038"/>
                <a:gd name="connsiteX5" fmla="*/ 809359 w 7018203"/>
                <a:gd name="connsiteY5" fmla="*/ 1 h 5626038"/>
                <a:gd name="connsiteX0" fmla="*/ 809359 w 7018203"/>
                <a:gd name="connsiteY0" fmla="*/ 1 h 5626038"/>
                <a:gd name="connsiteX1" fmla="*/ 0 w 7018203"/>
                <a:gd name="connsiteY1" fmla="*/ 1940883 h 5626038"/>
                <a:gd name="connsiteX2" fmla="*/ 1516132 w 7018203"/>
                <a:gd name="connsiteY2" fmla="*/ 5626038 h 5626038"/>
                <a:gd name="connsiteX3" fmla="*/ 7010999 w 7018203"/>
                <a:gd name="connsiteY3" fmla="*/ 4503619 h 5626038"/>
                <a:gd name="connsiteX4" fmla="*/ 7018203 w 7018203"/>
                <a:gd name="connsiteY4" fmla="*/ 0 h 5626038"/>
                <a:gd name="connsiteX5" fmla="*/ 809359 w 7018203"/>
                <a:gd name="connsiteY5" fmla="*/ 1 h 5626038"/>
                <a:gd name="connsiteX0" fmla="*/ 816562 w 7025406"/>
                <a:gd name="connsiteY0" fmla="*/ 1 h 5626038"/>
                <a:gd name="connsiteX1" fmla="*/ 0 w 7025406"/>
                <a:gd name="connsiteY1" fmla="*/ 1912998 h 5626038"/>
                <a:gd name="connsiteX2" fmla="*/ 1523335 w 7025406"/>
                <a:gd name="connsiteY2" fmla="*/ 5626038 h 5626038"/>
                <a:gd name="connsiteX3" fmla="*/ 7018202 w 7025406"/>
                <a:gd name="connsiteY3" fmla="*/ 4503619 h 5626038"/>
                <a:gd name="connsiteX4" fmla="*/ 7025406 w 7025406"/>
                <a:gd name="connsiteY4" fmla="*/ 0 h 5626038"/>
                <a:gd name="connsiteX5" fmla="*/ 816562 w 7025406"/>
                <a:gd name="connsiteY5" fmla="*/ 1 h 5626038"/>
                <a:gd name="connsiteX0" fmla="*/ 816562 w 7025406"/>
                <a:gd name="connsiteY0" fmla="*/ 1 h 5626038"/>
                <a:gd name="connsiteX1" fmla="*/ 0 w 7025406"/>
                <a:gd name="connsiteY1" fmla="*/ 1947856 h 5626038"/>
                <a:gd name="connsiteX2" fmla="*/ 1523335 w 7025406"/>
                <a:gd name="connsiteY2" fmla="*/ 5626038 h 5626038"/>
                <a:gd name="connsiteX3" fmla="*/ 7018202 w 7025406"/>
                <a:gd name="connsiteY3" fmla="*/ 4503619 h 5626038"/>
                <a:gd name="connsiteX4" fmla="*/ 7025406 w 7025406"/>
                <a:gd name="connsiteY4" fmla="*/ 0 h 5626038"/>
                <a:gd name="connsiteX5" fmla="*/ 816562 w 7025406"/>
                <a:gd name="connsiteY5" fmla="*/ 1 h 5626038"/>
                <a:gd name="connsiteX0" fmla="*/ 816562 w 7025406"/>
                <a:gd name="connsiteY0" fmla="*/ 1 h 5626038"/>
                <a:gd name="connsiteX1" fmla="*/ 0 w 7025406"/>
                <a:gd name="connsiteY1" fmla="*/ 1960615 h 5626038"/>
                <a:gd name="connsiteX2" fmla="*/ 1523335 w 7025406"/>
                <a:gd name="connsiteY2" fmla="*/ 5626038 h 5626038"/>
                <a:gd name="connsiteX3" fmla="*/ 7018202 w 7025406"/>
                <a:gd name="connsiteY3" fmla="*/ 4503619 h 5626038"/>
                <a:gd name="connsiteX4" fmla="*/ 7025406 w 7025406"/>
                <a:gd name="connsiteY4" fmla="*/ 0 h 5626038"/>
                <a:gd name="connsiteX5" fmla="*/ 816562 w 7025406"/>
                <a:gd name="connsiteY5" fmla="*/ 1 h 5626038"/>
                <a:gd name="connsiteX0" fmla="*/ 803409 w 7012253"/>
                <a:gd name="connsiteY0" fmla="*/ 1 h 5626038"/>
                <a:gd name="connsiteX1" fmla="*/ 0 w 7012253"/>
                <a:gd name="connsiteY1" fmla="*/ 1954235 h 5626038"/>
                <a:gd name="connsiteX2" fmla="*/ 1510182 w 7012253"/>
                <a:gd name="connsiteY2" fmla="*/ 5626038 h 5626038"/>
                <a:gd name="connsiteX3" fmla="*/ 7005049 w 7012253"/>
                <a:gd name="connsiteY3" fmla="*/ 4503619 h 5626038"/>
                <a:gd name="connsiteX4" fmla="*/ 7012253 w 7012253"/>
                <a:gd name="connsiteY4" fmla="*/ 0 h 5626038"/>
                <a:gd name="connsiteX5" fmla="*/ 803409 w 7012253"/>
                <a:gd name="connsiteY5" fmla="*/ 1 h 5626038"/>
                <a:gd name="connsiteX0" fmla="*/ 816562 w 7025406"/>
                <a:gd name="connsiteY0" fmla="*/ 1 h 5626038"/>
                <a:gd name="connsiteX1" fmla="*/ 0 w 7025406"/>
                <a:gd name="connsiteY1" fmla="*/ 1954235 h 5626038"/>
                <a:gd name="connsiteX2" fmla="*/ 1523335 w 7025406"/>
                <a:gd name="connsiteY2" fmla="*/ 5626038 h 5626038"/>
                <a:gd name="connsiteX3" fmla="*/ 7018202 w 7025406"/>
                <a:gd name="connsiteY3" fmla="*/ 4503619 h 5626038"/>
                <a:gd name="connsiteX4" fmla="*/ 7025406 w 7025406"/>
                <a:gd name="connsiteY4" fmla="*/ 0 h 5626038"/>
                <a:gd name="connsiteX5" fmla="*/ 816562 w 7025406"/>
                <a:gd name="connsiteY5" fmla="*/ 1 h 5626038"/>
                <a:gd name="connsiteX0" fmla="*/ 823139 w 7031983"/>
                <a:gd name="connsiteY0" fmla="*/ 1 h 5626038"/>
                <a:gd name="connsiteX1" fmla="*/ 0 w 7031983"/>
                <a:gd name="connsiteY1" fmla="*/ 1973373 h 5626038"/>
                <a:gd name="connsiteX2" fmla="*/ 1529912 w 7031983"/>
                <a:gd name="connsiteY2" fmla="*/ 5626038 h 5626038"/>
                <a:gd name="connsiteX3" fmla="*/ 7024779 w 7031983"/>
                <a:gd name="connsiteY3" fmla="*/ 4503619 h 5626038"/>
                <a:gd name="connsiteX4" fmla="*/ 7031983 w 7031983"/>
                <a:gd name="connsiteY4" fmla="*/ 0 h 5626038"/>
                <a:gd name="connsiteX5" fmla="*/ 823139 w 7031983"/>
                <a:gd name="connsiteY5" fmla="*/ 1 h 5626038"/>
                <a:gd name="connsiteX0" fmla="*/ 823139 w 7031983"/>
                <a:gd name="connsiteY0" fmla="*/ 1 h 5638797"/>
                <a:gd name="connsiteX1" fmla="*/ 0 w 7031983"/>
                <a:gd name="connsiteY1" fmla="*/ 1973373 h 5638797"/>
                <a:gd name="connsiteX2" fmla="*/ 1523335 w 7031983"/>
                <a:gd name="connsiteY2" fmla="*/ 5638797 h 5638797"/>
                <a:gd name="connsiteX3" fmla="*/ 7024779 w 7031983"/>
                <a:gd name="connsiteY3" fmla="*/ 4503619 h 5638797"/>
                <a:gd name="connsiteX4" fmla="*/ 7031983 w 7031983"/>
                <a:gd name="connsiteY4" fmla="*/ 0 h 5638797"/>
                <a:gd name="connsiteX5" fmla="*/ 823139 w 7031983"/>
                <a:gd name="connsiteY5" fmla="*/ 1 h 5638797"/>
                <a:gd name="connsiteX0" fmla="*/ 823139 w 7031983"/>
                <a:gd name="connsiteY0" fmla="*/ 1 h 5632418"/>
                <a:gd name="connsiteX1" fmla="*/ 0 w 7031983"/>
                <a:gd name="connsiteY1" fmla="*/ 1973373 h 5632418"/>
                <a:gd name="connsiteX2" fmla="*/ 1510182 w 7031983"/>
                <a:gd name="connsiteY2" fmla="*/ 5632418 h 5632418"/>
                <a:gd name="connsiteX3" fmla="*/ 7024779 w 7031983"/>
                <a:gd name="connsiteY3" fmla="*/ 4503619 h 5632418"/>
                <a:gd name="connsiteX4" fmla="*/ 7031983 w 7031983"/>
                <a:gd name="connsiteY4" fmla="*/ 0 h 5632418"/>
                <a:gd name="connsiteX5" fmla="*/ 823139 w 7031983"/>
                <a:gd name="connsiteY5" fmla="*/ 1 h 5632418"/>
                <a:gd name="connsiteX0" fmla="*/ 823139 w 7031983"/>
                <a:gd name="connsiteY0" fmla="*/ 1 h 5632418"/>
                <a:gd name="connsiteX1" fmla="*/ 0 w 7031983"/>
                <a:gd name="connsiteY1" fmla="*/ 1973373 h 5632418"/>
                <a:gd name="connsiteX2" fmla="*/ 1522787 w 7031983"/>
                <a:gd name="connsiteY2" fmla="*/ 5632418 h 5632418"/>
                <a:gd name="connsiteX3" fmla="*/ 7024779 w 7031983"/>
                <a:gd name="connsiteY3" fmla="*/ 4503619 h 5632418"/>
                <a:gd name="connsiteX4" fmla="*/ 7031983 w 7031983"/>
                <a:gd name="connsiteY4" fmla="*/ 0 h 5632418"/>
                <a:gd name="connsiteX5" fmla="*/ 823139 w 7031983"/>
                <a:gd name="connsiteY5" fmla="*/ 1 h 5632418"/>
                <a:gd name="connsiteX0" fmla="*/ 827360 w 7036204"/>
                <a:gd name="connsiteY0" fmla="*/ 1 h 5632418"/>
                <a:gd name="connsiteX1" fmla="*/ 0 w 7036204"/>
                <a:gd name="connsiteY1" fmla="*/ 1944711 h 5632418"/>
                <a:gd name="connsiteX2" fmla="*/ 1527008 w 7036204"/>
                <a:gd name="connsiteY2" fmla="*/ 5632418 h 5632418"/>
                <a:gd name="connsiteX3" fmla="*/ 7029000 w 7036204"/>
                <a:gd name="connsiteY3" fmla="*/ 4503619 h 5632418"/>
                <a:gd name="connsiteX4" fmla="*/ 7036204 w 7036204"/>
                <a:gd name="connsiteY4" fmla="*/ 0 h 5632418"/>
                <a:gd name="connsiteX5" fmla="*/ 827360 w 7036204"/>
                <a:gd name="connsiteY5" fmla="*/ 1 h 5632418"/>
                <a:gd name="connsiteX0" fmla="*/ 851671 w 7060515"/>
                <a:gd name="connsiteY0" fmla="*/ 1 h 5632418"/>
                <a:gd name="connsiteX1" fmla="*/ 0 w 7060515"/>
                <a:gd name="connsiteY1" fmla="*/ 1905409 h 5632418"/>
                <a:gd name="connsiteX2" fmla="*/ 1551319 w 7060515"/>
                <a:gd name="connsiteY2" fmla="*/ 5632418 h 5632418"/>
                <a:gd name="connsiteX3" fmla="*/ 7053311 w 7060515"/>
                <a:gd name="connsiteY3" fmla="*/ 4503619 h 5632418"/>
                <a:gd name="connsiteX4" fmla="*/ 7060515 w 7060515"/>
                <a:gd name="connsiteY4" fmla="*/ 0 h 5632418"/>
                <a:gd name="connsiteX5" fmla="*/ 851671 w 7060515"/>
                <a:gd name="connsiteY5" fmla="*/ 1 h 563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60515" h="5632418">
                  <a:moveTo>
                    <a:pt x="851671" y="1"/>
                  </a:moveTo>
                  <a:lnTo>
                    <a:pt x="0" y="1905409"/>
                  </a:lnTo>
                  <a:lnTo>
                    <a:pt x="1551319" y="5632418"/>
                  </a:lnTo>
                  <a:lnTo>
                    <a:pt x="7053311" y="4503619"/>
                  </a:lnTo>
                  <a:cubicBezTo>
                    <a:pt x="7055712" y="3002413"/>
                    <a:pt x="7058114" y="1501206"/>
                    <a:pt x="7060515" y="0"/>
                  </a:cubicBezTo>
                  <a:lnTo>
                    <a:pt x="851671" y="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123763"/>
                </a:gs>
                <a:gs pos="77000">
                  <a:srgbClr val="1B4679"/>
                </a:gs>
              </a:gsLst>
              <a:lin ang="3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EEE1614F-638F-EB48-AF5B-625BF7549A35}"/>
                </a:ext>
              </a:extLst>
            </p:cNvPr>
            <p:cNvSpPr/>
            <p:nvPr userDrawn="1"/>
          </p:nvSpPr>
          <p:spPr>
            <a:xfrm rot="6637973">
              <a:off x="1719792" y="-2638440"/>
              <a:ext cx="2415945" cy="5572600"/>
            </a:xfrm>
            <a:custGeom>
              <a:avLst/>
              <a:gdLst>
                <a:gd name="connsiteX0" fmla="*/ 0 w 6779077"/>
                <a:gd name="connsiteY0" fmla="*/ 0 h 6858000"/>
                <a:gd name="connsiteX1" fmla="*/ 6779077 w 6779077"/>
                <a:gd name="connsiteY1" fmla="*/ 0 h 6858000"/>
                <a:gd name="connsiteX2" fmla="*/ 6779077 w 6779077"/>
                <a:gd name="connsiteY2" fmla="*/ 6858000 h 6858000"/>
                <a:gd name="connsiteX3" fmla="*/ 0 w 6779077"/>
                <a:gd name="connsiteY3" fmla="*/ 6858000 h 6858000"/>
                <a:gd name="connsiteX4" fmla="*/ 0 w 6779077"/>
                <a:gd name="connsiteY4" fmla="*/ 0 h 6858000"/>
                <a:gd name="connsiteX0" fmla="*/ 0 w 6779077"/>
                <a:gd name="connsiteY0" fmla="*/ 0 h 6858000"/>
                <a:gd name="connsiteX1" fmla="*/ 6779077 w 6779077"/>
                <a:gd name="connsiteY1" fmla="*/ 0 h 6858000"/>
                <a:gd name="connsiteX2" fmla="*/ 6779077 w 6779077"/>
                <a:gd name="connsiteY2" fmla="*/ 6858000 h 6858000"/>
                <a:gd name="connsiteX3" fmla="*/ 2671762 w 6779077"/>
                <a:gd name="connsiteY3" fmla="*/ 6858000 h 6858000"/>
                <a:gd name="connsiteX4" fmla="*/ 0 w 6779077"/>
                <a:gd name="connsiteY4" fmla="*/ 0 h 6858000"/>
                <a:gd name="connsiteX0" fmla="*/ 0 w 6779077"/>
                <a:gd name="connsiteY0" fmla="*/ 0 h 6858000"/>
                <a:gd name="connsiteX1" fmla="*/ 6779077 w 6779077"/>
                <a:gd name="connsiteY1" fmla="*/ 0 h 6858000"/>
                <a:gd name="connsiteX2" fmla="*/ 6779077 w 6779077"/>
                <a:gd name="connsiteY2" fmla="*/ 6858000 h 6858000"/>
                <a:gd name="connsiteX3" fmla="*/ 3743325 w 6779077"/>
                <a:gd name="connsiteY3" fmla="*/ 6000750 h 6858000"/>
                <a:gd name="connsiteX4" fmla="*/ 0 w 6779077"/>
                <a:gd name="connsiteY4" fmla="*/ 0 h 6858000"/>
                <a:gd name="connsiteX0" fmla="*/ 0 w 6779077"/>
                <a:gd name="connsiteY0" fmla="*/ 0 h 6872287"/>
                <a:gd name="connsiteX1" fmla="*/ 6779077 w 6779077"/>
                <a:gd name="connsiteY1" fmla="*/ 0 h 6872287"/>
                <a:gd name="connsiteX2" fmla="*/ 6779077 w 6779077"/>
                <a:gd name="connsiteY2" fmla="*/ 6858000 h 6872287"/>
                <a:gd name="connsiteX3" fmla="*/ 4186237 w 6779077"/>
                <a:gd name="connsiteY3" fmla="*/ 6872287 h 6872287"/>
                <a:gd name="connsiteX4" fmla="*/ 0 w 6779077"/>
                <a:gd name="connsiteY4" fmla="*/ 0 h 6872287"/>
                <a:gd name="connsiteX0" fmla="*/ 0 w 6779077"/>
                <a:gd name="connsiteY0" fmla="*/ 0 h 6879311"/>
                <a:gd name="connsiteX1" fmla="*/ 6779077 w 6779077"/>
                <a:gd name="connsiteY1" fmla="*/ 0 h 6879311"/>
                <a:gd name="connsiteX2" fmla="*/ 6779077 w 6779077"/>
                <a:gd name="connsiteY2" fmla="*/ 6879311 h 6879311"/>
                <a:gd name="connsiteX3" fmla="*/ 4186237 w 6779077"/>
                <a:gd name="connsiteY3" fmla="*/ 6872287 h 6879311"/>
                <a:gd name="connsiteX4" fmla="*/ 0 w 6779077"/>
                <a:gd name="connsiteY4" fmla="*/ 0 h 6879311"/>
                <a:gd name="connsiteX0" fmla="*/ -1 w 4078038"/>
                <a:gd name="connsiteY0" fmla="*/ 0 h 6958926"/>
                <a:gd name="connsiteX1" fmla="*/ 4078038 w 4078038"/>
                <a:gd name="connsiteY1" fmla="*/ 79615 h 6958926"/>
                <a:gd name="connsiteX2" fmla="*/ 4078038 w 4078038"/>
                <a:gd name="connsiteY2" fmla="*/ 6958926 h 6958926"/>
                <a:gd name="connsiteX3" fmla="*/ 1485198 w 4078038"/>
                <a:gd name="connsiteY3" fmla="*/ 6951902 h 6958926"/>
                <a:gd name="connsiteX4" fmla="*/ -1 w 4078038"/>
                <a:gd name="connsiteY4" fmla="*/ 0 h 6958926"/>
                <a:gd name="connsiteX0" fmla="*/ 1 w 4507237"/>
                <a:gd name="connsiteY0" fmla="*/ 0 h 6977420"/>
                <a:gd name="connsiteX1" fmla="*/ 4078040 w 4507237"/>
                <a:gd name="connsiteY1" fmla="*/ 79615 h 6977420"/>
                <a:gd name="connsiteX2" fmla="*/ 4507238 w 4507237"/>
                <a:gd name="connsiteY2" fmla="*/ 6977420 h 6977420"/>
                <a:gd name="connsiteX3" fmla="*/ 1485200 w 4507237"/>
                <a:gd name="connsiteY3" fmla="*/ 6951902 h 6977420"/>
                <a:gd name="connsiteX4" fmla="*/ 1 w 4507237"/>
                <a:gd name="connsiteY4" fmla="*/ 0 h 6977420"/>
                <a:gd name="connsiteX0" fmla="*/ -1 w 4507237"/>
                <a:gd name="connsiteY0" fmla="*/ 0 h 7130693"/>
                <a:gd name="connsiteX1" fmla="*/ 4078038 w 4507237"/>
                <a:gd name="connsiteY1" fmla="*/ 79615 h 7130693"/>
                <a:gd name="connsiteX2" fmla="*/ 4507236 w 4507237"/>
                <a:gd name="connsiteY2" fmla="*/ 6977420 h 7130693"/>
                <a:gd name="connsiteX3" fmla="*/ 3909048 w 4507237"/>
                <a:gd name="connsiteY3" fmla="*/ 7130693 h 7130693"/>
                <a:gd name="connsiteX4" fmla="*/ -1 w 4507237"/>
                <a:gd name="connsiteY4" fmla="*/ 0 h 7130693"/>
                <a:gd name="connsiteX0" fmla="*/ 1 w 4507237"/>
                <a:gd name="connsiteY0" fmla="*/ 0 h 7130693"/>
                <a:gd name="connsiteX1" fmla="*/ 4140240 w 4507237"/>
                <a:gd name="connsiteY1" fmla="*/ 72612 h 7130693"/>
                <a:gd name="connsiteX2" fmla="*/ 4507238 w 4507237"/>
                <a:gd name="connsiteY2" fmla="*/ 6977420 h 7130693"/>
                <a:gd name="connsiteX3" fmla="*/ 3909050 w 4507237"/>
                <a:gd name="connsiteY3" fmla="*/ 7130693 h 7130693"/>
                <a:gd name="connsiteX4" fmla="*/ 1 w 4507237"/>
                <a:gd name="connsiteY4" fmla="*/ 0 h 7130693"/>
                <a:gd name="connsiteX0" fmla="*/ -1 w 4507237"/>
                <a:gd name="connsiteY0" fmla="*/ 0 h 7130693"/>
                <a:gd name="connsiteX1" fmla="*/ 4164969 w 4507237"/>
                <a:gd name="connsiteY1" fmla="*/ 84792 h 7130693"/>
                <a:gd name="connsiteX2" fmla="*/ 4507236 w 4507237"/>
                <a:gd name="connsiteY2" fmla="*/ 6977420 h 7130693"/>
                <a:gd name="connsiteX3" fmla="*/ 3909048 w 4507237"/>
                <a:gd name="connsiteY3" fmla="*/ 7130693 h 7130693"/>
                <a:gd name="connsiteX4" fmla="*/ -1 w 4507237"/>
                <a:gd name="connsiteY4" fmla="*/ 0 h 7130693"/>
                <a:gd name="connsiteX0" fmla="*/ 1 w 4507237"/>
                <a:gd name="connsiteY0" fmla="*/ 0 h 7130693"/>
                <a:gd name="connsiteX1" fmla="*/ 3932621 w 4507237"/>
                <a:gd name="connsiteY1" fmla="*/ 385235 h 7130693"/>
                <a:gd name="connsiteX2" fmla="*/ 4507238 w 4507237"/>
                <a:gd name="connsiteY2" fmla="*/ 6977420 h 7130693"/>
                <a:gd name="connsiteX3" fmla="*/ 3909050 w 4507237"/>
                <a:gd name="connsiteY3" fmla="*/ 7130693 h 7130693"/>
                <a:gd name="connsiteX4" fmla="*/ 1 w 4507237"/>
                <a:gd name="connsiteY4" fmla="*/ 0 h 7130693"/>
                <a:gd name="connsiteX0" fmla="*/ -1 w 4507237"/>
                <a:gd name="connsiteY0" fmla="*/ 0 h 7130693"/>
                <a:gd name="connsiteX1" fmla="*/ 4083100 w 4507237"/>
                <a:gd name="connsiteY1" fmla="*/ 105937 h 7130693"/>
                <a:gd name="connsiteX2" fmla="*/ 4507236 w 4507237"/>
                <a:gd name="connsiteY2" fmla="*/ 6977420 h 7130693"/>
                <a:gd name="connsiteX3" fmla="*/ 3909048 w 4507237"/>
                <a:gd name="connsiteY3" fmla="*/ 7130693 h 7130693"/>
                <a:gd name="connsiteX4" fmla="*/ -1 w 4507237"/>
                <a:gd name="connsiteY4" fmla="*/ 0 h 7130693"/>
                <a:gd name="connsiteX0" fmla="*/ 1 w 4507237"/>
                <a:gd name="connsiteY0" fmla="*/ 0 h 7130693"/>
                <a:gd name="connsiteX1" fmla="*/ 4104712 w 4507237"/>
                <a:gd name="connsiteY1" fmla="*/ 119664 h 7130693"/>
                <a:gd name="connsiteX2" fmla="*/ 4507238 w 4507237"/>
                <a:gd name="connsiteY2" fmla="*/ 6977420 h 7130693"/>
                <a:gd name="connsiteX3" fmla="*/ 3909050 w 4507237"/>
                <a:gd name="connsiteY3" fmla="*/ 7130693 h 7130693"/>
                <a:gd name="connsiteX4" fmla="*/ 1 w 4507237"/>
                <a:gd name="connsiteY4" fmla="*/ 0 h 7130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7237" h="7130693">
                  <a:moveTo>
                    <a:pt x="1" y="0"/>
                  </a:moveTo>
                  <a:lnTo>
                    <a:pt x="4104712" y="119664"/>
                  </a:lnTo>
                  <a:lnTo>
                    <a:pt x="4507238" y="6977420"/>
                  </a:lnTo>
                  <a:lnTo>
                    <a:pt x="3909050" y="7130693"/>
                  </a:lnTo>
                  <a:lnTo>
                    <a:pt x="1" y="0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F2A50"/>
                </a:gs>
                <a:gs pos="100000">
                  <a:srgbClr val="1B4679"/>
                </a:gs>
              </a:gsLst>
              <a:lin ang="16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541367-E8FE-D74E-B1E0-20B2675F42F1}"/>
              </a:ext>
            </a:extLst>
          </p:cNvPr>
          <p:cNvCxnSpPr/>
          <p:nvPr userDrawn="1"/>
        </p:nvCxnSpPr>
        <p:spPr>
          <a:xfrm>
            <a:off x="5287909" y="3675941"/>
            <a:ext cx="6731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FAE08D53-8D8D-B04A-B77C-DE3DFC6F7C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3032447"/>
            <a:ext cx="3108492" cy="831850"/>
          </a:xfrm>
          <a:prstGeom prst="rect">
            <a:avLst/>
          </a:prstGeom>
        </p:spPr>
      </p:pic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79C85417-C380-0348-A2D4-D46102309B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1547" y="3691439"/>
            <a:ext cx="6035675" cy="567223"/>
          </a:xfrm>
        </p:spPr>
        <p:txBody>
          <a:bodyPr lIns="18288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Black" panose="02000000000000000000" pitchFamily="2" charset="0"/>
              </a:rPr>
              <a:t>Insert subtitle here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C20ADD42-C550-E74B-B355-428175901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07215" y="209630"/>
            <a:ext cx="3108325" cy="922337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Light" panose="02000000000000000000" pitchFamily="2" charset="0"/>
              </a:rPr>
              <a:t>Full Name</a:t>
            </a: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Light" panose="02000000000000000000" pitchFamily="2" charset="0"/>
              </a:rPr>
              <a:t>Job Title</a:t>
            </a: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Thin" panose="02000000000000000000" pitchFamily="2" charset="0"/>
              <a:ea typeface="Roboto Thin" panose="02000000000000000000" pitchFamily="2" charset="0"/>
              <a:cs typeface="Roboto Light" panose="02000000000000000000" pitchFamily="2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Light" panose="02000000000000000000" pitchFamily="2" charset="0"/>
              </a:rPr>
              <a:t>Month Year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811BDA8-AA89-1B43-9525-404A716EC9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21547" y="1894569"/>
            <a:ext cx="6035675" cy="1751012"/>
          </a:xfrm>
        </p:spPr>
        <p:txBody>
          <a:bodyPr anchor="b"/>
          <a:lstStyle>
            <a:lvl1pPr marL="91440" indent="-91440">
              <a:lnSpc>
                <a:spcPct val="70000"/>
              </a:lnSpc>
              <a:buFont typeface="System Font Regular"/>
              <a:buChar char=" "/>
              <a:tabLst/>
              <a:defRPr sz="3200" b="1">
                <a:solidFill>
                  <a:schemeClr val="bg1"/>
                </a:solidFill>
                <a:latin typeface="Noticia Text" panose="02000503060000020004" pitchFamily="2" charset="77"/>
              </a:defRPr>
            </a:lvl1pPr>
            <a:lvl2pPr marL="91440" indent="-91440">
              <a:lnSpc>
                <a:spcPct val="70000"/>
              </a:lnSpc>
              <a:buFont typeface="System Font Regular"/>
              <a:buChar char=" "/>
              <a:tabLst/>
              <a:defRPr sz="1600">
                <a:solidFill>
                  <a:schemeClr val="bg1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 sz="1600">
                <a:solidFill>
                  <a:schemeClr val="bg1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 sz="1600">
                <a:solidFill>
                  <a:schemeClr val="bg1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  <a:p>
            <a:pPr lvl="1"/>
            <a:r>
              <a:rPr lang="en-US" dirty="0"/>
              <a:t>Subtitle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4DDCB1-F9ED-094D-972E-12FC8CF7A72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6343649" y="6493743"/>
            <a:ext cx="5810250" cy="365125"/>
          </a:xfrm>
        </p:spPr>
        <p:txBody>
          <a:bodyPr/>
          <a:lstStyle/>
          <a:p>
            <a:r>
              <a:rPr lang="en-US" dirty="0"/>
              <a:t>© 2022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6200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9E94DB-D6E1-B042-9703-67853A096E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6108B2A-2159-0043-B41B-36025D6732C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8242300" cy="6858000"/>
          </a:xfrm>
          <a:custGeom>
            <a:avLst/>
            <a:gdLst>
              <a:gd name="connsiteX0" fmla="*/ 0 w 8242300"/>
              <a:gd name="connsiteY0" fmla="*/ 0 h 6858000"/>
              <a:gd name="connsiteX1" fmla="*/ 8242300 w 8242300"/>
              <a:gd name="connsiteY1" fmla="*/ 0 h 6858000"/>
              <a:gd name="connsiteX2" fmla="*/ 8242300 w 8242300"/>
              <a:gd name="connsiteY2" fmla="*/ 6858000 h 6858000"/>
              <a:gd name="connsiteX3" fmla="*/ 0 w 8242300"/>
              <a:gd name="connsiteY3" fmla="*/ 6858000 h 6858000"/>
              <a:gd name="connsiteX4" fmla="*/ 0 w 8242300"/>
              <a:gd name="connsiteY4" fmla="*/ 0 h 6858000"/>
              <a:gd name="connsiteX0" fmla="*/ 0 w 8242300"/>
              <a:gd name="connsiteY0" fmla="*/ 0 h 6858000"/>
              <a:gd name="connsiteX1" fmla="*/ 5118100 w 8242300"/>
              <a:gd name="connsiteY1" fmla="*/ 0 h 6858000"/>
              <a:gd name="connsiteX2" fmla="*/ 8242300 w 8242300"/>
              <a:gd name="connsiteY2" fmla="*/ 6858000 h 6858000"/>
              <a:gd name="connsiteX3" fmla="*/ 0 w 8242300"/>
              <a:gd name="connsiteY3" fmla="*/ 6858000 h 6858000"/>
              <a:gd name="connsiteX4" fmla="*/ 0 w 8242300"/>
              <a:gd name="connsiteY4" fmla="*/ 0 h 6858000"/>
              <a:gd name="connsiteX0" fmla="*/ 0 w 8242300"/>
              <a:gd name="connsiteY0" fmla="*/ 0 h 6858000"/>
              <a:gd name="connsiteX1" fmla="*/ 5791200 w 8242300"/>
              <a:gd name="connsiteY1" fmla="*/ 12700 h 6858000"/>
              <a:gd name="connsiteX2" fmla="*/ 8242300 w 8242300"/>
              <a:gd name="connsiteY2" fmla="*/ 6858000 h 6858000"/>
              <a:gd name="connsiteX3" fmla="*/ 0 w 8242300"/>
              <a:gd name="connsiteY3" fmla="*/ 6858000 h 6858000"/>
              <a:gd name="connsiteX4" fmla="*/ 0 w 82423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42300" h="6858000">
                <a:moveTo>
                  <a:pt x="0" y="0"/>
                </a:moveTo>
                <a:lnTo>
                  <a:pt x="5791200" y="12700"/>
                </a:lnTo>
                <a:lnTo>
                  <a:pt x="82423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A1A3B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l">
              <a:buNone/>
              <a:defRPr lang="en-US" sz="100" smtClean="0">
                <a:solidFill>
                  <a:schemeClr val="lt1"/>
                </a:solidFill>
                <a:latin typeface="+mn-lt"/>
                <a:ea typeface="+mn-ea"/>
              </a:defRPr>
            </a:lvl1pPr>
            <a:lvl2pPr algn="l">
              <a:defRPr lang="en-US" smtClean="0">
                <a:solidFill>
                  <a:schemeClr val="lt1"/>
                </a:solidFill>
                <a:latin typeface="+mn-lt"/>
                <a:ea typeface="+mn-ea"/>
              </a:defRPr>
            </a:lvl2pPr>
            <a:lvl3pPr algn="l">
              <a:defRPr lang="en-US" sz="1800" smtClean="0">
                <a:solidFill>
                  <a:schemeClr val="lt1"/>
                </a:solidFill>
                <a:latin typeface="+mn-lt"/>
                <a:ea typeface="+mn-ea"/>
              </a:defRPr>
            </a:lvl3pPr>
            <a:lvl4pPr algn="l">
              <a:defRPr lang="en-US" sz="1800" smtClean="0">
                <a:solidFill>
                  <a:schemeClr val="lt1"/>
                </a:solidFill>
                <a:latin typeface="+mn-lt"/>
                <a:ea typeface="+mn-ea"/>
              </a:defRPr>
            </a:lvl4pPr>
            <a:lvl5pPr algn="l">
              <a:defRPr lang="en-US" sz="1800">
                <a:solidFill>
                  <a:schemeClr val="lt1"/>
                </a:solidFill>
                <a:latin typeface="+mn-lt"/>
                <a:ea typeface="+mn-ea"/>
              </a:defRPr>
            </a:lvl5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E8F72EC3-F856-FE48-BA2B-1A2DE94114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9300" y="4309615"/>
            <a:ext cx="5943600" cy="858838"/>
          </a:xfrm>
        </p:spPr>
        <p:txBody>
          <a:bodyPr lIns="182880" anchor="t" anchorCtr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Insert divider subtitle or description here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BA8BB065-54FB-BE41-8234-45E2FD9824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347" y="717020"/>
            <a:ext cx="1636778" cy="43801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AA0F33F-08B7-A94A-B3FF-BF05129FB5EC}"/>
              </a:ext>
            </a:extLst>
          </p:cNvPr>
          <p:cNvCxnSpPr>
            <a:cxnSpLocks/>
          </p:cNvCxnSpPr>
          <p:nvPr userDrawn="1"/>
        </p:nvCxnSpPr>
        <p:spPr>
          <a:xfrm>
            <a:off x="914407" y="4106034"/>
            <a:ext cx="39319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DC6B6FAA-62D0-EF4D-87F8-0A00B9A999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301" y="3090413"/>
            <a:ext cx="5943600" cy="858839"/>
          </a:xfrm>
        </p:spPr>
        <p:txBody>
          <a:bodyPr anchor="b"/>
          <a:lstStyle>
            <a:lvl1pPr marL="91440" indent="-91440">
              <a:lnSpc>
                <a:spcPct val="80000"/>
              </a:lnSpc>
              <a:buFont typeface="System Font Regular"/>
              <a:buChar char=" "/>
              <a:tabLst/>
              <a:defRPr sz="2800" b="1">
                <a:solidFill>
                  <a:schemeClr val="bg1"/>
                </a:solidFill>
                <a:latin typeface="Noticia Text" panose="02000503060000020004" pitchFamily="2" charset="77"/>
              </a:defRPr>
            </a:lvl1pPr>
            <a:lvl2pPr marL="91440" indent="-91440">
              <a:lnSpc>
                <a:spcPct val="80000"/>
              </a:lnSpc>
              <a:buFont typeface="System Font Regular"/>
              <a:buChar char=" "/>
              <a:tabLst/>
              <a:defRPr sz="1600">
                <a:solidFill>
                  <a:schemeClr val="bg1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 sz="1600">
                <a:solidFill>
                  <a:schemeClr val="bg1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 sz="1600">
                <a:solidFill>
                  <a:schemeClr val="bg1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Divider Title Here</a:t>
            </a:r>
          </a:p>
          <a:p>
            <a:pPr lvl="1"/>
            <a:r>
              <a:rPr lang="en-US" dirty="0"/>
              <a:t>Subtitle Here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1343FC2D-897B-624E-AC50-92CE111DC65F}"/>
              </a:ext>
            </a:extLst>
          </p:cNvPr>
          <p:cNvSpPr txBox="1">
            <a:spLocks/>
          </p:cNvSpPr>
          <p:nvPr userDrawn="1"/>
        </p:nvSpPr>
        <p:spPr>
          <a:xfrm>
            <a:off x="46300" y="6493743"/>
            <a:ext cx="5810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700" kern="1200" dirty="0" smtClean="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© 2022 </a:t>
            </a:r>
            <a:r>
              <a:rPr lang="en-US" dirty="0" err="1">
                <a:solidFill>
                  <a:schemeClr val="bg1"/>
                </a:solidFill>
              </a:rPr>
              <a:t>Gurobi</a:t>
            </a:r>
            <a:r>
              <a:rPr lang="en-US" dirty="0">
                <a:solidFill>
                  <a:schemeClr val="bg1"/>
                </a:solidFill>
              </a:rPr>
              <a:t> Optimization, LLC. Confidential, All Rights Reserved | </a:t>
            </a:r>
            <a:fld id="{CDF6EA6A-59C7-4E41-A68B-1DF3A502FE69}" type="slidenum">
              <a:rPr smtClean="0">
                <a:solidFill>
                  <a:schemeClr val="bg1"/>
                </a:solidFill>
              </a:rPr>
              <a:pPr algn="l"/>
              <a:t>‹#›</a:t>
            </a:fld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508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rgbClr val="DFE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8DBE0DB0-7924-7447-93F9-823E134390C4}"/>
              </a:ext>
            </a:extLst>
          </p:cNvPr>
          <p:cNvSpPr/>
          <p:nvPr userDrawn="1"/>
        </p:nvSpPr>
        <p:spPr>
          <a:xfrm>
            <a:off x="0" y="1536701"/>
            <a:ext cx="3226526" cy="5321300"/>
          </a:xfrm>
          <a:custGeom>
            <a:avLst/>
            <a:gdLst>
              <a:gd name="connsiteX0" fmla="*/ 0 w 3226526"/>
              <a:gd name="connsiteY0" fmla="*/ 0 h 4833257"/>
              <a:gd name="connsiteX1" fmla="*/ 3226526 w 3226526"/>
              <a:gd name="connsiteY1" fmla="*/ 0 h 4833257"/>
              <a:gd name="connsiteX2" fmla="*/ 3226526 w 3226526"/>
              <a:gd name="connsiteY2" fmla="*/ 4833257 h 4833257"/>
              <a:gd name="connsiteX3" fmla="*/ 0 w 3226526"/>
              <a:gd name="connsiteY3" fmla="*/ 4833257 h 4833257"/>
              <a:gd name="connsiteX4" fmla="*/ 0 w 3226526"/>
              <a:gd name="connsiteY4" fmla="*/ 0 h 4833257"/>
              <a:gd name="connsiteX0" fmla="*/ 0 w 4558937"/>
              <a:gd name="connsiteY0" fmla="*/ 0 h 4833257"/>
              <a:gd name="connsiteX1" fmla="*/ 4558937 w 4558937"/>
              <a:gd name="connsiteY1" fmla="*/ 4062549 h 4833257"/>
              <a:gd name="connsiteX2" fmla="*/ 3226526 w 4558937"/>
              <a:gd name="connsiteY2" fmla="*/ 4833257 h 4833257"/>
              <a:gd name="connsiteX3" fmla="*/ 0 w 4558937"/>
              <a:gd name="connsiteY3" fmla="*/ 4833257 h 4833257"/>
              <a:gd name="connsiteX4" fmla="*/ 0 w 4558937"/>
              <a:gd name="connsiteY4" fmla="*/ 0 h 4833257"/>
              <a:gd name="connsiteX0" fmla="*/ 0 w 3226526"/>
              <a:gd name="connsiteY0" fmla="*/ 0 h 4833257"/>
              <a:gd name="connsiteX1" fmla="*/ 1306286 w 3226526"/>
              <a:gd name="connsiteY1" fmla="*/ 600892 h 4833257"/>
              <a:gd name="connsiteX2" fmla="*/ 3226526 w 3226526"/>
              <a:gd name="connsiteY2" fmla="*/ 4833257 h 4833257"/>
              <a:gd name="connsiteX3" fmla="*/ 0 w 3226526"/>
              <a:gd name="connsiteY3" fmla="*/ 4833257 h 4833257"/>
              <a:gd name="connsiteX4" fmla="*/ 0 w 3226526"/>
              <a:gd name="connsiteY4" fmla="*/ 0 h 4833257"/>
              <a:gd name="connsiteX0" fmla="*/ 0 w 3226526"/>
              <a:gd name="connsiteY0" fmla="*/ 0 h 4833257"/>
              <a:gd name="connsiteX1" fmla="*/ 1928586 w 3226526"/>
              <a:gd name="connsiteY1" fmla="*/ 1062301 h 4833257"/>
              <a:gd name="connsiteX2" fmla="*/ 3226526 w 3226526"/>
              <a:gd name="connsiteY2" fmla="*/ 4833257 h 4833257"/>
              <a:gd name="connsiteX3" fmla="*/ 0 w 3226526"/>
              <a:gd name="connsiteY3" fmla="*/ 4833257 h 4833257"/>
              <a:gd name="connsiteX4" fmla="*/ 0 w 3226526"/>
              <a:gd name="connsiteY4" fmla="*/ 0 h 483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6526" h="4833257">
                <a:moveTo>
                  <a:pt x="0" y="0"/>
                </a:moveTo>
                <a:lnTo>
                  <a:pt x="1928586" y="1062301"/>
                </a:lnTo>
                <a:lnTo>
                  <a:pt x="3226526" y="4833257"/>
                </a:lnTo>
                <a:lnTo>
                  <a:pt x="0" y="4833257"/>
                </a:lnTo>
                <a:lnTo>
                  <a:pt x="0" y="0"/>
                </a:lnTo>
                <a:close/>
              </a:path>
            </a:pathLst>
          </a:custGeom>
          <a:solidFill>
            <a:srgbClr val="19457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EE0794FD-25BB-014B-BBE2-5EAA6D875616}"/>
              </a:ext>
            </a:extLst>
          </p:cNvPr>
          <p:cNvSpPr/>
          <p:nvPr userDrawn="1"/>
        </p:nvSpPr>
        <p:spPr>
          <a:xfrm flipH="1">
            <a:off x="6502400" y="1828800"/>
            <a:ext cx="5689600" cy="5029200"/>
          </a:xfrm>
          <a:custGeom>
            <a:avLst/>
            <a:gdLst>
              <a:gd name="connsiteX0" fmla="*/ 0 w 3226526"/>
              <a:gd name="connsiteY0" fmla="*/ 0 h 4833257"/>
              <a:gd name="connsiteX1" fmla="*/ 3226526 w 3226526"/>
              <a:gd name="connsiteY1" fmla="*/ 0 h 4833257"/>
              <a:gd name="connsiteX2" fmla="*/ 3226526 w 3226526"/>
              <a:gd name="connsiteY2" fmla="*/ 4833257 h 4833257"/>
              <a:gd name="connsiteX3" fmla="*/ 0 w 3226526"/>
              <a:gd name="connsiteY3" fmla="*/ 4833257 h 4833257"/>
              <a:gd name="connsiteX4" fmla="*/ 0 w 3226526"/>
              <a:gd name="connsiteY4" fmla="*/ 0 h 4833257"/>
              <a:gd name="connsiteX0" fmla="*/ 0 w 4558937"/>
              <a:gd name="connsiteY0" fmla="*/ 0 h 4833257"/>
              <a:gd name="connsiteX1" fmla="*/ 4558937 w 4558937"/>
              <a:gd name="connsiteY1" fmla="*/ 4062549 h 4833257"/>
              <a:gd name="connsiteX2" fmla="*/ 3226526 w 4558937"/>
              <a:gd name="connsiteY2" fmla="*/ 4833257 h 4833257"/>
              <a:gd name="connsiteX3" fmla="*/ 0 w 4558937"/>
              <a:gd name="connsiteY3" fmla="*/ 4833257 h 4833257"/>
              <a:gd name="connsiteX4" fmla="*/ 0 w 4558937"/>
              <a:gd name="connsiteY4" fmla="*/ 0 h 4833257"/>
              <a:gd name="connsiteX0" fmla="*/ 0 w 3226526"/>
              <a:gd name="connsiteY0" fmla="*/ 0 h 4833257"/>
              <a:gd name="connsiteX1" fmla="*/ 1306286 w 3226526"/>
              <a:gd name="connsiteY1" fmla="*/ 600892 h 4833257"/>
              <a:gd name="connsiteX2" fmla="*/ 3226526 w 3226526"/>
              <a:gd name="connsiteY2" fmla="*/ 4833257 h 4833257"/>
              <a:gd name="connsiteX3" fmla="*/ 0 w 3226526"/>
              <a:gd name="connsiteY3" fmla="*/ 4833257 h 4833257"/>
              <a:gd name="connsiteX4" fmla="*/ 0 w 3226526"/>
              <a:gd name="connsiteY4" fmla="*/ 0 h 4833257"/>
              <a:gd name="connsiteX0" fmla="*/ 0 w 3618411"/>
              <a:gd name="connsiteY0" fmla="*/ 0 h 4833257"/>
              <a:gd name="connsiteX1" fmla="*/ 3618411 w 3618411"/>
              <a:gd name="connsiteY1" fmla="*/ 2967912 h 4833257"/>
              <a:gd name="connsiteX2" fmla="*/ 3226526 w 3618411"/>
              <a:gd name="connsiteY2" fmla="*/ 4833257 h 4833257"/>
              <a:gd name="connsiteX3" fmla="*/ 0 w 3618411"/>
              <a:gd name="connsiteY3" fmla="*/ 4833257 h 4833257"/>
              <a:gd name="connsiteX4" fmla="*/ 0 w 3618411"/>
              <a:gd name="connsiteY4" fmla="*/ 0 h 4833257"/>
              <a:gd name="connsiteX0" fmla="*/ 0 w 3718000"/>
              <a:gd name="connsiteY0" fmla="*/ 0 h 4833257"/>
              <a:gd name="connsiteX1" fmla="*/ 3718000 w 3718000"/>
              <a:gd name="connsiteY1" fmla="*/ 1588725 h 4833257"/>
              <a:gd name="connsiteX2" fmla="*/ 3226526 w 3718000"/>
              <a:gd name="connsiteY2" fmla="*/ 4833257 h 4833257"/>
              <a:gd name="connsiteX3" fmla="*/ 0 w 3718000"/>
              <a:gd name="connsiteY3" fmla="*/ 4833257 h 4833257"/>
              <a:gd name="connsiteX4" fmla="*/ 0 w 3718000"/>
              <a:gd name="connsiteY4" fmla="*/ 0 h 483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8000" h="4833257">
                <a:moveTo>
                  <a:pt x="0" y="0"/>
                </a:moveTo>
                <a:lnTo>
                  <a:pt x="3718000" y="1588725"/>
                </a:lnTo>
                <a:lnTo>
                  <a:pt x="3226526" y="4833257"/>
                </a:lnTo>
                <a:lnTo>
                  <a:pt x="0" y="4833257"/>
                </a:lnTo>
                <a:lnTo>
                  <a:pt x="0" y="0"/>
                </a:lnTo>
                <a:close/>
              </a:path>
            </a:pathLst>
          </a:custGeom>
          <a:solidFill>
            <a:srgbClr val="19457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CE46CB50-0D05-624F-9A37-6DD46D5FFF56}"/>
              </a:ext>
            </a:extLst>
          </p:cNvPr>
          <p:cNvSpPr/>
          <p:nvPr userDrawn="1"/>
        </p:nvSpPr>
        <p:spPr>
          <a:xfrm>
            <a:off x="0" y="622300"/>
            <a:ext cx="10934700" cy="6261094"/>
          </a:xfrm>
          <a:custGeom>
            <a:avLst/>
            <a:gdLst>
              <a:gd name="connsiteX0" fmla="*/ 0 w 10934700"/>
              <a:gd name="connsiteY0" fmla="*/ 0 h 3898894"/>
              <a:gd name="connsiteX1" fmla="*/ 10934700 w 10934700"/>
              <a:gd name="connsiteY1" fmla="*/ 0 h 3898894"/>
              <a:gd name="connsiteX2" fmla="*/ 10934700 w 10934700"/>
              <a:gd name="connsiteY2" fmla="*/ 3898894 h 3898894"/>
              <a:gd name="connsiteX3" fmla="*/ 0 w 10934700"/>
              <a:gd name="connsiteY3" fmla="*/ 3898894 h 3898894"/>
              <a:gd name="connsiteX4" fmla="*/ 0 w 10934700"/>
              <a:gd name="connsiteY4" fmla="*/ 0 h 3898894"/>
              <a:gd name="connsiteX0" fmla="*/ 0 w 10934700"/>
              <a:gd name="connsiteY0" fmla="*/ 2362200 h 6261094"/>
              <a:gd name="connsiteX1" fmla="*/ 8166100 w 10934700"/>
              <a:gd name="connsiteY1" fmla="*/ 0 h 6261094"/>
              <a:gd name="connsiteX2" fmla="*/ 10934700 w 10934700"/>
              <a:gd name="connsiteY2" fmla="*/ 6261094 h 6261094"/>
              <a:gd name="connsiteX3" fmla="*/ 0 w 10934700"/>
              <a:gd name="connsiteY3" fmla="*/ 6261094 h 6261094"/>
              <a:gd name="connsiteX4" fmla="*/ 0 w 10934700"/>
              <a:gd name="connsiteY4" fmla="*/ 2362200 h 6261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34700" h="6261094">
                <a:moveTo>
                  <a:pt x="0" y="2362200"/>
                </a:moveTo>
                <a:lnTo>
                  <a:pt x="8166100" y="0"/>
                </a:lnTo>
                <a:lnTo>
                  <a:pt x="10934700" y="6261094"/>
                </a:lnTo>
                <a:lnTo>
                  <a:pt x="0" y="6261094"/>
                </a:lnTo>
                <a:lnTo>
                  <a:pt x="0" y="2362200"/>
                </a:lnTo>
                <a:close/>
              </a:path>
            </a:pathLst>
          </a:custGeom>
          <a:gradFill flip="none" rotWithShape="1">
            <a:gsLst>
              <a:gs pos="2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FBFACD3-A974-1F45-9F02-6567CF86D9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58875"/>
            <a:ext cx="1856875" cy="79580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D72655A-3357-9A4A-9A0A-96EBAF95D399}"/>
              </a:ext>
            </a:extLst>
          </p:cNvPr>
          <p:cNvCxnSpPr>
            <a:cxnSpLocks/>
          </p:cNvCxnSpPr>
          <p:nvPr userDrawn="1"/>
        </p:nvCxnSpPr>
        <p:spPr>
          <a:xfrm>
            <a:off x="914407" y="4106034"/>
            <a:ext cx="39319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C18F2C90-8FDE-3349-B44B-E924E7F9EC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9300" y="4309615"/>
            <a:ext cx="5943600" cy="858838"/>
          </a:xfrm>
        </p:spPr>
        <p:txBody>
          <a:bodyPr lIns="182880" anchor="t" anchorCtr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Insert divider subtitle or description here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3735453-AE4A-F14C-99BC-0523A6EBE57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301" y="3090413"/>
            <a:ext cx="5943600" cy="858839"/>
          </a:xfrm>
        </p:spPr>
        <p:txBody>
          <a:bodyPr anchor="b"/>
          <a:lstStyle>
            <a:lvl1pPr marL="91440" indent="-91440">
              <a:lnSpc>
                <a:spcPct val="70000"/>
              </a:lnSpc>
              <a:buFont typeface="System Font Regular"/>
              <a:buChar char=" "/>
              <a:tabLst/>
              <a:defRPr sz="2800" b="1">
                <a:solidFill>
                  <a:schemeClr val="bg1"/>
                </a:solidFill>
                <a:latin typeface="Noticia Text" panose="02000503060000020004" pitchFamily="2" charset="77"/>
              </a:defRPr>
            </a:lvl1pPr>
            <a:lvl2pPr marL="91440" indent="-91440">
              <a:lnSpc>
                <a:spcPct val="70000"/>
              </a:lnSpc>
              <a:buFont typeface="System Font Regular"/>
              <a:buChar char=" "/>
              <a:tabLst/>
              <a:defRPr sz="1600">
                <a:solidFill>
                  <a:schemeClr val="bg1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 sz="1600">
                <a:solidFill>
                  <a:schemeClr val="bg1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 sz="1600">
                <a:solidFill>
                  <a:schemeClr val="bg1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Divider Title Here</a:t>
            </a:r>
          </a:p>
          <a:p>
            <a:pPr lvl="1"/>
            <a:r>
              <a:rPr lang="en-US" dirty="0"/>
              <a:t>Subtitle Here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E27E3709-8BEF-BD42-B15E-1D1891405ED2}"/>
              </a:ext>
            </a:extLst>
          </p:cNvPr>
          <p:cNvSpPr txBox="1">
            <a:spLocks/>
          </p:cNvSpPr>
          <p:nvPr userDrawn="1"/>
        </p:nvSpPr>
        <p:spPr>
          <a:xfrm>
            <a:off x="46300" y="6493743"/>
            <a:ext cx="5810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700" kern="1200" dirty="0" smtClean="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© 2022 </a:t>
            </a:r>
            <a:r>
              <a:rPr lang="en-US" dirty="0" err="1">
                <a:solidFill>
                  <a:schemeClr val="bg1"/>
                </a:solidFill>
              </a:rPr>
              <a:t>Gurobi</a:t>
            </a:r>
            <a:r>
              <a:rPr lang="en-US" dirty="0">
                <a:solidFill>
                  <a:schemeClr val="bg1"/>
                </a:solidFill>
              </a:rPr>
              <a:t> Optimization, LLC. Confidential, All Rights Reserved | </a:t>
            </a:r>
            <a:fld id="{CDF6EA6A-59C7-4E41-A68B-1DF3A502FE69}" type="slidenum">
              <a:rPr smtClean="0">
                <a:solidFill>
                  <a:schemeClr val="bg1"/>
                </a:solidFill>
              </a:rPr>
              <a:pPr algn="l"/>
              <a:t>‹#›</a:t>
            </a:fld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548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F4DC802-7DE4-0A4F-9005-AF50334368D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78613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7B789C-E3AA-D346-8020-17E22A783DA0}"/>
              </a:ext>
            </a:extLst>
          </p:cNvPr>
          <p:cNvCxnSpPr>
            <a:cxnSpLocks/>
          </p:cNvCxnSpPr>
          <p:nvPr userDrawn="1"/>
        </p:nvCxnSpPr>
        <p:spPr>
          <a:xfrm>
            <a:off x="8349491" y="1710814"/>
            <a:ext cx="38275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44143A22-98E5-5C4A-A544-D74C0F1336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53400" y="714171"/>
            <a:ext cx="3759200" cy="884238"/>
          </a:xfrm>
        </p:spPr>
        <p:txBody>
          <a:bodyPr anchor="b"/>
          <a:lstStyle>
            <a:lvl1pPr marL="91440" indent="-91440" algn="l">
              <a:lnSpc>
                <a:spcPct val="70000"/>
              </a:lnSpc>
              <a:buFont typeface="System Font Regular"/>
              <a:buChar char=" "/>
              <a:tabLst/>
              <a:defRPr sz="3200" b="1">
                <a:solidFill>
                  <a:schemeClr val="tx2"/>
                </a:solidFill>
                <a:latin typeface="Noticia Text" panose="02000503060000020004" pitchFamily="2" charset="77"/>
              </a:defRPr>
            </a:lvl1pPr>
            <a:lvl2pPr marL="91440" indent="-91440" algn="l">
              <a:lnSpc>
                <a:spcPct val="7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Agenda</a:t>
            </a:r>
          </a:p>
          <a:p>
            <a:pPr lvl="1"/>
            <a:r>
              <a:rPr lang="en-US" dirty="0"/>
              <a:t>Insert Subtitle Here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EB1C3310-81B6-584B-9856-05A552AED5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53400" y="2123870"/>
            <a:ext cx="3759200" cy="4365823"/>
          </a:xfrm>
        </p:spPr>
        <p:txBody>
          <a:bodyPr anchor="t"/>
          <a:lstStyle>
            <a:lvl1pPr marL="91440" indent="-91440" algn="l">
              <a:lnSpc>
                <a:spcPct val="80000"/>
              </a:lnSpc>
              <a:buFont typeface="System Font Regular"/>
              <a:buChar char=" "/>
              <a:tabLst/>
              <a:defRPr sz="2000" b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91440" indent="-91440" algn="l">
              <a:lnSpc>
                <a:spcPct val="80000"/>
              </a:lnSpc>
              <a:buFont typeface="System Font Regular"/>
              <a:buChar char=" "/>
              <a:tabLst/>
              <a:defRPr sz="1400">
                <a:solidFill>
                  <a:schemeClr val="tx2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Insert Topic Name</a:t>
            </a:r>
          </a:p>
          <a:p>
            <a:pPr lvl="1"/>
            <a:r>
              <a:rPr lang="en-US" dirty="0"/>
              <a:t>Insert Subtitle Here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C4FA404-B714-8945-8FAD-920C2B86F988}"/>
              </a:ext>
            </a:extLst>
          </p:cNvPr>
          <p:cNvSpPr/>
          <p:nvPr userDrawn="1"/>
        </p:nvSpPr>
        <p:spPr>
          <a:xfrm rot="5400000">
            <a:off x="2167102" y="1168791"/>
            <a:ext cx="3522001" cy="7865209"/>
          </a:xfrm>
          <a:custGeom>
            <a:avLst/>
            <a:gdLst>
              <a:gd name="connsiteX0" fmla="*/ 0 w 6779077"/>
              <a:gd name="connsiteY0" fmla="*/ 0 h 6858000"/>
              <a:gd name="connsiteX1" fmla="*/ 6779077 w 6779077"/>
              <a:gd name="connsiteY1" fmla="*/ 0 h 6858000"/>
              <a:gd name="connsiteX2" fmla="*/ 6779077 w 6779077"/>
              <a:gd name="connsiteY2" fmla="*/ 6858000 h 6858000"/>
              <a:gd name="connsiteX3" fmla="*/ 0 w 6779077"/>
              <a:gd name="connsiteY3" fmla="*/ 6858000 h 6858000"/>
              <a:gd name="connsiteX4" fmla="*/ 0 w 6779077"/>
              <a:gd name="connsiteY4" fmla="*/ 0 h 6858000"/>
              <a:gd name="connsiteX0" fmla="*/ 0 w 6779077"/>
              <a:gd name="connsiteY0" fmla="*/ 0 h 6858000"/>
              <a:gd name="connsiteX1" fmla="*/ 6779077 w 6779077"/>
              <a:gd name="connsiteY1" fmla="*/ 0 h 6858000"/>
              <a:gd name="connsiteX2" fmla="*/ 6779077 w 6779077"/>
              <a:gd name="connsiteY2" fmla="*/ 6858000 h 6858000"/>
              <a:gd name="connsiteX3" fmla="*/ 2671762 w 6779077"/>
              <a:gd name="connsiteY3" fmla="*/ 6858000 h 6858000"/>
              <a:gd name="connsiteX4" fmla="*/ 0 w 6779077"/>
              <a:gd name="connsiteY4" fmla="*/ 0 h 6858000"/>
              <a:gd name="connsiteX0" fmla="*/ 0 w 6779077"/>
              <a:gd name="connsiteY0" fmla="*/ 0 h 6858000"/>
              <a:gd name="connsiteX1" fmla="*/ 6779077 w 6779077"/>
              <a:gd name="connsiteY1" fmla="*/ 0 h 6858000"/>
              <a:gd name="connsiteX2" fmla="*/ 6779077 w 6779077"/>
              <a:gd name="connsiteY2" fmla="*/ 6858000 h 6858000"/>
              <a:gd name="connsiteX3" fmla="*/ 3743325 w 6779077"/>
              <a:gd name="connsiteY3" fmla="*/ 6000750 h 6858000"/>
              <a:gd name="connsiteX4" fmla="*/ 0 w 6779077"/>
              <a:gd name="connsiteY4" fmla="*/ 0 h 6858000"/>
              <a:gd name="connsiteX0" fmla="*/ 0 w 6779077"/>
              <a:gd name="connsiteY0" fmla="*/ 0 h 6872287"/>
              <a:gd name="connsiteX1" fmla="*/ 6779077 w 6779077"/>
              <a:gd name="connsiteY1" fmla="*/ 0 h 6872287"/>
              <a:gd name="connsiteX2" fmla="*/ 6779077 w 6779077"/>
              <a:gd name="connsiteY2" fmla="*/ 6858000 h 6872287"/>
              <a:gd name="connsiteX3" fmla="*/ 4186237 w 6779077"/>
              <a:gd name="connsiteY3" fmla="*/ 6872287 h 6872287"/>
              <a:gd name="connsiteX4" fmla="*/ 0 w 6779077"/>
              <a:gd name="connsiteY4" fmla="*/ 0 h 6872287"/>
              <a:gd name="connsiteX0" fmla="*/ 0 w 6779077"/>
              <a:gd name="connsiteY0" fmla="*/ 0 h 6879311"/>
              <a:gd name="connsiteX1" fmla="*/ 6779077 w 6779077"/>
              <a:gd name="connsiteY1" fmla="*/ 0 h 6879311"/>
              <a:gd name="connsiteX2" fmla="*/ 6779077 w 6779077"/>
              <a:gd name="connsiteY2" fmla="*/ 6879311 h 6879311"/>
              <a:gd name="connsiteX3" fmla="*/ 4186237 w 6779077"/>
              <a:gd name="connsiteY3" fmla="*/ 6872287 h 6879311"/>
              <a:gd name="connsiteX4" fmla="*/ 0 w 6779077"/>
              <a:gd name="connsiteY4" fmla="*/ 0 h 6879311"/>
              <a:gd name="connsiteX0" fmla="*/ 0 w 6779077"/>
              <a:gd name="connsiteY0" fmla="*/ 0 h 6879311"/>
              <a:gd name="connsiteX1" fmla="*/ 6779077 w 6779077"/>
              <a:gd name="connsiteY1" fmla="*/ 0 h 6879311"/>
              <a:gd name="connsiteX2" fmla="*/ 6779077 w 6779077"/>
              <a:gd name="connsiteY2" fmla="*/ 6879311 h 6879311"/>
              <a:gd name="connsiteX3" fmla="*/ 3504925 w 6779077"/>
              <a:gd name="connsiteY3" fmla="*/ 6872287 h 6879311"/>
              <a:gd name="connsiteX4" fmla="*/ 0 w 6779077"/>
              <a:gd name="connsiteY4" fmla="*/ 0 h 6879311"/>
              <a:gd name="connsiteX0" fmla="*/ 0 w 6779077"/>
              <a:gd name="connsiteY0" fmla="*/ 0 h 6879311"/>
              <a:gd name="connsiteX1" fmla="*/ 6779077 w 6779077"/>
              <a:gd name="connsiteY1" fmla="*/ 0 h 6879311"/>
              <a:gd name="connsiteX2" fmla="*/ 6779077 w 6779077"/>
              <a:gd name="connsiteY2" fmla="*/ 6879311 h 6879311"/>
              <a:gd name="connsiteX3" fmla="*/ 2536809 w 6779077"/>
              <a:gd name="connsiteY3" fmla="*/ 6872287 h 6879311"/>
              <a:gd name="connsiteX4" fmla="*/ 0 w 6779077"/>
              <a:gd name="connsiteY4" fmla="*/ 0 h 6879311"/>
              <a:gd name="connsiteX0" fmla="*/ 0 w 14404543"/>
              <a:gd name="connsiteY0" fmla="*/ 0 h 6893628"/>
              <a:gd name="connsiteX1" fmla="*/ 14404543 w 14404543"/>
              <a:gd name="connsiteY1" fmla="*/ 14317 h 6893628"/>
              <a:gd name="connsiteX2" fmla="*/ 14404543 w 14404543"/>
              <a:gd name="connsiteY2" fmla="*/ 6893628 h 6893628"/>
              <a:gd name="connsiteX3" fmla="*/ 10162275 w 14404543"/>
              <a:gd name="connsiteY3" fmla="*/ 6886604 h 6893628"/>
              <a:gd name="connsiteX4" fmla="*/ 0 w 14404543"/>
              <a:gd name="connsiteY4" fmla="*/ 0 h 6893628"/>
              <a:gd name="connsiteX0" fmla="*/ 0 w 14404543"/>
              <a:gd name="connsiteY0" fmla="*/ 1 h 6879311"/>
              <a:gd name="connsiteX1" fmla="*/ 14404543 w 14404543"/>
              <a:gd name="connsiteY1" fmla="*/ 0 h 6879311"/>
              <a:gd name="connsiteX2" fmla="*/ 14404543 w 14404543"/>
              <a:gd name="connsiteY2" fmla="*/ 6879311 h 6879311"/>
              <a:gd name="connsiteX3" fmla="*/ 10162275 w 14404543"/>
              <a:gd name="connsiteY3" fmla="*/ 6872287 h 6879311"/>
              <a:gd name="connsiteX4" fmla="*/ 0 w 14404543"/>
              <a:gd name="connsiteY4" fmla="*/ 1 h 6879311"/>
              <a:gd name="connsiteX0" fmla="*/ 0 w 14404543"/>
              <a:gd name="connsiteY0" fmla="*/ 1 h 6879311"/>
              <a:gd name="connsiteX1" fmla="*/ 14404543 w 14404543"/>
              <a:gd name="connsiteY1" fmla="*/ 0 h 6879311"/>
              <a:gd name="connsiteX2" fmla="*/ 14404543 w 14404543"/>
              <a:gd name="connsiteY2" fmla="*/ 6879311 h 6879311"/>
              <a:gd name="connsiteX3" fmla="*/ 10134241 w 14404543"/>
              <a:gd name="connsiteY3" fmla="*/ 6872287 h 6879311"/>
              <a:gd name="connsiteX4" fmla="*/ 0 w 14404543"/>
              <a:gd name="connsiteY4" fmla="*/ 1 h 6879311"/>
              <a:gd name="connsiteX0" fmla="*/ 0 w 14404543"/>
              <a:gd name="connsiteY0" fmla="*/ 1 h 6879311"/>
              <a:gd name="connsiteX1" fmla="*/ 14404543 w 14404543"/>
              <a:gd name="connsiteY1" fmla="*/ 0 h 6879311"/>
              <a:gd name="connsiteX2" fmla="*/ 14404543 w 14404543"/>
              <a:gd name="connsiteY2" fmla="*/ 6879311 h 6879311"/>
              <a:gd name="connsiteX3" fmla="*/ 10162277 w 14404543"/>
              <a:gd name="connsiteY3" fmla="*/ 6872287 h 6879311"/>
              <a:gd name="connsiteX4" fmla="*/ 0 w 14404543"/>
              <a:gd name="connsiteY4" fmla="*/ 1 h 6879311"/>
              <a:gd name="connsiteX0" fmla="*/ 0 w 14404543"/>
              <a:gd name="connsiteY0" fmla="*/ 1 h 6886620"/>
              <a:gd name="connsiteX1" fmla="*/ 14404543 w 14404543"/>
              <a:gd name="connsiteY1" fmla="*/ 0 h 6886620"/>
              <a:gd name="connsiteX2" fmla="*/ 14404543 w 14404543"/>
              <a:gd name="connsiteY2" fmla="*/ 6879311 h 6886620"/>
              <a:gd name="connsiteX3" fmla="*/ 10162277 w 14404543"/>
              <a:gd name="connsiteY3" fmla="*/ 6886620 h 6886620"/>
              <a:gd name="connsiteX4" fmla="*/ 0 w 14404543"/>
              <a:gd name="connsiteY4" fmla="*/ 1 h 6886620"/>
              <a:gd name="connsiteX0" fmla="*/ 0 w 14404543"/>
              <a:gd name="connsiteY0" fmla="*/ 5230761 h 12117380"/>
              <a:gd name="connsiteX1" fmla="*/ 8507383 w 14404543"/>
              <a:gd name="connsiteY1" fmla="*/ 0 h 12117380"/>
              <a:gd name="connsiteX2" fmla="*/ 14404543 w 14404543"/>
              <a:gd name="connsiteY2" fmla="*/ 12110071 h 12117380"/>
              <a:gd name="connsiteX3" fmla="*/ 10162277 w 14404543"/>
              <a:gd name="connsiteY3" fmla="*/ 12117380 h 12117380"/>
              <a:gd name="connsiteX4" fmla="*/ 0 w 14404543"/>
              <a:gd name="connsiteY4" fmla="*/ 5230761 h 12117380"/>
              <a:gd name="connsiteX0" fmla="*/ -2 w 20833416"/>
              <a:gd name="connsiteY0" fmla="*/ 6952820 h 12117380"/>
              <a:gd name="connsiteX1" fmla="*/ 14936256 w 20833416"/>
              <a:gd name="connsiteY1" fmla="*/ 0 h 12117380"/>
              <a:gd name="connsiteX2" fmla="*/ 20833416 w 20833416"/>
              <a:gd name="connsiteY2" fmla="*/ 12110071 h 12117380"/>
              <a:gd name="connsiteX3" fmla="*/ 16591150 w 20833416"/>
              <a:gd name="connsiteY3" fmla="*/ 12117380 h 12117380"/>
              <a:gd name="connsiteX4" fmla="*/ -2 w 20833416"/>
              <a:gd name="connsiteY4" fmla="*/ 6952820 h 12117380"/>
              <a:gd name="connsiteX0" fmla="*/ 2 w 17110318"/>
              <a:gd name="connsiteY0" fmla="*/ 12125008 h 12125007"/>
              <a:gd name="connsiteX1" fmla="*/ 11213158 w 17110318"/>
              <a:gd name="connsiteY1" fmla="*/ 0 h 12125007"/>
              <a:gd name="connsiteX2" fmla="*/ 17110318 w 17110318"/>
              <a:gd name="connsiteY2" fmla="*/ 12110071 h 12125007"/>
              <a:gd name="connsiteX3" fmla="*/ 12868052 w 17110318"/>
              <a:gd name="connsiteY3" fmla="*/ 12117380 h 12125007"/>
              <a:gd name="connsiteX4" fmla="*/ 2 w 17110318"/>
              <a:gd name="connsiteY4" fmla="*/ 12125008 h 12125007"/>
              <a:gd name="connsiteX0" fmla="*/ -2 w 17110314"/>
              <a:gd name="connsiteY0" fmla="*/ 13265874 h 13265874"/>
              <a:gd name="connsiteX1" fmla="*/ 17061990 w 17110314"/>
              <a:gd name="connsiteY1" fmla="*/ 1 h 13265874"/>
              <a:gd name="connsiteX2" fmla="*/ 17110314 w 17110314"/>
              <a:gd name="connsiteY2" fmla="*/ 13250937 h 13265874"/>
              <a:gd name="connsiteX3" fmla="*/ 12868048 w 17110314"/>
              <a:gd name="connsiteY3" fmla="*/ 13258246 h 13265874"/>
              <a:gd name="connsiteX4" fmla="*/ -2 w 17110314"/>
              <a:gd name="connsiteY4" fmla="*/ 13265874 h 13265874"/>
              <a:gd name="connsiteX0" fmla="*/ 0 w 13388339"/>
              <a:gd name="connsiteY0" fmla="*/ 13265872 h 13265872"/>
              <a:gd name="connsiteX1" fmla="*/ 13340015 w 13388339"/>
              <a:gd name="connsiteY1" fmla="*/ -1 h 13265872"/>
              <a:gd name="connsiteX2" fmla="*/ 13388339 w 13388339"/>
              <a:gd name="connsiteY2" fmla="*/ 13250935 h 13265872"/>
              <a:gd name="connsiteX3" fmla="*/ 9146073 w 13388339"/>
              <a:gd name="connsiteY3" fmla="*/ 13258244 h 13265872"/>
              <a:gd name="connsiteX4" fmla="*/ 0 w 13388339"/>
              <a:gd name="connsiteY4" fmla="*/ 13265872 h 13265872"/>
              <a:gd name="connsiteX0" fmla="*/ 0 w 13405067"/>
              <a:gd name="connsiteY0" fmla="*/ 13331054 h 13331054"/>
              <a:gd name="connsiteX1" fmla="*/ 13405067 w 13405067"/>
              <a:gd name="connsiteY1" fmla="*/ 0 h 13331054"/>
              <a:gd name="connsiteX2" fmla="*/ 13388339 w 13405067"/>
              <a:gd name="connsiteY2" fmla="*/ 13316117 h 13331054"/>
              <a:gd name="connsiteX3" fmla="*/ 9146073 w 13405067"/>
              <a:gd name="connsiteY3" fmla="*/ 13323426 h 13331054"/>
              <a:gd name="connsiteX4" fmla="*/ 0 w 13405067"/>
              <a:gd name="connsiteY4" fmla="*/ 13331054 h 13331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05067" h="13331054">
                <a:moveTo>
                  <a:pt x="0" y="13331054"/>
                </a:moveTo>
                <a:lnTo>
                  <a:pt x="13405067" y="0"/>
                </a:lnTo>
                <a:lnTo>
                  <a:pt x="13388339" y="13316117"/>
                </a:lnTo>
                <a:lnTo>
                  <a:pt x="9146073" y="13323426"/>
                </a:lnTo>
                <a:lnTo>
                  <a:pt x="0" y="13331054"/>
                </a:lnTo>
                <a:close/>
              </a:path>
            </a:pathLst>
          </a:custGeom>
          <a:gradFill>
            <a:gsLst>
              <a:gs pos="86000">
                <a:srgbClr val="0D2044"/>
              </a:gs>
              <a:gs pos="50000">
                <a:srgbClr val="14315D">
                  <a:alpha val="88899"/>
                </a:srgb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58F0927-E5AF-084F-8D2E-8237FB31DB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152620"/>
            <a:ext cx="1636778" cy="438011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E3F2088A-3F65-1B45-BA8B-212A5D01924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6343649" y="6493743"/>
            <a:ext cx="5810250" cy="365125"/>
          </a:xfrm>
        </p:spPr>
        <p:txBody>
          <a:bodyPr/>
          <a:lstStyle/>
          <a:p>
            <a:r>
              <a:rPr lang="en-US" dirty="0"/>
              <a:t>© 2022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 | </a:t>
            </a:r>
            <a:fld id="{CDF6EA6A-59C7-4E41-A68B-1DF3A502FE69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81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bg>
      <p:bgPr>
        <a:solidFill>
          <a:srgbClr val="DDE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75CE9FC-1B14-6E47-BFEC-D5C34EDE1883}"/>
              </a:ext>
            </a:extLst>
          </p:cNvPr>
          <p:cNvSpPr/>
          <p:nvPr userDrawn="1"/>
        </p:nvSpPr>
        <p:spPr>
          <a:xfrm>
            <a:off x="274320" y="274320"/>
            <a:ext cx="11643360" cy="6314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EA0D0-DA87-AD43-8694-B5F713F08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3746" y="2007605"/>
            <a:ext cx="9504507" cy="416935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36FD5-F768-7A4D-94BC-593F30116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07430" y="6652644"/>
            <a:ext cx="5810250" cy="137795"/>
          </a:xfrm>
        </p:spPr>
        <p:txBody>
          <a:bodyPr/>
          <a:lstStyle/>
          <a:p>
            <a:r>
              <a:rPr lang="en-US" dirty="0"/>
              <a:t>© 2022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 | </a:t>
            </a:r>
            <a:fld id="{CDF6EA6A-59C7-4E41-A68B-1DF3A502FE69}" type="slidenum">
              <a:rPr smtClean="0"/>
              <a:pPr/>
              <a:t>‹#›</a:t>
            </a:fld>
            <a:endParaRPr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CDC8673-1520-5242-83DA-6E77A047792B}"/>
              </a:ext>
            </a:extLst>
          </p:cNvPr>
          <p:cNvSpPr txBox="1"/>
          <p:nvPr userDrawn="1"/>
        </p:nvSpPr>
        <p:spPr>
          <a:xfrm>
            <a:off x="3457575" y="-800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7700F8AA-B48C-A04C-A87E-FED9DF581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17" b="39485"/>
          <a:stretch/>
        </p:blipFill>
        <p:spPr>
          <a:xfrm>
            <a:off x="10029697" y="384075"/>
            <a:ext cx="1867483" cy="49671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EEB7AD-F8B6-BC42-93AE-CD43D31DEE12}"/>
              </a:ext>
            </a:extLst>
          </p:cNvPr>
          <p:cNvCxnSpPr>
            <a:cxnSpLocks/>
          </p:cNvCxnSpPr>
          <p:nvPr userDrawn="1"/>
        </p:nvCxnSpPr>
        <p:spPr>
          <a:xfrm>
            <a:off x="688164" y="602238"/>
            <a:ext cx="0" cy="64699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13A76D-11E8-A443-8B89-3CDCCFB705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161" y="501931"/>
            <a:ext cx="10223092" cy="884238"/>
          </a:xfrm>
        </p:spPr>
        <p:txBody>
          <a:bodyPr anchor="ctr"/>
          <a:lstStyle>
            <a:lvl1pPr marL="91440" indent="-91440">
              <a:lnSpc>
                <a:spcPct val="70000"/>
              </a:lnSpc>
              <a:buFont typeface="System Font Regular"/>
              <a:buChar char=" "/>
              <a:tabLst/>
              <a:defRPr sz="3200" b="1">
                <a:solidFill>
                  <a:schemeClr val="tx2"/>
                </a:solidFill>
                <a:latin typeface="Noticia Text" panose="02000503060000020004" pitchFamily="2" charset="77"/>
              </a:defRPr>
            </a:lvl1pPr>
            <a:lvl2pPr marL="91440" indent="-91440">
              <a:lnSpc>
                <a:spcPct val="7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  <a:p>
            <a:pPr lvl="1"/>
            <a:r>
              <a:rPr lang="en-US" dirty="0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020220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">
    <p:bg>
      <p:bgPr>
        <a:solidFill>
          <a:srgbClr val="DDE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75CE9FC-1B14-6E47-BFEC-D5C34EDE1883}"/>
              </a:ext>
            </a:extLst>
          </p:cNvPr>
          <p:cNvSpPr/>
          <p:nvPr userDrawn="1"/>
        </p:nvSpPr>
        <p:spPr>
          <a:xfrm>
            <a:off x="274320" y="274320"/>
            <a:ext cx="11643360" cy="6314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36FD5-F768-7A4D-94BC-593F30116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07430" y="6652644"/>
            <a:ext cx="5810250" cy="137795"/>
          </a:xfrm>
        </p:spPr>
        <p:txBody>
          <a:bodyPr/>
          <a:lstStyle/>
          <a:p>
            <a:r>
              <a:rPr lang="en-US" dirty="0"/>
              <a:t>© 2022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 | </a:t>
            </a:r>
            <a:fld id="{CDF6EA6A-59C7-4E41-A68B-1DF3A502FE69}" type="slidenum">
              <a:rPr smtClean="0"/>
              <a:pPr/>
              <a:t>‹#›</a:t>
            </a:fld>
            <a:endParaRPr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CDC8673-1520-5242-83DA-6E77A047792B}"/>
              </a:ext>
            </a:extLst>
          </p:cNvPr>
          <p:cNvSpPr txBox="1"/>
          <p:nvPr userDrawn="1"/>
        </p:nvSpPr>
        <p:spPr>
          <a:xfrm>
            <a:off x="3457575" y="-800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7700F8AA-B48C-A04C-A87E-FED9DF581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17" b="39485"/>
          <a:stretch/>
        </p:blipFill>
        <p:spPr>
          <a:xfrm>
            <a:off x="10029697" y="384075"/>
            <a:ext cx="1867483" cy="49671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13A76D-11E8-A443-8B89-3CDCCFB705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160" y="501931"/>
            <a:ext cx="10959893" cy="884238"/>
          </a:xfrm>
        </p:spPr>
        <p:txBody>
          <a:bodyPr anchor="ctr"/>
          <a:lstStyle>
            <a:lvl1pPr marL="91440" indent="-91440" algn="ctr">
              <a:lnSpc>
                <a:spcPct val="70000"/>
              </a:lnSpc>
              <a:buFont typeface="System Font Regular"/>
              <a:buChar char=" "/>
              <a:tabLst/>
              <a:defRPr sz="3200" b="1">
                <a:solidFill>
                  <a:schemeClr val="tx2"/>
                </a:solidFill>
                <a:latin typeface="Noticia Text" panose="02000503060000020004" pitchFamily="2" charset="77"/>
              </a:defRPr>
            </a:lvl1pPr>
            <a:lvl2pPr marL="91440" indent="-91440" algn="ctr">
              <a:lnSpc>
                <a:spcPct val="7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  <a:p>
            <a:pPr lvl="1"/>
            <a:r>
              <a:rPr lang="en-US" dirty="0"/>
              <a:t>Insert Subtitle Here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6F5417-687A-554E-8EC8-CCB5853EF7A7}"/>
              </a:ext>
            </a:extLst>
          </p:cNvPr>
          <p:cNvCxnSpPr>
            <a:cxnSpLocks/>
          </p:cNvCxnSpPr>
          <p:nvPr userDrawn="1"/>
        </p:nvCxnSpPr>
        <p:spPr>
          <a:xfrm>
            <a:off x="5894706" y="1376698"/>
            <a:ext cx="38275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1FCF252-62F3-6145-8A81-0088E7EDA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160" y="2007605"/>
            <a:ext cx="10944540" cy="4169358"/>
          </a:xfrm>
        </p:spPr>
        <p:txBody>
          <a:bodyPr>
            <a:noAutofit/>
          </a:bodyPr>
          <a:lstStyle>
            <a:lvl1pPr marL="0" indent="0" algn="ctr">
              <a:buNone/>
              <a:defRPr b="0" i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3074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3C1581-506C-3649-9FB3-52E025333E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C44B7-9163-A74A-8569-B782CC4EF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43550" y="6356350"/>
            <a:ext cx="5810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700" kern="1200" dirty="0" smtClean="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 dirty="0"/>
              <a:t>© 2022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 | </a:t>
            </a:r>
            <a:fld id="{CDF6EA6A-59C7-4E41-A68B-1DF3A502FE69}" type="slidenum">
              <a:rPr smtClean="0"/>
              <a:pPr/>
              <a:t>‹#›</a:t>
            </a:fld>
            <a:endParaRPr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42EF603B-C3A1-6141-8F6C-28ED5384C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893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858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69" r:id="rId3"/>
    <p:sldLayoutId id="2147483673" r:id="rId4"/>
    <p:sldLayoutId id="2147483674" r:id="rId5"/>
    <p:sldLayoutId id="2147483675" r:id="rId6"/>
    <p:sldLayoutId id="2147483666" r:id="rId7"/>
    <p:sldLayoutId id="2147483659" r:id="rId8"/>
    <p:sldLayoutId id="2147483681" r:id="rId9"/>
    <p:sldLayoutId id="2147483683" r:id="rId10"/>
    <p:sldLayoutId id="2147483682" r:id="rId11"/>
    <p:sldLayoutId id="2147483668" r:id="rId12"/>
    <p:sldLayoutId id="2147483690" r:id="rId13"/>
    <p:sldLayoutId id="2147483691" r:id="rId14"/>
    <p:sldLayoutId id="2147483679" r:id="rId15"/>
    <p:sldLayoutId id="2147483680" r:id="rId16"/>
    <p:sldLayoutId id="2147483672" r:id="rId17"/>
    <p:sldLayoutId id="2147483687" r:id="rId18"/>
    <p:sldLayoutId id="2147483661" r:id="rId19"/>
    <p:sldLayoutId id="2147483665" r:id="rId20"/>
    <p:sldLayoutId id="2147483667" r:id="rId21"/>
    <p:sldLayoutId id="2147483671" r:id="rId22"/>
    <p:sldLayoutId id="2147483684" r:id="rId23"/>
    <p:sldLayoutId id="2147483688" r:id="rId24"/>
    <p:sldLayoutId id="2147483689" r:id="rId25"/>
    <p:sldLayoutId id="2147483685" r:id="rId26"/>
    <p:sldLayoutId id="2147483686" r:id="rId27"/>
    <p:sldLayoutId id="2147483676" r:id="rId2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 dirty="0">
          <a:ln w="19050">
            <a:noFill/>
          </a:ln>
          <a:solidFill>
            <a:srgbClr val="323332"/>
          </a:solidFill>
          <a:latin typeface="Noticia Text" panose="02000503060000020004" pitchFamily="2" charset="77"/>
          <a:ea typeface="Roboto Black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bg2">
              <a:lumMod val="10000"/>
            </a:schemeClr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2">
              <a:lumMod val="10000"/>
            </a:schemeClr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bg2">
              <a:lumMod val="10000"/>
            </a:schemeClr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bg2">
              <a:lumMod val="10000"/>
            </a:schemeClr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bg2">
              <a:lumMod val="10000"/>
            </a:schemeClr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11" Type="http://schemas.openxmlformats.org/officeDocument/2006/relationships/image" Target="../media/image23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2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30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30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9E5C768-A9DB-6A4A-A9F9-81B498EFB1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5459" cy="5893974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BEE06B83-5E8E-E34F-A957-B85B4D44DB55}"/>
              </a:ext>
            </a:extLst>
          </p:cNvPr>
          <p:cNvSpPr/>
          <p:nvPr/>
        </p:nvSpPr>
        <p:spPr>
          <a:xfrm rot="5400000">
            <a:off x="1198870" y="907720"/>
            <a:ext cx="4751408" cy="7149152"/>
          </a:xfrm>
          <a:custGeom>
            <a:avLst/>
            <a:gdLst>
              <a:gd name="connsiteX0" fmla="*/ 0 w 6779077"/>
              <a:gd name="connsiteY0" fmla="*/ 0 h 6858000"/>
              <a:gd name="connsiteX1" fmla="*/ 6779077 w 6779077"/>
              <a:gd name="connsiteY1" fmla="*/ 0 h 6858000"/>
              <a:gd name="connsiteX2" fmla="*/ 6779077 w 6779077"/>
              <a:gd name="connsiteY2" fmla="*/ 6858000 h 6858000"/>
              <a:gd name="connsiteX3" fmla="*/ 0 w 6779077"/>
              <a:gd name="connsiteY3" fmla="*/ 6858000 h 6858000"/>
              <a:gd name="connsiteX4" fmla="*/ 0 w 6779077"/>
              <a:gd name="connsiteY4" fmla="*/ 0 h 6858000"/>
              <a:gd name="connsiteX0" fmla="*/ 0 w 6779077"/>
              <a:gd name="connsiteY0" fmla="*/ 0 h 6858000"/>
              <a:gd name="connsiteX1" fmla="*/ 6779077 w 6779077"/>
              <a:gd name="connsiteY1" fmla="*/ 0 h 6858000"/>
              <a:gd name="connsiteX2" fmla="*/ 6779077 w 6779077"/>
              <a:gd name="connsiteY2" fmla="*/ 6858000 h 6858000"/>
              <a:gd name="connsiteX3" fmla="*/ 2671762 w 6779077"/>
              <a:gd name="connsiteY3" fmla="*/ 6858000 h 6858000"/>
              <a:gd name="connsiteX4" fmla="*/ 0 w 6779077"/>
              <a:gd name="connsiteY4" fmla="*/ 0 h 6858000"/>
              <a:gd name="connsiteX0" fmla="*/ 0 w 6779077"/>
              <a:gd name="connsiteY0" fmla="*/ 0 h 6858000"/>
              <a:gd name="connsiteX1" fmla="*/ 6779077 w 6779077"/>
              <a:gd name="connsiteY1" fmla="*/ 0 h 6858000"/>
              <a:gd name="connsiteX2" fmla="*/ 6779077 w 6779077"/>
              <a:gd name="connsiteY2" fmla="*/ 6858000 h 6858000"/>
              <a:gd name="connsiteX3" fmla="*/ 3743325 w 6779077"/>
              <a:gd name="connsiteY3" fmla="*/ 6000750 h 6858000"/>
              <a:gd name="connsiteX4" fmla="*/ 0 w 6779077"/>
              <a:gd name="connsiteY4" fmla="*/ 0 h 6858000"/>
              <a:gd name="connsiteX0" fmla="*/ 0 w 6779077"/>
              <a:gd name="connsiteY0" fmla="*/ 0 h 6872287"/>
              <a:gd name="connsiteX1" fmla="*/ 6779077 w 6779077"/>
              <a:gd name="connsiteY1" fmla="*/ 0 h 6872287"/>
              <a:gd name="connsiteX2" fmla="*/ 6779077 w 6779077"/>
              <a:gd name="connsiteY2" fmla="*/ 6858000 h 6872287"/>
              <a:gd name="connsiteX3" fmla="*/ 4186237 w 6779077"/>
              <a:gd name="connsiteY3" fmla="*/ 6872287 h 6872287"/>
              <a:gd name="connsiteX4" fmla="*/ 0 w 6779077"/>
              <a:gd name="connsiteY4" fmla="*/ 0 h 6872287"/>
              <a:gd name="connsiteX0" fmla="*/ 0 w 6779077"/>
              <a:gd name="connsiteY0" fmla="*/ 0 h 6879311"/>
              <a:gd name="connsiteX1" fmla="*/ 6779077 w 6779077"/>
              <a:gd name="connsiteY1" fmla="*/ 0 h 6879311"/>
              <a:gd name="connsiteX2" fmla="*/ 6779077 w 6779077"/>
              <a:gd name="connsiteY2" fmla="*/ 6879311 h 6879311"/>
              <a:gd name="connsiteX3" fmla="*/ 4186237 w 6779077"/>
              <a:gd name="connsiteY3" fmla="*/ 6872287 h 6879311"/>
              <a:gd name="connsiteX4" fmla="*/ 0 w 6779077"/>
              <a:gd name="connsiteY4" fmla="*/ 0 h 6879311"/>
              <a:gd name="connsiteX0" fmla="*/ 0 w 6779077"/>
              <a:gd name="connsiteY0" fmla="*/ 0 h 6879311"/>
              <a:gd name="connsiteX1" fmla="*/ 6779077 w 6779077"/>
              <a:gd name="connsiteY1" fmla="*/ 0 h 6879311"/>
              <a:gd name="connsiteX2" fmla="*/ 6779077 w 6779077"/>
              <a:gd name="connsiteY2" fmla="*/ 6879311 h 6879311"/>
              <a:gd name="connsiteX3" fmla="*/ 3504925 w 6779077"/>
              <a:gd name="connsiteY3" fmla="*/ 6872287 h 6879311"/>
              <a:gd name="connsiteX4" fmla="*/ 0 w 6779077"/>
              <a:gd name="connsiteY4" fmla="*/ 0 h 6879311"/>
              <a:gd name="connsiteX0" fmla="*/ 0 w 6779077"/>
              <a:gd name="connsiteY0" fmla="*/ 0 h 6879311"/>
              <a:gd name="connsiteX1" fmla="*/ 6779077 w 6779077"/>
              <a:gd name="connsiteY1" fmla="*/ 0 h 6879311"/>
              <a:gd name="connsiteX2" fmla="*/ 6779077 w 6779077"/>
              <a:gd name="connsiteY2" fmla="*/ 6879311 h 6879311"/>
              <a:gd name="connsiteX3" fmla="*/ 2536809 w 6779077"/>
              <a:gd name="connsiteY3" fmla="*/ 6872287 h 6879311"/>
              <a:gd name="connsiteX4" fmla="*/ 0 w 6779077"/>
              <a:gd name="connsiteY4" fmla="*/ 0 h 6879311"/>
              <a:gd name="connsiteX0" fmla="*/ 0 w 14404543"/>
              <a:gd name="connsiteY0" fmla="*/ 0 h 6893628"/>
              <a:gd name="connsiteX1" fmla="*/ 14404543 w 14404543"/>
              <a:gd name="connsiteY1" fmla="*/ 14317 h 6893628"/>
              <a:gd name="connsiteX2" fmla="*/ 14404543 w 14404543"/>
              <a:gd name="connsiteY2" fmla="*/ 6893628 h 6893628"/>
              <a:gd name="connsiteX3" fmla="*/ 10162275 w 14404543"/>
              <a:gd name="connsiteY3" fmla="*/ 6886604 h 6893628"/>
              <a:gd name="connsiteX4" fmla="*/ 0 w 14404543"/>
              <a:gd name="connsiteY4" fmla="*/ 0 h 6893628"/>
              <a:gd name="connsiteX0" fmla="*/ 0 w 14404543"/>
              <a:gd name="connsiteY0" fmla="*/ 1 h 6879311"/>
              <a:gd name="connsiteX1" fmla="*/ 14404543 w 14404543"/>
              <a:gd name="connsiteY1" fmla="*/ 0 h 6879311"/>
              <a:gd name="connsiteX2" fmla="*/ 14404543 w 14404543"/>
              <a:gd name="connsiteY2" fmla="*/ 6879311 h 6879311"/>
              <a:gd name="connsiteX3" fmla="*/ 10162275 w 14404543"/>
              <a:gd name="connsiteY3" fmla="*/ 6872287 h 6879311"/>
              <a:gd name="connsiteX4" fmla="*/ 0 w 14404543"/>
              <a:gd name="connsiteY4" fmla="*/ 1 h 6879311"/>
              <a:gd name="connsiteX0" fmla="*/ 0 w 14404543"/>
              <a:gd name="connsiteY0" fmla="*/ 1 h 6879311"/>
              <a:gd name="connsiteX1" fmla="*/ 14404543 w 14404543"/>
              <a:gd name="connsiteY1" fmla="*/ 0 h 6879311"/>
              <a:gd name="connsiteX2" fmla="*/ 14404543 w 14404543"/>
              <a:gd name="connsiteY2" fmla="*/ 6879311 h 6879311"/>
              <a:gd name="connsiteX3" fmla="*/ 10134241 w 14404543"/>
              <a:gd name="connsiteY3" fmla="*/ 6872287 h 6879311"/>
              <a:gd name="connsiteX4" fmla="*/ 0 w 14404543"/>
              <a:gd name="connsiteY4" fmla="*/ 1 h 6879311"/>
              <a:gd name="connsiteX0" fmla="*/ 0 w 14404543"/>
              <a:gd name="connsiteY0" fmla="*/ 1 h 6879311"/>
              <a:gd name="connsiteX1" fmla="*/ 14404543 w 14404543"/>
              <a:gd name="connsiteY1" fmla="*/ 0 h 6879311"/>
              <a:gd name="connsiteX2" fmla="*/ 14404543 w 14404543"/>
              <a:gd name="connsiteY2" fmla="*/ 6879311 h 6879311"/>
              <a:gd name="connsiteX3" fmla="*/ 10162277 w 14404543"/>
              <a:gd name="connsiteY3" fmla="*/ 6872287 h 6879311"/>
              <a:gd name="connsiteX4" fmla="*/ 0 w 14404543"/>
              <a:gd name="connsiteY4" fmla="*/ 1 h 6879311"/>
              <a:gd name="connsiteX0" fmla="*/ 0 w 14404543"/>
              <a:gd name="connsiteY0" fmla="*/ 1 h 6886620"/>
              <a:gd name="connsiteX1" fmla="*/ 14404543 w 14404543"/>
              <a:gd name="connsiteY1" fmla="*/ 0 h 6886620"/>
              <a:gd name="connsiteX2" fmla="*/ 14404543 w 14404543"/>
              <a:gd name="connsiteY2" fmla="*/ 6879311 h 6886620"/>
              <a:gd name="connsiteX3" fmla="*/ 10162277 w 14404543"/>
              <a:gd name="connsiteY3" fmla="*/ 6886620 h 6886620"/>
              <a:gd name="connsiteX4" fmla="*/ 0 w 14404543"/>
              <a:gd name="connsiteY4" fmla="*/ 1 h 6886620"/>
              <a:gd name="connsiteX0" fmla="*/ 0 w 14404543"/>
              <a:gd name="connsiteY0" fmla="*/ 5230761 h 12117380"/>
              <a:gd name="connsiteX1" fmla="*/ 8507383 w 14404543"/>
              <a:gd name="connsiteY1" fmla="*/ 0 h 12117380"/>
              <a:gd name="connsiteX2" fmla="*/ 14404543 w 14404543"/>
              <a:gd name="connsiteY2" fmla="*/ 12110071 h 12117380"/>
              <a:gd name="connsiteX3" fmla="*/ 10162277 w 14404543"/>
              <a:gd name="connsiteY3" fmla="*/ 12117380 h 12117380"/>
              <a:gd name="connsiteX4" fmla="*/ 0 w 14404543"/>
              <a:gd name="connsiteY4" fmla="*/ 5230761 h 12117380"/>
              <a:gd name="connsiteX0" fmla="*/ -2 w 20833416"/>
              <a:gd name="connsiteY0" fmla="*/ 6952820 h 12117380"/>
              <a:gd name="connsiteX1" fmla="*/ 14936256 w 20833416"/>
              <a:gd name="connsiteY1" fmla="*/ 0 h 12117380"/>
              <a:gd name="connsiteX2" fmla="*/ 20833416 w 20833416"/>
              <a:gd name="connsiteY2" fmla="*/ 12110071 h 12117380"/>
              <a:gd name="connsiteX3" fmla="*/ 16591150 w 20833416"/>
              <a:gd name="connsiteY3" fmla="*/ 12117380 h 12117380"/>
              <a:gd name="connsiteX4" fmla="*/ -2 w 20833416"/>
              <a:gd name="connsiteY4" fmla="*/ 6952820 h 12117380"/>
              <a:gd name="connsiteX0" fmla="*/ 2 w 17110318"/>
              <a:gd name="connsiteY0" fmla="*/ 12125008 h 12125007"/>
              <a:gd name="connsiteX1" fmla="*/ 11213158 w 17110318"/>
              <a:gd name="connsiteY1" fmla="*/ 0 h 12125007"/>
              <a:gd name="connsiteX2" fmla="*/ 17110318 w 17110318"/>
              <a:gd name="connsiteY2" fmla="*/ 12110071 h 12125007"/>
              <a:gd name="connsiteX3" fmla="*/ 12868052 w 17110318"/>
              <a:gd name="connsiteY3" fmla="*/ 12117380 h 12125007"/>
              <a:gd name="connsiteX4" fmla="*/ 2 w 17110318"/>
              <a:gd name="connsiteY4" fmla="*/ 12125008 h 1212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10318" h="12125007">
                <a:moveTo>
                  <a:pt x="2" y="12125008"/>
                </a:moveTo>
                <a:lnTo>
                  <a:pt x="11213158" y="0"/>
                </a:lnTo>
                <a:lnTo>
                  <a:pt x="17110318" y="12110071"/>
                </a:lnTo>
                <a:lnTo>
                  <a:pt x="12868052" y="12117380"/>
                </a:lnTo>
                <a:lnTo>
                  <a:pt x="2" y="12125008"/>
                </a:lnTo>
                <a:close/>
              </a:path>
            </a:pathLst>
          </a:custGeom>
          <a:gradFill>
            <a:gsLst>
              <a:gs pos="86000">
                <a:srgbClr val="0D2044"/>
              </a:gs>
              <a:gs pos="50000">
                <a:srgbClr val="14315D">
                  <a:alpha val="88899"/>
                </a:srgb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1AD6C309-5A82-DB49-BCD8-5400BE26449D}"/>
              </a:ext>
            </a:extLst>
          </p:cNvPr>
          <p:cNvSpPr/>
          <p:nvPr/>
        </p:nvSpPr>
        <p:spPr>
          <a:xfrm flipH="1">
            <a:off x="21265" y="3799114"/>
            <a:ext cx="12192000" cy="3073400"/>
          </a:xfrm>
          <a:prstGeom prst="rtTriangl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9660BEC-F302-9749-BB32-CAA891C06FFB}"/>
              </a:ext>
            </a:extLst>
          </p:cNvPr>
          <p:cNvCxnSpPr/>
          <p:nvPr/>
        </p:nvCxnSpPr>
        <p:spPr>
          <a:xfrm>
            <a:off x="419631" y="5220881"/>
            <a:ext cx="6731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72AE073-D562-F742-9958-9A947EA0E6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6276" y="5908488"/>
            <a:ext cx="2215529" cy="949512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35F683-D906-B04E-9631-2506065233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2322" y="5371288"/>
            <a:ext cx="4264025" cy="1079500"/>
          </a:xfrm>
        </p:spPr>
        <p:txBody>
          <a:bodyPr/>
          <a:lstStyle/>
          <a:p>
            <a:r>
              <a:rPr lang="en-US" dirty="0"/>
              <a:t>Game and slides by </a:t>
            </a:r>
            <a:r>
              <a:rPr lang="en-US" dirty="0" err="1"/>
              <a:t>Gurobi</a:t>
            </a:r>
            <a:r>
              <a:rPr lang="en-US" dirty="0"/>
              <a:t> Optimization, in</a:t>
            </a:r>
          </a:p>
          <a:p>
            <a:r>
              <a:rPr lang="en-US" dirty="0"/>
              <a:t>collaboration with Prof. Larry Snyder,</a:t>
            </a:r>
            <a:br>
              <a:rPr lang="en-US" dirty="0"/>
            </a:br>
            <a:r>
              <a:rPr lang="en-US" dirty="0"/>
              <a:t>Lehigh University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1ACC0B5-5FE1-B243-96E2-5A562C77F4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321" y="3319463"/>
            <a:ext cx="4264025" cy="175101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The Burrito Optimization Game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2C709E71-DCE3-074C-AD57-A7BBC97B143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 dirty="0"/>
              <a:t>© 2022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274798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ADC2111D-9C7E-9F4F-90AD-0B5B361ED6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5" y="0"/>
            <a:ext cx="1218533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2A05E2-ACB9-4F4F-89B0-F11207B62E47}"/>
              </a:ext>
            </a:extLst>
          </p:cNvPr>
          <p:cNvSpPr/>
          <p:nvPr/>
        </p:nvSpPr>
        <p:spPr>
          <a:xfrm>
            <a:off x="8854633" y="0"/>
            <a:ext cx="3055716" cy="451413"/>
          </a:xfrm>
          <a:prstGeom prst="rect">
            <a:avLst/>
          </a:prstGeom>
          <a:solidFill>
            <a:srgbClr val="2B9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04F76A1-6BEE-019F-9EAC-FF8F9BE30C70}"/>
              </a:ext>
            </a:extLst>
          </p:cNvPr>
          <p:cNvCxnSpPr>
            <a:cxnSpLocks/>
          </p:cNvCxnSpPr>
          <p:nvPr/>
        </p:nvCxnSpPr>
        <p:spPr>
          <a:xfrm>
            <a:off x="1354015" y="5817169"/>
            <a:ext cx="0" cy="94704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41CA2CF-B189-0829-359E-FB70A7D56FF3}"/>
              </a:ext>
            </a:extLst>
          </p:cNvPr>
          <p:cNvSpPr txBox="1"/>
          <p:nvPr/>
        </p:nvSpPr>
        <p:spPr>
          <a:xfrm>
            <a:off x="404446" y="5355504"/>
            <a:ext cx="11383108" cy="461665"/>
          </a:xfrm>
          <a:prstGeom prst="rect">
            <a:avLst/>
          </a:prstGeom>
          <a:solidFill>
            <a:schemeClr val="accent6">
              <a:lumMod val="40000"/>
              <a:lumOff val="60000"/>
              <a:alpha val="74902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There’s more map this way! (Scroll or zoom to see it)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4B66B47-9E96-ACB9-9E84-CB571A43C2F1}"/>
              </a:ext>
            </a:extLst>
          </p:cNvPr>
          <p:cNvCxnSpPr>
            <a:cxnSpLocks/>
          </p:cNvCxnSpPr>
          <p:nvPr/>
        </p:nvCxnSpPr>
        <p:spPr>
          <a:xfrm>
            <a:off x="10908323" y="5817169"/>
            <a:ext cx="0" cy="94704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269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ADC2111D-9C7E-9F4F-90AD-0B5B361ED6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29" t="46583" r="4691" b="7847"/>
          <a:stretch/>
        </p:blipFill>
        <p:spPr>
          <a:xfrm>
            <a:off x="0" y="-17361"/>
            <a:ext cx="12192000" cy="687536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04F76A1-6BEE-019F-9EAC-FF8F9BE30C70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7105060" y="2568523"/>
            <a:ext cx="279588" cy="12742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41CA2CF-B189-0829-359E-FB70A7D56FF3}"/>
              </a:ext>
            </a:extLst>
          </p:cNvPr>
          <p:cNvSpPr txBox="1"/>
          <p:nvPr/>
        </p:nvSpPr>
        <p:spPr>
          <a:xfrm>
            <a:off x="4927224" y="1737526"/>
            <a:ext cx="4355671" cy="830997"/>
          </a:xfrm>
          <a:prstGeom prst="rect">
            <a:avLst/>
          </a:prstGeom>
          <a:solidFill>
            <a:schemeClr val="accent6">
              <a:lumMod val="40000"/>
              <a:lumOff val="60000"/>
              <a:alpha val="74902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Maximum number of customers at this building today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2FC90C5-6511-A527-8F99-E06525F99A95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4629874" y="4016415"/>
            <a:ext cx="2509911" cy="73631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A017914-20CC-8D72-6065-22D0E0ADAE2F}"/>
              </a:ext>
            </a:extLst>
          </p:cNvPr>
          <p:cNvSpPr txBox="1"/>
          <p:nvPr/>
        </p:nvSpPr>
        <p:spPr>
          <a:xfrm>
            <a:off x="2440598" y="4337233"/>
            <a:ext cx="2189276" cy="830997"/>
          </a:xfrm>
          <a:prstGeom prst="rect">
            <a:avLst/>
          </a:prstGeom>
          <a:solidFill>
            <a:schemeClr val="accent6">
              <a:lumMod val="40000"/>
              <a:lumOff val="60000"/>
              <a:alpha val="74902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Fraction you’ve “captured”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74126D3-C5B2-DB54-A998-8081A32C086E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7639291" y="3429000"/>
            <a:ext cx="812156" cy="3327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5E120E9-8A29-15F8-565E-49518B226385}"/>
              </a:ext>
            </a:extLst>
          </p:cNvPr>
          <p:cNvSpPr txBox="1"/>
          <p:nvPr/>
        </p:nvSpPr>
        <p:spPr>
          <a:xfrm>
            <a:off x="8451447" y="3013501"/>
            <a:ext cx="1874829" cy="830997"/>
          </a:xfrm>
          <a:prstGeom prst="rect">
            <a:avLst/>
          </a:prstGeom>
          <a:solidFill>
            <a:schemeClr val="accent6">
              <a:lumMod val="40000"/>
              <a:lumOff val="60000"/>
              <a:alpha val="74902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Fraction you haven’t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9EAD770-CCFF-FC7E-8FCC-93391E7629B0}"/>
              </a:ext>
            </a:extLst>
          </p:cNvPr>
          <p:cNvSpPr txBox="1"/>
          <p:nvPr/>
        </p:nvSpPr>
        <p:spPr>
          <a:xfrm>
            <a:off x="6530184" y="5290687"/>
            <a:ext cx="4355671" cy="830997"/>
          </a:xfrm>
          <a:prstGeom prst="rect">
            <a:avLst/>
          </a:prstGeom>
          <a:solidFill>
            <a:schemeClr val="accent6">
              <a:lumMod val="40000"/>
              <a:lumOff val="60000"/>
              <a:alpha val="74902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(Capture more by placing trucks closer to buildings)</a:t>
            </a:r>
          </a:p>
        </p:txBody>
      </p:sp>
    </p:spTree>
    <p:extLst>
      <p:ext uri="{BB962C8B-B14F-4D97-AF65-F5344CB8AC3E}">
        <p14:creationId xmlns:p14="http://schemas.microsoft.com/office/powerpoint/2010/main" val="207527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ADC2111D-9C7E-9F4F-90AD-0B5B361ED6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5" y="0"/>
            <a:ext cx="1218533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2A05E2-ACB9-4F4F-89B0-F11207B62E47}"/>
              </a:ext>
            </a:extLst>
          </p:cNvPr>
          <p:cNvSpPr/>
          <p:nvPr/>
        </p:nvSpPr>
        <p:spPr>
          <a:xfrm>
            <a:off x="8854633" y="0"/>
            <a:ext cx="3055716" cy="451413"/>
          </a:xfrm>
          <a:prstGeom prst="rect">
            <a:avLst/>
          </a:prstGeom>
          <a:solidFill>
            <a:srgbClr val="2B9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447203-6A60-A9FF-CC9E-F487A72BB908}"/>
              </a:ext>
            </a:extLst>
          </p:cNvPr>
          <p:cNvSpPr txBox="1"/>
          <p:nvPr/>
        </p:nvSpPr>
        <p:spPr>
          <a:xfrm>
            <a:off x="7271697" y="4120589"/>
            <a:ext cx="4462697" cy="461665"/>
          </a:xfrm>
          <a:prstGeom prst="rect">
            <a:avLst/>
          </a:prstGeom>
          <a:solidFill>
            <a:schemeClr val="accent6">
              <a:lumMod val="40000"/>
              <a:lumOff val="60000"/>
              <a:alpha val="74902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Drag truck to new spot to move it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58B1CCB-AA40-2707-D80B-46DE2FE23D2B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3775202" y="5500868"/>
            <a:ext cx="171764" cy="72631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4FAE73D-C937-5213-69EF-391E789955A1}"/>
              </a:ext>
            </a:extLst>
          </p:cNvPr>
          <p:cNvSpPr txBox="1"/>
          <p:nvPr/>
        </p:nvSpPr>
        <p:spPr>
          <a:xfrm>
            <a:off x="2178835" y="5039203"/>
            <a:ext cx="3192734" cy="461665"/>
          </a:xfrm>
          <a:prstGeom prst="rect">
            <a:avLst/>
          </a:prstGeom>
          <a:solidFill>
            <a:schemeClr val="accent6">
              <a:lumMod val="40000"/>
              <a:lumOff val="60000"/>
              <a:alpha val="74902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Or to trash to remove it</a:t>
            </a:r>
          </a:p>
        </p:txBody>
      </p:sp>
    </p:spTree>
    <p:extLst>
      <p:ext uri="{BB962C8B-B14F-4D97-AF65-F5344CB8AC3E}">
        <p14:creationId xmlns:p14="http://schemas.microsoft.com/office/powerpoint/2010/main" val="185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ADC2111D-9C7E-9F4F-90AD-0B5B361ED6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5" y="0"/>
            <a:ext cx="1218533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2A05E2-ACB9-4F4F-89B0-F11207B62E47}"/>
              </a:ext>
            </a:extLst>
          </p:cNvPr>
          <p:cNvSpPr/>
          <p:nvPr/>
        </p:nvSpPr>
        <p:spPr>
          <a:xfrm>
            <a:off x="8854633" y="0"/>
            <a:ext cx="3055716" cy="451413"/>
          </a:xfrm>
          <a:prstGeom prst="rect">
            <a:avLst/>
          </a:prstGeom>
          <a:solidFill>
            <a:srgbClr val="2B9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04F76A1-6BEE-019F-9EAC-FF8F9BE30C70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8010572" y="4726923"/>
            <a:ext cx="393531" cy="168990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41CA2CF-B189-0829-359E-FB70A7D56FF3}"/>
              </a:ext>
            </a:extLst>
          </p:cNvPr>
          <p:cNvSpPr txBox="1"/>
          <p:nvPr/>
        </p:nvSpPr>
        <p:spPr>
          <a:xfrm>
            <a:off x="5708076" y="4265258"/>
            <a:ext cx="5392054" cy="461665"/>
          </a:xfrm>
          <a:prstGeom prst="rect">
            <a:avLst/>
          </a:prstGeom>
          <a:solidFill>
            <a:schemeClr val="accent6">
              <a:lumMod val="40000"/>
              <a:lumOff val="60000"/>
              <a:alpha val="74902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Satisfied with your solution? Click DONE</a:t>
            </a:r>
          </a:p>
        </p:txBody>
      </p:sp>
    </p:spTree>
    <p:extLst>
      <p:ext uri="{BB962C8B-B14F-4D97-AF65-F5344CB8AC3E}">
        <p14:creationId xmlns:p14="http://schemas.microsoft.com/office/powerpoint/2010/main" val="3628218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map&#10;&#10;Description automatically generated with medium confidence">
            <a:extLst>
              <a:ext uri="{FF2B5EF4-FFF2-40B4-BE49-F238E27FC236}">
                <a16:creationId xmlns:a16="http://schemas.microsoft.com/office/drawing/2014/main" id="{257431EF-E467-0143-8A86-53BBF6FA71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5" y="0"/>
            <a:ext cx="1218533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9F271F-EF5B-D941-BA55-C65C6FBB83EA}"/>
              </a:ext>
            </a:extLst>
          </p:cNvPr>
          <p:cNvSpPr/>
          <p:nvPr/>
        </p:nvSpPr>
        <p:spPr>
          <a:xfrm>
            <a:off x="8947230" y="0"/>
            <a:ext cx="3148314" cy="451413"/>
          </a:xfrm>
          <a:prstGeom prst="rect">
            <a:avLst/>
          </a:prstGeom>
          <a:solidFill>
            <a:srgbClr val="174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555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C79FEA85-E514-2F82-2771-6EB2B0F15791}"/>
              </a:ext>
            </a:extLst>
          </p:cNvPr>
          <p:cNvGrpSpPr/>
          <p:nvPr/>
        </p:nvGrpSpPr>
        <p:grpSpPr>
          <a:xfrm>
            <a:off x="3335" y="0"/>
            <a:ext cx="12185330" cy="6858000"/>
            <a:chOff x="3335" y="0"/>
            <a:chExt cx="12185330" cy="6858000"/>
          </a:xfrm>
        </p:grpSpPr>
        <p:pic>
          <p:nvPicPr>
            <p:cNvPr id="4" name="Picture 3" descr="Map&#10;&#10;Description automatically generated">
              <a:extLst>
                <a:ext uri="{FF2B5EF4-FFF2-40B4-BE49-F238E27FC236}">
                  <a16:creationId xmlns:a16="http://schemas.microsoft.com/office/drawing/2014/main" id="{ADC2111D-9C7E-9F4F-90AD-0B5B361ED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" y="0"/>
              <a:ext cx="12185330" cy="68580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B2A05E2-ACB9-4F4F-89B0-F11207B62E47}"/>
                </a:ext>
              </a:extLst>
            </p:cNvPr>
            <p:cNvSpPr/>
            <p:nvPr/>
          </p:nvSpPr>
          <p:spPr>
            <a:xfrm>
              <a:off x="8854633" y="0"/>
              <a:ext cx="3055716" cy="451413"/>
            </a:xfrm>
            <a:prstGeom prst="rect">
              <a:avLst/>
            </a:prstGeom>
            <a:solidFill>
              <a:srgbClr val="2B93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04F76A1-6BEE-019F-9EAC-FF8F9BE30C70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9658716" y="1230923"/>
            <a:ext cx="493469" cy="63110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41CA2CF-B189-0829-359E-FB70A7D56FF3}"/>
              </a:ext>
            </a:extLst>
          </p:cNvPr>
          <p:cNvSpPr txBox="1"/>
          <p:nvPr/>
        </p:nvSpPr>
        <p:spPr>
          <a:xfrm>
            <a:off x="8767799" y="1862027"/>
            <a:ext cx="1781834" cy="461665"/>
          </a:xfrm>
          <a:prstGeom prst="rect">
            <a:avLst/>
          </a:prstGeom>
          <a:solidFill>
            <a:schemeClr val="accent6">
              <a:lumMod val="40000"/>
              <a:lumOff val="60000"/>
              <a:alpha val="74902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Zoom in/out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0AAEABE-A5E4-9B25-0012-3089C4793B5F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8427104" y="1000090"/>
            <a:ext cx="710159" cy="23083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BE70540-4B31-9E87-5A0E-63279D3CB7E6}"/>
              </a:ext>
            </a:extLst>
          </p:cNvPr>
          <p:cNvSpPr txBox="1"/>
          <p:nvPr/>
        </p:nvSpPr>
        <p:spPr>
          <a:xfrm>
            <a:off x="6426556" y="1000090"/>
            <a:ext cx="2000548" cy="461665"/>
          </a:xfrm>
          <a:prstGeom prst="rect">
            <a:avLst/>
          </a:prstGeom>
          <a:solidFill>
            <a:schemeClr val="accent6">
              <a:lumMod val="40000"/>
              <a:lumOff val="60000"/>
              <a:alpha val="74902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Sounds on/off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AF2806E-FBC9-8D79-CBBF-6590D86CFC34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11043102" y="1230923"/>
            <a:ext cx="27984" cy="146761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C25B531-0824-495C-2E76-1252AF28536B}"/>
              </a:ext>
            </a:extLst>
          </p:cNvPr>
          <p:cNvSpPr txBox="1"/>
          <p:nvPr/>
        </p:nvSpPr>
        <p:spPr>
          <a:xfrm>
            <a:off x="9977746" y="2698540"/>
            <a:ext cx="2130711" cy="461665"/>
          </a:xfrm>
          <a:prstGeom prst="rect">
            <a:avLst/>
          </a:prstGeom>
          <a:solidFill>
            <a:schemeClr val="accent6">
              <a:lumMod val="40000"/>
              <a:lumOff val="60000"/>
              <a:alpha val="74902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View newsfeed</a:t>
            </a:r>
          </a:p>
        </p:txBody>
      </p:sp>
    </p:spTree>
    <p:extLst>
      <p:ext uri="{BB962C8B-B14F-4D97-AF65-F5344CB8AC3E}">
        <p14:creationId xmlns:p14="http://schemas.microsoft.com/office/powerpoint/2010/main" val="428712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ADC2111D-9C7E-9F4F-90AD-0B5B361ED6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7864" r="43246" b="35385"/>
          <a:stretch/>
        </p:blipFill>
        <p:spPr>
          <a:xfrm>
            <a:off x="-8370" y="0"/>
            <a:ext cx="12200370" cy="686629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04F76A1-6BEE-019F-9EAC-FF8F9BE30C70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2131185" y="2601417"/>
            <a:ext cx="1120914" cy="63573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41CA2CF-B189-0829-359E-FB70A7D56FF3}"/>
              </a:ext>
            </a:extLst>
          </p:cNvPr>
          <p:cNvSpPr txBox="1"/>
          <p:nvPr/>
        </p:nvSpPr>
        <p:spPr>
          <a:xfrm>
            <a:off x="3252099" y="2698540"/>
            <a:ext cx="3550139" cy="1077218"/>
          </a:xfrm>
          <a:prstGeom prst="rect">
            <a:avLst/>
          </a:prstGeom>
          <a:solidFill>
            <a:schemeClr val="accent6">
              <a:lumMod val="40000"/>
              <a:lumOff val="60000"/>
              <a:alpha val="74902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Dots represent customers:</a:t>
            </a:r>
          </a:p>
          <a:p>
            <a:r>
              <a:rPr lang="en-US" sz="2000" b="1" dirty="0">
                <a:solidFill>
                  <a:schemeClr val="accent1"/>
                </a:solidFill>
              </a:rPr>
              <a:t>Size indicates demand</a:t>
            </a:r>
          </a:p>
          <a:p>
            <a:r>
              <a:rPr lang="en-US" sz="2000" b="1" dirty="0">
                <a:solidFill>
                  <a:schemeClr val="accent1"/>
                </a:solidFill>
              </a:rPr>
              <a:t>Color indicates % capture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0AAEABE-A5E4-9B25-0012-3089C4793B5F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2438011" y="1461756"/>
            <a:ext cx="1397356" cy="40027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BE70540-4B31-9E87-5A0E-63279D3CB7E6}"/>
              </a:ext>
            </a:extLst>
          </p:cNvPr>
          <p:cNvSpPr txBox="1"/>
          <p:nvPr/>
        </p:nvSpPr>
        <p:spPr>
          <a:xfrm>
            <a:off x="3835367" y="1230923"/>
            <a:ext cx="1606530" cy="461665"/>
          </a:xfrm>
          <a:prstGeom prst="rect">
            <a:avLst/>
          </a:prstGeom>
          <a:solidFill>
            <a:schemeClr val="accent6">
              <a:lumMod val="40000"/>
              <a:lumOff val="60000"/>
              <a:alpha val="74902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“</a:t>
            </a:r>
            <a:r>
              <a:rPr lang="en-US" sz="2400" b="1" dirty="0" err="1">
                <a:solidFill>
                  <a:schemeClr val="accent1"/>
                </a:solidFill>
              </a:rPr>
              <a:t>Minimap</a:t>
            </a:r>
            <a:r>
              <a:rPr lang="en-US" sz="2400" b="1" dirty="0">
                <a:solidFill>
                  <a:schemeClr val="accent1"/>
                </a:solidFill>
              </a:rPr>
              <a:t>”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AF2806E-FBC9-8D79-CBBF-6590D86CFC34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2808070" y="6243466"/>
            <a:ext cx="1027297" cy="30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C25B531-0824-495C-2E76-1252AF28536B}"/>
              </a:ext>
            </a:extLst>
          </p:cNvPr>
          <p:cNvSpPr txBox="1"/>
          <p:nvPr/>
        </p:nvSpPr>
        <p:spPr>
          <a:xfrm>
            <a:off x="3835367" y="6012633"/>
            <a:ext cx="2273508" cy="461665"/>
          </a:xfrm>
          <a:prstGeom prst="rect">
            <a:avLst/>
          </a:prstGeom>
          <a:solidFill>
            <a:schemeClr val="accent6">
              <a:lumMod val="40000"/>
              <a:lumOff val="60000"/>
              <a:alpha val="74902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Collapse sidebar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4B2589B-A17A-B88E-AA8A-4A27BD41C81C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2438011" y="5347956"/>
            <a:ext cx="1027297" cy="30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62E21F0-3598-49B9-4E50-ADD4A6C139B5}"/>
              </a:ext>
            </a:extLst>
          </p:cNvPr>
          <p:cNvSpPr txBox="1"/>
          <p:nvPr/>
        </p:nvSpPr>
        <p:spPr>
          <a:xfrm>
            <a:off x="3465308" y="5117123"/>
            <a:ext cx="4275145" cy="461665"/>
          </a:xfrm>
          <a:prstGeom prst="rect">
            <a:avLst/>
          </a:prstGeom>
          <a:solidFill>
            <a:schemeClr val="accent6">
              <a:lumMod val="40000"/>
              <a:lumOff val="60000"/>
              <a:alpha val="74902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Total profit over all rounds/days</a:t>
            </a:r>
          </a:p>
        </p:txBody>
      </p:sp>
    </p:spTree>
    <p:extLst>
      <p:ext uri="{BB962C8B-B14F-4D97-AF65-F5344CB8AC3E}">
        <p14:creationId xmlns:p14="http://schemas.microsoft.com/office/powerpoint/2010/main" val="3166846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46C5F81-8F22-A240-A759-7F7D2C1BCA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25" y="-1"/>
            <a:ext cx="12145700" cy="6857999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17D4BDA0-E4F3-AC46-89AF-CE9CAF551AE9}"/>
              </a:ext>
            </a:extLst>
          </p:cNvPr>
          <p:cNvSpPr/>
          <p:nvPr/>
        </p:nvSpPr>
        <p:spPr>
          <a:xfrm>
            <a:off x="0" y="-1"/>
            <a:ext cx="8252950" cy="6858000"/>
          </a:xfrm>
          <a:custGeom>
            <a:avLst/>
            <a:gdLst>
              <a:gd name="connsiteX0" fmla="*/ 0 w 5591331"/>
              <a:gd name="connsiteY0" fmla="*/ 0 h 6858000"/>
              <a:gd name="connsiteX1" fmla="*/ 5591331 w 5591331"/>
              <a:gd name="connsiteY1" fmla="*/ 0 h 6858000"/>
              <a:gd name="connsiteX2" fmla="*/ 5591331 w 5591331"/>
              <a:gd name="connsiteY2" fmla="*/ 6858000 h 6858000"/>
              <a:gd name="connsiteX3" fmla="*/ 0 w 5591331"/>
              <a:gd name="connsiteY3" fmla="*/ 6858000 h 6858000"/>
              <a:gd name="connsiteX4" fmla="*/ 0 w 5591331"/>
              <a:gd name="connsiteY4" fmla="*/ 0 h 6858000"/>
              <a:gd name="connsiteX0" fmla="*/ 0 w 7974767"/>
              <a:gd name="connsiteY0" fmla="*/ 0 h 6858000"/>
              <a:gd name="connsiteX1" fmla="*/ 5591331 w 7974767"/>
              <a:gd name="connsiteY1" fmla="*/ 0 h 6858000"/>
              <a:gd name="connsiteX2" fmla="*/ 7974767 w 7974767"/>
              <a:gd name="connsiteY2" fmla="*/ 6858000 h 6858000"/>
              <a:gd name="connsiteX3" fmla="*/ 0 w 7974767"/>
              <a:gd name="connsiteY3" fmla="*/ 6858000 h 6858000"/>
              <a:gd name="connsiteX4" fmla="*/ 0 w 797476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4767" h="6858000">
                <a:moveTo>
                  <a:pt x="0" y="0"/>
                </a:moveTo>
                <a:lnTo>
                  <a:pt x="5591331" y="0"/>
                </a:lnTo>
                <a:lnTo>
                  <a:pt x="797476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A1A3B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82B18D-E020-9F47-8D94-9CAAEEEE5ED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Coping with Uncertainty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E91BB3B-942D-4D4F-B0C7-7D2735F950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347" y="717020"/>
            <a:ext cx="1636778" cy="43801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B17F5B-DD1E-3B44-9200-6F6168370056}"/>
              </a:ext>
            </a:extLst>
          </p:cNvPr>
          <p:cNvCxnSpPr>
            <a:cxnSpLocks/>
          </p:cNvCxnSpPr>
          <p:nvPr/>
        </p:nvCxnSpPr>
        <p:spPr>
          <a:xfrm>
            <a:off x="914407" y="4106034"/>
            <a:ext cx="39319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5FC8E5A7-D3C2-9D44-A12D-41F18C7E1C4C}"/>
              </a:ext>
            </a:extLst>
          </p:cNvPr>
          <p:cNvSpPr txBox="1">
            <a:spLocks/>
          </p:cNvSpPr>
          <p:nvPr/>
        </p:nvSpPr>
        <p:spPr>
          <a:xfrm>
            <a:off x="46300" y="6493743"/>
            <a:ext cx="5810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700" kern="1200" dirty="0" smtClean="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© 2022 </a:t>
            </a:r>
            <a:r>
              <a:rPr lang="en-US" dirty="0" err="1">
                <a:solidFill>
                  <a:schemeClr val="bg1"/>
                </a:solidFill>
              </a:rPr>
              <a:t>Gurobi</a:t>
            </a:r>
            <a:r>
              <a:rPr lang="en-US" dirty="0">
                <a:solidFill>
                  <a:schemeClr val="bg1"/>
                </a:solidFill>
              </a:rPr>
              <a:t> Optimization, LLC. Confidential, All Rights Reserved | </a:t>
            </a:r>
            <a:fld id="{CDF6EA6A-59C7-4E41-A68B-1DF3A502FE69}" type="slidenum">
              <a:rPr smtClean="0">
                <a:solidFill>
                  <a:schemeClr val="bg1"/>
                </a:solidFill>
              </a:rPr>
              <a:pPr algn="l"/>
              <a:t>17</a:t>
            </a:fld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871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AF36B358-9EEA-A9BC-9575-00D8DC38D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180" y="2717800"/>
            <a:ext cx="4373820" cy="3513758"/>
          </a:xfrm>
        </p:spPr>
        <p:txBody>
          <a:bodyPr/>
          <a:lstStyle/>
          <a:p>
            <a:r>
              <a:rPr lang="en-US" sz="2400" dirty="0">
                <a:solidFill>
                  <a:schemeClr val="tx2"/>
                </a:solidFill>
              </a:rPr>
              <a:t>The numbers on the buildings represent demand </a:t>
            </a:r>
            <a:r>
              <a:rPr lang="en-US" sz="2400" b="1" dirty="0">
                <a:solidFill>
                  <a:schemeClr val="accent1"/>
                </a:solidFill>
              </a:rPr>
              <a:t>forecasts.</a:t>
            </a:r>
            <a:endParaRPr lang="en-US" sz="2400" dirty="0">
              <a:solidFill>
                <a:schemeClr val="accent1"/>
              </a:solidFill>
            </a:endParaRPr>
          </a:p>
          <a:p>
            <a:r>
              <a:rPr lang="en-US" sz="2400" dirty="0"/>
              <a:t>Error bars indicate the range of possible values.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CB6EFDBC-5AE6-FE45-6B2A-9E7F93449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4319" y="6652644"/>
            <a:ext cx="4698185" cy="20535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© 2022 </a:t>
            </a:r>
            <a:r>
              <a:rPr lang="en-US" err="1"/>
              <a:t>Gurobi</a:t>
            </a:r>
            <a:r>
              <a:rPr lang="en-US"/>
              <a:t> Optimization, LLC. Confidential, All Rights Reserved | </a:t>
            </a:r>
            <a:fld id="{CDF6EA6A-59C7-4E41-A68B-1DF3A502FE69}" type="slidenum">
              <a:rPr smtClean="0"/>
              <a:pPr>
                <a:spcAft>
                  <a:spcPts val="600"/>
                </a:spcAft>
              </a:pPr>
              <a:t>18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040B8E-4997-1ED9-4A58-8F71D95D7727}"/>
              </a:ext>
            </a:extLst>
          </p:cNvPr>
          <p:cNvSpPr txBox="1"/>
          <p:nvPr/>
        </p:nvSpPr>
        <p:spPr>
          <a:xfrm>
            <a:off x="422469" y="1564083"/>
            <a:ext cx="4405146" cy="884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91440" indent="-91440">
              <a:lnSpc>
                <a:spcPct val="70000"/>
              </a:lnSpc>
              <a:spcAft>
                <a:spcPts val="600"/>
              </a:spcAft>
              <a:buFont typeface="System Font Regular"/>
              <a:buChar char=" "/>
            </a:pPr>
            <a:r>
              <a:rPr lang="en-US" sz="4000" dirty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Round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81F98A-A6F6-3C5F-9A9B-D099698CBB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4"/>
          <a:stretch/>
        </p:blipFill>
        <p:spPr>
          <a:xfrm>
            <a:off x="5008840" y="1182368"/>
            <a:ext cx="7183160" cy="449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37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AF36B358-9EEA-A9BC-9575-00D8DC38D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180" y="2717800"/>
            <a:ext cx="4373820" cy="3513758"/>
          </a:xfrm>
        </p:spPr>
        <p:txBody>
          <a:bodyPr/>
          <a:lstStyle/>
          <a:p>
            <a:r>
              <a:rPr lang="en-US" sz="2400" dirty="0">
                <a:solidFill>
                  <a:schemeClr val="tx2"/>
                </a:solidFill>
              </a:rPr>
              <a:t>Your solution (and </a:t>
            </a:r>
            <a:r>
              <a:rPr lang="en-US" sz="2400" dirty="0" err="1">
                <a:solidFill>
                  <a:schemeClr val="tx2"/>
                </a:solidFill>
              </a:rPr>
              <a:t>Gurobi’s</a:t>
            </a:r>
            <a:r>
              <a:rPr lang="en-US" sz="2400" dirty="0">
                <a:solidFill>
                  <a:schemeClr val="tx2"/>
                </a:solidFill>
              </a:rPr>
              <a:t>) are </a:t>
            </a:r>
            <a:r>
              <a:rPr lang="en-US" sz="2400" b="1" dirty="0">
                <a:solidFill>
                  <a:schemeClr val="tx2"/>
                </a:solidFill>
              </a:rPr>
              <a:t>evaluated </a:t>
            </a:r>
            <a:r>
              <a:rPr lang="en-US" sz="2400" dirty="0">
                <a:solidFill>
                  <a:schemeClr val="tx2"/>
                </a:solidFill>
              </a:rPr>
              <a:t>based on </a:t>
            </a:r>
            <a:r>
              <a:rPr lang="en-US" sz="2400" b="1" dirty="0">
                <a:solidFill>
                  <a:schemeClr val="accent1"/>
                </a:solidFill>
              </a:rPr>
              <a:t>actual</a:t>
            </a:r>
            <a:r>
              <a:rPr lang="en-US" sz="2400" dirty="0">
                <a:solidFill>
                  <a:schemeClr val="tx2"/>
                </a:solidFill>
              </a:rPr>
              <a:t> demands</a:t>
            </a:r>
          </a:p>
          <a:p>
            <a:r>
              <a:rPr lang="en-US" sz="2400" dirty="0">
                <a:solidFill>
                  <a:schemeClr val="tx2"/>
                </a:solidFill>
              </a:rPr>
              <a:t>Even though you (and </a:t>
            </a:r>
            <a:r>
              <a:rPr lang="en-US" sz="2400" dirty="0" err="1">
                <a:solidFill>
                  <a:schemeClr val="tx2"/>
                </a:solidFill>
              </a:rPr>
              <a:t>Gurobi</a:t>
            </a:r>
            <a:r>
              <a:rPr lang="en-US" sz="2400" dirty="0">
                <a:solidFill>
                  <a:schemeClr val="tx2"/>
                </a:solidFill>
              </a:rPr>
              <a:t>) only have </a:t>
            </a:r>
            <a:r>
              <a:rPr lang="en-US" sz="2400" b="1" dirty="0">
                <a:solidFill>
                  <a:schemeClr val="accent1"/>
                </a:solidFill>
              </a:rPr>
              <a:t>forecasts</a:t>
            </a:r>
            <a:r>
              <a:rPr lang="en-US" sz="2400" dirty="0">
                <a:solidFill>
                  <a:schemeClr val="tx2"/>
                </a:solidFill>
              </a:rPr>
              <a:t> when </a:t>
            </a:r>
            <a:r>
              <a:rPr lang="en-US" sz="2400" b="1" dirty="0">
                <a:solidFill>
                  <a:schemeClr val="tx2"/>
                </a:solidFill>
              </a:rPr>
              <a:t>planning.</a:t>
            </a:r>
            <a:endParaRPr lang="en-US" sz="2400" b="1" dirty="0"/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CB6EFDBC-5AE6-FE45-6B2A-9E7F93449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4319" y="6652644"/>
            <a:ext cx="4698185" cy="20535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© 2022 </a:t>
            </a:r>
            <a:r>
              <a:rPr lang="en-US" err="1"/>
              <a:t>Gurobi</a:t>
            </a:r>
            <a:r>
              <a:rPr lang="en-US"/>
              <a:t> Optimization, LLC. Confidential, All Rights Reserved | </a:t>
            </a:r>
            <a:fld id="{CDF6EA6A-59C7-4E41-A68B-1DF3A502FE69}" type="slidenum">
              <a:rPr smtClean="0"/>
              <a:pPr>
                <a:spcAft>
                  <a:spcPts val="600"/>
                </a:spcAft>
              </a:pPr>
              <a:t>19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040B8E-4997-1ED9-4A58-8F71D95D7727}"/>
              </a:ext>
            </a:extLst>
          </p:cNvPr>
          <p:cNvSpPr txBox="1"/>
          <p:nvPr/>
        </p:nvSpPr>
        <p:spPr>
          <a:xfrm>
            <a:off x="422469" y="1564083"/>
            <a:ext cx="4405146" cy="884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91440" indent="-91440">
              <a:lnSpc>
                <a:spcPct val="70000"/>
              </a:lnSpc>
              <a:spcAft>
                <a:spcPts val="600"/>
              </a:spcAft>
              <a:buFont typeface="System Font Regular"/>
              <a:buChar char=" "/>
            </a:pPr>
            <a:r>
              <a:rPr lang="en-US" sz="4000" dirty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Round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5A78AE-BF76-5D9F-BC1B-2A8247C728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5398" y="694874"/>
            <a:ext cx="7186602" cy="546825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5487861-5C18-3E92-AC39-7D5EE5893164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6795633" y="4400671"/>
            <a:ext cx="790938" cy="2325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F7B4627-AB99-09FD-534B-14575F23F0F8}"/>
              </a:ext>
            </a:extLst>
          </p:cNvPr>
          <p:cNvSpPr txBox="1"/>
          <p:nvPr/>
        </p:nvSpPr>
        <p:spPr>
          <a:xfrm>
            <a:off x="5796642" y="4402386"/>
            <a:ext cx="998991" cy="461665"/>
          </a:xfrm>
          <a:prstGeom prst="rect">
            <a:avLst/>
          </a:prstGeom>
          <a:solidFill>
            <a:schemeClr val="accent6">
              <a:lumMod val="40000"/>
              <a:lumOff val="60000"/>
              <a:alpha val="74902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Actual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B9A7E3F-0ECF-51C3-1718-B7059A663CB0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7764354" y="4537276"/>
            <a:ext cx="475274" cy="5100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58E14C7-E9A4-C440-EFA8-D30111527476}"/>
              </a:ext>
            </a:extLst>
          </p:cNvPr>
          <p:cNvSpPr txBox="1"/>
          <p:nvPr/>
        </p:nvSpPr>
        <p:spPr>
          <a:xfrm>
            <a:off x="7612533" y="5047345"/>
            <a:ext cx="1254189" cy="461665"/>
          </a:xfrm>
          <a:prstGeom prst="rect">
            <a:avLst/>
          </a:prstGeom>
          <a:solidFill>
            <a:schemeClr val="accent6">
              <a:lumMod val="40000"/>
              <a:lumOff val="60000"/>
              <a:alpha val="74902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Forecast</a:t>
            </a:r>
          </a:p>
        </p:txBody>
      </p:sp>
    </p:spTree>
    <p:extLst>
      <p:ext uri="{BB962C8B-B14F-4D97-AF65-F5344CB8AC3E}">
        <p14:creationId xmlns:p14="http://schemas.microsoft.com/office/powerpoint/2010/main" val="1730480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1CD3180-4908-AE42-AD83-667981390C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60707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66E5CC-4403-5F41-8134-0DB3A13740C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53400" y="714171"/>
            <a:ext cx="3759200" cy="884238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C9856A-7162-8E43-B139-0CD73B9A64E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53400" y="2123870"/>
            <a:ext cx="3759200" cy="4365823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Introduction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Coping with Uncertainty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Optimization 101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AA8F6EE-EE94-D14E-AD56-E3689E1F84A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6343649" y="6493743"/>
            <a:ext cx="5810250" cy="365125"/>
          </a:xfrm>
        </p:spPr>
        <p:txBody>
          <a:bodyPr/>
          <a:lstStyle/>
          <a:p>
            <a:r>
              <a:rPr lang="en-US" dirty="0"/>
              <a:t>© 2022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 | </a:t>
            </a:r>
            <a:fld id="{CDF6EA6A-59C7-4E41-A68B-1DF3A502FE69}" type="slidenum">
              <a:rPr smtClean="0"/>
              <a:pPr/>
              <a:t>2</a:t>
            </a:fld>
            <a:endParaRPr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2494224-0AAC-1D47-80CA-949BD88D6844}"/>
              </a:ext>
            </a:extLst>
          </p:cNvPr>
          <p:cNvSpPr/>
          <p:nvPr/>
        </p:nvSpPr>
        <p:spPr>
          <a:xfrm rot="5400000">
            <a:off x="2167102" y="1168791"/>
            <a:ext cx="3522001" cy="7865209"/>
          </a:xfrm>
          <a:custGeom>
            <a:avLst/>
            <a:gdLst>
              <a:gd name="connsiteX0" fmla="*/ 0 w 6779077"/>
              <a:gd name="connsiteY0" fmla="*/ 0 h 6858000"/>
              <a:gd name="connsiteX1" fmla="*/ 6779077 w 6779077"/>
              <a:gd name="connsiteY1" fmla="*/ 0 h 6858000"/>
              <a:gd name="connsiteX2" fmla="*/ 6779077 w 6779077"/>
              <a:gd name="connsiteY2" fmla="*/ 6858000 h 6858000"/>
              <a:gd name="connsiteX3" fmla="*/ 0 w 6779077"/>
              <a:gd name="connsiteY3" fmla="*/ 6858000 h 6858000"/>
              <a:gd name="connsiteX4" fmla="*/ 0 w 6779077"/>
              <a:gd name="connsiteY4" fmla="*/ 0 h 6858000"/>
              <a:gd name="connsiteX0" fmla="*/ 0 w 6779077"/>
              <a:gd name="connsiteY0" fmla="*/ 0 h 6858000"/>
              <a:gd name="connsiteX1" fmla="*/ 6779077 w 6779077"/>
              <a:gd name="connsiteY1" fmla="*/ 0 h 6858000"/>
              <a:gd name="connsiteX2" fmla="*/ 6779077 w 6779077"/>
              <a:gd name="connsiteY2" fmla="*/ 6858000 h 6858000"/>
              <a:gd name="connsiteX3" fmla="*/ 2671762 w 6779077"/>
              <a:gd name="connsiteY3" fmla="*/ 6858000 h 6858000"/>
              <a:gd name="connsiteX4" fmla="*/ 0 w 6779077"/>
              <a:gd name="connsiteY4" fmla="*/ 0 h 6858000"/>
              <a:gd name="connsiteX0" fmla="*/ 0 w 6779077"/>
              <a:gd name="connsiteY0" fmla="*/ 0 h 6858000"/>
              <a:gd name="connsiteX1" fmla="*/ 6779077 w 6779077"/>
              <a:gd name="connsiteY1" fmla="*/ 0 h 6858000"/>
              <a:gd name="connsiteX2" fmla="*/ 6779077 w 6779077"/>
              <a:gd name="connsiteY2" fmla="*/ 6858000 h 6858000"/>
              <a:gd name="connsiteX3" fmla="*/ 3743325 w 6779077"/>
              <a:gd name="connsiteY3" fmla="*/ 6000750 h 6858000"/>
              <a:gd name="connsiteX4" fmla="*/ 0 w 6779077"/>
              <a:gd name="connsiteY4" fmla="*/ 0 h 6858000"/>
              <a:gd name="connsiteX0" fmla="*/ 0 w 6779077"/>
              <a:gd name="connsiteY0" fmla="*/ 0 h 6872287"/>
              <a:gd name="connsiteX1" fmla="*/ 6779077 w 6779077"/>
              <a:gd name="connsiteY1" fmla="*/ 0 h 6872287"/>
              <a:gd name="connsiteX2" fmla="*/ 6779077 w 6779077"/>
              <a:gd name="connsiteY2" fmla="*/ 6858000 h 6872287"/>
              <a:gd name="connsiteX3" fmla="*/ 4186237 w 6779077"/>
              <a:gd name="connsiteY3" fmla="*/ 6872287 h 6872287"/>
              <a:gd name="connsiteX4" fmla="*/ 0 w 6779077"/>
              <a:gd name="connsiteY4" fmla="*/ 0 h 6872287"/>
              <a:gd name="connsiteX0" fmla="*/ 0 w 6779077"/>
              <a:gd name="connsiteY0" fmla="*/ 0 h 6879311"/>
              <a:gd name="connsiteX1" fmla="*/ 6779077 w 6779077"/>
              <a:gd name="connsiteY1" fmla="*/ 0 h 6879311"/>
              <a:gd name="connsiteX2" fmla="*/ 6779077 w 6779077"/>
              <a:gd name="connsiteY2" fmla="*/ 6879311 h 6879311"/>
              <a:gd name="connsiteX3" fmla="*/ 4186237 w 6779077"/>
              <a:gd name="connsiteY3" fmla="*/ 6872287 h 6879311"/>
              <a:gd name="connsiteX4" fmla="*/ 0 w 6779077"/>
              <a:gd name="connsiteY4" fmla="*/ 0 h 6879311"/>
              <a:gd name="connsiteX0" fmla="*/ 0 w 6779077"/>
              <a:gd name="connsiteY0" fmla="*/ 0 h 6879311"/>
              <a:gd name="connsiteX1" fmla="*/ 6779077 w 6779077"/>
              <a:gd name="connsiteY1" fmla="*/ 0 h 6879311"/>
              <a:gd name="connsiteX2" fmla="*/ 6779077 w 6779077"/>
              <a:gd name="connsiteY2" fmla="*/ 6879311 h 6879311"/>
              <a:gd name="connsiteX3" fmla="*/ 3504925 w 6779077"/>
              <a:gd name="connsiteY3" fmla="*/ 6872287 h 6879311"/>
              <a:gd name="connsiteX4" fmla="*/ 0 w 6779077"/>
              <a:gd name="connsiteY4" fmla="*/ 0 h 6879311"/>
              <a:gd name="connsiteX0" fmla="*/ 0 w 6779077"/>
              <a:gd name="connsiteY0" fmla="*/ 0 h 6879311"/>
              <a:gd name="connsiteX1" fmla="*/ 6779077 w 6779077"/>
              <a:gd name="connsiteY1" fmla="*/ 0 h 6879311"/>
              <a:gd name="connsiteX2" fmla="*/ 6779077 w 6779077"/>
              <a:gd name="connsiteY2" fmla="*/ 6879311 h 6879311"/>
              <a:gd name="connsiteX3" fmla="*/ 2536809 w 6779077"/>
              <a:gd name="connsiteY3" fmla="*/ 6872287 h 6879311"/>
              <a:gd name="connsiteX4" fmla="*/ 0 w 6779077"/>
              <a:gd name="connsiteY4" fmla="*/ 0 h 6879311"/>
              <a:gd name="connsiteX0" fmla="*/ 0 w 14404543"/>
              <a:gd name="connsiteY0" fmla="*/ 0 h 6893628"/>
              <a:gd name="connsiteX1" fmla="*/ 14404543 w 14404543"/>
              <a:gd name="connsiteY1" fmla="*/ 14317 h 6893628"/>
              <a:gd name="connsiteX2" fmla="*/ 14404543 w 14404543"/>
              <a:gd name="connsiteY2" fmla="*/ 6893628 h 6893628"/>
              <a:gd name="connsiteX3" fmla="*/ 10162275 w 14404543"/>
              <a:gd name="connsiteY3" fmla="*/ 6886604 h 6893628"/>
              <a:gd name="connsiteX4" fmla="*/ 0 w 14404543"/>
              <a:gd name="connsiteY4" fmla="*/ 0 h 6893628"/>
              <a:gd name="connsiteX0" fmla="*/ 0 w 14404543"/>
              <a:gd name="connsiteY0" fmla="*/ 1 h 6879311"/>
              <a:gd name="connsiteX1" fmla="*/ 14404543 w 14404543"/>
              <a:gd name="connsiteY1" fmla="*/ 0 h 6879311"/>
              <a:gd name="connsiteX2" fmla="*/ 14404543 w 14404543"/>
              <a:gd name="connsiteY2" fmla="*/ 6879311 h 6879311"/>
              <a:gd name="connsiteX3" fmla="*/ 10162275 w 14404543"/>
              <a:gd name="connsiteY3" fmla="*/ 6872287 h 6879311"/>
              <a:gd name="connsiteX4" fmla="*/ 0 w 14404543"/>
              <a:gd name="connsiteY4" fmla="*/ 1 h 6879311"/>
              <a:gd name="connsiteX0" fmla="*/ 0 w 14404543"/>
              <a:gd name="connsiteY0" fmla="*/ 1 h 6879311"/>
              <a:gd name="connsiteX1" fmla="*/ 14404543 w 14404543"/>
              <a:gd name="connsiteY1" fmla="*/ 0 h 6879311"/>
              <a:gd name="connsiteX2" fmla="*/ 14404543 w 14404543"/>
              <a:gd name="connsiteY2" fmla="*/ 6879311 h 6879311"/>
              <a:gd name="connsiteX3" fmla="*/ 10134241 w 14404543"/>
              <a:gd name="connsiteY3" fmla="*/ 6872287 h 6879311"/>
              <a:gd name="connsiteX4" fmla="*/ 0 w 14404543"/>
              <a:gd name="connsiteY4" fmla="*/ 1 h 6879311"/>
              <a:gd name="connsiteX0" fmla="*/ 0 w 14404543"/>
              <a:gd name="connsiteY0" fmla="*/ 1 h 6879311"/>
              <a:gd name="connsiteX1" fmla="*/ 14404543 w 14404543"/>
              <a:gd name="connsiteY1" fmla="*/ 0 h 6879311"/>
              <a:gd name="connsiteX2" fmla="*/ 14404543 w 14404543"/>
              <a:gd name="connsiteY2" fmla="*/ 6879311 h 6879311"/>
              <a:gd name="connsiteX3" fmla="*/ 10162277 w 14404543"/>
              <a:gd name="connsiteY3" fmla="*/ 6872287 h 6879311"/>
              <a:gd name="connsiteX4" fmla="*/ 0 w 14404543"/>
              <a:gd name="connsiteY4" fmla="*/ 1 h 6879311"/>
              <a:gd name="connsiteX0" fmla="*/ 0 w 14404543"/>
              <a:gd name="connsiteY0" fmla="*/ 1 h 6886620"/>
              <a:gd name="connsiteX1" fmla="*/ 14404543 w 14404543"/>
              <a:gd name="connsiteY1" fmla="*/ 0 h 6886620"/>
              <a:gd name="connsiteX2" fmla="*/ 14404543 w 14404543"/>
              <a:gd name="connsiteY2" fmla="*/ 6879311 h 6886620"/>
              <a:gd name="connsiteX3" fmla="*/ 10162277 w 14404543"/>
              <a:gd name="connsiteY3" fmla="*/ 6886620 h 6886620"/>
              <a:gd name="connsiteX4" fmla="*/ 0 w 14404543"/>
              <a:gd name="connsiteY4" fmla="*/ 1 h 6886620"/>
              <a:gd name="connsiteX0" fmla="*/ 0 w 14404543"/>
              <a:gd name="connsiteY0" fmla="*/ 5230761 h 12117380"/>
              <a:gd name="connsiteX1" fmla="*/ 8507383 w 14404543"/>
              <a:gd name="connsiteY1" fmla="*/ 0 h 12117380"/>
              <a:gd name="connsiteX2" fmla="*/ 14404543 w 14404543"/>
              <a:gd name="connsiteY2" fmla="*/ 12110071 h 12117380"/>
              <a:gd name="connsiteX3" fmla="*/ 10162277 w 14404543"/>
              <a:gd name="connsiteY3" fmla="*/ 12117380 h 12117380"/>
              <a:gd name="connsiteX4" fmla="*/ 0 w 14404543"/>
              <a:gd name="connsiteY4" fmla="*/ 5230761 h 12117380"/>
              <a:gd name="connsiteX0" fmla="*/ -2 w 20833416"/>
              <a:gd name="connsiteY0" fmla="*/ 6952820 h 12117380"/>
              <a:gd name="connsiteX1" fmla="*/ 14936256 w 20833416"/>
              <a:gd name="connsiteY1" fmla="*/ 0 h 12117380"/>
              <a:gd name="connsiteX2" fmla="*/ 20833416 w 20833416"/>
              <a:gd name="connsiteY2" fmla="*/ 12110071 h 12117380"/>
              <a:gd name="connsiteX3" fmla="*/ 16591150 w 20833416"/>
              <a:gd name="connsiteY3" fmla="*/ 12117380 h 12117380"/>
              <a:gd name="connsiteX4" fmla="*/ -2 w 20833416"/>
              <a:gd name="connsiteY4" fmla="*/ 6952820 h 12117380"/>
              <a:gd name="connsiteX0" fmla="*/ 2 w 17110318"/>
              <a:gd name="connsiteY0" fmla="*/ 12125008 h 12125007"/>
              <a:gd name="connsiteX1" fmla="*/ 11213158 w 17110318"/>
              <a:gd name="connsiteY1" fmla="*/ 0 h 12125007"/>
              <a:gd name="connsiteX2" fmla="*/ 17110318 w 17110318"/>
              <a:gd name="connsiteY2" fmla="*/ 12110071 h 12125007"/>
              <a:gd name="connsiteX3" fmla="*/ 12868052 w 17110318"/>
              <a:gd name="connsiteY3" fmla="*/ 12117380 h 12125007"/>
              <a:gd name="connsiteX4" fmla="*/ 2 w 17110318"/>
              <a:gd name="connsiteY4" fmla="*/ 12125008 h 12125007"/>
              <a:gd name="connsiteX0" fmla="*/ -2 w 17110314"/>
              <a:gd name="connsiteY0" fmla="*/ 13265874 h 13265874"/>
              <a:gd name="connsiteX1" fmla="*/ 17061990 w 17110314"/>
              <a:gd name="connsiteY1" fmla="*/ 1 h 13265874"/>
              <a:gd name="connsiteX2" fmla="*/ 17110314 w 17110314"/>
              <a:gd name="connsiteY2" fmla="*/ 13250937 h 13265874"/>
              <a:gd name="connsiteX3" fmla="*/ 12868048 w 17110314"/>
              <a:gd name="connsiteY3" fmla="*/ 13258246 h 13265874"/>
              <a:gd name="connsiteX4" fmla="*/ -2 w 17110314"/>
              <a:gd name="connsiteY4" fmla="*/ 13265874 h 13265874"/>
              <a:gd name="connsiteX0" fmla="*/ 0 w 13388339"/>
              <a:gd name="connsiteY0" fmla="*/ 13265872 h 13265872"/>
              <a:gd name="connsiteX1" fmla="*/ 13340015 w 13388339"/>
              <a:gd name="connsiteY1" fmla="*/ -1 h 13265872"/>
              <a:gd name="connsiteX2" fmla="*/ 13388339 w 13388339"/>
              <a:gd name="connsiteY2" fmla="*/ 13250935 h 13265872"/>
              <a:gd name="connsiteX3" fmla="*/ 9146073 w 13388339"/>
              <a:gd name="connsiteY3" fmla="*/ 13258244 h 13265872"/>
              <a:gd name="connsiteX4" fmla="*/ 0 w 13388339"/>
              <a:gd name="connsiteY4" fmla="*/ 13265872 h 13265872"/>
              <a:gd name="connsiteX0" fmla="*/ 0 w 13405067"/>
              <a:gd name="connsiteY0" fmla="*/ 13331054 h 13331054"/>
              <a:gd name="connsiteX1" fmla="*/ 13405067 w 13405067"/>
              <a:gd name="connsiteY1" fmla="*/ 0 h 13331054"/>
              <a:gd name="connsiteX2" fmla="*/ 13388339 w 13405067"/>
              <a:gd name="connsiteY2" fmla="*/ 13316117 h 13331054"/>
              <a:gd name="connsiteX3" fmla="*/ 9146073 w 13405067"/>
              <a:gd name="connsiteY3" fmla="*/ 13323426 h 13331054"/>
              <a:gd name="connsiteX4" fmla="*/ 0 w 13405067"/>
              <a:gd name="connsiteY4" fmla="*/ 13331054 h 13331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05067" h="13331054">
                <a:moveTo>
                  <a:pt x="0" y="13331054"/>
                </a:moveTo>
                <a:lnTo>
                  <a:pt x="13405067" y="0"/>
                </a:lnTo>
                <a:lnTo>
                  <a:pt x="13388339" y="13316117"/>
                </a:lnTo>
                <a:lnTo>
                  <a:pt x="9146073" y="13323426"/>
                </a:lnTo>
                <a:lnTo>
                  <a:pt x="0" y="13331054"/>
                </a:lnTo>
                <a:close/>
              </a:path>
            </a:pathLst>
          </a:custGeom>
          <a:gradFill>
            <a:gsLst>
              <a:gs pos="86000">
                <a:srgbClr val="0D2044"/>
              </a:gs>
              <a:gs pos="50000">
                <a:srgbClr val="14315D">
                  <a:alpha val="88899"/>
                </a:srgb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933D95D-77C5-4C4B-90D2-1E6018EEF4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152620"/>
            <a:ext cx="1636778" cy="43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9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0F273-E9F3-A935-8971-51B42EFB9C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How should we optimize when demands are random?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705C13E4-F33E-A809-B2EB-EB06C3793E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3134921"/>
              </p:ext>
            </p:extLst>
          </p:nvPr>
        </p:nvGraphicFramePr>
        <p:xfrm>
          <a:off x="770021" y="1629643"/>
          <a:ext cx="10804358" cy="46567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2314502-9419-C620-FB4A-BC7264BCA723}"/>
                  </a:ext>
                </a:extLst>
              </p:cNvPr>
              <p:cNvSpPr txBox="1"/>
              <p:nvPr/>
            </p:nvSpPr>
            <p:spPr>
              <a:xfrm>
                <a:off x="1479460" y="2238177"/>
                <a:ext cx="1638269" cy="8733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maximize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2314502-9419-C620-FB4A-BC7264BCA7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9460" y="2238177"/>
                <a:ext cx="1638269" cy="873316"/>
              </a:xfrm>
              <a:prstGeom prst="rect">
                <a:avLst/>
              </a:prstGeom>
              <a:blipFill>
                <a:blip r:embed="rId7"/>
                <a:stretch>
                  <a:fillRect l="-4615" t="-4348" r="-7692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915D720-5EBD-6D56-9265-65D186368C12}"/>
                  </a:ext>
                </a:extLst>
              </p:cNvPr>
              <p:cNvSpPr txBox="1"/>
              <p:nvPr/>
            </p:nvSpPr>
            <p:spPr>
              <a:xfrm>
                <a:off x="4012458" y="2243948"/>
                <a:ext cx="1638269" cy="86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maximize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915D720-5EBD-6D56-9265-65D186368C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2458" y="2243948"/>
                <a:ext cx="1638269" cy="861774"/>
              </a:xfrm>
              <a:prstGeom prst="rect">
                <a:avLst/>
              </a:prstGeom>
              <a:blipFill>
                <a:blip r:embed="rId8"/>
                <a:stretch>
                  <a:fillRect l="-3846" t="-4348" r="-8462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78A4886-C461-13B8-E41B-8605932FAA29}"/>
                  </a:ext>
                </a:extLst>
              </p:cNvPr>
              <p:cNvSpPr txBox="1"/>
              <p:nvPr/>
            </p:nvSpPr>
            <p:spPr>
              <a:xfrm>
                <a:off x="9078455" y="2243948"/>
                <a:ext cx="1939185" cy="86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maximize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min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78A4886-C461-13B8-E41B-8605932FAA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8455" y="2243948"/>
                <a:ext cx="1939185" cy="861774"/>
              </a:xfrm>
              <a:prstGeom prst="rect">
                <a:avLst/>
              </a:prstGeom>
              <a:blipFill>
                <a:blip r:embed="rId9"/>
                <a:stretch>
                  <a:fillRect l="-3247" t="-4348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7F0BBA0-1DA2-F604-7708-47C4A06A727B}"/>
                  </a:ext>
                </a:extLst>
              </p:cNvPr>
              <p:cNvSpPr txBox="1"/>
              <p:nvPr/>
            </p:nvSpPr>
            <p:spPr>
              <a:xfrm>
                <a:off x="6545456" y="2243948"/>
                <a:ext cx="1638269" cy="86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maximize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7F0BBA0-1DA2-F604-7708-47C4A06A72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5456" y="2243948"/>
                <a:ext cx="1638269" cy="861774"/>
              </a:xfrm>
              <a:prstGeom prst="rect">
                <a:avLst/>
              </a:prstGeom>
              <a:blipFill>
                <a:blip r:embed="rId10"/>
                <a:stretch>
                  <a:fillRect l="-4615" t="-4348" r="-7692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E1BE58D-84E8-8F7C-FB6B-EE765D970413}"/>
              </a:ext>
            </a:extLst>
          </p:cNvPr>
          <p:cNvCxnSpPr>
            <a:cxnSpLocks/>
          </p:cNvCxnSpPr>
          <p:nvPr/>
        </p:nvCxnSpPr>
        <p:spPr>
          <a:xfrm flipV="1">
            <a:off x="1479460" y="2944906"/>
            <a:ext cx="397466" cy="38795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FD8E86-95B9-FB33-7737-4E79E93BA353}"/>
                  </a:ext>
                </a:extLst>
              </p:cNvPr>
              <p:cNvSpPr txBox="1"/>
              <p:nvPr/>
            </p:nvSpPr>
            <p:spPr>
              <a:xfrm>
                <a:off x="1147833" y="3293780"/>
                <a:ext cx="363926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𝛱</m:t>
                    </m:r>
                    <m:r>
                      <a:rPr lang="en-US" sz="2000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en-US" sz="2000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accent1"/>
                    </a:solidFill>
                  </a:rPr>
                  <a:t>=profit if demands=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endParaRPr lang="en-US" sz="2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FD8E86-95B9-FB33-7737-4E79E93BA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833" y="3293780"/>
                <a:ext cx="3639266" cy="400110"/>
              </a:xfrm>
              <a:prstGeom prst="rect">
                <a:avLst/>
              </a:prstGeom>
              <a:blipFill>
                <a:blip r:embed="rId11"/>
                <a:stretch>
                  <a:fillRect t="-937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C608672-D592-CBF4-D523-BB856206CEAD}"/>
              </a:ext>
            </a:extLst>
          </p:cNvPr>
          <p:cNvSpPr/>
          <p:nvPr/>
        </p:nvSpPr>
        <p:spPr>
          <a:xfrm>
            <a:off x="3693695" y="5370059"/>
            <a:ext cx="4957009" cy="91440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These are equivalent, given the structure of the Burrito optimization problem.</a:t>
            </a:r>
          </a:p>
          <a:p>
            <a:pPr algn="ctr"/>
            <a:r>
              <a:rPr lang="en-US" dirty="0">
                <a:solidFill>
                  <a:schemeClr val="accent4"/>
                </a:solidFill>
              </a:rPr>
              <a:t>This is how </a:t>
            </a:r>
            <a:r>
              <a:rPr lang="en-US" dirty="0" err="1">
                <a:solidFill>
                  <a:schemeClr val="accent4"/>
                </a:solidFill>
              </a:rPr>
              <a:t>Gurobi</a:t>
            </a:r>
            <a:r>
              <a:rPr lang="en-US" dirty="0">
                <a:solidFill>
                  <a:schemeClr val="accent4"/>
                </a:solidFill>
              </a:rPr>
              <a:t> optimizes in the game.</a:t>
            </a:r>
          </a:p>
        </p:txBody>
      </p:sp>
    </p:spTree>
    <p:extLst>
      <p:ext uri="{BB962C8B-B14F-4D97-AF65-F5344CB8AC3E}">
        <p14:creationId xmlns:p14="http://schemas.microsoft.com/office/powerpoint/2010/main" val="247849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854E703-65C0-B747-853A-D8B4D20F0E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03EF56C9-D8A4-1C4B-9879-32FBCC6CC1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346F14A4-CAF2-A148-9992-FCBC9A35CF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B649A675-F232-B24D-A916-664E289599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DCAB6613-0481-684D-B02F-4425BC3B27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8AF5F3A5-F041-8649-A3BF-F4F18FF1DE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D3BF0DF1-02F2-EC46-9EA6-E93D3D2D91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8A59AFA4-4185-174D-8C97-DE29FCA091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9B1A66E3-1AC5-AD41-A252-F6C12F54B4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 uiExpand="1">
        <p:bldSub>
          <a:bldDgm bld="one"/>
        </p:bldSub>
      </p:bldGraphic>
      <p:bldP spid="13" grpId="0"/>
      <p:bldP spid="14" grpId="0"/>
      <p:bldP spid="15" grpId="0"/>
      <p:bldP spid="16" grpId="0"/>
      <p:bldP spid="18" grpId="0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riangle 28">
            <a:extLst>
              <a:ext uri="{FF2B5EF4-FFF2-40B4-BE49-F238E27FC236}">
                <a16:creationId xmlns:a16="http://schemas.microsoft.com/office/drawing/2014/main" id="{A2ED67B2-ED4B-6187-73FC-5BC5F92D2CCE}"/>
              </a:ext>
            </a:extLst>
          </p:cNvPr>
          <p:cNvSpPr/>
          <p:nvPr/>
        </p:nvSpPr>
        <p:spPr>
          <a:xfrm>
            <a:off x="5908495" y="5138931"/>
            <a:ext cx="1570329" cy="1063250"/>
          </a:xfrm>
          <a:prstGeom prst="triangle">
            <a:avLst>
              <a:gd name="adj" fmla="val 37692"/>
            </a:avLst>
          </a:prstGeom>
          <a:solidFill>
            <a:srgbClr val="DD1F13">
              <a:alpha val="50196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4E4561-6609-8BB0-9F7F-E5A50604E1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9969" y="1499016"/>
            <a:ext cx="2612728" cy="2723437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1BD3DA6-5835-0524-0A50-42CD5D8CD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216" y="1948443"/>
            <a:ext cx="4400990" cy="416935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The random demands follow a </a:t>
            </a:r>
            <a:r>
              <a:rPr lang="en-US" sz="2400" b="1" dirty="0">
                <a:solidFill>
                  <a:schemeClr val="accent1"/>
                </a:solidFill>
              </a:rPr>
              <a:t>triangular distribution: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0F273-E9F3-A935-8971-51B42EFB9C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Into the Weeds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79F87-F972-719F-E9A5-3CA771B7D688}"/>
              </a:ext>
            </a:extLst>
          </p:cNvPr>
          <p:cNvSpPr txBox="1"/>
          <p:nvPr/>
        </p:nvSpPr>
        <p:spPr>
          <a:xfrm>
            <a:off x="5616139" y="4281066"/>
            <a:ext cx="584714" cy="307777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min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2963E01-8987-09CA-2161-794EDEB8FD5D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5908496" y="3195471"/>
            <a:ext cx="0" cy="10855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C30833F-1345-EB55-B1B3-B7F1472846CF}"/>
              </a:ext>
            </a:extLst>
          </p:cNvPr>
          <p:cNvSpPr txBox="1"/>
          <p:nvPr/>
        </p:nvSpPr>
        <p:spPr>
          <a:xfrm>
            <a:off x="6107962" y="4281066"/>
            <a:ext cx="782007" cy="307777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mode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1060E29-48A1-FF63-CEC0-6732D4AE3928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6498966" y="3195471"/>
            <a:ext cx="0" cy="10855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1752BFD-D603-E0F7-7D95-DA60F806EAE9}"/>
              </a:ext>
            </a:extLst>
          </p:cNvPr>
          <p:cNvSpPr txBox="1"/>
          <p:nvPr/>
        </p:nvSpPr>
        <p:spPr>
          <a:xfrm>
            <a:off x="7089434" y="4281066"/>
            <a:ext cx="782007" cy="307777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max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8DA9141-8892-C5A8-4DDF-D3BAC5937F9C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7480438" y="3195471"/>
            <a:ext cx="0" cy="10855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005430F-6A81-8812-CDCC-18DB9B07CA61}"/>
              </a:ext>
            </a:extLst>
          </p:cNvPr>
          <p:cNvGrpSpPr/>
          <p:nvPr/>
        </p:nvGrpSpPr>
        <p:grpSpPr>
          <a:xfrm>
            <a:off x="5173578" y="4684540"/>
            <a:ext cx="3334919" cy="1671529"/>
            <a:chOff x="6947138" y="4371423"/>
            <a:chExt cx="3788341" cy="217586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F0047BD-CD6E-4CF5-B7D3-F7CB0684CAB4}"/>
                </a:ext>
              </a:extLst>
            </p:cNvPr>
            <p:cNvGrpSpPr/>
            <p:nvPr/>
          </p:nvGrpSpPr>
          <p:grpSpPr>
            <a:xfrm>
              <a:off x="7241956" y="4748935"/>
              <a:ext cx="3228473" cy="1607134"/>
              <a:chOff x="7014411" y="4789655"/>
              <a:chExt cx="3228473" cy="1607134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E2935F05-3D69-6DB9-27A9-99E03774BC54}"/>
                  </a:ext>
                </a:extLst>
              </p:cNvPr>
              <p:cNvCxnSpPr/>
              <p:nvPr/>
            </p:nvCxnSpPr>
            <p:spPr>
              <a:xfrm flipV="1">
                <a:off x="7014411" y="4789655"/>
                <a:ext cx="0" cy="1599113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D83BC126-36E9-DC8E-69AB-34F1637FC2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14411" y="6396789"/>
                <a:ext cx="3228473" cy="0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93E8A78-4113-BF4E-F7BA-6D5AA8F73BB6}"/>
                    </a:ext>
                  </a:extLst>
                </p:cNvPr>
                <p:cNvSpPr txBox="1"/>
                <p:nvPr/>
              </p:nvSpPr>
              <p:spPr>
                <a:xfrm>
                  <a:off x="10368581" y="6146647"/>
                  <a:ext cx="366898" cy="4006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US" sz="14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93E8A78-4113-BF4E-F7BA-6D5AA8F73B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68581" y="6146647"/>
                  <a:ext cx="366898" cy="40064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7D059C1-1A14-A086-7465-5F811364C38B}"/>
                    </a:ext>
                  </a:extLst>
                </p:cNvPr>
                <p:cNvSpPr txBox="1"/>
                <p:nvPr/>
              </p:nvSpPr>
              <p:spPr>
                <a:xfrm>
                  <a:off x="6947138" y="4371423"/>
                  <a:ext cx="643321" cy="4006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1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4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7D059C1-1A14-A086-7465-5F811364C3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7138" y="4371423"/>
                  <a:ext cx="643321" cy="400640"/>
                </a:xfrm>
                <a:prstGeom prst="rect">
                  <a:avLst/>
                </a:prstGeom>
                <a:blipFill>
                  <a:blip r:embed="rId4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23A717C-BD39-5F5E-E9E8-36439B4E9418}"/>
              </a:ext>
            </a:extLst>
          </p:cNvPr>
          <p:cNvCxnSpPr>
            <a:cxnSpLocks/>
          </p:cNvCxnSpPr>
          <p:nvPr/>
        </p:nvCxnSpPr>
        <p:spPr>
          <a:xfrm flipH="1" flipV="1">
            <a:off x="6854140" y="4992317"/>
            <a:ext cx="12031" cy="1219850"/>
          </a:xfrm>
          <a:prstGeom prst="straightConnector1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30A093F-6E16-F4D6-0573-6FA489E4AF2E}"/>
              </a:ext>
            </a:extLst>
          </p:cNvPr>
          <p:cNvSpPr txBox="1"/>
          <p:nvPr/>
        </p:nvSpPr>
        <p:spPr>
          <a:xfrm>
            <a:off x="6463136" y="4685934"/>
            <a:ext cx="782007" cy="307777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mean</a:t>
            </a:r>
          </a:p>
        </p:txBody>
      </p:sp>
    </p:spTree>
    <p:extLst>
      <p:ext uri="{BB962C8B-B14F-4D97-AF65-F5344CB8AC3E}">
        <p14:creationId xmlns:p14="http://schemas.microsoft.com/office/powerpoint/2010/main" val="249564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5" grpId="0"/>
      <p:bldP spid="11" grpId="0"/>
      <p:bldP spid="16" grpId="0"/>
      <p:bldP spid="4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0F273-E9F3-A935-8971-51B42EFB9C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How should we optimize when demands are random?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705C13E4-F33E-A809-B2EB-EB06C3793E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1512098"/>
              </p:ext>
            </p:extLst>
          </p:nvPr>
        </p:nvGraphicFramePr>
        <p:xfrm>
          <a:off x="762481" y="1386169"/>
          <a:ext cx="10804358" cy="3907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2314502-9419-C620-FB4A-BC7264BCA723}"/>
                  </a:ext>
                </a:extLst>
              </p:cNvPr>
              <p:cNvSpPr txBox="1"/>
              <p:nvPr/>
            </p:nvSpPr>
            <p:spPr>
              <a:xfrm>
                <a:off x="1471920" y="1802196"/>
                <a:ext cx="1638269" cy="8733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maximize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2314502-9419-C620-FB4A-BC7264BCA7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920" y="1802196"/>
                <a:ext cx="1638269" cy="873316"/>
              </a:xfrm>
              <a:prstGeom prst="rect">
                <a:avLst/>
              </a:prstGeom>
              <a:blipFill>
                <a:blip r:embed="rId7"/>
                <a:stretch>
                  <a:fillRect l="-3846" t="-5797" r="-8462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915D720-5EBD-6D56-9265-65D186368C12}"/>
                  </a:ext>
                </a:extLst>
              </p:cNvPr>
              <p:cNvSpPr txBox="1"/>
              <p:nvPr/>
            </p:nvSpPr>
            <p:spPr>
              <a:xfrm>
                <a:off x="4004918" y="1807967"/>
                <a:ext cx="1638269" cy="86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maximize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915D720-5EBD-6D56-9265-65D186368C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4918" y="1807967"/>
                <a:ext cx="1638269" cy="861774"/>
              </a:xfrm>
              <a:prstGeom prst="rect">
                <a:avLst/>
              </a:prstGeom>
              <a:blipFill>
                <a:blip r:embed="rId8"/>
                <a:stretch>
                  <a:fillRect l="-4615" t="-4348" r="-8462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78A4886-C461-13B8-E41B-8605932FAA29}"/>
                  </a:ext>
                </a:extLst>
              </p:cNvPr>
              <p:cNvSpPr txBox="1"/>
              <p:nvPr/>
            </p:nvSpPr>
            <p:spPr>
              <a:xfrm>
                <a:off x="9070915" y="1807967"/>
                <a:ext cx="1939185" cy="86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maximize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min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78A4886-C461-13B8-E41B-8605932FAA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0915" y="1807967"/>
                <a:ext cx="1939185" cy="861774"/>
              </a:xfrm>
              <a:prstGeom prst="rect">
                <a:avLst/>
              </a:prstGeom>
              <a:blipFill>
                <a:blip r:embed="rId9"/>
                <a:stretch>
                  <a:fillRect l="-3922" t="-4348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7F0BBA0-1DA2-F604-7708-47C4A06A727B}"/>
                  </a:ext>
                </a:extLst>
              </p:cNvPr>
              <p:cNvSpPr txBox="1"/>
              <p:nvPr/>
            </p:nvSpPr>
            <p:spPr>
              <a:xfrm>
                <a:off x="6537916" y="1807967"/>
                <a:ext cx="1638269" cy="86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maximize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7F0BBA0-1DA2-F604-7708-47C4A06A72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7916" y="1807967"/>
                <a:ext cx="1638269" cy="861774"/>
              </a:xfrm>
              <a:prstGeom prst="rect">
                <a:avLst/>
              </a:prstGeom>
              <a:blipFill>
                <a:blip r:embed="rId10"/>
                <a:stretch>
                  <a:fillRect l="-3846" t="-4348" r="-8462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D7FA21C8-9FC3-E911-01E9-BEB7128CF69D}"/>
              </a:ext>
            </a:extLst>
          </p:cNvPr>
          <p:cNvGrpSpPr/>
          <p:nvPr/>
        </p:nvGrpSpPr>
        <p:grpSpPr>
          <a:xfrm>
            <a:off x="1162857" y="5299403"/>
            <a:ext cx="2278175" cy="1235678"/>
            <a:chOff x="1162857" y="5299403"/>
            <a:chExt cx="2278175" cy="1235678"/>
          </a:xfrm>
        </p:grpSpPr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C5BA49C6-BB8C-70C9-7906-B2571683ED50}"/>
                </a:ext>
              </a:extLst>
            </p:cNvPr>
            <p:cNvSpPr/>
            <p:nvPr/>
          </p:nvSpPr>
          <p:spPr>
            <a:xfrm>
              <a:off x="1505889" y="5471831"/>
              <a:ext cx="1570329" cy="1063250"/>
            </a:xfrm>
            <a:prstGeom prst="triangle">
              <a:avLst>
                <a:gd name="adj" fmla="val 37692"/>
              </a:avLst>
            </a:prstGeom>
            <a:solidFill>
              <a:srgbClr val="DD1F13">
                <a:alpha val="50196"/>
              </a:srgb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473E45C-66EF-962F-CF39-AB2C406B6ABF}"/>
                </a:ext>
              </a:extLst>
            </p:cNvPr>
            <p:cNvGrpSpPr/>
            <p:nvPr/>
          </p:nvGrpSpPr>
          <p:grpSpPr>
            <a:xfrm>
              <a:off x="1162857" y="5299403"/>
              <a:ext cx="2278175" cy="1234623"/>
              <a:chOff x="7014411" y="4789655"/>
              <a:chExt cx="3228473" cy="1607134"/>
            </a:xfrm>
          </p:grpSpPr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41DFDCE1-690A-7394-4FAA-B2E3880789A2}"/>
                  </a:ext>
                </a:extLst>
              </p:cNvPr>
              <p:cNvCxnSpPr/>
              <p:nvPr/>
            </p:nvCxnSpPr>
            <p:spPr>
              <a:xfrm flipV="1">
                <a:off x="7014411" y="4789655"/>
                <a:ext cx="0" cy="1599113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5AF90EA1-ED2B-CC26-B081-5A665A402A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14411" y="6396789"/>
                <a:ext cx="3228473" cy="0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A1D5604A-FB84-F3EF-340A-491D83D87675}"/>
                </a:ext>
              </a:extLst>
            </p:cNvPr>
            <p:cNvSpPr/>
            <p:nvPr/>
          </p:nvSpPr>
          <p:spPr>
            <a:xfrm>
              <a:off x="2045368" y="5433199"/>
              <a:ext cx="108285" cy="108285"/>
            </a:xfrm>
            <a:prstGeom prst="ellipse">
              <a:avLst/>
            </a:prstGeom>
            <a:solidFill>
              <a:srgbClr val="174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7BF4630-5C83-F5F1-C7A7-A27E01104D02}"/>
                </a:ext>
              </a:extLst>
            </p:cNvPr>
            <p:cNvCxnSpPr>
              <a:cxnSpLocks/>
              <a:stCxn id="2" idx="4"/>
              <a:endCxn id="11" idx="3"/>
            </p:cNvCxnSpPr>
            <p:nvPr/>
          </p:nvCxnSpPr>
          <p:spPr>
            <a:xfrm flipH="1">
              <a:off x="2097777" y="5541484"/>
              <a:ext cx="1734" cy="993597"/>
            </a:xfrm>
            <a:prstGeom prst="line">
              <a:avLst/>
            </a:prstGeom>
            <a:ln w="19050">
              <a:solidFill>
                <a:srgbClr val="174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7981113-C950-0A85-0A71-37DD5876CA90}"/>
              </a:ext>
            </a:extLst>
          </p:cNvPr>
          <p:cNvGrpSpPr/>
          <p:nvPr/>
        </p:nvGrpSpPr>
        <p:grpSpPr>
          <a:xfrm>
            <a:off x="5025572" y="5299403"/>
            <a:ext cx="2278175" cy="1235678"/>
            <a:chOff x="1162857" y="5299403"/>
            <a:chExt cx="2278175" cy="1235678"/>
          </a:xfrm>
        </p:grpSpPr>
        <p:sp>
          <p:nvSpPr>
            <p:cNvPr id="27" name="Triangle 26">
              <a:extLst>
                <a:ext uri="{FF2B5EF4-FFF2-40B4-BE49-F238E27FC236}">
                  <a16:creationId xmlns:a16="http://schemas.microsoft.com/office/drawing/2014/main" id="{C1531EEF-484A-B798-5DEC-4F7CEF392D7D}"/>
                </a:ext>
              </a:extLst>
            </p:cNvPr>
            <p:cNvSpPr/>
            <p:nvPr/>
          </p:nvSpPr>
          <p:spPr>
            <a:xfrm>
              <a:off x="1505889" y="5471831"/>
              <a:ext cx="1570329" cy="1063250"/>
            </a:xfrm>
            <a:prstGeom prst="triangle">
              <a:avLst>
                <a:gd name="adj" fmla="val 37692"/>
              </a:avLst>
            </a:prstGeom>
            <a:solidFill>
              <a:srgbClr val="DD1F13">
                <a:alpha val="50196"/>
              </a:srgb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C7688D1-0E8B-CB45-767D-98D3DF4F36F5}"/>
                </a:ext>
              </a:extLst>
            </p:cNvPr>
            <p:cNvGrpSpPr/>
            <p:nvPr/>
          </p:nvGrpSpPr>
          <p:grpSpPr>
            <a:xfrm>
              <a:off x="1162857" y="5299403"/>
              <a:ext cx="2278175" cy="1234623"/>
              <a:chOff x="7014411" y="4789655"/>
              <a:chExt cx="3228473" cy="1607134"/>
            </a:xfrm>
          </p:grpSpPr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271EED32-8169-7221-E37E-1605DB91867E}"/>
                  </a:ext>
                </a:extLst>
              </p:cNvPr>
              <p:cNvCxnSpPr/>
              <p:nvPr/>
            </p:nvCxnSpPr>
            <p:spPr>
              <a:xfrm flipV="1">
                <a:off x="7014411" y="4789655"/>
                <a:ext cx="0" cy="1599113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A3A9DAD5-DDA8-F87E-04E7-1C6329030E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14411" y="6396789"/>
                <a:ext cx="3228473" cy="0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E85B368-3D89-ED92-0D0D-142DD630A990}"/>
                </a:ext>
              </a:extLst>
            </p:cNvPr>
            <p:cNvSpPr/>
            <p:nvPr/>
          </p:nvSpPr>
          <p:spPr>
            <a:xfrm>
              <a:off x="2341951" y="5720717"/>
              <a:ext cx="108285" cy="108285"/>
            </a:xfrm>
            <a:prstGeom prst="ellipse">
              <a:avLst/>
            </a:prstGeom>
            <a:solidFill>
              <a:srgbClr val="174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FA69DA6-9B6D-4BBE-DA2C-28DFDD616DB3}"/>
                </a:ext>
              </a:extLst>
            </p:cNvPr>
            <p:cNvCxnSpPr>
              <a:cxnSpLocks/>
              <a:stCxn id="29" idx="4"/>
            </p:cNvCxnSpPr>
            <p:nvPr/>
          </p:nvCxnSpPr>
          <p:spPr>
            <a:xfrm>
              <a:off x="2396094" y="5829002"/>
              <a:ext cx="0" cy="698862"/>
            </a:xfrm>
            <a:prstGeom prst="line">
              <a:avLst/>
            </a:prstGeom>
            <a:ln w="19050">
              <a:solidFill>
                <a:srgbClr val="174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4D7157C-98BF-CCEA-0397-CBF73B3340E1}"/>
              </a:ext>
            </a:extLst>
          </p:cNvPr>
          <p:cNvGrpSpPr/>
          <p:nvPr/>
        </p:nvGrpSpPr>
        <p:grpSpPr>
          <a:xfrm>
            <a:off x="8955135" y="5292186"/>
            <a:ext cx="2278175" cy="1282603"/>
            <a:chOff x="1162857" y="5299403"/>
            <a:chExt cx="2278175" cy="1282603"/>
          </a:xfrm>
        </p:grpSpPr>
        <p:sp>
          <p:nvSpPr>
            <p:cNvPr id="34" name="Triangle 33">
              <a:extLst>
                <a:ext uri="{FF2B5EF4-FFF2-40B4-BE49-F238E27FC236}">
                  <a16:creationId xmlns:a16="http://schemas.microsoft.com/office/drawing/2014/main" id="{9487815B-708C-B7EF-3708-79B4791F1C78}"/>
                </a:ext>
              </a:extLst>
            </p:cNvPr>
            <p:cNvSpPr/>
            <p:nvPr/>
          </p:nvSpPr>
          <p:spPr>
            <a:xfrm>
              <a:off x="1505889" y="5471831"/>
              <a:ext cx="1570329" cy="1063250"/>
            </a:xfrm>
            <a:prstGeom prst="triangle">
              <a:avLst>
                <a:gd name="adj" fmla="val 37692"/>
              </a:avLst>
            </a:prstGeom>
            <a:solidFill>
              <a:srgbClr val="DD1F13">
                <a:alpha val="50196"/>
              </a:srgb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4E8942B-DEFB-5876-429A-9FBBAD78A23A}"/>
                </a:ext>
              </a:extLst>
            </p:cNvPr>
            <p:cNvGrpSpPr/>
            <p:nvPr/>
          </p:nvGrpSpPr>
          <p:grpSpPr>
            <a:xfrm>
              <a:off x="1162857" y="5299403"/>
              <a:ext cx="2278175" cy="1234623"/>
              <a:chOff x="7014411" y="4789655"/>
              <a:chExt cx="3228473" cy="1607134"/>
            </a:xfrm>
          </p:grpSpPr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7835FB36-7C4C-F358-3F87-A7FE32A17A70}"/>
                  </a:ext>
                </a:extLst>
              </p:cNvPr>
              <p:cNvCxnSpPr/>
              <p:nvPr/>
            </p:nvCxnSpPr>
            <p:spPr>
              <a:xfrm flipV="1">
                <a:off x="7014411" y="4789655"/>
                <a:ext cx="0" cy="1599113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504608F9-A9E5-48EE-9408-4E4A44D07E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14411" y="6396789"/>
                <a:ext cx="3228473" cy="0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9C87DCE-0C0C-1230-A05C-67E01349A0AB}"/>
                </a:ext>
              </a:extLst>
            </p:cNvPr>
            <p:cNvSpPr/>
            <p:nvPr/>
          </p:nvSpPr>
          <p:spPr>
            <a:xfrm>
              <a:off x="1473528" y="6473721"/>
              <a:ext cx="108285" cy="108285"/>
            </a:xfrm>
            <a:prstGeom prst="ellipse">
              <a:avLst/>
            </a:prstGeom>
            <a:solidFill>
              <a:srgbClr val="174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4205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0F273-E9F3-A935-8971-51B42EFB9C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Optimization terminology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705C13E4-F33E-A809-B2EB-EB06C3793EA0}"/>
              </a:ext>
            </a:extLst>
          </p:cNvPr>
          <p:cNvGraphicFramePr/>
          <p:nvPr/>
        </p:nvGraphicFramePr>
        <p:xfrm>
          <a:off x="762481" y="1386169"/>
          <a:ext cx="10804358" cy="3907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2314502-9419-C620-FB4A-BC7264BCA723}"/>
                  </a:ext>
                </a:extLst>
              </p:cNvPr>
              <p:cNvSpPr txBox="1"/>
              <p:nvPr/>
            </p:nvSpPr>
            <p:spPr>
              <a:xfrm>
                <a:off x="1471920" y="1802196"/>
                <a:ext cx="1638269" cy="8733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maximize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2314502-9419-C620-FB4A-BC7264BCA7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920" y="1802196"/>
                <a:ext cx="1638269" cy="873316"/>
              </a:xfrm>
              <a:prstGeom prst="rect">
                <a:avLst/>
              </a:prstGeom>
              <a:blipFill>
                <a:blip r:embed="rId7"/>
                <a:stretch>
                  <a:fillRect l="-3846" t="-5797" r="-8462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915D720-5EBD-6D56-9265-65D186368C12}"/>
                  </a:ext>
                </a:extLst>
              </p:cNvPr>
              <p:cNvSpPr txBox="1"/>
              <p:nvPr/>
            </p:nvSpPr>
            <p:spPr>
              <a:xfrm>
                <a:off x="4004918" y="1807967"/>
                <a:ext cx="1638269" cy="86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maximize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915D720-5EBD-6D56-9265-65D186368C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4918" y="1807967"/>
                <a:ext cx="1638269" cy="861774"/>
              </a:xfrm>
              <a:prstGeom prst="rect">
                <a:avLst/>
              </a:prstGeom>
              <a:blipFill>
                <a:blip r:embed="rId8"/>
                <a:stretch>
                  <a:fillRect l="-4615" t="-4348" r="-8462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78A4886-C461-13B8-E41B-8605932FAA29}"/>
                  </a:ext>
                </a:extLst>
              </p:cNvPr>
              <p:cNvSpPr txBox="1"/>
              <p:nvPr/>
            </p:nvSpPr>
            <p:spPr>
              <a:xfrm>
                <a:off x="9070915" y="1807967"/>
                <a:ext cx="1939185" cy="86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maximize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min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78A4886-C461-13B8-E41B-8605932FAA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0915" y="1807967"/>
                <a:ext cx="1939185" cy="861774"/>
              </a:xfrm>
              <a:prstGeom prst="rect">
                <a:avLst/>
              </a:prstGeom>
              <a:blipFill>
                <a:blip r:embed="rId9"/>
                <a:stretch>
                  <a:fillRect l="-3922" t="-4348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7F0BBA0-1DA2-F604-7708-47C4A06A727B}"/>
                  </a:ext>
                </a:extLst>
              </p:cNvPr>
              <p:cNvSpPr txBox="1"/>
              <p:nvPr/>
            </p:nvSpPr>
            <p:spPr>
              <a:xfrm>
                <a:off x="6537916" y="1807967"/>
                <a:ext cx="1638269" cy="86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maximize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7F0BBA0-1DA2-F604-7708-47C4A06A72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7916" y="1807967"/>
                <a:ext cx="1638269" cy="861774"/>
              </a:xfrm>
              <a:prstGeom prst="rect">
                <a:avLst/>
              </a:prstGeom>
              <a:blipFill>
                <a:blip r:embed="rId10"/>
                <a:stretch>
                  <a:fillRect l="-3846" t="-4348" r="-8462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F449A602-FD93-2382-7EA3-E66E83811D3E}"/>
              </a:ext>
            </a:extLst>
          </p:cNvPr>
          <p:cNvSpPr/>
          <p:nvPr/>
        </p:nvSpPr>
        <p:spPr>
          <a:xfrm>
            <a:off x="1138991" y="5098850"/>
            <a:ext cx="4957009" cy="73646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4"/>
                </a:solidFill>
              </a:rPr>
              <a:t>Deterministic Optimization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50C180F6-7C14-9DFB-2E09-E6402330B759}"/>
              </a:ext>
            </a:extLst>
          </p:cNvPr>
          <p:cNvSpPr/>
          <p:nvPr/>
        </p:nvSpPr>
        <p:spPr>
          <a:xfrm>
            <a:off x="6293481" y="5098850"/>
            <a:ext cx="2345194" cy="73646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4"/>
                </a:solidFill>
              </a:rPr>
              <a:t>Stochastic Optimization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656C165F-FAEF-AA90-6DCC-5C4A4FDF5419}"/>
              </a:ext>
            </a:extLst>
          </p:cNvPr>
          <p:cNvSpPr/>
          <p:nvPr/>
        </p:nvSpPr>
        <p:spPr>
          <a:xfrm>
            <a:off x="8867910" y="5098850"/>
            <a:ext cx="2345194" cy="73646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4"/>
                </a:solidFill>
              </a:rPr>
              <a:t>Robust Optimization</a:t>
            </a:r>
          </a:p>
        </p:txBody>
      </p:sp>
    </p:spTree>
    <p:extLst>
      <p:ext uri="{BB962C8B-B14F-4D97-AF65-F5344CB8AC3E}">
        <p14:creationId xmlns:p14="http://schemas.microsoft.com/office/powerpoint/2010/main" val="149269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 animBg="1"/>
      <p:bldP spid="4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46C5F81-8F22-A240-A759-7F7D2C1BCA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25" y="-1"/>
            <a:ext cx="12145700" cy="6857999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17D4BDA0-E4F3-AC46-89AF-CE9CAF551AE9}"/>
              </a:ext>
            </a:extLst>
          </p:cNvPr>
          <p:cNvSpPr/>
          <p:nvPr/>
        </p:nvSpPr>
        <p:spPr>
          <a:xfrm>
            <a:off x="0" y="-1"/>
            <a:ext cx="8252950" cy="6858000"/>
          </a:xfrm>
          <a:custGeom>
            <a:avLst/>
            <a:gdLst>
              <a:gd name="connsiteX0" fmla="*/ 0 w 5591331"/>
              <a:gd name="connsiteY0" fmla="*/ 0 h 6858000"/>
              <a:gd name="connsiteX1" fmla="*/ 5591331 w 5591331"/>
              <a:gd name="connsiteY1" fmla="*/ 0 h 6858000"/>
              <a:gd name="connsiteX2" fmla="*/ 5591331 w 5591331"/>
              <a:gd name="connsiteY2" fmla="*/ 6858000 h 6858000"/>
              <a:gd name="connsiteX3" fmla="*/ 0 w 5591331"/>
              <a:gd name="connsiteY3" fmla="*/ 6858000 h 6858000"/>
              <a:gd name="connsiteX4" fmla="*/ 0 w 5591331"/>
              <a:gd name="connsiteY4" fmla="*/ 0 h 6858000"/>
              <a:gd name="connsiteX0" fmla="*/ 0 w 7974767"/>
              <a:gd name="connsiteY0" fmla="*/ 0 h 6858000"/>
              <a:gd name="connsiteX1" fmla="*/ 5591331 w 7974767"/>
              <a:gd name="connsiteY1" fmla="*/ 0 h 6858000"/>
              <a:gd name="connsiteX2" fmla="*/ 7974767 w 7974767"/>
              <a:gd name="connsiteY2" fmla="*/ 6858000 h 6858000"/>
              <a:gd name="connsiteX3" fmla="*/ 0 w 7974767"/>
              <a:gd name="connsiteY3" fmla="*/ 6858000 h 6858000"/>
              <a:gd name="connsiteX4" fmla="*/ 0 w 797476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4767" h="6858000">
                <a:moveTo>
                  <a:pt x="0" y="0"/>
                </a:moveTo>
                <a:lnTo>
                  <a:pt x="5591331" y="0"/>
                </a:lnTo>
                <a:lnTo>
                  <a:pt x="797476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A1A3B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82B18D-E020-9F47-8D94-9CAAEEEE5ED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Optimization 101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E91BB3B-942D-4D4F-B0C7-7D2735F950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347" y="717020"/>
            <a:ext cx="1636778" cy="43801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B17F5B-DD1E-3B44-9200-6F6168370056}"/>
              </a:ext>
            </a:extLst>
          </p:cNvPr>
          <p:cNvCxnSpPr>
            <a:cxnSpLocks/>
          </p:cNvCxnSpPr>
          <p:nvPr/>
        </p:nvCxnSpPr>
        <p:spPr>
          <a:xfrm>
            <a:off x="914407" y="4106034"/>
            <a:ext cx="39319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5FC8E5A7-D3C2-9D44-A12D-41F18C7E1C4C}"/>
              </a:ext>
            </a:extLst>
          </p:cNvPr>
          <p:cNvSpPr txBox="1">
            <a:spLocks/>
          </p:cNvSpPr>
          <p:nvPr/>
        </p:nvSpPr>
        <p:spPr>
          <a:xfrm>
            <a:off x="46300" y="6493743"/>
            <a:ext cx="5810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700" kern="1200" dirty="0" smtClean="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© 2022 </a:t>
            </a:r>
            <a:r>
              <a:rPr lang="en-US" dirty="0" err="1">
                <a:solidFill>
                  <a:schemeClr val="bg1"/>
                </a:solidFill>
              </a:rPr>
              <a:t>Gurobi</a:t>
            </a:r>
            <a:r>
              <a:rPr lang="en-US" dirty="0">
                <a:solidFill>
                  <a:schemeClr val="bg1"/>
                </a:solidFill>
              </a:rPr>
              <a:t> Optimization, LLC. Confidential, All Rights Reserved | </a:t>
            </a:r>
            <a:fld id="{CDF6EA6A-59C7-4E41-A68B-1DF3A502FE69}" type="slidenum">
              <a:rPr smtClean="0">
                <a:solidFill>
                  <a:schemeClr val="bg1"/>
                </a:solidFill>
              </a:rPr>
              <a:pPr algn="l"/>
              <a:t>24</a:t>
            </a:fld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419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0F273-E9F3-A935-8971-51B42EFB9C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Mathematical Optimization</a:t>
            </a:r>
          </a:p>
        </p:txBody>
      </p:sp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6332E553-9491-A572-B1F6-5CB754F76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215" y="1707803"/>
            <a:ext cx="7055926" cy="60895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In mathematical optimization, the goal is to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C1320C-2295-AC91-2BC0-866A88356407}"/>
              </a:ext>
            </a:extLst>
          </p:cNvPr>
          <p:cNvSpPr txBox="1"/>
          <p:nvPr/>
        </p:nvSpPr>
        <p:spPr>
          <a:xfrm>
            <a:off x="946575" y="2406307"/>
            <a:ext cx="2885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minimize/maximize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9B2DCCD-1ABC-D8C8-09A4-02BA9C5518C7}"/>
              </a:ext>
            </a:extLst>
          </p:cNvPr>
          <p:cNvSpPr txBox="1"/>
          <p:nvPr/>
        </p:nvSpPr>
        <p:spPr>
          <a:xfrm>
            <a:off x="3966411" y="2406308"/>
            <a:ext cx="3741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some performance metric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1E983F-08A9-5194-DE6C-9DE2BE65C884}"/>
              </a:ext>
            </a:extLst>
          </p:cNvPr>
          <p:cNvSpPr txBox="1"/>
          <p:nvPr/>
        </p:nvSpPr>
        <p:spPr>
          <a:xfrm>
            <a:off x="946575" y="3309627"/>
            <a:ext cx="1540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subject to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4294E85-02F6-4325-9DEF-93701FE539CA}"/>
              </a:ext>
            </a:extLst>
          </p:cNvPr>
          <p:cNvSpPr txBox="1"/>
          <p:nvPr/>
        </p:nvSpPr>
        <p:spPr>
          <a:xfrm>
            <a:off x="3966411" y="3309628"/>
            <a:ext cx="4919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some restrictions on our decisions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6A84DD21-F342-060E-564F-E1620731CA5D}"/>
              </a:ext>
            </a:extLst>
          </p:cNvPr>
          <p:cNvSpPr/>
          <p:nvPr/>
        </p:nvSpPr>
        <p:spPr>
          <a:xfrm>
            <a:off x="9035716" y="2406307"/>
            <a:ext cx="84221" cy="365760"/>
          </a:xfrm>
          <a:prstGeom prst="righ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9B57B85-5ABB-A9E4-10DE-C4FBE7EFD702}"/>
              </a:ext>
            </a:extLst>
          </p:cNvPr>
          <p:cNvSpPr txBox="1"/>
          <p:nvPr/>
        </p:nvSpPr>
        <p:spPr>
          <a:xfrm>
            <a:off x="9119937" y="2452473"/>
            <a:ext cx="2175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“objective function”</a:t>
            </a: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B768737B-0C59-8E5D-5449-4B7CC557E23B}"/>
              </a:ext>
            </a:extLst>
          </p:cNvPr>
          <p:cNvSpPr/>
          <p:nvPr/>
        </p:nvSpPr>
        <p:spPr>
          <a:xfrm>
            <a:off x="9035716" y="3309629"/>
            <a:ext cx="84221" cy="365760"/>
          </a:xfrm>
          <a:prstGeom prst="righ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238FEB6-BD82-FDF6-A935-FBF8C3E27682}"/>
              </a:ext>
            </a:extLst>
          </p:cNvPr>
          <p:cNvSpPr txBox="1"/>
          <p:nvPr/>
        </p:nvSpPr>
        <p:spPr>
          <a:xfrm>
            <a:off x="9119937" y="3355795"/>
            <a:ext cx="150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“constraints”</a:t>
            </a:r>
          </a:p>
        </p:txBody>
      </p:sp>
      <p:sp>
        <p:nvSpPr>
          <p:cNvPr id="37" name="Content Placeholder 1">
            <a:extLst>
              <a:ext uri="{FF2B5EF4-FFF2-40B4-BE49-F238E27FC236}">
                <a16:creationId xmlns:a16="http://schemas.microsoft.com/office/drawing/2014/main" id="{FB26C084-FB99-DCE0-36C3-7BF26915E005}"/>
              </a:ext>
            </a:extLst>
          </p:cNvPr>
          <p:cNvSpPr txBox="1">
            <a:spLocks/>
          </p:cNvSpPr>
          <p:nvPr/>
        </p:nvSpPr>
        <p:spPr>
          <a:xfrm>
            <a:off x="652215" y="4086050"/>
            <a:ext cx="7055926" cy="6089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For example: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8B1C1C0-F4BE-E635-3472-A175F6745D81}"/>
              </a:ext>
            </a:extLst>
          </p:cNvPr>
          <p:cNvSpPr txBox="1"/>
          <p:nvPr/>
        </p:nvSpPr>
        <p:spPr>
          <a:xfrm>
            <a:off x="946575" y="2857964"/>
            <a:ext cx="1842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by choosing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91E9DB9-5BC0-5698-77F6-0598F1D61E45}"/>
              </a:ext>
            </a:extLst>
          </p:cNvPr>
          <p:cNvSpPr txBox="1"/>
          <p:nvPr/>
        </p:nvSpPr>
        <p:spPr>
          <a:xfrm>
            <a:off x="3966411" y="2857965"/>
            <a:ext cx="2385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some quantities</a:t>
            </a:r>
          </a:p>
        </p:txBody>
      </p:sp>
      <p:sp>
        <p:nvSpPr>
          <p:cNvPr id="45" name="Right Brace 44">
            <a:extLst>
              <a:ext uri="{FF2B5EF4-FFF2-40B4-BE49-F238E27FC236}">
                <a16:creationId xmlns:a16="http://schemas.microsoft.com/office/drawing/2014/main" id="{088ADDA3-3B52-1A3C-8F3D-D7711980310E}"/>
              </a:ext>
            </a:extLst>
          </p:cNvPr>
          <p:cNvSpPr/>
          <p:nvPr/>
        </p:nvSpPr>
        <p:spPr>
          <a:xfrm>
            <a:off x="9035716" y="2857966"/>
            <a:ext cx="84221" cy="365760"/>
          </a:xfrm>
          <a:prstGeom prst="righ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2CEA9F-7927-614E-619B-5AF76566B55C}"/>
              </a:ext>
            </a:extLst>
          </p:cNvPr>
          <p:cNvSpPr txBox="1"/>
          <p:nvPr/>
        </p:nvSpPr>
        <p:spPr>
          <a:xfrm>
            <a:off x="9119937" y="2904132"/>
            <a:ext cx="219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“decision variables”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B340549-8814-FCEE-BA81-68DA4B751021}"/>
              </a:ext>
            </a:extLst>
          </p:cNvPr>
          <p:cNvSpPr txBox="1"/>
          <p:nvPr/>
        </p:nvSpPr>
        <p:spPr>
          <a:xfrm>
            <a:off x="946575" y="4637268"/>
            <a:ext cx="1435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minimize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7850C57-2180-33C7-3455-B9A11901F0FE}"/>
              </a:ext>
            </a:extLst>
          </p:cNvPr>
          <p:cNvSpPr txBox="1"/>
          <p:nvPr/>
        </p:nvSpPr>
        <p:spPr>
          <a:xfrm>
            <a:off x="3966411" y="4637269"/>
            <a:ext cx="2864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manufacturing cost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8240E91-C18C-1A14-7A05-97BBA1DD6967}"/>
              </a:ext>
            </a:extLst>
          </p:cNvPr>
          <p:cNvSpPr txBox="1"/>
          <p:nvPr/>
        </p:nvSpPr>
        <p:spPr>
          <a:xfrm>
            <a:off x="946575" y="5540588"/>
            <a:ext cx="1540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subject to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EE5BCFA-4713-5443-D22E-E5D04DB29649}"/>
              </a:ext>
            </a:extLst>
          </p:cNvPr>
          <p:cNvSpPr txBox="1"/>
          <p:nvPr/>
        </p:nvSpPr>
        <p:spPr>
          <a:xfrm>
            <a:off x="3966411" y="5540589"/>
            <a:ext cx="4727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produce enough to meet demand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1B63125-9992-6B2C-CA6B-6A9BE9777B21}"/>
              </a:ext>
            </a:extLst>
          </p:cNvPr>
          <p:cNvSpPr txBox="1"/>
          <p:nvPr/>
        </p:nvSpPr>
        <p:spPr>
          <a:xfrm>
            <a:off x="946575" y="5088925"/>
            <a:ext cx="1842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by choosing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268CEE6-9098-93D0-5A53-399F05CD5BC1}"/>
              </a:ext>
            </a:extLst>
          </p:cNvPr>
          <p:cNvSpPr txBox="1"/>
          <p:nvPr/>
        </p:nvSpPr>
        <p:spPr>
          <a:xfrm>
            <a:off x="3966411" y="5088926"/>
            <a:ext cx="5222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production quantities at each factory</a:t>
            </a:r>
          </a:p>
        </p:txBody>
      </p:sp>
    </p:spTree>
    <p:extLst>
      <p:ext uri="{BB962C8B-B14F-4D97-AF65-F5344CB8AC3E}">
        <p14:creationId xmlns:p14="http://schemas.microsoft.com/office/powerpoint/2010/main" val="334194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3" grpId="0"/>
      <p:bldP spid="35" grpId="0" animBg="1"/>
      <p:bldP spid="36" grpId="0"/>
      <p:bldP spid="37" grpId="0"/>
      <p:bldP spid="45" grpId="0" animBg="1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0F273-E9F3-A935-8971-51B42EFB9C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Mathematical Optimization</a:t>
            </a:r>
          </a:p>
        </p:txBody>
      </p:sp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6332E553-9491-A572-B1F6-5CB754F76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215" y="1707803"/>
            <a:ext cx="7055926" cy="60895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In mathematical optimization, the goal is to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C1320C-2295-AC91-2BC0-866A88356407}"/>
              </a:ext>
            </a:extLst>
          </p:cNvPr>
          <p:cNvSpPr txBox="1"/>
          <p:nvPr/>
        </p:nvSpPr>
        <p:spPr>
          <a:xfrm>
            <a:off x="946575" y="2406307"/>
            <a:ext cx="2885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minimize/maximize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9B2DCCD-1ABC-D8C8-09A4-02BA9C5518C7}"/>
              </a:ext>
            </a:extLst>
          </p:cNvPr>
          <p:cNvSpPr txBox="1"/>
          <p:nvPr/>
        </p:nvSpPr>
        <p:spPr>
          <a:xfrm>
            <a:off x="3966411" y="2406308"/>
            <a:ext cx="3741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some performance metric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1E983F-08A9-5194-DE6C-9DE2BE65C884}"/>
              </a:ext>
            </a:extLst>
          </p:cNvPr>
          <p:cNvSpPr txBox="1"/>
          <p:nvPr/>
        </p:nvSpPr>
        <p:spPr>
          <a:xfrm>
            <a:off x="946575" y="3309627"/>
            <a:ext cx="1540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subject to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4294E85-02F6-4325-9DEF-93701FE539CA}"/>
              </a:ext>
            </a:extLst>
          </p:cNvPr>
          <p:cNvSpPr txBox="1"/>
          <p:nvPr/>
        </p:nvSpPr>
        <p:spPr>
          <a:xfrm>
            <a:off x="3966411" y="3309628"/>
            <a:ext cx="4919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some restrictions on our decisions</a:t>
            </a:r>
          </a:p>
        </p:txBody>
      </p:sp>
      <p:sp>
        <p:nvSpPr>
          <p:cNvPr id="37" name="Content Placeholder 1">
            <a:extLst>
              <a:ext uri="{FF2B5EF4-FFF2-40B4-BE49-F238E27FC236}">
                <a16:creationId xmlns:a16="http://schemas.microsoft.com/office/drawing/2014/main" id="{FB26C084-FB99-DCE0-36C3-7BF26915E005}"/>
              </a:ext>
            </a:extLst>
          </p:cNvPr>
          <p:cNvSpPr txBox="1">
            <a:spLocks/>
          </p:cNvSpPr>
          <p:nvPr/>
        </p:nvSpPr>
        <p:spPr>
          <a:xfrm>
            <a:off x="652215" y="4086050"/>
            <a:ext cx="7055926" cy="6089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For example: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8B1C1C0-F4BE-E635-3472-A175F6745D81}"/>
              </a:ext>
            </a:extLst>
          </p:cNvPr>
          <p:cNvSpPr txBox="1"/>
          <p:nvPr/>
        </p:nvSpPr>
        <p:spPr>
          <a:xfrm>
            <a:off x="946575" y="2857964"/>
            <a:ext cx="1842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by choosing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91E9DB9-5BC0-5698-77F6-0598F1D61E45}"/>
              </a:ext>
            </a:extLst>
          </p:cNvPr>
          <p:cNvSpPr txBox="1"/>
          <p:nvPr/>
        </p:nvSpPr>
        <p:spPr>
          <a:xfrm>
            <a:off x="3966411" y="2857965"/>
            <a:ext cx="2385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some quantities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B340549-8814-FCEE-BA81-68DA4B751021}"/>
              </a:ext>
            </a:extLst>
          </p:cNvPr>
          <p:cNvSpPr txBox="1"/>
          <p:nvPr/>
        </p:nvSpPr>
        <p:spPr>
          <a:xfrm>
            <a:off x="946575" y="4637268"/>
            <a:ext cx="1508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maximize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7850C57-2180-33C7-3455-B9A11901F0FE}"/>
              </a:ext>
            </a:extLst>
          </p:cNvPr>
          <p:cNvSpPr txBox="1"/>
          <p:nvPr/>
        </p:nvSpPr>
        <p:spPr>
          <a:xfrm>
            <a:off x="3966411" y="4637269"/>
            <a:ext cx="4397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operating room (OR) utilization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8240E91-C18C-1A14-7A05-97BBA1DD6967}"/>
              </a:ext>
            </a:extLst>
          </p:cNvPr>
          <p:cNvSpPr txBox="1"/>
          <p:nvPr/>
        </p:nvSpPr>
        <p:spPr>
          <a:xfrm>
            <a:off x="946575" y="5540588"/>
            <a:ext cx="1540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subject to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EE5BCFA-4713-5443-D22E-E5D04DB29649}"/>
              </a:ext>
            </a:extLst>
          </p:cNvPr>
          <p:cNvSpPr txBox="1"/>
          <p:nvPr/>
        </p:nvSpPr>
        <p:spPr>
          <a:xfrm>
            <a:off x="3966411" y="5540589"/>
            <a:ext cx="53767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higher-priority patients scheduled first</a:t>
            </a:r>
          </a:p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setup time between surgeries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1B63125-9992-6B2C-CA6B-6A9BE9777B21}"/>
              </a:ext>
            </a:extLst>
          </p:cNvPr>
          <p:cNvSpPr txBox="1"/>
          <p:nvPr/>
        </p:nvSpPr>
        <p:spPr>
          <a:xfrm>
            <a:off x="946575" y="5088925"/>
            <a:ext cx="1842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by choosing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268CEE6-9098-93D0-5A53-399F05CD5BC1}"/>
              </a:ext>
            </a:extLst>
          </p:cNvPr>
          <p:cNvSpPr txBox="1"/>
          <p:nvPr/>
        </p:nvSpPr>
        <p:spPr>
          <a:xfrm>
            <a:off x="3966411" y="5088926"/>
            <a:ext cx="4758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sequence of surgeries in each OR</a:t>
            </a:r>
          </a:p>
        </p:txBody>
      </p:sp>
    </p:spTree>
    <p:extLst>
      <p:ext uri="{BB962C8B-B14F-4D97-AF65-F5344CB8AC3E}">
        <p14:creationId xmlns:p14="http://schemas.microsoft.com/office/powerpoint/2010/main" val="37450426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0F273-E9F3-A935-8971-51B42EFB9C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Mathematical Optimization</a:t>
            </a:r>
          </a:p>
        </p:txBody>
      </p:sp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6332E553-9491-A572-B1F6-5CB754F76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215" y="1707803"/>
            <a:ext cx="7055926" cy="60895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In mathematical optimization, the goal is to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C1320C-2295-AC91-2BC0-866A88356407}"/>
              </a:ext>
            </a:extLst>
          </p:cNvPr>
          <p:cNvSpPr txBox="1"/>
          <p:nvPr/>
        </p:nvSpPr>
        <p:spPr>
          <a:xfrm>
            <a:off x="946575" y="2406307"/>
            <a:ext cx="2885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minimize/maximize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9B2DCCD-1ABC-D8C8-09A4-02BA9C5518C7}"/>
              </a:ext>
            </a:extLst>
          </p:cNvPr>
          <p:cNvSpPr txBox="1"/>
          <p:nvPr/>
        </p:nvSpPr>
        <p:spPr>
          <a:xfrm>
            <a:off x="3966411" y="2406308"/>
            <a:ext cx="3741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some performance metric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1E983F-08A9-5194-DE6C-9DE2BE65C884}"/>
              </a:ext>
            </a:extLst>
          </p:cNvPr>
          <p:cNvSpPr txBox="1"/>
          <p:nvPr/>
        </p:nvSpPr>
        <p:spPr>
          <a:xfrm>
            <a:off x="946575" y="3309627"/>
            <a:ext cx="1540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subject to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4294E85-02F6-4325-9DEF-93701FE539CA}"/>
              </a:ext>
            </a:extLst>
          </p:cNvPr>
          <p:cNvSpPr txBox="1"/>
          <p:nvPr/>
        </p:nvSpPr>
        <p:spPr>
          <a:xfrm>
            <a:off x="3966411" y="3309628"/>
            <a:ext cx="4919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some restrictions on our decisions</a:t>
            </a:r>
          </a:p>
        </p:txBody>
      </p:sp>
      <p:sp>
        <p:nvSpPr>
          <p:cNvPr id="37" name="Content Placeholder 1">
            <a:extLst>
              <a:ext uri="{FF2B5EF4-FFF2-40B4-BE49-F238E27FC236}">
                <a16:creationId xmlns:a16="http://schemas.microsoft.com/office/drawing/2014/main" id="{FB26C084-FB99-DCE0-36C3-7BF26915E005}"/>
              </a:ext>
            </a:extLst>
          </p:cNvPr>
          <p:cNvSpPr txBox="1">
            <a:spLocks/>
          </p:cNvSpPr>
          <p:nvPr/>
        </p:nvSpPr>
        <p:spPr>
          <a:xfrm>
            <a:off x="652215" y="4086050"/>
            <a:ext cx="7055926" cy="6089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For example: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8B1C1C0-F4BE-E635-3472-A175F6745D81}"/>
              </a:ext>
            </a:extLst>
          </p:cNvPr>
          <p:cNvSpPr txBox="1"/>
          <p:nvPr/>
        </p:nvSpPr>
        <p:spPr>
          <a:xfrm>
            <a:off x="946575" y="2857964"/>
            <a:ext cx="1842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by choosing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91E9DB9-5BC0-5698-77F6-0598F1D61E45}"/>
              </a:ext>
            </a:extLst>
          </p:cNvPr>
          <p:cNvSpPr txBox="1"/>
          <p:nvPr/>
        </p:nvSpPr>
        <p:spPr>
          <a:xfrm>
            <a:off x="3966411" y="2857965"/>
            <a:ext cx="2385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some quantities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B340549-8814-FCEE-BA81-68DA4B751021}"/>
              </a:ext>
            </a:extLst>
          </p:cNvPr>
          <p:cNvSpPr txBox="1"/>
          <p:nvPr/>
        </p:nvSpPr>
        <p:spPr>
          <a:xfrm>
            <a:off x="946575" y="4637268"/>
            <a:ext cx="1508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maximize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7850C57-2180-33C7-3455-B9A11901F0FE}"/>
              </a:ext>
            </a:extLst>
          </p:cNvPr>
          <p:cNvSpPr txBox="1"/>
          <p:nvPr/>
        </p:nvSpPr>
        <p:spPr>
          <a:xfrm>
            <a:off x="3966411" y="4637269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profit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8240E91-C18C-1A14-7A05-97BBA1DD6967}"/>
              </a:ext>
            </a:extLst>
          </p:cNvPr>
          <p:cNvSpPr txBox="1"/>
          <p:nvPr/>
        </p:nvSpPr>
        <p:spPr>
          <a:xfrm>
            <a:off x="946575" y="5540588"/>
            <a:ext cx="1540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subject to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EE5BCFA-4713-5443-D22E-E5D04DB29649}"/>
              </a:ext>
            </a:extLst>
          </p:cNvPr>
          <p:cNvSpPr txBox="1"/>
          <p:nvPr/>
        </p:nvSpPr>
        <p:spPr>
          <a:xfrm>
            <a:off x="3966411" y="5540589"/>
            <a:ext cx="4200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each customer visits ≤1 truck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1B63125-9992-6B2C-CA6B-6A9BE9777B21}"/>
              </a:ext>
            </a:extLst>
          </p:cNvPr>
          <p:cNvSpPr txBox="1"/>
          <p:nvPr/>
        </p:nvSpPr>
        <p:spPr>
          <a:xfrm>
            <a:off x="946575" y="5088925"/>
            <a:ext cx="1842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by choosing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268CEE6-9098-93D0-5A53-399F05CD5BC1}"/>
              </a:ext>
            </a:extLst>
          </p:cNvPr>
          <p:cNvSpPr txBox="1"/>
          <p:nvPr/>
        </p:nvSpPr>
        <p:spPr>
          <a:xfrm>
            <a:off x="3966411" y="5088926"/>
            <a:ext cx="3196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burrito truck locations</a:t>
            </a:r>
          </a:p>
        </p:txBody>
      </p:sp>
    </p:spTree>
    <p:extLst>
      <p:ext uri="{BB962C8B-B14F-4D97-AF65-F5344CB8AC3E}">
        <p14:creationId xmlns:p14="http://schemas.microsoft.com/office/powerpoint/2010/main" val="21453804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0F273-E9F3-A935-8971-51B42EFB9C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Formulating Problems Mathematically</a:t>
            </a:r>
          </a:p>
        </p:txBody>
      </p:sp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6332E553-9491-A572-B1F6-5CB754F76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215" y="1707803"/>
            <a:ext cx="10982322" cy="60895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We can’t write these quantities in </a:t>
            </a:r>
            <a:r>
              <a:rPr lang="en-US" sz="2400" dirty="0">
                <a:solidFill>
                  <a:schemeClr val="accent1"/>
                </a:solidFill>
              </a:rPr>
              <a:t>words.</a:t>
            </a:r>
            <a:r>
              <a:rPr lang="en-US" sz="2400" dirty="0"/>
              <a:t> We need to write them </a:t>
            </a:r>
            <a:r>
              <a:rPr lang="en-US" sz="2400" dirty="0">
                <a:solidFill>
                  <a:schemeClr val="accent1"/>
                </a:solidFill>
              </a:rPr>
              <a:t>mathematically.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FE3649D-A2E2-E627-1CA5-4BFA72A14948}"/>
                  </a:ext>
                </a:extLst>
              </p:cNvPr>
              <p:cNvSpPr txBox="1"/>
              <p:nvPr/>
            </p:nvSpPr>
            <p:spPr>
              <a:xfrm>
                <a:off x="3219379" y="2959993"/>
                <a:ext cx="4797211" cy="7817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maximize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sub>
                            <m:sup/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nary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FE3649D-A2E2-E627-1CA5-4BFA72A149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9379" y="2959993"/>
                <a:ext cx="4797211" cy="781752"/>
              </a:xfrm>
              <a:prstGeom prst="rect">
                <a:avLst/>
              </a:prstGeom>
              <a:blipFill>
                <a:blip r:embed="rId2"/>
                <a:stretch>
                  <a:fillRect l="-792" t="-141935" r="-2639" b="-1903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5132BED-D185-3825-C347-D535D0031503}"/>
                  </a:ext>
                </a:extLst>
              </p:cNvPr>
              <p:cNvSpPr txBox="1"/>
              <p:nvPr/>
            </p:nvSpPr>
            <p:spPr>
              <a:xfrm>
                <a:off x="2922774" y="3792271"/>
                <a:ext cx="4872168" cy="2370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i="1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ubject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to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nary>
                      <m:r>
                        <m:rPr>
                          <m:aln/>
                        </m:rPr>
                        <a:rPr lang="en-US" sz="2000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1                    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m:rPr>
                          <m:aln/>
                        </m:rP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</m:t>
                      </m:r>
                    </m:oMath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m:rPr>
                          <m:aln/>
                        </m:rP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0,1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br>
                  <a:rPr lang="en-US" sz="2000" dirty="0">
                    <a:ea typeface="Cambria Math" panose="02040503050406030204" pitchFamily="18" charset="0"/>
                  </a:rPr>
                </a:br>
                <a:br>
                  <a:rPr lang="en-US" sz="2000" dirty="0">
                    <a:ea typeface="Cambria Math" panose="02040503050406030204" pitchFamily="18" charset="0"/>
                  </a:rPr>
                </a:br>
                <a:endParaRPr lang="en-US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5132BED-D185-3825-C347-D535D0031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2774" y="3792271"/>
                <a:ext cx="4872168" cy="2370008"/>
              </a:xfrm>
              <a:prstGeom prst="rect">
                <a:avLst/>
              </a:prstGeom>
              <a:blipFill>
                <a:blip r:embed="rId3"/>
                <a:stretch>
                  <a:fillRect t="-46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A4C02271-115A-80D0-C303-99611C14687D}"/>
              </a:ext>
            </a:extLst>
          </p:cNvPr>
          <p:cNvSpPr txBox="1">
            <a:spLocks/>
          </p:cNvSpPr>
          <p:nvPr/>
        </p:nvSpPr>
        <p:spPr>
          <a:xfrm>
            <a:off x="652215" y="2351043"/>
            <a:ext cx="10982322" cy="6089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Here’s the Burrito Optimization Game problem, formulated mathematically:</a:t>
            </a:r>
          </a:p>
        </p:txBody>
      </p:sp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B929AB7A-6AAE-D65F-4C16-54980D7E4056}"/>
              </a:ext>
            </a:extLst>
          </p:cNvPr>
          <p:cNvSpPr txBox="1">
            <a:spLocks/>
          </p:cNvSpPr>
          <p:nvPr/>
        </p:nvSpPr>
        <p:spPr>
          <a:xfrm>
            <a:off x="5525005" y="5988935"/>
            <a:ext cx="6354174" cy="4477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800" dirty="0"/>
              <a:t>(You don’t need to understand this formulation!)</a:t>
            </a:r>
          </a:p>
        </p:txBody>
      </p:sp>
    </p:spTree>
    <p:extLst>
      <p:ext uri="{BB962C8B-B14F-4D97-AF65-F5344CB8AC3E}">
        <p14:creationId xmlns:p14="http://schemas.microsoft.com/office/powerpoint/2010/main" val="280947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1"/>
      <p:bldP spid="21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0F273-E9F3-A935-8971-51B42EFB9C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Classifying Mathematical Optimization Problems</a:t>
            </a:r>
          </a:p>
        </p:txBody>
      </p:sp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6332E553-9491-A572-B1F6-5CB754F76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215" y="1707803"/>
            <a:ext cx="9935574" cy="60895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Mathematical optimization problems are classified using terms like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9B2DCCD-1ABC-D8C8-09A4-02BA9C5518C7}"/>
              </a:ext>
            </a:extLst>
          </p:cNvPr>
          <p:cNvSpPr txBox="1"/>
          <p:nvPr/>
        </p:nvSpPr>
        <p:spPr>
          <a:xfrm>
            <a:off x="1496173" y="2503810"/>
            <a:ext cx="3520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linear programming (LP)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4294E85-02F6-4325-9DEF-93701FE539CA}"/>
              </a:ext>
            </a:extLst>
          </p:cNvPr>
          <p:cNvSpPr txBox="1"/>
          <p:nvPr/>
        </p:nvSpPr>
        <p:spPr>
          <a:xfrm>
            <a:off x="1496173" y="3407130"/>
            <a:ext cx="4822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mixed-integer programming (MIP)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91E9DB9-5BC0-5698-77F6-0598F1D61E45}"/>
              </a:ext>
            </a:extLst>
          </p:cNvPr>
          <p:cNvSpPr txBox="1"/>
          <p:nvPr/>
        </p:nvSpPr>
        <p:spPr>
          <a:xfrm>
            <a:off x="1496173" y="2955467"/>
            <a:ext cx="3634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integer programming (IP)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718497-B1FC-E7D9-5E49-64A49B266F8A}"/>
              </a:ext>
            </a:extLst>
          </p:cNvPr>
          <p:cNvSpPr txBox="1"/>
          <p:nvPr/>
        </p:nvSpPr>
        <p:spPr>
          <a:xfrm>
            <a:off x="6393802" y="2503810"/>
            <a:ext cx="4256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nonlinear programming (NLP)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15C3EB-B360-4E0A-B3C1-03F7EBA687FE}"/>
              </a:ext>
            </a:extLst>
          </p:cNvPr>
          <p:cNvSpPr txBox="1"/>
          <p:nvPr/>
        </p:nvSpPr>
        <p:spPr>
          <a:xfrm>
            <a:off x="6393802" y="3407130"/>
            <a:ext cx="4214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stochastic programming (SP)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6E6D4-FB25-A408-EC18-BCF6E3700BF5}"/>
              </a:ext>
            </a:extLst>
          </p:cNvPr>
          <p:cNvSpPr txBox="1"/>
          <p:nvPr/>
        </p:nvSpPr>
        <p:spPr>
          <a:xfrm>
            <a:off x="6393802" y="2955467"/>
            <a:ext cx="4185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constraint programming (CP)</a:t>
            </a: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1640A01C-BBEC-EE8D-72CF-F5AF1DB73CDA}"/>
              </a:ext>
            </a:extLst>
          </p:cNvPr>
          <p:cNvSpPr txBox="1">
            <a:spLocks/>
          </p:cNvSpPr>
          <p:nvPr/>
        </p:nvSpPr>
        <p:spPr>
          <a:xfrm>
            <a:off x="652215" y="4338085"/>
            <a:ext cx="10862006" cy="6089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based on the types of </a:t>
            </a:r>
            <a:r>
              <a:rPr lang="en-US" sz="2400" dirty="0">
                <a:solidFill>
                  <a:schemeClr val="accent1"/>
                </a:solidFill>
              </a:rPr>
              <a:t>objective function, decision variables, </a:t>
            </a:r>
            <a:r>
              <a:rPr lang="en-US" sz="2400" dirty="0"/>
              <a:t>and </a:t>
            </a:r>
            <a:r>
              <a:rPr lang="en-US" sz="2400" dirty="0">
                <a:solidFill>
                  <a:schemeClr val="accent1"/>
                </a:solidFill>
              </a:rPr>
              <a:t>constraints. </a:t>
            </a:r>
          </a:p>
        </p:txBody>
      </p:sp>
    </p:spTree>
    <p:extLst>
      <p:ext uri="{BB962C8B-B14F-4D97-AF65-F5344CB8AC3E}">
        <p14:creationId xmlns:p14="http://schemas.microsoft.com/office/powerpoint/2010/main" val="718180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46C5F81-8F22-A240-A759-7F7D2C1BCA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25" y="-1"/>
            <a:ext cx="12145700" cy="6857999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17D4BDA0-E4F3-AC46-89AF-CE9CAF551AE9}"/>
              </a:ext>
            </a:extLst>
          </p:cNvPr>
          <p:cNvSpPr/>
          <p:nvPr/>
        </p:nvSpPr>
        <p:spPr>
          <a:xfrm>
            <a:off x="0" y="-1"/>
            <a:ext cx="8252950" cy="6858000"/>
          </a:xfrm>
          <a:custGeom>
            <a:avLst/>
            <a:gdLst>
              <a:gd name="connsiteX0" fmla="*/ 0 w 5591331"/>
              <a:gd name="connsiteY0" fmla="*/ 0 h 6858000"/>
              <a:gd name="connsiteX1" fmla="*/ 5591331 w 5591331"/>
              <a:gd name="connsiteY1" fmla="*/ 0 h 6858000"/>
              <a:gd name="connsiteX2" fmla="*/ 5591331 w 5591331"/>
              <a:gd name="connsiteY2" fmla="*/ 6858000 h 6858000"/>
              <a:gd name="connsiteX3" fmla="*/ 0 w 5591331"/>
              <a:gd name="connsiteY3" fmla="*/ 6858000 h 6858000"/>
              <a:gd name="connsiteX4" fmla="*/ 0 w 5591331"/>
              <a:gd name="connsiteY4" fmla="*/ 0 h 6858000"/>
              <a:gd name="connsiteX0" fmla="*/ 0 w 7974767"/>
              <a:gd name="connsiteY0" fmla="*/ 0 h 6858000"/>
              <a:gd name="connsiteX1" fmla="*/ 5591331 w 7974767"/>
              <a:gd name="connsiteY1" fmla="*/ 0 h 6858000"/>
              <a:gd name="connsiteX2" fmla="*/ 7974767 w 7974767"/>
              <a:gd name="connsiteY2" fmla="*/ 6858000 h 6858000"/>
              <a:gd name="connsiteX3" fmla="*/ 0 w 7974767"/>
              <a:gd name="connsiteY3" fmla="*/ 6858000 h 6858000"/>
              <a:gd name="connsiteX4" fmla="*/ 0 w 797476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4767" h="6858000">
                <a:moveTo>
                  <a:pt x="0" y="0"/>
                </a:moveTo>
                <a:lnTo>
                  <a:pt x="5591331" y="0"/>
                </a:lnTo>
                <a:lnTo>
                  <a:pt x="797476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A1A3B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82B18D-E020-9F47-8D94-9CAAEEEE5ED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E91BB3B-942D-4D4F-B0C7-7D2735F950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347" y="717020"/>
            <a:ext cx="1636778" cy="43801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B17F5B-DD1E-3B44-9200-6F6168370056}"/>
              </a:ext>
            </a:extLst>
          </p:cNvPr>
          <p:cNvCxnSpPr>
            <a:cxnSpLocks/>
          </p:cNvCxnSpPr>
          <p:nvPr/>
        </p:nvCxnSpPr>
        <p:spPr>
          <a:xfrm>
            <a:off x="914407" y="4106034"/>
            <a:ext cx="39319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5FC8E5A7-D3C2-9D44-A12D-41F18C7E1C4C}"/>
              </a:ext>
            </a:extLst>
          </p:cNvPr>
          <p:cNvSpPr txBox="1">
            <a:spLocks/>
          </p:cNvSpPr>
          <p:nvPr/>
        </p:nvSpPr>
        <p:spPr>
          <a:xfrm>
            <a:off x="46300" y="6493743"/>
            <a:ext cx="5810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700" kern="1200" dirty="0" smtClean="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© 2022 </a:t>
            </a:r>
            <a:r>
              <a:rPr lang="en-US" dirty="0" err="1">
                <a:solidFill>
                  <a:schemeClr val="bg1"/>
                </a:solidFill>
              </a:rPr>
              <a:t>Gurobi</a:t>
            </a:r>
            <a:r>
              <a:rPr lang="en-US" dirty="0">
                <a:solidFill>
                  <a:schemeClr val="bg1"/>
                </a:solidFill>
              </a:rPr>
              <a:t> Optimization, LLC. Confidential, All Rights Reserved | </a:t>
            </a:r>
            <a:fld id="{CDF6EA6A-59C7-4E41-A68B-1DF3A502FE69}" type="slidenum">
              <a:rPr smtClean="0">
                <a:solidFill>
                  <a:schemeClr val="bg1"/>
                </a:solidFill>
              </a:rPr>
              <a:pPr algn="l"/>
              <a:t>3</a:t>
            </a:fld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6679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0F273-E9F3-A935-8971-51B42EFB9C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Solving Mathematical Optimization Problems</a:t>
            </a:r>
          </a:p>
        </p:txBody>
      </p:sp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6332E553-9491-A572-B1F6-5CB754F76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215" y="1707803"/>
            <a:ext cx="9935574" cy="60895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Once you have formulated an optimization problem, how do you </a:t>
            </a:r>
            <a:r>
              <a:rPr lang="en-US" sz="2400" dirty="0">
                <a:solidFill>
                  <a:schemeClr val="accent1"/>
                </a:solidFill>
              </a:rPr>
              <a:t>solve</a:t>
            </a:r>
            <a:r>
              <a:rPr lang="en-US" sz="2400" dirty="0"/>
              <a:t> it?</a:t>
            </a:r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400" dirty="0"/>
              <a:t>That is, how do you find the </a:t>
            </a:r>
            <a:r>
              <a:rPr lang="en-US" sz="2400" dirty="0">
                <a:solidFill>
                  <a:schemeClr val="accent1"/>
                </a:solidFill>
              </a:rPr>
              <a:t>optimal solution?</a:t>
            </a: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1640A01C-BBEC-EE8D-72CF-F5AF1DB73CDA}"/>
              </a:ext>
            </a:extLst>
          </p:cNvPr>
          <p:cNvSpPr txBox="1">
            <a:spLocks/>
          </p:cNvSpPr>
          <p:nvPr/>
        </p:nvSpPr>
        <p:spPr>
          <a:xfrm>
            <a:off x="652215" y="2870227"/>
            <a:ext cx="10862006" cy="6089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Some possible approaches: 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06DA2B-8404-6183-2D64-67955631F849}"/>
              </a:ext>
            </a:extLst>
          </p:cNvPr>
          <p:cNvSpPr txBox="1"/>
          <p:nvPr/>
        </p:nvSpPr>
        <p:spPr>
          <a:xfrm>
            <a:off x="1063030" y="3479177"/>
            <a:ext cx="3260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By hand/trial-and-error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056CC5F9-9066-BF5F-A0D3-F9EA25431CFE}"/>
              </a:ext>
            </a:extLst>
          </p:cNvPr>
          <p:cNvSpPr txBox="1">
            <a:spLocks/>
          </p:cNvSpPr>
          <p:nvPr/>
        </p:nvSpPr>
        <p:spPr>
          <a:xfrm>
            <a:off x="4491783" y="3496335"/>
            <a:ext cx="6841958" cy="13403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This is essentially what you did when you played the Burrito Optimization Game.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It might be fun (for a while), but it is time-consuming and usually does not find optimal solutions.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C1E89A-EA76-012A-A7C4-292DDEA86456}"/>
              </a:ext>
            </a:extLst>
          </p:cNvPr>
          <p:cNvSpPr txBox="1"/>
          <p:nvPr/>
        </p:nvSpPr>
        <p:spPr>
          <a:xfrm>
            <a:off x="1063030" y="4976623"/>
            <a:ext cx="2351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Try all solutions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A4DA5345-0BF0-F7D0-3DA2-484987ED7F47}"/>
              </a:ext>
            </a:extLst>
          </p:cNvPr>
          <p:cNvSpPr txBox="1">
            <a:spLocks/>
          </p:cNvSpPr>
          <p:nvPr/>
        </p:nvSpPr>
        <p:spPr>
          <a:xfrm>
            <a:off x="4491783" y="4993781"/>
            <a:ext cx="6841958" cy="13403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Computers are </a:t>
            </a:r>
            <a:r>
              <a:rPr lang="en-US" i="1" dirty="0"/>
              <a:t>fast</a:t>
            </a:r>
            <a:r>
              <a:rPr lang="en-US" dirty="0"/>
              <a:t>. Why not program the computer to check every possible solution? Then just pick the best one.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This approach is called </a:t>
            </a:r>
            <a:r>
              <a:rPr lang="en-US" dirty="0">
                <a:solidFill>
                  <a:schemeClr val="accent1"/>
                </a:solidFill>
              </a:rPr>
              <a:t>total enumeration. </a:t>
            </a:r>
            <a:r>
              <a:rPr lang="en-US" dirty="0"/>
              <a:t>But it’s a bad idea. Let’s see why…</a:t>
            </a:r>
          </a:p>
        </p:txBody>
      </p:sp>
    </p:spTree>
    <p:extLst>
      <p:ext uri="{BB962C8B-B14F-4D97-AF65-F5344CB8AC3E}">
        <p14:creationId xmlns:p14="http://schemas.microsoft.com/office/powerpoint/2010/main" val="101466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157E84-873C-9A02-0D04-DC1E2BB32FC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dirty="0"/>
              <a:t>Don’t Use Enumeration!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67490D40-A376-41CB-394D-5BEE5FE0A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69" y="3124525"/>
            <a:ext cx="4245784" cy="3119864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Suppose the computer can evaluate</a:t>
            </a:r>
          </a:p>
          <a:p>
            <a:pPr marL="0" indent="0">
              <a:buNone/>
            </a:pPr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</a:rPr>
              <a:t>1,000,000,000</a:t>
            </a:r>
          </a:p>
          <a:p>
            <a:pPr marL="0" indent="0">
              <a:buNone/>
            </a:pPr>
            <a:r>
              <a:rPr lang="en-US" sz="2400" dirty="0"/>
              <a:t>solutions per second.</a:t>
            </a: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</a:endParaRP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D0CEC6E3-FBC9-7710-8E43-F2F76775F1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971593"/>
              </p:ext>
            </p:extLst>
          </p:nvPr>
        </p:nvGraphicFramePr>
        <p:xfrm>
          <a:off x="5206546" y="2601227"/>
          <a:ext cx="6662057" cy="13258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21971">
                  <a:extLst>
                    <a:ext uri="{9D8B030D-6E8A-4147-A177-3AD203B41FA5}">
                      <a16:colId xmlns:a16="http://schemas.microsoft.com/office/drawing/2014/main" val="1112603118"/>
                    </a:ext>
                  </a:extLst>
                </a:gridCol>
                <a:gridCol w="1707787">
                  <a:extLst>
                    <a:ext uri="{9D8B030D-6E8A-4147-A177-3AD203B41FA5}">
                      <a16:colId xmlns:a16="http://schemas.microsoft.com/office/drawing/2014/main" val="2807217455"/>
                    </a:ext>
                  </a:extLst>
                </a:gridCol>
                <a:gridCol w="1564106">
                  <a:extLst>
                    <a:ext uri="{9D8B030D-6E8A-4147-A177-3AD203B41FA5}">
                      <a16:colId xmlns:a16="http://schemas.microsoft.com/office/drawing/2014/main" val="2970964171"/>
                    </a:ext>
                  </a:extLst>
                </a:gridCol>
                <a:gridCol w="2568193">
                  <a:extLst>
                    <a:ext uri="{9D8B030D-6E8A-4147-A177-3AD203B41FA5}">
                      <a16:colId xmlns:a16="http://schemas.microsoft.com/office/drawing/2014/main" val="20096584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  <a:latin typeface="Saira Condensed Condensed Mediu" pitchFamily="2" charset="77"/>
                        </a:rPr>
                        <a:t>40</a:t>
                      </a:r>
                    </a:p>
                  </a:txBody>
                  <a:tcPr marL="123825" marR="123825" marT="57150" marB="571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Saira Condensed Condensed Mediu" pitchFamily="2" charset="77"/>
                        </a:rPr>
                        <a:t>1 trillion</a:t>
                      </a:r>
                    </a:p>
                  </a:txBody>
                  <a:tcPr marL="123825" marR="123825" marT="57150" marB="571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Saira Condensed Condensed Mediu" pitchFamily="2" charset="77"/>
                        </a:rPr>
                        <a:t>18.3 min</a:t>
                      </a:r>
                    </a:p>
                  </a:txBody>
                  <a:tcPr marL="123825" marR="123825" marT="57150" marB="571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Saira Condensed Condensed Mediu" pitchFamily="2" charset="77"/>
                        </a:rPr>
                        <a:t>watch most of one episode of </a:t>
                      </a:r>
                      <a:r>
                        <a:rPr lang="en-US" i="1" dirty="0">
                          <a:effectLst/>
                          <a:latin typeface="Saira Condensed Condensed Mediu" pitchFamily="2" charset="77"/>
                        </a:rPr>
                        <a:t>The Office</a:t>
                      </a:r>
                      <a:endParaRPr lang="en-US" dirty="0">
                        <a:effectLst/>
                        <a:latin typeface="Saira Condensed Condensed Mediu" pitchFamily="2" charset="77"/>
                      </a:endParaRPr>
                    </a:p>
                  </a:txBody>
                  <a:tcPr marL="123825" marR="123825" marT="57150" marB="57150" anchor="ctr"/>
                </a:tc>
                <a:extLst>
                  <a:ext uri="{0D108BD9-81ED-4DB2-BD59-A6C34878D82A}">
                    <a16:rowId xmlns:a16="http://schemas.microsoft.com/office/drawing/2014/main" val="25006154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Saira Condensed Condensed Mediu" pitchFamily="2" charset="77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123825" marR="123825" marT="57150" marB="571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Saira Condensed Condensed Mediu" pitchFamily="2" charset="77"/>
                        </a:rPr>
                        <a:t>35 trillion</a:t>
                      </a:r>
                    </a:p>
                  </a:txBody>
                  <a:tcPr marL="123825" marR="123825" marT="57150" marB="571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Saira Condensed Condensed Mediu" pitchFamily="2" charset="77"/>
                        </a:rPr>
                        <a:t>9.8 hours</a:t>
                      </a:r>
                    </a:p>
                  </a:txBody>
                  <a:tcPr marL="123825" marR="123825" marT="57150" marB="571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Saira Condensed Condensed Mediu" pitchFamily="2" charset="77"/>
                        </a:rPr>
                        <a:t>watch first 2.5 </a:t>
                      </a:r>
                      <a:r>
                        <a:rPr lang="en-US" i="1" dirty="0">
                          <a:effectLst/>
                          <a:latin typeface="Saira Condensed Condensed Mediu" pitchFamily="2" charset="77"/>
                        </a:rPr>
                        <a:t>Lord of the Rings</a:t>
                      </a:r>
                      <a:r>
                        <a:rPr lang="en-US" dirty="0">
                          <a:effectLst/>
                          <a:latin typeface="Saira Condensed Condensed Mediu" pitchFamily="2" charset="77"/>
                        </a:rPr>
                        <a:t> movies</a:t>
                      </a:r>
                    </a:p>
                  </a:txBody>
                  <a:tcPr marL="123825" marR="123825" marT="57150" marB="57150" anchor="ctr"/>
                </a:tc>
                <a:extLst>
                  <a:ext uri="{0D108BD9-81ED-4DB2-BD59-A6C34878D82A}">
                    <a16:rowId xmlns:a16="http://schemas.microsoft.com/office/drawing/2014/main" val="2335072485"/>
                  </a:ext>
                </a:extLst>
              </a:tr>
            </a:tbl>
          </a:graphicData>
        </a:graphic>
      </p:graphicFrame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D590B95F-79E3-3C79-B524-069D60206B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07996"/>
              </p:ext>
            </p:extLst>
          </p:nvPr>
        </p:nvGraphicFramePr>
        <p:xfrm>
          <a:off x="5206547" y="164833"/>
          <a:ext cx="6662057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1971">
                  <a:extLst>
                    <a:ext uri="{9D8B030D-6E8A-4147-A177-3AD203B41FA5}">
                      <a16:colId xmlns:a16="http://schemas.microsoft.com/office/drawing/2014/main" val="1112603118"/>
                    </a:ext>
                  </a:extLst>
                </a:gridCol>
                <a:gridCol w="1707787">
                  <a:extLst>
                    <a:ext uri="{9D8B030D-6E8A-4147-A177-3AD203B41FA5}">
                      <a16:colId xmlns:a16="http://schemas.microsoft.com/office/drawing/2014/main" val="2807217455"/>
                    </a:ext>
                  </a:extLst>
                </a:gridCol>
                <a:gridCol w="1564106">
                  <a:extLst>
                    <a:ext uri="{9D8B030D-6E8A-4147-A177-3AD203B41FA5}">
                      <a16:colId xmlns:a16="http://schemas.microsoft.com/office/drawing/2014/main" val="2970964171"/>
                    </a:ext>
                  </a:extLst>
                </a:gridCol>
                <a:gridCol w="2568193">
                  <a:extLst>
                    <a:ext uri="{9D8B030D-6E8A-4147-A177-3AD203B41FA5}">
                      <a16:colId xmlns:a16="http://schemas.microsoft.com/office/drawing/2014/main" val="20096584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ondrina Solid" pitchFamily="2" charset="77"/>
                        </a:rPr>
                        <a:t># Nodes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ondrina Solid" pitchFamily="2" charset="77"/>
                        </a:rPr>
                        <a:t># Solutions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ondrina Solid" pitchFamily="2" charset="77"/>
                        </a:rPr>
                        <a:t>Time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ondrina Solid" pitchFamily="2" charset="77"/>
                        </a:rPr>
                        <a:t>What You Could Do in that Time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102584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  <a:latin typeface="Saira Condensed Condensed Mediu" pitchFamily="2" charset="77"/>
                        </a:rPr>
                        <a:t>10</a:t>
                      </a:r>
                    </a:p>
                  </a:txBody>
                  <a:tcPr marL="123825" marR="123825" marT="57150" marB="571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latin typeface="Saira Condensed Condensed Mediu" pitchFamily="2" charset="77"/>
                        </a:rPr>
                        <a:t>1,024</a:t>
                      </a:r>
                    </a:p>
                  </a:txBody>
                  <a:tcPr marL="123825" marR="123825" marT="57150" marB="571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latin typeface="Saira Condensed Condensed Mediu" pitchFamily="2" charset="77"/>
                        </a:rPr>
                        <a:t>0.000001 sec</a:t>
                      </a:r>
                    </a:p>
                  </a:txBody>
                  <a:tcPr marL="123825" marR="123825" marT="57150" marB="571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Saira Condensed Condensed Mediu" pitchFamily="2" charset="77"/>
                        </a:rPr>
                        <a:t>nothing</a:t>
                      </a:r>
                    </a:p>
                  </a:txBody>
                  <a:tcPr marL="123825" marR="123825" marT="57150" marB="57150" anchor="ctr"/>
                </a:tc>
                <a:extLst>
                  <a:ext uri="{0D108BD9-81ED-4DB2-BD59-A6C34878D82A}">
                    <a16:rowId xmlns:a16="http://schemas.microsoft.com/office/drawing/2014/main" val="2554454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  <a:latin typeface="Saira Condensed Condensed Mediu" pitchFamily="2" charset="77"/>
                        </a:rPr>
                        <a:t>20</a:t>
                      </a:r>
                    </a:p>
                  </a:txBody>
                  <a:tcPr marL="123825" marR="123825" marT="57150" marB="571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Saira Condensed Condensed Mediu" pitchFamily="2" charset="77"/>
                        </a:rPr>
                        <a:t>1,048,576</a:t>
                      </a:r>
                    </a:p>
                  </a:txBody>
                  <a:tcPr marL="123825" marR="123825" marT="57150" marB="571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latin typeface="Saira Condensed Condensed Mediu" pitchFamily="2" charset="77"/>
                        </a:rPr>
                        <a:t>0.001 sec</a:t>
                      </a:r>
                    </a:p>
                  </a:txBody>
                  <a:tcPr marL="123825" marR="123825" marT="57150" marB="571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Saira Condensed Condensed Mediu" pitchFamily="2" charset="77"/>
                        </a:rPr>
                        <a:t>start to blink</a:t>
                      </a:r>
                    </a:p>
                  </a:txBody>
                  <a:tcPr marL="123825" marR="123825" marT="57150" marB="57150" anchor="ctr"/>
                </a:tc>
                <a:extLst>
                  <a:ext uri="{0D108BD9-81ED-4DB2-BD59-A6C34878D82A}">
                    <a16:rowId xmlns:a16="http://schemas.microsoft.com/office/drawing/2014/main" val="881317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  <a:latin typeface="Saira Condensed Condensed Mediu" pitchFamily="2" charset="77"/>
                        </a:rPr>
                        <a:t>30</a:t>
                      </a:r>
                    </a:p>
                  </a:txBody>
                  <a:tcPr marL="123825" marR="123825" marT="57150" marB="571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Saira Condensed Condensed Mediu" pitchFamily="2" charset="77"/>
                        </a:rPr>
                        <a:t>1,073,741,824</a:t>
                      </a:r>
                    </a:p>
                  </a:txBody>
                  <a:tcPr marL="123825" marR="123825" marT="57150" marB="571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latin typeface="Saira Condensed Condensed Mediu" pitchFamily="2" charset="77"/>
                        </a:rPr>
                        <a:t>1.1 sec</a:t>
                      </a:r>
                    </a:p>
                  </a:txBody>
                  <a:tcPr marL="123825" marR="123825" marT="57150" marB="571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Saira Condensed Condensed Mediu" pitchFamily="2" charset="77"/>
                        </a:rPr>
                        <a:t>smile</a:t>
                      </a:r>
                    </a:p>
                  </a:txBody>
                  <a:tcPr marL="123825" marR="123825" marT="57150" marB="57150" anchor="ctr"/>
                </a:tc>
                <a:extLst>
                  <a:ext uri="{0D108BD9-81ED-4DB2-BD59-A6C34878D82A}">
                    <a16:rowId xmlns:a16="http://schemas.microsoft.com/office/drawing/2014/main" val="3677534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  <a:latin typeface="Saira Condensed Condensed Mediu" pitchFamily="2" charset="77"/>
                        </a:rPr>
                        <a:t>35</a:t>
                      </a:r>
                    </a:p>
                  </a:txBody>
                  <a:tcPr marL="123825" marR="123825" marT="57150" marB="571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Saira Condensed Condensed Mediu" pitchFamily="2" charset="77"/>
                        </a:rPr>
                        <a:t>34,359,738,368</a:t>
                      </a:r>
                    </a:p>
                  </a:txBody>
                  <a:tcPr marL="123825" marR="123825" marT="57150" marB="571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Saira Condensed Condensed Mediu" pitchFamily="2" charset="77"/>
                        </a:rPr>
                        <a:t>34.4 sec</a:t>
                      </a:r>
                    </a:p>
                  </a:txBody>
                  <a:tcPr marL="123825" marR="123825" marT="57150" marB="571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Saira Condensed Condensed Mediu" pitchFamily="2" charset="77"/>
                        </a:rPr>
                        <a:t>listen to 1/3 of "Baby Shark"</a:t>
                      </a:r>
                    </a:p>
                  </a:txBody>
                  <a:tcPr marL="123825" marR="123825" marT="57150" marB="57150" anchor="ctr"/>
                </a:tc>
                <a:extLst>
                  <a:ext uri="{0D108BD9-81ED-4DB2-BD59-A6C34878D82A}">
                    <a16:rowId xmlns:a16="http://schemas.microsoft.com/office/drawing/2014/main" val="1605537482"/>
                  </a:ext>
                </a:extLst>
              </a:tr>
            </a:tbl>
          </a:graphicData>
        </a:graphic>
      </p:graphicFrame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E8A339A9-9F66-6D42-8A70-0D6E72B174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854025"/>
              </p:ext>
            </p:extLst>
          </p:nvPr>
        </p:nvGraphicFramePr>
        <p:xfrm>
          <a:off x="5206547" y="3927107"/>
          <a:ext cx="6662057" cy="27660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21971">
                  <a:extLst>
                    <a:ext uri="{9D8B030D-6E8A-4147-A177-3AD203B41FA5}">
                      <a16:colId xmlns:a16="http://schemas.microsoft.com/office/drawing/2014/main" val="1112603118"/>
                    </a:ext>
                  </a:extLst>
                </a:gridCol>
                <a:gridCol w="1707787">
                  <a:extLst>
                    <a:ext uri="{9D8B030D-6E8A-4147-A177-3AD203B41FA5}">
                      <a16:colId xmlns:a16="http://schemas.microsoft.com/office/drawing/2014/main" val="2807217455"/>
                    </a:ext>
                  </a:extLst>
                </a:gridCol>
                <a:gridCol w="1552074">
                  <a:extLst>
                    <a:ext uri="{9D8B030D-6E8A-4147-A177-3AD203B41FA5}">
                      <a16:colId xmlns:a16="http://schemas.microsoft.com/office/drawing/2014/main" val="2970964171"/>
                    </a:ext>
                  </a:extLst>
                </a:gridCol>
                <a:gridCol w="2580225">
                  <a:extLst>
                    <a:ext uri="{9D8B030D-6E8A-4147-A177-3AD203B41FA5}">
                      <a16:colId xmlns:a16="http://schemas.microsoft.com/office/drawing/2014/main" val="20096584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  <a:latin typeface="Saira Condensed Condensed Mediu" pitchFamily="2" charset="77"/>
                        </a:rPr>
                        <a:t>50</a:t>
                      </a:r>
                    </a:p>
                  </a:txBody>
                  <a:tcPr marL="123825" marR="123825" marT="57150" marB="571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Saira Condensed Condensed Mediu" pitchFamily="2" charset="77"/>
                        </a:rPr>
                        <a:t>1 quadrillion</a:t>
                      </a:r>
                    </a:p>
                  </a:txBody>
                  <a:tcPr marL="123825" marR="123825" marT="57150" marB="571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latin typeface="Saira Condensed Condensed Mediu" pitchFamily="2" charset="77"/>
                        </a:rPr>
                        <a:t>13.0 days</a:t>
                      </a:r>
                    </a:p>
                  </a:txBody>
                  <a:tcPr marL="123825" marR="123825" marT="57150" marB="571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Saira Condensed Condensed Mediu" pitchFamily="2" charset="77"/>
                        </a:rPr>
                        <a:t>watch every episode of </a:t>
                      </a:r>
                      <a:r>
                        <a:rPr lang="en-US" i="1" dirty="0">
                          <a:effectLst/>
                          <a:latin typeface="Saira Condensed Condensed Mediu" pitchFamily="2" charset="77"/>
                        </a:rPr>
                        <a:t>The Office</a:t>
                      </a:r>
                      <a:r>
                        <a:rPr lang="en-US" dirty="0">
                          <a:effectLst/>
                          <a:latin typeface="Saira Condensed Condensed Mediu" pitchFamily="2" charset="77"/>
                        </a:rPr>
                        <a:t> 4.2x</a:t>
                      </a:r>
                    </a:p>
                  </a:txBody>
                  <a:tcPr marL="123825" marR="123825" marT="57150" marB="57150" anchor="ctr"/>
                </a:tc>
                <a:extLst>
                  <a:ext uri="{0D108BD9-81ED-4DB2-BD59-A6C34878D82A}">
                    <a16:rowId xmlns:a16="http://schemas.microsoft.com/office/drawing/2014/main" val="2554454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  <a:latin typeface="Saira Condensed Condensed Mediu" pitchFamily="2" charset="77"/>
                        </a:rPr>
                        <a:t>55</a:t>
                      </a:r>
                    </a:p>
                  </a:txBody>
                  <a:tcPr marL="123825" marR="123825" marT="57150" marB="571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Saira Condensed Condensed Mediu" pitchFamily="2" charset="77"/>
                        </a:rPr>
                        <a:t>36 quadrillion</a:t>
                      </a:r>
                    </a:p>
                  </a:txBody>
                  <a:tcPr marL="123825" marR="123825" marT="57150" marB="571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Saira Condensed Condensed Mediu" pitchFamily="2" charset="77"/>
                        </a:rPr>
                        <a:t>1.1 years</a:t>
                      </a:r>
                    </a:p>
                  </a:txBody>
                  <a:tcPr marL="123825" marR="123825" marT="57150" marB="571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Saira Condensed Condensed Mediu" pitchFamily="2" charset="77"/>
                        </a:rPr>
                        <a:t>get a Master’s degree</a:t>
                      </a:r>
                    </a:p>
                  </a:txBody>
                  <a:tcPr marL="123825" marR="123825" marT="57150" marB="57150" anchor="ctr"/>
                </a:tc>
                <a:extLst>
                  <a:ext uri="{0D108BD9-81ED-4DB2-BD59-A6C34878D82A}">
                    <a16:rowId xmlns:a16="http://schemas.microsoft.com/office/drawing/2014/main" val="881317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  <a:latin typeface="Saira Condensed Condensed Mediu" pitchFamily="2" charset="77"/>
                        </a:rPr>
                        <a:t>60</a:t>
                      </a:r>
                    </a:p>
                  </a:txBody>
                  <a:tcPr marL="123825" marR="123825" marT="57150" marB="571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Saira Condensed Condensed Mediu" pitchFamily="2" charset="77"/>
                        </a:rPr>
                        <a:t>1 quintillion</a:t>
                      </a:r>
                    </a:p>
                  </a:txBody>
                  <a:tcPr marL="123825" marR="123825" marT="57150" marB="571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latin typeface="Saira Condensed Condensed Mediu" pitchFamily="2" charset="77"/>
                        </a:rPr>
                        <a:t>36.6 years</a:t>
                      </a:r>
                    </a:p>
                  </a:txBody>
                  <a:tcPr marL="123825" marR="123825" marT="57150" marB="571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Saira Condensed Condensed Mediu" pitchFamily="2" charset="77"/>
                        </a:rPr>
                        <a:t>pay off your mortgage</a:t>
                      </a:r>
                    </a:p>
                  </a:txBody>
                  <a:tcPr marL="123825" marR="123825" marT="57150" marB="57150" anchor="ctr"/>
                </a:tc>
                <a:extLst>
                  <a:ext uri="{0D108BD9-81ED-4DB2-BD59-A6C34878D82A}">
                    <a16:rowId xmlns:a16="http://schemas.microsoft.com/office/drawing/2014/main" val="3677534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  <a:latin typeface="Saira Condensed Condensed Mediu" pitchFamily="2" charset="77"/>
                        </a:rPr>
                        <a:t>70</a:t>
                      </a:r>
                    </a:p>
                  </a:txBody>
                  <a:tcPr marL="123825" marR="123825" marT="57150" marB="571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Saira Condensed Condensed Mediu" pitchFamily="2" charset="77"/>
                        </a:rPr>
                        <a:t>1 sextillion</a:t>
                      </a:r>
                    </a:p>
                  </a:txBody>
                  <a:tcPr marL="123825" marR="123825" marT="57150" marB="571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latin typeface="Saira Condensed Condensed Mediu" pitchFamily="2" charset="77"/>
                        </a:rPr>
                        <a:t>37,436 years</a:t>
                      </a:r>
                    </a:p>
                  </a:txBody>
                  <a:tcPr marL="123825" marR="123825" marT="57150" marB="571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Saira Condensed Condensed Mediu" pitchFamily="2" charset="77"/>
                        </a:rPr>
                        <a:t>travel to Alpha Centauri and back 3x</a:t>
                      </a:r>
                    </a:p>
                  </a:txBody>
                  <a:tcPr marL="123825" marR="123825" marT="57150" marB="57150" anchor="ctr"/>
                </a:tc>
                <a:extLst>
                  <a:ext uri="{0D108BD9-81ED-4DB2-BD59-A6C34878D82A}">
                    <a16:rowId xmlns:a16="http://schemas.microsoft.com/office/drawing/2014/main" val="1605537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  <a:latin typeface="Saira Condensed Condensed Mediu" pitchFamily="2" charset="77"/>
                        </a:rPr>
                        <a:t>80</a:t>
                      </a:r>
                    </a:p>
                  </a:txBody>
                  <a:tcPr marL="123825" marR="123825" marT="57150" marB="571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Saira Condensed Condensed Mediu" pitchFamily="2" charset="77"/>
                        </a:rPr>
                        <a:t>1 septillion</a:t>
                      </a:r>
                    </a:p>
                  </a:txBody>
                  <a:tcPr marL="123825" marR="123825" marT="57150" marB="571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Saira Condensed Condensed Mediu" pitchFamily="2" charset="77"/>
                        </a:rPr>
                        <a:t>38 million years</a:t>
                      </a:r>
                    </a:p>
                  </a:txBody>
                  <a:tcPr marL="123825" marR="123825" marT="57150" marB="571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Saira Condensed Condensed Mediu" pitchFamily="2" charset="77"/>
                        </a:rPr>
                        <a:t>almost travel to the nearest black hole</a:t>
                      </a:r>
                    </a:p>
                  </a:txBody>
                  <a:tcPr marL="123825" marR="123825" marT="57150" marB="57150" anchor="ctr"/>
                </a:tc>
                <a:extLst>
                  <a:ext uri="{0D108BD9-81ED-4DB2-BD59-A6C34878D82A}">
                    <a16:rowId xmlns:a16="http://schemas.microsoft.com/office/drawing/2014/main" val="25006154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803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0F273-E9F3-A935-8971-51B42EFB9C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Solving Mathematical Optimization Problems</a:t>
            </a: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1640A01C-BBEC-EE8D-72CF-F5AF1DB73CDA}"/>
              </a:ext>
            </a:extLst>
          </p:cNvPr>
          <p:cNvSpPr txBox="1">
            <a:spLocks/>
          </p:cNvSpPr>
          <p:nvPr/>
        </p:nvSpPr>
        <p:spPr>
          <a:xfrm>
            <a:off x="625161" y="1881377"/>
            <a:ext cx="10862006" cy="6089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Some other approaches: 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06DA2B-8404-6183-2D64-67955631F849}"/>
              </a:ext>
            </a:extLst>
          </p:cNvPr>
          <p:cNvSpPr txBox="1"/>
          <p:nvPr/>
        </p:nvSpPr>
        <p:spPr>
          <a:xfrm>
            <a:off x="1063030" y="2532112"/>
            <a:ext cx="24224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Common-sense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rules of thumb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056CC5F9-9066-BF5F-A0D3-F9EA25431CFE}"/>
              </a:ext>
            </a:extLst>
          </p:cNvPr>
          <p:cNvSpPr txBox="1">
            <a:spLocks/>
          </p:cNvSpPr>
          <p:nvPr/>
        </p:nvSpPr>
        <p:spPr>
          <a:xfrm>
            <a:off x="4491783" y="2549270"/>
            <a:ext cx="6841958" cy="13403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Divide the problem (e.g., the </a:t>
            </a:r>
            <a:r>
              <a:rPr lang="en-US" dirty="0" err="1"/>
              <a:t>Burritoville</a:t>
            </a:r>
            <a:r>
              <a:rPr lang="en-US" dirty="0"/>
              <a:t> map) into smaller problems and solve those.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Make decisions (e.g., truck locations) one at a time.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Simplify the problem (e.g., ignore demand numbers).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2BCAEA44-8603-E67A-D64B-658DB454DB08}"/>
              </a:ext>
            </a:extLst>
          </p:cNvPr>
          <p:cNvSpPr txBox="1">
            <a:spLocks/>
          </p:cNvSpPr>
          <p:nvPr/>
        </p:nvSpPr>
        <p:spPr>
          <a:xfrm>
            <a:off x="625161" y="4206425"/>
            <a:ext cx="10862006" cy="1130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Approximate approaches like these are called </a:t>
            </a:r>
            <a:r>
              <a:rPr lang="en-US" sz="2400" dirty="0">
                <a:solidFill>
                  <a:schemeClr val="accent1"/>
                </a:solidFill>
              </a:rPr>
              <a:t>heuristics.</a:t>
            </a:r>
          </a:p>
          <a:p>
            <a:pPr marL="0" indent="0">
              <a:buNone/>
            </a:pPr>
            <a:r>
              <a:rPr lang="en-US" sz="2400" dirty="0"/>
              <a:t>They are useful and important in practice.</a:t>
            </a:r>
            <a:endParaRPr 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3338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0F273-E9F3-A935-8971-51B42EFB9C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Solving Mathematical Optimization Problems</a:t>
            </a: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1640A01C-BBEC-EE8D-72CF-F5AF1DB73CDA}"/>
              </a:ext>
            </a:extLst>
          </p:cNvPr>
          <p:cNvSpPr txBox="1">
            <a:spLocks/>
          </p:cNvSpPr>
          <p:nvPr/>
        </p:nvSpPr>
        <p:spPr>
          <a:xfrm>
            <a:off x="625161" y="1881377"/>
            <a:ext cx="10862006" cy="6089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Other approaches: 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06DA2B-8404-6183-2D64-67955631F849}"/>
              </a:ext>
            </a:extLst>
          </p:cNvPr>
          <p:cNvSpPr txBox="1"/>
          <p:nvPr/>
        </p:nvSpPr>
        <p:spPr>
          <a:xfrm>
            <a:off x="549825" y="2353201"/>
            <a:ext cx="3203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Optimization “solvers”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056CC5F9-9066-BF5F-A0D3-F9EA25431CFE}"/>
              </a:ext>
            </a:extLst>
          </p:cNvPr>
          <p:cNvSpPr txBox="1">
            <a:spLocks/>
          </p:cNvSpPr>
          <p:nvPr/>
        </p:nvSpPr>
        <p:spPr>
          <a:xfrm>
            <a:off x="4720545" y="1892952"/>
            <a:ext cx="6841958" cy="13403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These software packages use math and algorithms to find </a:t>
            </a:r>
            <a:r>
              <a:rPr lang="en-US" dirty="0">
                <a:solidFill>
                  <a:schemeClr val="accent1"/>
                </a:solidFill>
              </a:rPr>
              <a:t>optimal solutions.</a:t>
            </a:r>
            <a:r>
              <a:rPr lang="en-US" dirty="0"/>
              <a:t>  </a:t>
            </a:r>
            <a:r>
              <a:rPr lang="en-US" dirty="0" err="1"/>
              <a:t>Gurobi</a:t>
            </a:r>
            <a:r>
              <a:rPr lang="en-US" dirty="0"/>
              <a:t> offers a free license to all academics along with resources to help you get started. To download your license, please visit: </a:t>
            </a:r>
            <a:r>
              <a:rPr lang="en-US" dirty="0" err="1">
                <a:solidFill>
                  <a:srgbClr val="C00000"/>
                </a:solidFill>
              </a:rPr>
              <a:t>gurobi.com</a:t>
            </a:r>
            <a:r>
              <a:rPr lang="en-US" dirty="0">
                <a:solidFill>
                  <a:srgbClr val="C00000"/>
                </a:solidFill>
              </a:rPr>
              <a:t>/academic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1026" name="Picture 2" descr="Gurobi Support Portal">
            <a:extLst>
              <a:ext uri="{FF2B5EF4-FFF2-40B4-BE49-F238E27FC236}">
                <a16:creationId xmlns:a16="http://schemas.microsoft.com/office/drawing/2014/main" id="{16C512C7-F762-8DAC-2921-CE2DC6363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7506" y="4460270"/>
            <a:ext cx="4471074" cy="117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4123873-DF3C-4C79-63BE-5CA49EC9351A}"/>
              </a:ext>
            </a:extLst>
          </p:cNvPr>
          <p:cNvCxnSpPr/>
          <p:nvPr/>
        </p:nvCxnSpPr>
        <p:spPr>
          <a:xfrm>
            <a:off x="6991109" y="4460270"/>
            <a:ext cx="0" cy="106487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462E7BB-7B29-7363-6E72-B26DD73307CA}"/>
              </a:ext>
            </a:extLst>
          </p:cNvPr>
          <p:cNvSpPr txBox="1">
            <a:spLocks/>
          </p:cNvSpPr>
          <p:nvPr/>
        </p:nvSpPr>
        <p:spPr>
          <a:xfrm>
            <a:off x="7268900" y="4649483"/>
            <a:ext cx="3812125" cy="13403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ALWAYS FREE FOR ACADEMICS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5525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46C5F81-8F22-A240-A759-7F7D2C1BCA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45700" cy="6857999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17D4BDA0-E4F3-AC46-89AF-CE9CAF551AE9}"/>
              </a:ext>
            </a:extLst>
          </p:cNvPr>
          <p:cNvSpPr/>
          <p:nvPr/>
        </p:nvSpPr>
        <p:spPr>
          <a:xfrm>
            <a:off x="0" y="-28304"/>
            <a:ext cx="8252950" cy="6886304"/>
          </a:xfrm>
          <a:custGeom>
            <a:avLst/>
            <a:gdLst>
              <a:gd name="connsiteX0" fmla="*/ 0 w 5591331"/>
              <a:gd name="connsiteY0" fmla="*/ 0 h 6858000"/>
              <a:gd name="connsiteX1" fmla="*/ 5591331 w 5591331"/>
              <a:gd name="connsiteY1" fmla="*/ 0 h 6858000"/>
              <a:gd name="connsiteX2" fmla="*/ 5591331 w 5591331"/>
              <a:gd name="connsiteY2" fmla="*/ 6858000 h 6858000"/>
              <a:gd name="connsiteX3" fmla="*/ 0 w 5591331"/>
              <a:gd name="connsiteY3" fmla="*/ 6858000 h 6858000"/>
              <a:gd name="connsiteX4" fmla="*/ 0 w 5591331"/>
              <a:gd name="connsiteY4" fmla="*/ 0 h 6858000"/>
              <a:gd name="connsiteX0" fmla="*/ 0 w 7974767"/>
              <a:gd name="connsiteY0" fmla="*/ 0 h 6858000"/>
              <a:gd name="connsiteX1" fmla="*/ 5591331 w 7974767"/>
              <a:gd name="connsiteY1" fmla="*/ 0 h 6858000"/>
              <a:gd name="connsiteX2" fmla="*/ 7974767 w 7974767"/>
              <a:gd name="connsiteY2" fmla="*/ 6858000 h 6858000"/>
              <a:gd name="connsiteX3" fmla="*/ 0 w 7974767"/>
              <a:gd name="connsiteY3" fmla="*/ 6858000 h 6858000"/>
              <a:gd name="connsiteX4" fmla="*/ 0 w 797476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4767" h="6858000">
                <a:moveTo>
                  <a:pt x="0" y="0"/>
                </a:moveTo>
                <a:lnTo>
                  <a:pt x="5591331" y="0"/>
                </a:lnTo>
                <a:lnTo>
                  <a:pt x="797476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A1A3B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82B18D-E020-9F47-8D94-9CAAEEEE5ED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0" dirty="0" err="1">
                <a:latin typeface="Roboto Light" panose="02000000000000000000" pitchFamily="2" charset="0"/>
                <a:cs typeface="Menlo" panose="020B0609030804020204" pitchFamily="49" charset="0"/>
              </a:rPr>
              <a:t>www.BurritoOptimizationGame.com</a:t>
            </a:r>
            <a:endParaRPr lang="en-US" sz="2400" b="0" dirty="0">
              <a:latin typeface="Roboto Light" panose="02000000000000000000" pitchFamily="2" charset="0"/>
              <a:cs typeface="Menlo" panose="020B0609030804020204" pitchFamily="49" charset="0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E91BB3B-942D-4D4F-B0C7-7D2735F950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347" y="717020"/>
            <a:ext cx="1636778" cy="43801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B17F5B-DD1E-3B44-9200-6F6168370056}"/>
              </a:ext>
            </a:extLst>
          </p:cNvPr>
          <p:cNvCxnSpPr>
            <a:cxnSpLocks/>
          </p:cNvCxnSpPr>
          <p:nvPr/>
        </p:nvCxnSpPr>
        <p:spPr>
          <a:xfrm>
            <a:off x="914407" y="4106034"/>
            <a:ext cx="39319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5FC8E5A7-D3C2-9D44-A12D-41F18C7E1C4C}"/>
              </a:ext>
            </a:extLst>
          </p:cNvPr>
          <p:cNvSpPr txBox="1">
            <a:spLocks/>
          </p:cNvSpPr>
          <p:nvPr/>
        </p:nvSpPr>
        <p:spPr>
          <a:xfrm>
            <a:off x="46300" y="6493743"/>
            <a:ext cx="5810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700" kern="1200" dirty="0" smtClean="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© 2022 </a:t>
            </a:r>
            <a:r>
              <a:rPr lang="en-US" dirty="0" err="1">
                <a:solidFill>
                  <a:schemeClr val="bg1"/>
                </a:solidFill>
              </a:rPr>
              <a:t>Gurobi</a:t>
            </a:r>
            <a:r>
              <a:rPr lang="en-US" dirty="0">
                <a:solidFill>
                  <a:schemeClr val="bg1"/>
                </a:solidFill>
              </a:rPr>
              <a:t> Optimization, LLC. Confidential, All Rights Reserved | </a:t>
            </a:r>
            <a:fld id="{CDF6EA6A-59C7-4E41-A68B-1DF3A502FE69}" type="slidenum">
              <a:rPr smtClean="0">
                <a:solidFill>
                  <a:schemeClr val="bg1"/>
                </a:solidFill>
              </a:rPr>
              <a:pPr algn="l"/>
              <a:t>34</a:t>
            </a:fld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252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6EFE0D-DE49-1C9C-395F-84ED81B5E74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381750" y="6494463"/>
            <a:ext cx="5810250" cy="365125"/>
          </a:xfrm>
        </p:spPr>
        <p:txBody>
          <a:bodyPr/>
          <a:lstStyle/>
          <a:p>
            <a:r>
              <a:rPr lang="en-US"/>
              <a:t>© 2022 Gurobi Optimization, LLC. Confidential, All Rights Reserved | </a:t>
            </a:r>
            <a:fld id="{CDF6EA6A-59C7-4E41-A68B-1DF3A502FE69}" type="slidenum">
              <a:rPr smtClean="0"/>
              <a:pPr/>
              <a:t>4</a:t>
            </a:fld>
            <a:endParaRPr dirty="0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2FAC3C9C-D596-2EC9-5C6B-D2C259C9B9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610" t="33640" r="20764" b="14234"/>
          <a:stretch/>
        </p:blipFill>
        <p:spPr>
          <a:xfrm>
            <a:off x="-4502" y="0"/>
            <a:ext cx="7860706" cy="6858000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FF5EA5EA-B538-1FC3-982F-846A44F9AC00}"/>
              </a:ext>
            </a:extLst>
          </p:cNvPr>
          <p:cNvSpPr/>
          <p:nvPr/>
        </p:nvSpPr>
        <p:spPr>
          <a:xfrm rot="5400000">
            <a:off x="2167102" y="1168791"/>
            <a:ext cx="3522001" cy="7865209"/>
          </a:xfrm>
          <a:custGeom>
            <a:avLst/>
            <a:gdLst>
              <a:gd name="connsiteX0" fmla="*/ 0 w 6779077"/>
              <a:gd name="connsiteY0" fmla="*/ 0 h 6858000"/>
              <a:gd name="connsiteX1" fmla="*/ 6779077 w 6779077"/>
              <a:gd name="connsiteY1" fmla="*/ 0 h 6858000"/>
              <a:gd name="connsiteX2" fmla="*/ 6779077 w 6779077"/>
              <a:gd name="connsiteY2" fmla="*/ 6858000 h 6858000"/>
              <a:gd name="connsiteX3" fmla="*/ 0 w 6779077"/>
              <a:gd name="connsiteY3" fmla="*/ 6858000 h 6858000"/>
              <a:gd name="connsiteX4" fmla="*/ 0 w 6779077"/>
              <a:gd name="connsiteY4" fmla="*/ 0 h 6858000"/>
              <a:gd name="connsiteX0" fmla="*/ 0 w 6779077"/>
              <a:gd name="connsiteY0" fmla="*/ 0 h 6858000"/>
              <a:gd name="connsiteX1" fmla="*/ 6779077 w 6779077"/>
              <a:gd name="connsiteY1" fmla="*/ 0 h 6858000"/>
              <a:gd name="connsiteX2" fmla="*/ 6779077 w 6779077"/>
              <a:gd name="connsiteY2" fmla="*/ 6858000 h 6858000"/>
              <a:gd name="connsiteX3" fmla="*/ 2671762 w 6779077"/>
              <a:gd name="connsiteY3" fmla="*/ 6858000 h 6858000"/>
              <a:gd name="connsiteX4" fmla="*/ 0 w 6779077"/>
              <a:gd name="connsiteY4" fmla="*/ 0 h 6858000"/>
              <a:gd name="connsiteX0" fmla="*/ 0 w 6779077"/>
              <a:gd name="connsiteY0" fmla="*/ 0 h 6858000"/>
              <a:gd name="connsiteX1" fmla="*/ 6779077 w 6779077"/>
              <a:gd name="connsiteY1" fmla="*/ 0 h 6858000"/>
              <a:gd name="connsiteX2" fmla="*/ 6779077 w 6779077"/>
              <a:gd name="connsiteY2" fmla="*/ 6858000 h 6858000"/>
              <a:gd name="connsiteX3" fmla="*/ 3743325 w 6779077"/>
              <a:gd name="connsiteY3" fmla="*/ 6000750 h 6858000"/>
              <a:gd name="connsiteX4" fmla="*/ 0 w 6779077"/>
              <a:gd name="connsiteY4" fmla="*/ 0 h 6858000"/>
              <a:gd name="connsiteX0" fmla="*/ 0 w 6779077"/>
              <a:gd name="connsiteY0" fmla="*/ 0 h 6872287"/>
              <a:gd name="connsiteX1" fmla="*/ 6779077 w 6779077"/>
              <a:gd name="connsiteY1" fmla="*/ 0 h 6872287"/>
              <a:gd name="connsiteX2" fmla="*/ 6779077 w 6779077"/>
              <a:gd name="connsiteY2" fmla="*/ 6858000 h 6872287"/>
              <a:gd name="connsiteX3" fmla="*/ 4186237 w 6779077"/>
              <a:gd name="connsiteY3" fmla="*/ 6872287 h 6872287"/>
              <a:gd name="connsiteX4" fmla="*/ 0 w 6779077"/>
              <a:gd name="connsiteY4" fmla="*/ 0 h 6872287"/>
              <a:gd name="connsiteX0" fmla="*/ 0 w 6779077"/>
              <a:gd name="connsiteY0" fmla="*/ 0 h 6879311"/>
              <a:gd name="connsiteX1" fmla="*/ 6779077 w 6779077"/>
              <a:gd name="connsiteY1" fmla="*/ 0 h 6879311"/>
              <a:gd name="connsiteX2" fmla="*/ 6779077 w 6779077"/>
              <a:gd name="connsiteY2" fmla="*/ 6879311 h 6879311"/>
              <a:gd name="connsiteX3" fmla="*/ 4186237 w 6779077"/>
              <a:gd name="connsiteY3" fmla="*/ 6872287 h 6879311"/>
              <a:gd name="connsiteX4" fmla="*/ 0 w 6779077"/>
              <a:gd name="connsiteY4" fmla="*/ 0 h 6879311"/>
              <a:gd name="connsiteX0" fmla="*/ 0 w 6779077"/>
              <a:gd name="connsiteY0" fmla="*/ 0 h 6879311"/>
              <a:gd name="connsiteX1" fmla="*/ 6779077 w 6779077"/>
              <a:gd name="connsiteY1" fmla="*/ 0 h 6879311"/>
              <a:gd name="connsiteX2" fmla="*/ 6779077 w 6779077"/>
              <a:gd name="connsiteY2" fmla="*/ 6879311 h 6879311"/>
              <a:gd name="connsiteX3" fmla="*/ 3504925 w 6779077"/>
              <a:gd name="connsiteY3" fmla="*/ 6872287 h 6879311"/>
              <a:gd name="connsiteX4" fmla="*/ 0 w 6779077"/>
              <a:gd name="connsiteY4" fmla="*/ 0 h 6879311"/>
              <a:gd name="connsiteX0" fmla="*/ 0 w 6779077"/>
              <a:gd name="connsiteY0" fmla="*/ 0 h 6879311"/>
              <a:gd name="connsiteX1" fmla="*/ 6779077 w 6779077"/>
              <a:gd name="connsiteY1" fmla="*/ 0 h 6879311"/>
              <a:gd name="connsiteX2" fmla="*/ 6779077 w 6779077"/>
              <a:gd name="connsiteY2" fmla="*/ 6879311 h 6879311"/>
              <a:gd name="connsiteX3" fmla="*/ 2536809 w 6779077"/>
              <a:gd name="connsiteY3" fmla="*/ 6872287 h 6879311"/>
              <a:gd name="connsiteX4" fmla="*/ 0 w 6779077"/>
              <a:gd name="connsiteY4" fmla="*/ 0 h 6879311"/>
              <a:gd name="connsiteX0" fmla="*/ 0 w 14404543"/>
              <a:gd name="connsiteY0" fmla="*/ 0 h 6893628"/>
              <a:gd name="connsiteX1" fmla="*/ 14404543 w 14404543"/>
              <a:gd name="connsiteY1" fmla="*/ 14317 h 6893628"/>
              <a:gd name="connsiteX2" fmla="*/ 14404543 w 14404543"/>
              <a:gd name="connsiteY2" fmla="*/ 6893628 h 6893628"/>
              <a:gd name="connsiteX3" fmla="*/ 10162275 w 14404543"/>
              <a:gd name="connsiteY3" fmla="*/ 6886604 h 6893628"/>
              <a:gd name="connsiteX4" fmla="*/ 0 w 14404543"/>
              <a:gd name="connsiteY4" fmla="*/ 0 h 6893628"/>
              <a:gd name="connsiteX0" fmla="*/ 0 w 14404543"/>
              <a:gd name="connsiteY0" fmla="*/ 1 h 6879311"/>
              <a:gd name="connsiteX1" fmla="*/ 14404543 w 14404543"/>
              <a:gd name="connsiteY1" fmla="*/ 0 h 6879311"/>
              <a:gd name="connsiteX2" fmla="*/ 14404543 w 14404543"/>
              <a:gd name="connsiteY2" fmla="*/ 6879311 h 6879311"/>
              <a:gd name="connsiteX3" fmla="*/ 10162275 w 14404543"/>
              <a:gd name="connsiteY3" fmla="*/ 6872287 h 6879311"/>
              <a:gd name="connsiteX4" fmla="*/ 0 w 14404543"/>
              <a:gd name="connsiteY4" fmla="*/ 1 h 6879311"/>
              <a:gd name="connsiteX0" fmla="*/ 0 w 14404543"/>
              <a:gd name="connsiteY0" fmla="*/ 1 h 6879311"/>
              <a:gd name="connsiteX1" fmla="*/ 14404543 w 14404543"/>
              <a:gd name="connsiteY1" fmla="*/ 0 h 6879311"/>
              <a:gd name="connsiteX2" fmla="*/ 14404543 w 14404543"/>
              <a:gd name="connsiteY2" fmla="*/ 6879311 h 6879311"/>
              <a:gd name="connsiteX3" fmla="*/ 10134241 w 14404543"/>
              <a:gd name="connsiteY3" fmla="*/ 6872287 h 6879311"/>
              <a:gd name="connsiteX4" fmla="*/ 0 w 14404543"/>
              <a:gd name="connsiteY4" fmla="*/ 1 h 6879311"/>
              <a:gd name="connsiteX0" fmla="*/ 0 w 14404543"/>
              <a:gd name="connsiteY0" fmla="*/ 1 h 6879311"/>
              <a:gd name="connsiteX1" fmla="*/ 14404543 w 14404543"/>
              <a:gd name="connsiteY1" fmla="*/ 0 h 6879311"/>
              <a:gd name="connsiteX2" fmla="*/ 14404543 w 14404543"/>
              <a:gd name="connsiteY2" fmla="*/ 6879311 h 6879311"/>
              <a:gd name="connsiteX3" fmla="*/ 10162277 w 14404543"/>
              <a:gd name="connsiteY3" fmla="*/ 6872287 h 6879311"/>
              <a:gd name="connsiteX4" fmla="*/ 0 w 14404543"/>
              <a:gd name="connsiteY4" fmla="*/ 1 h 6879311"/>
              <a:gd name="connsiteX0" fmla="*/ 0 w 14404543"/>
              <a:gd name="connsiteY0" fmla="*/ 1 h 6886620"/>
              <a:gd name="connsiteX1" fmla="*/ 14404543 w 14404543"/>
              <a:gd name="connsiteY1" fmla="*/ 0 h 6886620"/>
              <a:gd name="connsiteX2" fmla="*/ 14404543 w 14404543"/>
              <a:gd name="connsiteY2" fmla="*/ 6879311 h 6886620"/>
              <a:gd name="connsiteX3" fmla="*/ 10162277 w 14404543"/>
              <a:gd name="connsiteY3" fmla="*/ 6886620 h 6886620"/>
              <a:gd name="connsiteX4" fmla="*/ 0 w 14404543"/>
              <a:gd name="connsiteY4" fmla="*/ 1 h 6886620"/>
              <a:gd name="connsiteX0" fmla="*/ 0 w 14404543"/>
              <a:gd name="connsiteY0" fmla="*/ 5230761 h 12117380"/>
              <a:gd name="connsiteX1" fmla="*/ 8507383 w 14404543"/>
              <a:gd name="connsiteY1" fmla="*/ 0 h 12117380"/>
              <a:gd name="connsiteX2" fmla="*/ 14404543 w 14404543"/>
              <a:gd name="connsiteY2" fmla="*/ 12110071 h 12117380"/>
              <a:gd name="connsiteX3" fmla="*/ 10162277 w 14404543"/>
              <a:gd name="connsiteY3" fmla="*/ 12117380 h 12117380"/>
              <a:gd name="connsiteX4" fmla="*/ 0 w 14404543"/>
              <a:gd name="connsiteY4" fmla="*/ 5230761 h 12117380"/>
              <a:gd name="connsiteX0" fmla="*/ -2 w 20833416"/>
              <a:gd name="connsiteY0" fmla="*/ 6952820 h 12117380"/>
              <a:gd name="connsiteX1" fmla="*/ 14936256 w 20833416"/>
              <a:gd name="connsiteY1" fmla="*/ 0 h 12117380"/>
              <a:gd name="connsiteX2" fmla="*/ 20833416 w 20833416"/>
              <a:gd name="connsiteY2" fmla="*/ 12110071 h 12117380"/>
              <a:gd name="connsiteX3" fmla="*/ 16591150 w 20833416"/>
              <a:gd name="connsiteY3" fmla="*/ 12117380 h 12117380"/>
              <a:gd name="connsiteX4" fmla="*/ -2 w 20833416"/>
              <a:gd name="connsiteY4" fmla="*/ 6952820 h 12117380"/>
              <a:gd name="connsiteX0" fmla="*/ 2 w 17110318"/>
              <a:gd name="connsiteY0" fmla="*/ 12125008 h 12125007"/>
              <a:gd name="connsiteX1" fmla="*/ 11213158 w 17110318"/>
              <a:gd name="connsiteY1" fmla="*/ 0 h 12125007"/>
              <a:gd name="connsiteX2" fmla="*/ 17110318 w 17110318"/>
              <a:gd name="connsiteY2" fmla="*/ 12110071 h 12125007"/>
              <a:gd name="connsiteX3" fmla="*/ 12868052 w 17110318"/>
              <a:gd name="connsiteY3" fmla="*/ 12117380 h 12125007"/>
              <a:gd name="connsiteX4" fmla="*/ 2 w 17110318"/>
              <a:gd name="connsiteY4" fmla="*/ 12125008 h 12125007"/>
              <a:gd name="connsiteX0" fmla="*/ -2 w 17110314"/>
              <a:gd name="connsiteY0" fmla="*/ 13265874 h 13265874"/>
              <a:gd name="connsiteX1" fmla="*/ 17061990 w 17110314"/>
              <a:gd name="connsiteY1" fmla="*/ 1 h 13265874"/>
              <a:gd name="connsiteX2" fmla="*/ 17110314 w 17110314"/>
              <a:gd name="connsiteY2" fmla="*/ 13250937 h 13265874"/>
              <a:gd name="connsiteX3" fmla="*/ 12868048 w 17110314"/>
              <a:gd name="connsiteY3" fmla="*/ 13258246 h 13265874"/>
              <a:gd name="connsiteX4" fmla="*/ -2 w 17110314"/>
              <a:gd name="connsiteY4" fmla="*/ 13265874 h 13265874"/>
              <a:gd name="connsiteX0" fmla="*/ 0 w 13388339"/>
              <a:gd name="connsiteY0" fmla="*/ 13265872 h 13265872"/>
              <a:gd name="connsiteX1" fmla="*/ 13340015 w 13388339"/>
              <a:gd name="connsiteY1" fmla="*/ -1 h 13265872"/>
              <a:gd name="connsiteX2" fmla="*/ 13388339 w 13388339"/>
              <a:gd name="connsiteY2" fmla="*/ 13250935 h 13265872"/>
              <a:gd name="connsiteX3" fmla="*/ 9146073 w 13388339"/>
              <a:gd name="connsiteY3" fmla="*/ 13258244 h 13265872"/>
              <a:gd name="connsiteX4" fmla="*/ 0 w 13388339"/>
              <a:gd name="connsiteY4" fmla="*/ 13265872 h 13265872"/>
              <a:gd name="connsiteX0" fmla="*/ 0 w 13405067"/>
              <a:gd name="connsiteY0" fmla="*/ 13331054 h 13331054"/>
              <a:gd name="connsiteX1" fmla="*/ 13405067 w 13405067"/>
              <a:gd name="connsiteY1" fmla="*/ 0 h 13331054"/>
              <a:gd name="connsiteX2" fmla="*/ 13388339 w 13405067"/>
              <a:gd name="connsiteY2" fmla="*/ 13316117 h 13331054"/>
              <a:gd name="connsiteX3" fmla="*/ 9146073 w 13405067"/>
              <a:gd name="connsiteY3" fmla="*/ 13323426 h 13331054"/>
              <a:gd name="connsiteX4" fmla="*/ 0 w 13405067"/>
              <a:gd name="connsiteY4" fmla="*/ 13331054 h 13331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05067" h="13331054">
                <a:moveTo>
                  <a:pt x="0" y="13331054"/>
                </a:moveTo>
                <a:lnTo>
                  <a:pt x="13405067" y="0"/>
                </a:lnTo>
                <a:lnTo>
                  <a:pt x="13388339" y="13316117"/>
                </a:lnTo>
                <a:lnTo>
                  <a:pt x="9146073" y="13323426"/>
                </a:lnTo>
                <a:lnTo>
                  <a:pt x="0" y="13331054"/>
                </a:lnTo>
                <a:close/>
              </a:path>
            </a:pathLst>
          </a:custGeom>
          <a:gradFill>
            <a:gsLst>
              <a:gs pos="86000">
                <a:srgbClr val="0D2044"/>
              </a:gs>
              <a:gs pos="50000">
                <a:srgbClr val="14315D">
                  <a:alpha val="88899"/>
                </a:srgb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43C15867-4EAF-BD71-95E0-AF354150DB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152620"/>
            <a:ext cx="1636778" cy="4380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7757A6-B250-3048-A93D-02D86B3F3750}"/>
              </a:ext>
            </a:extLst>
          </p:cNvPr>
          <p:cNvSpPr txBox="1"/>
          <p:nvPr/>
        </p:nvSpPr>
        <p:spPr>
          <a:xfrm>
            <a:off x="8181474" y="818147"/>
            <a:ext cx="3833048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Guroble</a:t>
            </a:r>
            <a:r>
              <a:rPr lang="en-US" sz="2400" dirty="0">
                <a:solidFill>
                  <a:schemeClr val="accent4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needs your help!</a:t>
            </a:r>
          </a:p>
          <a:p>
            <a:endParaRPr lang="en-US" sz="2400" dirty="0">
              <a:solidFill>
                <a:schemeClr val="accent4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4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Guroble</a:t>
            </a:r>
            <a:r>
              <a:rPr lang="en-US" sz="2000" dirty="0">
                <a:solidFill>
                  <a:schemeClr val="accent4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has just launched its business in </a:t>
            </a:r>
            <a:r>
              <a:rPr lang="en-US" sz="2000" dirty="0" err="1">
                <a:solidFill>
                  <a:schemeClr val="accent4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Burritoville</a:t>
            </a:r>
            <a:endParaRPr lang="en-US" sz="2000" dirty="0">
              <a:solidFill>
                <a:schemeClr val="accent4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Where to place burrito trucks to serve customers and maximize profit?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Plan carefully: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Every truck has a cost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Revenue depends on how close to customers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Each day brings new challenges</a:t>
            </a:r>
          </a:p>
        </p:txBody>
      </p:sp>
    </p:spTree>
    <p:extLst>
      <p:ext uri="{BB962C8B-B14F-4D97-AF65-F5344CB8AC3E}">
        <p14:creationId xmlns:p14="http://schemas.microsoft.com/office/powerpoint/2010/main" val="1731023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4444BDF-30CB-A4C5-1844-50B12763267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6090419A-722C-FE43-B0D2-0800F7E46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D5B4C17-F67C-7DFF-D883-21BBB2557D3A}"/>
                </a:ext>
              </a:extLst>
            </p:cNvPr>
            <p:cNvSpPr/>
            <p:nvPr/>
          </p:nvSpPr>
          <p:spPr>
            <a:xfrm>
              <a:off x="8854633" y="0"/>
              <a:ext cx="3055716" cy="451413"/>
            </a:xfrm>
            <a:prstGeom prst="rect">
              <a:avLst/>
            </a:prstGeom>
            <a:solidFill>
              <a:srgbClr val="2B93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FCCDB2E-BD99-4ACC-2D72-4C28403D56BE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634451" y="1365813"/>
            <a:ext cx="1006997" cy="11343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65C9639-8AD6-ABEE-9085-E2B2CB52AF1A}"/>
              </a:ext>
            </a:extLst>
          </p:cNvPr>
          <p:cNvSpPr txBox="1"/>
          <p:nvPr/>
        </p:nvSpPr>
        <p:spPr>
          <a:xfrm>
            <a:off x="3878386" y="904148"/>
            <a:ext cx="1526123" cy="461665"/>
          </a:xfrm>
          <a:prstGeom prst="rect">
            <a:avLst/>
          </a:prstGeom>
          <a:solidFill>
            <a:schemeClr val="accent6">
              <a:lumMod val="40000"/>
              <a:lumOff val="60000"/>
              <a:alpha val="74902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Click here!</a:t>
            </a:r>
          </a:p>
        </p:txBody>
      </p:sp>
    </p:spTree>
    <p:extLst>
      <p:ext uri="{BB962C8B-B14F-4D97-AF65-F5344CB8AC3E}">
        <p14:creationId xmlns:p14="http://schemas.microsoft.com/office/powerpoint/2010/main" val="2407095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map&#10;&#10;Description automatically generated">
            <a:extLst>
              <a:ext uri="{FF2B5EF4-FFF2-40B4-BE49-F238E27FC236}">
                <a16:creationId xmlns:a16="http://schemas.microsoft.com/office/drawing/2014/main" id="{AF4CF9B8-8FA2-6C46-8609-A7BA70E762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5" y="0"/>
            <a:ext cx="1218533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72BB14-B3DC-644A-8EB4-FC38165A75BF}"/>
              </a:ext>
            </a:extLst>
          </p:cNvPr>
          <p:cNvSpPr/>
          <p:nvPr/>
        </p:nvSpPr>
        <p:spPr>
          <a:xfrm>
            <a:off x="8854633" y="0"/>
            <a:ext cx="3055716" cy="451413"/>
          </a:xfrm>
          <a:prstGeom prst="rect">
            <a:avLst/>
          </a:prstGeom>
          <a:solidFill>
            <a:srgbClr val="2B9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4C66A9B-D397-7411-0A80-6464CAD434E6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2649912" y="5335929"/>
            <a:ext cx="463678" cy="67133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318B88D-F6BA-77F4-EE70-1F71C112E9E1}"/>
              </a:ext>
            </a:extLst>
          </p:cNvPr>
          <p:cNvSpPr txBox="1"/>
          <p:nvPr/>
        </p:nvSpPr>
        <p:spPr>
          <a:xfrm>
            <a:off x="961565" y="4874264"/>
            <a:ext cx="3376694" cy="461665"/>
          </a:xfrm>
          <a:prstGeom prst="rect">
            <a:avLst/>
          </a:prstGeom>
          <a:solidFill>
            <a:schemeClr val="accent6">
              <a:lumMod val="40000"/>
              <a:lumOff val="60000"/>
              <a:alpha val="74902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Drag a truck from here…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ED21E49-6A53-78E2-5E04-71F22647BB87}"/>
              </a:ext>
            </a:extLst>
          </p:cNvPr>
          <p:cNvCxnSpPr>
            <a:cxnSpLocks/>
          </p:cNvCxnSpPr>
          <p:nvPr/>
        </p:nvCxnSpPr>
        <p:spPr>
          <a:xfrm flipV="1">
            <a:off x="7558268" y="3599727"/>
            <a:ext cx="590309" cy="60320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F626FFE-F461-4484-00BC-FE342F9ECDED}"/>
              </a:ext>
            </a:extLst>
          </p:cNvPr>
          <p:cNvSpPr txBox="1"/>
          <p:nvPr/>
        </p:nvSpPr>
        <p:spPr>
          <a:xfrm>
            <a:off x="6484618" y="4202932"/>
            <a:ext cx="2134430" cy="461665"/>
          </a:xfrm>
          <a:prstGeom prst="rect">
            <a:avLst/>
          </a:prstGeom>
          <a:solidFill>
            <a:schemeClr val="accent6">
              <a:lumMod val="40000"/>
              <a:lumOff val="60000"/>
              <a:alpha val="74902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…onto the map</a:t>
            </a:r>
          </a:p>
        </p:txBody>
      </p:sp>
    </p:spTree>
    <p:extLst>
      <p:ext uri="{BB962C8B-B14F-4D97-AF65-F5344CB8AC3E}">
        <p14:creationId xmlns:p14="http://schemas.microsoft.com/office/powerpoint/2010/main" val="240786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ADC2111D-9C7E-9F4F-90AD-0B5B361ED6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5" y="0"/>
            <a:ext cx="1218533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2A05E2-ACB9-4F4F-89B0-F11207B62E47}"/>
              </a:ext>
            </a:extLst>
          </p:cNvPr>
          <p:cNvSpPr/>
          <p:nvPr/>
        </p:nvSpPr>
        <p:spPr>
          <a:xfrm>
            <a:off x="8854633" y="0"/>
            <a:ext cx="3055716" cy="451413"/>
          </a:xfrm>
          <a:prstGeom prst="rect">
            <a:avLst/>
          </a:prstGeom>
          <a:solidFill>
            <a:srgbClr val="2B9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04F76A1-6BEE-019F-9EAC-FF8F9BE30C70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5956432" y="1643605"/>
            <a:ext cx="1995376" cy="109959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41CA2CF-B189-0829-359E-FB70A7D56FF3}"/>
              </a:ext>
            </a:extLst>
          </p:cNvPr>
          <p:cNvSpPr txBox="1"/>
          <p:nvPr/>
        </p:nvSpPr>
        <p:spPr>
          <a:xfrm>
            <a:off x="3623742" y="1181940"/>
            <a:ext cx="4665380" cy="461665"/>
          </a:xfrm>
          <a:prstGeom prst="rect">
            <a:avLst/>
          </a:prstGeom>
          <a:solidFill>
            <a:schemeClr val="accent6">
              <a:lumMod val="40000"/>
              <a:lumOff val="60000"/>
              <a:alpha val="74902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Now customers are buying burritos</a:t>
            </a:r>
          </a:p>
        </p:txBody>
      </p:sp>
    </p:spTree>
    <p:extLst>
      <p:ext uri="{BB962C8B-B14F-4D97-AF65-F5344CB8AC3E}">
        <p14:creationId xmlns:p14="http://schemas.microsoft.com/office/powerpoint/2010/main" val="898449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4AF54F3-FF4A-B244-8946-77DBF4DB2F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24B8D0-1A8B-8D4B-82DF-A365A02A69BB}"/>
              </a:ext>
            </a:extLst>
          </p:cNvPr>
          <p:cNvSpPr/>
          <p:nvPr/>
        </p:nvSpPr>
        <p:spPr>
          <a:xfrm>
            <a:off x="8947230" y="0"/>
            <a:ext cx="3148314" cy="451413"/>
          </a:xfrm>
          <a:prstGeom prst="rect">
            <a:avLst/>
          </a:prstGeom>
          <a:solidFill>
            <a:srgbClr val="174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2518EBA-C299-9FE4-C312-7C7A25BA8AC0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3728876" y="1583447"/>
            <a:ext cx="987503" cy="12800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65D1B73-625C-F667-4F68-82ED8E720AD1}"/>
              </a:ext>
            </a:extLst>
          </p:cNvPr>
          <p:cNvSpPr txBox="1"/>
          <p:nvPr/>
        </p:nvSpPr>
        <p:spPr>
          <a:xfrm>
            <a:off x="2613089" y="1121782"/>
            <a:ext cx="2231573" cy="461665"/>
          </a:xfrm>
          <a:prstGeom prst="rect">
            <a:avLst/>
          </a:prstGeom>
          <a:solidFill>
            <a:schemeClr val="accent6">
              <a:lumMod val="40000"/>
              <a:lumOff val="60000"/>
              <a:alpha val="74902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The “newsfeed”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6141740-1437-25B6-FC69-4596E6374C83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6096000" y="3644814"/>
            <a:ext cx="2662246" cy="41549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F622E33-FCFC-CF4E-B627-E6198AC74F95}"/>
              </a:ext>
            </a:extLst>
          </p:cNvPr>
          <p:cNvSpPr txBox="1"/>
          <p:nvPr/>
        </p:nvSpPr>
        <p:spPr>
          <a:xfrm>
            <a:off x="8758246" y="3229315"/>
            <a:ext cx="3337298" cy="830997"/>
          </a:xfrm>
          <a:prstGeom prst="rect">
            <a:avLst/>
          </a:prstGeom>
          <a:solidFill>
            <a:schemeClr val="accent6">
              <a:lumMod val="40000"/>
              <a:lumOff val="60000"/>
              <a:alpha val="74902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Pay attention to today’s costs and revenue</a:t>
            </a:r>
          </a:p>
        </p:txBody>
      </p:sp>
    </p:spTree>
    <p:extLst>
      <p:ext uri="{BB962C8B-B14F-4D97-AF65-F5344CB8AC3E}">
        <p14:creationId xmlns:p14="http://schemas.microsoft.com/office/powerpoint/2010/main" val="2697915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ADC2111D-9C7E-9F4F-90AD-0B5B361ED6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5" y="0"/>
            <a:ext cx="1218533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2A05E2-ACB9-4F4F-89B0-F11207B62E47}"/>
              </a:ext>
            </a:extLst>
          </p:cNvPr>
          <p:cNvSpPr/>
          <p:nvPr/>
        </p:nvSpPr>
        <p:spPr>
          <a:xfrm>
            <a:off x="8854633" y="0"/>
            <a:ext cx="3055716" cy="451413"/>
          </a:xfrm>
          <a:prstGeom prst="rect">
            <a:avLst/>
          </a:prstGeom>
          <a:solidFill>
            <a:srgbClr val="2B9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04F76A1-6BEE-019F-9EAC-FF8F9BE30C70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5197033" y="4375231"/>
            <a:ext cx="415492" cy="168990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41CA2CF-B189-0829-359E-FB70A7D56FF3}"/>
              </a:ext>
            </a:extLst>
          </p:cNvPr>
          <p:cNvSpPr txBox="1"/>
          <p:nvPr/>
        </p:nvSpPr>
        <p:spPr>
          <a:xfrm>
            <a:off x="2894537" y="3913566"/>
            <a:ext cx="5435975" cy="461665"/>
          </a:xfrm>
          <a:prstGeom prst="rect">
            <a:avLst/>
          </a:prstGeom>
          <a:solidFill>
            <a:schemeClr val="accent6">
              <a:lumMod val="40000"/>
              <a:lumOff val="60000"/>
              <a:alpha val="74902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Your costs, revenues, and profit for today</a:t>
            </a:r>
          </a:p>
        </p:txBody>
      </p:sp>
    </p:spTree>
    <p:extLst>
      <p:ext uri="{BB962C8B-B14F-4D97-AF65-F5344CB8AC3E}">
        <p14:creationId xmlns:p14="http://schemas.microsoft.com/office/powerpoint/2010/main" val="31793510"/>
      </p:ext>
    </p:extLst>
  </p:cSld>
  <p:clrMapOvr>
    <a:masterClrMapping/>
  </p:clrMapOvr>
</p:sld>
</file>

<file path=ppt/theme/theme1.xml><?xml version="1.0" encoding="utf-8"?>
<a:theme xmlns:a="http://schemas.openxmlformats.org/drawingml/2006/main" name="Gurobi 2021">
  <a:themeElements>
    <a:clrScheme name="Refreshed Identity">
      <a:dk1>
        <a:srgbClr val="194579"/>
      </a:dk1>
      <a:lt1>
        <a:srgbClr val="FFFFFF"/>
      </a:lt1>
      <a:dk2>
        <a:srgbClr val="313330"/>
      </a:dk2>
      <a:lt2>
        <a:srgbClr val="F2F3F2"/>
      </a:lt2>
      <a:accent1>
        <a:srgbClr val="DD1E12"/>
      </a:accent1>
      <a:accent2>
        <a:srgbClr val="0A193A"/>
      </a:accent2>
      <a:accent3>
        <a:srgbClr val="1475A9"/>
      </a:accent3>
      <a:accent4>
        <a:srgbClr val="21202A"/>
      </a:accent4>
      <a:accent5>
        <a:srgbClr val="3B4051"/>
      </a:accent5>
      <a:accent6>
        <a:srgbClr val="A4B4C7"/>
      </a:accent6>
      <a:hlink>
        <a:srgbClr val="1A4375"/>
      </a:hlink>
      <a:folHlink>
        <a:srgbClr val="1B447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C10A5FBF-414B-444E-8DA9-F4892D6C3CB0}" vid="{47209FFC-298F-D142-9BDC-3942DDF461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0FF2B216A47740AFE650B3B64E2AEB" ma:contentTypeVersion="16" ma:contentTypeDescription="Create a new document." ma:contentTypeScope="" ma:versionID="63476a80871ad390279125f2c8be5de8">
  <xsd:schema xmlns:xsd="http://www.w3.org/2001/XMLSchema" xmlns:xs="http://www.w3.org/2001/XMLSchema" xmlns:p="http://schemas.microsoft.com/office/2006/metadata/properties" xmlns:ns2="bbd0761a-e056-40b3-8b55-bcfb1e18f267" xmlns:ns3="fda49376-506f-45cd-b9ed-a15a9a736c72" targetNamespace="http://schemas.microsoft.com/office/2006/metadata/properties" ma:root="true" ma:fieldsID="476f9ed9d1a8e41e1e25d7c0783cb86b" ns2:_="" ns3:_="">
    <xsd:import namespace="bbd0761a-e056-40b3-8b55-bcfb1e18f267"/>
    <xsd:import namespace="fda49376-506f-45cd-b9ed-a15a9a736c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d0761a-e056-40b3-8b55-bcfb1e18f2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b53e1134-6eff-4cab-920d-29bb8fe5d4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a49376-506f-45cd-b9ed-a15a9a736c7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2d565d9d-0afe-45f6-a5b0-812f9678e4c7}" ma:internalName="TaxCatchAll" ma:showField="CatchAllData" ma:web="fda49376-506f-45cd-b9ed-a15a9a736c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da49376-506f-45cd-b9ed-a15a9a736c72">
      <UserInfo>
        <DisplayName>Iosif Pappas</DisplayName>
        <AccountId>2725</AccountId>
        <AccountType/>
      </UserInfo>
    </SharedWithUsers>
    <TaxCatchAll xmlns="fda49376-506f-45cd-b9ed-a15a9a736c72" xsi:nil="true"/>
    <lcf76f155ced4ddcb4097134ff3c332f xmlns="bbd0761a-e056-40b3-8b55-bcfb1e18f26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E68E526-1C21-4C43-8644-2BD63BC4FE37}"/>
</file>

<file path=customXml/itemProps2.xml><?xml version="1.0" encoding="utf-8"?>
<ds:datastoreItem xmlns:ds="http://schemas.openxmlformats.org/officeDocument/2006/customXml" ds:itemID="{AC71A6C7-36EC-456D-802D-AA1A472DD61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B9EA81-AFE2-4668-94EF-7442D20C0261}">
  <ds:schemaRefs>
    <ds:schemaRef ds:uri="1e0a1be7-f8e5-4281-8d9f-fd3e2fc30a1f"/>
    <ds:schemaRef ds:uri="http://purl.org/dc/elements/1.1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e2f95240-395c-4f0a-9e99-c1656c83a67d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Gurobi 2021</Template>
  <TotalTime>13163</TotalTime>
  <Words>1254</Words>
  <Application>Microsoft Macintosh PowerPoint</Application>
  <PresentationFormat>Widescreen</PresentationFormat>
  <Paragraphs>255</Paragraphs>
  <Slides>34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Arial</vt:lpstr>
      <vt:lpstr>Calibri</vt:lpstr>
      <vt:lpstr>Cambria Math</vt:lpstr>
      <vt:lpstr>Londrina Solid</vt:lpstr>
      <vt:lpstr>Noticia Text</vt:lpstr>
      <vt:lpstr>Roboto</vt:lpstr>
      <vt:lpstr>Roboto Black</vt:lpstr>
      <vt:lpstr>Roboto Light</vt:lpstr>
      <vt:lpstr>Roboto Medium</vt:lpstr>
      <vt:lpstr>Roboto Thin</vt:lpstr>
      <vt:lpstr>Saira Condensed Condensed Mediu</vt:lpstr>
      <vt:lpstr>System Font Regular</vt:lpstr>
      <vt:lpstr>Gurobi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Lindsay Montanari</dc:creator>
  <cp:lastModifiedBy>Lindsay Montanari</cp:lastModifiedBy>
  <cp:revision>126</cp:revision>
  <dcterms:created xsi:type="dcterms:W3CDTF">2022-03-09T22:49:52Z</dcterms:created>
  <dcterms:modified xsi:type="dcterms:W3CDTF">2022-10-13T17:57:34Z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0x010100AF674D9252F7954CA7CA6E145F82780A</vt:lpwstr>
  </property>
</Properties>
</file>