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BBE2"/>
    <a:srgbClr val="1A288E"/>
    <a:srgbClr val="2D5A83"/>
    <a:srgbClr val="783EA4"/>
    <a:srgbClr val="295379"/>
    <a:srgbClr val="3770A3"/>
    <a:srgbClr val="3F80BB"/>
    <a:srgbClr val="225064"/>
    <a:srgbClr val="3A89AC"/>
    <a:srgbClr val="229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751A43-F0FC-4174-8FAE-1181886353FD}" v="73" dt="2022-09-09T18:23:44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6" autoAdjust="0"/>
    <p:restoredTop sz="94694"/>
  </p:normalViewPr>
  <p:slideViewPr>
    <p:cSldViewPr snapToGrid="0">
      <p:cViewPr varScale="1">
        <p:scale>
          <a:sx n="92" d="100"/>
          <a:sy n="92" d="100"/>
        </p:scale>
        <p:origin x="5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Ucha" userId="93c62256-ad6c-4036-9c87-0e52dff03160" providerId="ADAL" clId="{53751A43-F0FC-4174-8FAE-1181886353FD}"/>
    <pc:docChg chg="undo redo custSel addSld modSld">
      <pc:chgData name="Julie Ucha" userId="93c62256-ad6c-4036-9c87-0e52dff03160" providerId="ADAL" clId="{53751A43-F0FC-4174-8FAE-1181886353FD}" dt="2022-09-09T18:23:46.757" v="1130" actId="167"/>
      <pc:docMkLst>
        <pc:docMk/>
      </pc:docMkLst>
      <pc:sldChg chg="addSp delSp modSp mod">
        <pc:chgData name="Julie Ucha" userId="93c62256-ad6c-4036-9c87-0e52dff03160" providerId="ADAL" clId="{53751A43-F0FC-4174-8FAE-1181886353FD}" dt="2022-09-07T17:46:00.191" v="1104" actId="14861"/>
        <pc:sldMkLst>
          <pc:docMk/>
          <pc:sldMk cId="2333155991" sldId="257"/>
        </pc:sldMkLst>
        <pc:spChg chg="mod ord">
          <ac:chgData name="Julie Ucha" userId="93c62256-ad6c-4036-9c87-0e52dff03160" providerId="ADAL" clId="{53751A43-F0FC-4174-8FAE-1181886353FD}" dt="2022-08-31T15:59:32.078" v="925" actId="166"/>
          <ac:spMkLst>
            <pc:docMk/>
            <pc:sldMk cId="2333155991" sldId="257"/>
            <ac:spMk id="2" creationId="{D017CECB-2152-D17E-7225-5A83A33288B9}"/>
          </ac:spMkLst>
        </pc:spChg>
        <pc:spChg chg="add del">
          <ac:chgData name="Julie Ucha" userId="93c62256-ad6c-4036-9c87-0e52dff03160" providerId="ADAL" clId="{53751A43-F0FC-4174-8FAE-1181886353FD}" dt="2022-09-07T17:45:05.078" v="1097" actId="478"/>
          <ac:spMkLst>
            <pc:docMk/>
            <pc:sldMk cId="2333155991" sldId="257"/>
            <ac:spMk id="3" creationId="{4B0AC78D-0B90-0DF6-8D6B-94FD5E0EC5FB}"/>
          </ac:spMkLst>
        </pc:spChg>
        <pc:spChg chg="mod">
          <ac:chgData name="Julie Ucha" userId="93c62256-ad6c-4036-9c87-0e52dff03160" providerId="ADAL" clId="{53751A43-F0FC-4174-8FAE-1181886353FD}" dt="2022-09-07T17:43:26.218" v="1091" actId="20577"/>
          <ac:spMkLst>
            <pc:docMk/>
            <pc:sldMk cId="2333155991" sldId="257"/>
            <ac:spMk id="6" creationId="{797E2333-9723-0B0E-08A2-96048A0B6279}"/>
          </ac:spMkLst>
        </pc:spChg>
        <pc:spChg chg="mod">
          <ac:chgData name="Julie Ucha" userId="93c62256-ad6c-4036-9c87-0e52dff03160" providerId="ADAL" clId="{53751A43-F0FC-4174-8FAE-1181886353FD}" dt="2022-09-07T16:39:51.701" v="1016" actId="207"/>
          <ac:spMkLst>
            <pc:docMk/>
            <pc:sldMk cId="2333155991" sldId="257"/>
            <ac:spMk id="8" creationId="{B8211512-38B8-0365-9A78-7E1B3AA405E8}"/>
          </ac:spMkLst>
        </pc:spChg>
        <pc:spChg chg="mod">
          <ac:chgData name="Julie Ucha" userId="93c62256-ad6c-4036-9c87-0e52dff03160" providerId="ADAL" clId="{53751A43-F0FC-4174-8FAE-1181886353FD}" dt="2022-09-07T16:39:35.850" v="1009" actId="207"/>
          <ac:spMkLst>
            <pc:docMk/>
            <pc:sldMk cId="2333155991" sldId="257"/>
            <ac:spMk id="10" creationId="{795701F4-B752-8A80-2B5A-E7DF8BE249E9}"/>
          </ac:spMkLst>
        </pc:spChg>
        <pc:spChg chg="mod">
          <ac:chgData name="Julie Ucha" userId="93c62256-ad6c-4036-9c87-0e52dff03160" providerId="ADAL" clId="{53751A43-F0FC-4174-8FAE-1181886353FD}" dt="2022-09-07T16:42:35.048" v="1021" actId="14100"/>
          <ac:spMkLst>
            <pc:docMk/>
            <pc:sldMk cId="2333155991" sldId="257"/>
            <ac:spMk id="12" creationId="{3C52C3E0-3974-D115-775F-E5D8F765358C}"/>
          </ac:spMkLst>
        </pc:spChg>
        <pc:spChg chg="del">
          <ac:chgData name="Julie Ucha" userId="93c62256-ad6c-4036-9c87-0e52dff03160" providerId="ADAL" clId="{53751A43-F0FC-4174-8FAE-1181886353FD}" dt="2022-09-07T16:37:31.075" v="969" actId="478"/>
          <ac:spMkLst>
            <pc:docMk/>
            <pc:sldMk cId="2333155991" sldId="257"/>
            <ac:spMk id="14" creationId="{7F8618D8-E8CF-F214-BC73-1226E13DA76D}"/>
          </ac:spMkLst>
        </pc:spChg>
        <pc:spChg chg="del">
          <ac:chgData name="Julie Ucha" userId="93c62256-ad6c-4036-9c87-0e52dff03160" providerId="ADAL" clId="{53751A43-F0FC-4174-8FAE-1181886353FD}" dt="2022-09-07T16:37:29.767" v="968" actId="478"/>
          <ac:spMkLst>
            <pc:docMk/>
            <pc:sldMk cId="2333155991" sldId="257"/>
            <ac:spMk id="15" creationId="{CFCE94E0-784D-2DDE-5EF4-2CA08849EA25}"/>
          </ac:spMkLst>
        </pc:spChg>
        <pc:spChg chg="mod ord">
          <ac:chgData name="Julie Ucha" userId="93c62256-ad6c-4036-9c87-0e52dff03160" providerId="ADAL" clId="{53751A43-F0FC-4174-8FAE-1181886353FD}" dt="2022-09-07T16:44:47.206" v="1074" actId="14100"/>
          <ac:spMkLst>
            <pc:docMk/>
            <pc:sldMk cId="2333155991" sldId="257"/>
            <ac:spMk id="19" creationId="{5BF39C96-5252-47FA-ECD4-48CCF04333F0}"/>
          </ac:spMkLst>
        </pc:spChg>
        <pc:spChg chg="mod">
          <ac:chgData name="Julie Ucha" userId="93c62256-ad6c-4036-9c87-0e52dff03160" providerId="ADAL" clId="{53751A43-F0FC-4174-8FAE-1181886353FD}" dt="2022-09-07T17:43:27.531" v="1094" actId="14100"/>
          <ac:spMkLst>
            <pc:docMk/>
            <pc:sldMk cId="2333155991" sldId="257"/>
            <ac:spMk id="23" creationId="{D23377B9-078B-1DBA-F2CA-234C8CBBD0D5}"/>
          </ac:spMkLst>
        </pc:spChg>
        <pc:spChg chg="mod">
          <ac:chgData name="Julie Ucha" userId="93c62256-ad6c-4036-9c87-0e52dff03160" providerId="ADAL" clId="{53751A43-F0FC-4174-8FAE-1181886353FD}" dt="2022-08-31T19:03:53.466" v="962" actId="1038"/>
          <ac:spMkLst>
            <pc:docMk/>
            <pc:sldMk cId="2333155991" sldId="257"/>
            <ac:spMk id="26" creationId="{B3BE17C4-B393-74F7-C922-67CAF7227F49}"/>
          </ac:spMkLst>
        </pc:spChg>
        <pc:spChg chg="mod">
          <ac:chgData name="Julie Ucha" userId="93c62256-ad6c-4036-9c87-0e52dff03160" providerId="ADAL" clId="{53751A43-F0FC-4174-8FAE-1181886353FD}" dt="2022-08-31T16:02:40.954" v="947" actId="1036"/>
          <ac:spMkLst>
            <pc:docMk/>
            <pc:sldMk cId="2333155991" sldId="257"/>
            <ac:spMk id="31" creationId="{C714D173-6FF6-23D5-6AB1-C00F5D887687}"/>
          </ac:spMkLst>
        </pc:spChg>
        <pc:spChg chg="mod">
          <ac:chgData name="Julie Ucha" userId="93c62256-ad6c-4036-9c87-0e52dff03160" providerId="ADAL" clId="{53751A43-F0FC-4174-8FAE-1181886353FD}" dt="2022-08-31T16:02:31.050" v="945" actId="1036"/>
          <ac:spMkLst>
            <pc:docMk/>
            <pc:sldMk cId="2333155991" sldId="257"/>
            <ac:spMk id="33" creationId="{487F1479-0600-0C53-CB45-B356AD889365}"/>
          </ac:spMkLst>
        </pc:spChg>
        <pc:spChg chg="add del mod ord">
          <ac:chgData name="Julie Ucha" userId="93c62256-ad6c-4036-9c87-0e52dff03160" providerId="ADAL" clId="{53751A43-F0FC-4174-8FAE-1181886353FD}" dt="2022-09-07T16:37:53.882" v="973" actId="478"/>
          <ac:spMkLst>
            <pc:docMk/>
            <pc:sldMk cId="2333155991" sldId="257"/>
            <ac:spMk id="35" creationId="{E7968DD6-3EEB-B2E4-5FA6-493F654DEE32}"/>
          </ac:spMkLst>
        </pc:spChg>
        <pc:spChg chg="mod">
          <ac:chgData name="Julie Ucha" userId="93c62256-ad6c-4036-9c87-0e52dff03160" providerId="ADAL" clId="{53751A43-F0FC-4174-8FAE-1181886353FD}" dt="2022-08-31T15:33:43.976" v="336"/>
          <ac:spMkLst>
            <pc:docMk/>
            <pc:sldMk cId="2333155991" sldId="257"/>
            <ac:spMk id="37" creationId="{77BB9801-22AA-FA84-043E-4F261C4084EF}"/>
          </ac:spMkLst>
        </pc:spChg>
        <pc:spChg chg="mod">
          <ac:chgData name="Julie Ucha" userId="93c62256-ad6c-4036-9c87-0e52dff03160" providerId="ADAL" clId="{53751A43-F0FC-4174-8FAE-1181886353FD}" dt="2022-08-31T15:33:43.976" v="336"/>
          <ac:spMkLst>
            <pc:docMk/>
            <pc:sldMk cId="2333155991" sldId="257"/>
            <ac:spMk id="38" creationId="{41B8727E-222B-0635-E01E-DA052A8AD814}"/>
          </ac:spMkLst>
        </pc:spChg>
        <pc:spChg chg="add mod topLvl">
          <ac:chgData name="Julie Ucha" userId="93c62256-ad6c-4036-9c87-0e52dff03160" providerId="ADAL" clId="{53751A43-F0FC-4174-8FAE-1181886353FD}" dt="2022-09-07T17:42:30.191" v="1083" actId="165"/>
          <ac:spMkLst>
            <pc:docMk/>
            <pc:sldMk cId="2333155991" sldId="257"/>
            <ac:spMk id="39" creationId="{36F32A7A-A750-C1DB-8664-24A12BEE3C98}"/>
          </ac:spMkLst>
        </pc:spChg>
        <pc:spChg chg="add del mod">
          <ac:chgData name="Julie Ucha" userId="93c62256-ad6c-4036-9c87-0e52dff03160" providerId="ADAL" clId="{53751A43-F0FC-4174-8FAE-1181886353FD}" dt="2022-08-31T15:45:44.637" v="680"/>
          <ac:spMkLst>
            <pc:docMk/>
            <pc:sldMk cId="2333155991" sldId="257"/>
            <ac:spMk id="41" creationId="{234171DB-510A-40BB-83B5-4CB0C6C22EB1}"/>
          </ac:spMkLst>
        </pc:spChg>
        <pc:spChg chg="add mod topLvl">
          <ac:chgData name="Julie Ucha" userId="93c62256-ad6c-4036-9c87-0e52dff03160" providerId="ADAL" clId="{53751A43-F0FC-4174-8FAE-1181886353FD}" dt="2022-09-07T17:43:26.569" v="1092" actId="20577"/>
          <ac:spMkLst>
            <pc:docMk/>
            <pc:sldMk cId="2333155991" sldId="257"/>
            <ac:spMk id="42" creationId="{FC032C9A-828A-2154-A065-FF352D863EBA}"/>
          </ac:spMkLst>
        </pc:spChg>
        <pc:spChg chg="add del mod ord">
          <ac:chgData name="Julie Ucha" userId="93c62256-ad6c-4036-9c87-0e52dff03160" providerId="ADAL" clId="{53751A43-F0FC-4174-8FAE-1181886353FD}" dt="2022-09-07T16:39:41.849" v="1011" actId="478"/>
          <ac:spMkLst>
            <pc:docMk/>
            <pc:sldMk cId="2333155991" sldId="257"/>
            <ac:spMk id="45" creationId="{93C1D2D4-14A2-9AD3-515F-B1EFD6A5E164}"/>
          </ac:spMkLst>
        </pc:spChg>
        <pc:spChg chg="add del mod">
          <ac:chgData name="Julie Ucha" userId="93c62256-ad6c-4036-9c87-0e52dff03160" providerId="ADAL" clId="{53751A43-F0FC-4174-8FAE-1181886353FD}" dt="2022-08-31T15:50:41.664" v="773" actId="478"/>
          <ac:spMkLst>
            <pc:docMk/>
            <pc:sldMk cId="2333155991" sldId="257"/>
            <ac:spMk id="46" creationId="{C8FC6139-280A-B176-6779-2AF421D8501D}"/>
          </ac:spMkLst>
        </pc:spChg>
        <pc:spChg chg="add del mod ord">
          <ac:chgData name="Julie Ucha" userId="93c62256-ad6c-4036-9c87-0e52dff03160" providerId="ADAL" clId="{53751A43-F0FC-4174-8FAE-1181886353FD}" dt="2022-09-07T16:37:45.234" v="971" actId="478"/>
          <ac:spMkLst>
            <pc:docMk/>
            <pc:sldMk cId="2333155991" sldId="257"/>
            <ac:spMk id="47" creationId="{C221B102-7158-26A4-CE84-90F393451AFD}"/>
          </ac:spMkLst>
        </pc:spChg>
        <pc:spChg chg="add del mod ord">
          <ac:chgData name="Julie Ucha" userId="93c62256-ad6c-4036-9c87-0e52dff03160" providerId="ADAL" clId="{53751A43-F0FC-4174-8FAE-1181886353FD}" dt="2022-09-07T16:39:49.681" v="1015" actId="478"/>
          <ac:spMkLst>
            <pc:docMk/>
            <pc:sldMk cId="2333155991" sldId="257"/>
            <ac:spMk id="48" creationId="{4DF1964C-FBE4-AFB1-211A-F64417CF1279}"/>
          </ac:spMkLst>
        </pc:spChg>
        <pc:spChg chg="add del mod">
          <ac:chgData name="Julie Ucha" userId="93c62256-ad6c-4036-9c87-0e52dff03160" providerId="ADAL" clId="{53751A43-F0FC-4174-8FAE-1181886353FD}" dt="2022-08-31T15:57:47.643" v="911" actId="478"/>
          <ac:spMkLst>
            <pc:docMk/>
            <pc:sldMk cId="2333155991" sldId="257"/>
            <ac:spMk id="49" creationId="{E3E0C717-B229-5823-700B-F660834DFFED}"/>
          </ac:spMkLst>
        </pc:spChg>
        <pc:spChg chg="add del mod">
          <ac:chgData name="Julie Ucha" userId="93c62256-ad6c-4036-9c87-0e52dff03160" providerId="ADAL" clId="{53751A43-F0FC-4174-8FAE-1181886353FD}" dt="2022-08-31T15:58:04.225" v="920" actId="478"/>
          <ac:spMkLst>
            <pc:docMk/>
            <pc:sldMk cId="2333155991" sldId="257"/>
            <ac:spMk id="50" creationId="{C192A1D1-1AAA-A962-2D08-72302CA18E09}"/>
          </ac:spMkLst>
        </pc:spChg>
        <pc:grpChg chg="del mod ord">
          <ac:chgData name="Julie Ucha" userId="93c62256-ad6c-4036-9c87-0e52dff03160" providerId="ADAL" clId="{53751A43-F0FC-4174-8FAE-1181886353FD}" dt="2022-08-31T19:08:13.877" v="963" actId="478"/>
          <ac:grpSpMkLst>
            <pc:docMk/>
            <pc:sldMk cId="2333155991" sldId="257"/>
            <ac:grpSpMk id="4" creationId="{FF04A6F6-D530-0770-082A-7877780EEF02}"/>
          </ac:grpSpMkLst>
        </pc:grpChg>
        <pc:grpChg chg="del mod ord">
          <ac:chgData name="Julie Ucha" userId="93c62256-ad6c-4036-9c87-0e52dff03160" providerId="ADAL" clId="{53751A43-F0FC-4174-8FAE-1181886353FD}" dt="2022-08-31T19:08:16.767" v="964" actId="478"/>
          <ac:grpSpMkLst>
            <pc:docMk/>
            <pc:sldMk cId="2333155991" sldId="257"/>
            <ac:grpSpMk id="16" creationId="{16193B08-4322-3BA4-E5BA-75CB90B97DF7}"/>
          </ac:grpSpMkLst>
        </pc:grpChg>
        <pc:grpChg chg="mod topLvl">
          <ac:chgData name="Julie Ucha" userId="93c62256-ad6c-4036-9c87-0e52dff03160" providerId="ADAL" clId="{53751A43-F0FC-4174-8FAE-1181886353FD}" dt="2022-09-07T17:43:27.972" v="1095" actId="14100"/>
          <ac:grpSpMkLst>
            <pc:docMk/>
            <pc:sldMk cId="2333155991" sldId="257"/>
            <ac:grpSpMk id="24" creationId="{5863A495-EB82-A120-B274-71BA6863BCE0}"/>
          </ac:grpSpMkLst>
        </pc:grpChg>
        <pc:grpChg chg="del mod ord">
          <ac:chgData name="Julie Ucha" userId="93c62256-ad6c-4036-9c87-0e52dff03160" providerId="ADAL" clId="{53751A43-F0FC-4174-8FAE-1181886353FD}" dt="2022-09-07T16:43:58.360" v="1061" actId="478"/>
          <ac:grpSpMkLst>
            <pc:docMk/>
            <pc:sldMk cId="2333155991" sldId="257"/>
            <ac:grpSpMk id="29" creationId="{0F84DE9E-8D40-5B0D-5087-FA01C8BD397C}"/>
          </ac:grpSpMkLst>
        </pc:grpChg>
        <pc:grpChg chg="del mod ord">
          <ac:chgData name="Julie Ucha" userId="93c62256-ad6c-4036-9c87-0e52dff03160" providerId="ADAL" clId="{53751A43-F0FC-4174-8FAE-1181886353FD}" dt="2022-09-07T16:43:58.360" v="1061" actId="478"/>
          <ac:grpSpMkLst>
            <pc:docMk/>
            <pc:sldMk cId="2333155991" sldId="257"/>
            <ac:grpSpMk id="34" creationId="{636D6EB8-A3B8-617E-874B-841CD95A3D81}"/>
          </ac:grpSpMkLst>
        </pc:grpChg>
        <pc:grpChg chg="add del mod ord">
          <ac:chgData name="Julie Ucha" userId="93c62256-ad6c-4036-9c87-0e52dff03160" providerId="ADAL" clId="{53751A43-F0FC-4174-8FAE-1181886353FD}" dt="2022-08-31T15:34:00.323" v="341"/>
          <ac:grpSpMkLst>
            <pc:docMk/>
            <pc:sldMk cId="2333155991" sldId="257"/>
            <ac:grpSpMk id="36" creationId="{65971706-74F9-1809-1BEC-9D7174E80BED}"/>
          </ac:grpSpMkLst>
        </pc:grpChg>
        <pc:grpChg chg="add del mod topLvl">
          <ac:chgData name="Julie Ucha" userId="93c62256-ad6c-4036-9c87-0e52dff03160" providerId="ADAL" clId="{53751A43-F0FC-4174-8FAE-1181886353FD}" dt="2022-09-07T17:42:30.191" v="1083" actId="165"/>
          <ac:grpSpMkLst>
            <pc:docMk/>
            <pc:sldMk cId="2333155991" sldId="257"/>
            <ac:grpSpMk id="40" creationId="{1D3DF20E-481A-50C2-048D-DEC85F2C8BB8}"/>
          </ac:grpSpMkLst>
        </pc:grpChg>
        <pc:grpChg chg="add del mod ord">
          <ac:chgData name="Julie Ucha" userId="93c62256-ad6c-4036-9c87-0e52dff03160" providerId="ADAL" clId="{53751A43-F0FC-4174-8FAE-1181886353FD}" dt="2022-09-07T17:42:22.636" v="1082" actId="165"/>
          <ac:grpSpMkLst>
            <pc:docMk/>
            <pc:sldMk cId="2333155991" sldId="257"/>
            <ac:grpSpMk id="43" creationId="{FA6B1BDB-3344-E0A7-49EA-84D6703C0FBB}"/>
          </ac:grpSpMkLst>
        </pc:grpChg>
        <pc:picChg chg="add mod">
          <ac:chgData name="Julie Ucha" userId="93c62256-ad6c-4036-9c87-0e52dff03160" providerId="ADAL" clId="{53751A43-F0FC-4174-8FAE-1181886353FD}" dt="2022-09-07T17:46:00.191" v="1104" actId="14861"/>
          <ac:picMkLst>
            <pc:docMk/>
            <pc:sldMk cId="2333155991" sldId="257"/>
            <ac:picMk id="5" creationId="{1E77BBA4-37B9-589C-77A0-491574DE6640}"/>
          </ac:picMkLst>
        </pc:picChg>
      </pc:sldChg>
      <pc:sldChg chg="addSp delSp modSp mod">
        <pc:chgData name="Julie Ucha" userId="93c62256-ad6c-4036-9c87-0e52dff03160" providerId="ADAL" clId="{53751A43-F0FC-4174-8FAE-1181886353FD}" dt="2022-09-07T17:52:26.248" v="1122" actId="1076"/>
        <pc:sldMkLst>
          <pc:docMk/>
          <pc:sldMk cId="1981345696" sldId="258"/>
        </pc:sldMkLst>
        <pc:spChg chg="add del mod ord">
          <ac:chgData name="Julie Ucha" userId="93c62256-ad6c-4036-9c87-0e52dff03160" providerId="ADAL" clId="{53751A43-F0FC-4174-8FAE-1181886353FD}" dt="2022-09-07T16:38:54.132" v="1002" actId="478"/>
          <ac:spMkLst>
            <pc:docMk/>
            <pc:sldMk cId="1981345696" sldId="258"/>
            <ac:spMk id="2" creationId="{228F787F-75C9-7C3D-86E6-B510EE8E4A97}"/>
          </ac:spMkLst>
        </pc:spChg>
        <pc:spChg chg="mod ord">
          <ac:chgData name="Julie Ucha" userId="93c62256-ad6c-4036-9c87-0e52dff03160" providerId="ADAL" clId="{53751A43-F0FC-4174-8FAE-1181886353FD}" dt="2022-09-07T17:52:18.819" v="1121" actId="14100"/>
          <ac:spMkLst>
            <pc:docMk/>
            <pc:sldMk cId="1981345696" sldId="258"/>
            <ac:spMk id="3" creationId="{19317E9F-8DBD-FEEF-43A1-7272A1857744}"/>
          </ac:spMkLst>
        </pc:spChg>
        <pc:spChg chg="del">
          <ac:chgData name="Julie Ucha" userId="93c62256-ad6c-4036-9c87-0e52dff03160" providerId="ADAL" clId="{53751A43-F0FC-4174-8FAE-1181886353FD}" dt="2022-09-07T16:38:56.627" v="1003" actId="478"/>
          <ac:spMkLst>
            <pc:docMk/>
            <pc:sldMk cId="1981345696" sldId="258"/>
            <ac:spMk id="4" creationId="{78943696-3BC1-A20A-B33F-00906F1BBA74}"/>
          </ac:spMkLst>
        </pc:spChg>
        <pc:spChg chg="add del mod">
          <ac:chgData name="Julie Ucha" userId="93c62256-ad6c-4036-9c87-0e52dff03160" providerId="ADAL" clId="{53751A43-F0FC-4174-8FAE-1181886353FD}" dt="2022-09-07T16:38:54.132" v="1002" actId="478"/>
          <ac:spMkLst>
            <pc:docMk/>
            <pc:sldMk cId="1981345696" sldId="258"/>
            <ac:spMk id="6" creationId="{099A5153-B7F8-892C-CA7F-B97B95C9B4CC}"/>
          </ac:spMkLst>
        </pc:spChg>
        <pc:spChg chg="del mod">
          <ac:chgData name="Julie Ucha" userId="93c62256-ad6c-4036-9c87-0e52dff03160" providerId="ADAL" clId="{53751A43-F0FC-4174-8FAE-1181886353FD}" dt="2022-08-31T15:29:29.221" v="214" actId="478"/>
          <ac:spMkLst>
            <pc:docMk/>
            <pc:sldMk cId="1981345696" sldId="258"/>
            <ac:spMk id="6" creationId="{3C763E3C-7315-2AA3-CD2E-367AAA435D07}"/>
          </ac:spMkLst>
        </pc:spChg>
        <pc:spChg chg="mod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8" creationId="{EAB219C6-A2A8-420C-32BF-3C0B0495064A}"/>
          </ac:spMkLst>
        </pc:spChg>
        <pc:spChg chg="mod">
          <ac:chgData name="Julie Ucha" userId="93c62256-ad6c-4036-9c87-0e52dff03160" providerId="ADAL" clId="{53751A43-F0FC-4174-8FAE-1181886353FD}" dt="2022-08-31T16:00:46.571" v="937" actId="34136"/>
          <ac:spMkLst>
            <pc:docMk/>
            <pc:sldMk cId="1981345696" sldId="258"/>
            <ac:spMk id="16" creationId="{0649A0E5-EDC6-E99D-1BF3-D42F7EE9F7CD}"/>
          </ac:spMkLst>
        </pc:spChg>
        <pc:spChg chg="mod">
          <ac:chgData name="Julie Ucha" userId="93c62256-ad6c-4036-9c87-0e52dff03160" providerId="ADAL" clId="{53751A43-F0FC-4174-8FAE-1181886353FD}" dt="2022-08-31T16:00:46.571" v="937" actId="34136"/>
          <ac:spMkLst>
            <pc:docMk/>
            <pc:sldMk cId="1981345696" sldId="258"/>
            <ac:spMk id="17" creationId="{57A4D302-A7D0-C584-DDE4-BBDF5BAE5E34}"/>
          </ac:spMkLst>
        </pc:spChg>
        <pc:spChg chg="mod">
          <ac:chgData name="Julie Ucha" userId="93c62256-ad6c-4036-9c87-0e52dff03160" providerId="ADAL" clId="{53751A43-F0FC-4174-8FAE-1181886353FD}" dt="2022-08-31T15:41:24.679" v="593" actId="1076"/>
          <ac:spMkLst>
            <pc:docMk/>
            <pc:sldMk cId="1981345696" sldId="258"/>
            <ac:spMk id="19" creationId="{1EA2D83F-B0F7-0301-51F5-BA9599564DEA}"/>
          </ac:spMkLst>
        </pc:spChg>
        <pc:spChg chg="add del ord">
          <ac:chgData name="Julie Ucha" userId="93c62256-ad6c-4036-9c87-0e52dff03160" providerId="ADAL" clId="{53751A43-F0FC-4174-8FAE-1181886353FD}" dt="2022-09-07T16:38:57.877" v="1004" actId="478"/>
          <ac:spMkLst>
            <pc:docMk/>
            <pc:sldMk cId="1981345696" sldId="258"/>
            <ac:spMk id="21" creationId="{24E06A8B-A64A-D610-1EE5-9C7E27152437}"/>
          </ac:spMkLst>
        </pc:spChg>
        <pc:spChg chg="add del mod ord">
          <ac:chgData name="Julie Ucha" userId="93c62256-ad6c-4036-9c87-0e52dff03160" providerId="ADAL" clId="{53751A43-F0FC-4174-8FAE-1181886353FD}" dt="2022-09-07T16:37:56.689" v="974" actId="478"/>
          <ac:spMkLst>
            <pc:docMk/>
            <pc:sldMk cId="1981345696" sldId="258"/>
            <ac:spMk id="22" creationId="{F1D0B630-B70F-F712-AB56-86A524854E01}"/>
          </ac:spMkLst>
        </pc:spChg>
        <pc:spChg chg="mod ord">
          <ac:chgData name="Julie Ucha" userId="93c62256-ad6c-4036-9c87-0e52dff03160" providerId="ADAL" clId="{53751A43-F0FC-4174-8FAE-1181886353FD}" dt="2022-08-31T15:18:32.812" v="24" actId="167"/>
          <ac:spMkLst>
            <pc:docMk/>
            <pc:sldMk cId="1981345696" sldId="258"/>
            <ac:spMk id="24" creationId="{1D9A0964-A13A-94DF-FFD6-40D6772C8B77}"/>
          </ac:spMkLst>
        </pc:spChg>
        <pc:spChg chg="mod">
          <ac:chgData name="Julie Ucha" userId="93c62256-ad6c-4036-9c87-0e52dff03160" providerId="ADAL" clId="{53751A43-F0FC-4174-8FAE-1181886353FD}" dt="2022-08-31T15:18:19.408" v="20"/>
          <ac:spMkLst>
            <pc:docMk/>
            <pc:sldMk cId="1981345696" sldId="258"/>
            <ac:spMk id="25" creationId="{8AA09B8F-D5B1-E84A-AF70-6A03CCC94FB3}"/>
          </ac:spMkLst>
        </pc:spChg>
        <pc:spChg chg="add del mod">
          <ac:chgData name="Julie Ucha" userId="93c62256-ad6c-4036-9c87-0e52dff03160" providerId="ADAL" clId="{53751A43-F0FC-4174-8FAE-1181886353FD}" dt="2022-08-31T15:19:31.739" v="32" actId="478"/>
          <ac:spMkLst>
            <pc:docMk/>
            <pc:sldMk cId="1981345696" sldId="258"/>
            <ac:spMk id="26" creationId="{F99A6D54-50DB-BC25-20DA-7F986B8EBCFD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27" creationId="{733E9631-523B-48D7-DBBF-9C8CC8B68CC6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28" creationId="{30097CD7-2CCF-AA09-F867-ECBA12300122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29" creationId="{ACD022AC-E55A-13B4-0A85-E25719C6D7E9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0" creationId="{7355A8D6-DA35-D044-DC48-DFE26F4EF82B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1" creationId="{98FD3313-DAA5-052A-7A50-4FB11DF7DB4B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2" creationId="{97915326-6AD8-E6E9-FFFA-C81862BE5840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3" creationId="{409C8E30-92B1-38EE-F5C5-C879D851AF2C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4" creationId="{92023E86-C8F7-7E66-1B58-D5C13AE76E40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5" creationId="{3D63AB52-1AB1-06F3-E571-D20FAC557950}"/>
          </ac:spMkLst>
        </pc:spChg>
        <pc:spChg chg="add mod or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6" creationId="{DE19AB8F-3C03-AA9D-990B-1F5A74BBF892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7" creationId="{A57B3D7D-BD7B-7AE1-E576-2288ECA7D7CA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8" creationId="{DEDEC060-CD13-24CC-9B13-21A731915EDC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39" creationId="{A526DA59-CA70-2F73-3BB1-FBA974A79A87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40" creationId="{205CEE31-A6AC-3380-5F27-D55194D4D1DE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41" creationId="{87A1D478-3CD9-A23D-882C-D8F93E5C59BF}"/>
          </ac:spMkLst>
        </pc:spChg>
        <pc:spChg chg="add del mod">
          <ac:chgData name="Julie Ucha" userId="93c62256-ad6c-4036-9c87-0e52dff03160" providerId="ADAL" clId="{53751A43-F0FC-4174-8FAE-1181886353FD}" dt="2022-08-31T15:27:10.766" v="136"/>
          <ac:spMkLst>
            <pc:docMk/>
            <pc:sldMk cId="1981345696" sldId="258"/>
            <ac:spMk id="42" creationId="{D257854B-EF55-B010-0B0A-A12655669752}"/>
          </ac:spMkLst>
        </pc:spChg>
        <pc:spChg chg="add del mod">
          <ac:chgData name="Julie Ucha" userId="93c62256-ad6c-4036-9c87-0e52dff03160" providerId="ADAL" clId="{53751A43-F0FC-4174-8FAE-1181886353FD}" dt="2022-08-31T15:27:10.766" v="136"/>
          <ac:spMkLst>
            <pc:docMk/>
            <pc:sldMk cId="1981345696" sldId="258"/>
            <ac:spMk id="43" creationId="{42F76FD6-64D3-5807-EDD5-142B40316FCE}"/>
          </ac:spMkLst>
        </pc:spChg>
        <pc:spChg chg="add del mod">
          <ac:chgData name="Julie Ucha" userId="93c62256-ad6c-4036-9c87-0e52dff03160" providerId="ADAL" clId="{53751A43-F0FC-4174-8FAE-1181886353FD}" dt="2022-08-31T15:27:10.766" v="136"/>
          <ac:spMkLst>
            <pc:docMk/>
            <pc:sldMk cId="1981345696" sldId="258"/>
            <ac:spMk id="44" creationId="{60BB10C0-3A2C-09DC-D862-694A3E633772}"/>
          </ac:spMkLst>
        </pc:spChg>
        <pc:spChg chg="add del mod">
          <ac:chgData name="Julie Ucha" userId="93c62256-ad6c-4036-9c87-0e52dff03160" providerId="ADAL" clId="{53751A43-F0FC-4174-8FAE-1181886353FD}" dt="2022-08-31T15:27:10.766" v="136"/>
          <ac:spMkLst>
            <pc:docMk/>
            <pc:sldMk cId="1981345696" sldId="258"/>
            <ac:spMk id="45" creationId="{B22EF278-DD15-889E-00F1-606623C497E2}"/>
          </ac:spMkLst>
        </pc:spChg>
        <pc:spChg chg="add del mod">
          <ac:chgData name="Julie Ucha" userId="93c62256-ad6c-4036-9c87-0e52dff03160" providerId="ADAL" clId="{53751A43-F0FC-4174-8FAE-1181886353FD}" dt="2022-08-31T15:27:10.766" v="136"/>
          <ac:spMkLst>
            <pc:docMk/>
            <pc:sldMk cId="1981345696" sldId="258"/>
            <ac:spMk id="46" creationId="{1F012701-36D1-F426-F005-BB52245C71F8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47" creationId="{E8165EEA-F0E9-DCAD-DC51-4BB648FD640E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48" creationId="{BF2BDC82-05B4-F017-7263-027F740316F0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49" creationId="{DC5A2AF6-6CCB-3D35-DE35-6E682882FFB0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50" creationId="{8E54BCA9-AEB9-91AC-770A-92EFBDBF7114}"/>
          </ac:spMkLst>
        </pc:spChg>
        <pc:spChg chg="add mod topLvl">
          <ac:chgData name="Julie Ucha" userId="93c62256-ad6c-4036-9c87-0e52dff03160" providerId="ADAL" clId="{53751A43-F0FC-4174-8FAE-1181886353FD}" dt="2022-09-07T17:52:26.248" v="1122" actId="1076"/>
          <ac:spMkLst>
            <pc:docMk/>
            <pc:sldMk cId="1981345696" sldId="258"/>
            <ac:spMk id="51" creationId="{164A0421-6934-3394-4510-95C7C02B1509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52" creationId="{FEF90046-127F-B340-2AF0-AE3A6383EDD0}"/>
          </ac:spMkLst>
        </pc:spChg>
        <pc:spChg chg="mod">
          <ac:chgData name="Julie Ucha" userId="93c62256-ad6c-4036-9c87-0e52dff03160" providerId="ADAL" clId="{53751A43-F0FC-4174-8FAE-1181886353FD}" dt="2022-08-31T15:32:40.505" v="239" actId="207"/>
          <ac:spMkLst>
            <pc:docMk/>
            <pc:sldMk cId="1981345696" sldId="258"/>
            <ac:spMk id="54" creationId="{14EBBCC9-C444-0675-BFA1-8F32AD0EC4C9}"/>
          </ac:spMkLst>
        </pc:spChg>
        <pc:spChg chg="mod ord">
          <ac:chgData name="Julie Ucha" userId="93c62256-ad6c-4036-9c87-0e52dff03160" providerId="ADAL" clId="{53751A43-F0FC-4174-8FAE-1181886353FD}" dt="2022-08-31T15:32:43.201" v="240" actId="167"/>
          <ac:spMkLst>
            <pc:docMk/>
            <pc:sldMk cId="1981345696" sldId="258"/>
            <ac:spMk id="55" creationId="{405DAA21-A28A-DFF3-AF05-71355D85E727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56" creationId="{1EAEEB61-5841-A304-081E-F5DAE2930462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57" creationId="{93BFF143-2345-5156-8CF4-A5463595FBE5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58" creationId="{8C3335F6-5DDA-3962-C5EB-3B3F9E63B2E8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59" creationId="{1F70C72E-7F49-736C-C20B-C5E1ADA28F70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60" creationId="{3D22BD37-BEAA-9F43-0528-055F7B880FE0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61" creationId="{EBD1A665-A01D-C30D-A792-60EC031D65D3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62" creationId="{1945AB03-FBDD-3176-8AC0-507815688851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63" creationId="{43ED91A2-41EA-53EB-693B-0AF4036088BE}"/>
          </ac:spMkLst>
        </pc:spChg>
        <pc:spChg chg="add del mod ord topLvl">
          <ac:chgData name="Julie Ucha" userId="93c62256-ad6c-4036-9c87-0e52dff03160" providerId="ADAL" clId="{53751A43-F0FC-4174-8FAE-1181886353FD}" dt="2022-09-07T16:39:26.873" v="1007" actId="478"/>
          <ac:spMkLst>
            <pc:docMk/>
            <pc:sldMk cId="1981345696" sldId="258"/>
            <ac:spMk id="64" creationId="{10EF2D51-9DAB-812A-0092-EC835D14EDFD}"/>
          </ac:spMkLst>
        </pc:spChg>
        <pc:grpChg chg="del">
          <ac:chgData name="Julie Ucha" userId="93c62256-ad6c-4036-9c87-0e52dff03160" providerId="ADAL" clId="{53751A43-F0FC-4174-8FAE-1181886353FD}" dt="2022-08-31T15:18:19.187" v="19" actId="478"/>
          <ac:grpSpMkLst>
            <pc:docMk/>
            <pc:sldMk cId="1981345696" sldId="258"/>
            <ac:grpSpMk id="11" creationId="{ECBFF2D3-293F-F338-5FE9-48F1E214032C}"/>
          </ac:grpSpMkLst>
        </pc:grpChg>
        <pc:grpChg chg="del mod ord">
          <ac:chgData name="Julie Ucha" userId="93c62256-ad6c-4036-9c87-0e52dff03160" providerId="ADAL" clId="{53751A43-F0FC-4174-8FAE-1181886353FD}" dt="2022-08-31T19:08:20.040" v="966" actId="478"/>
          <ac:grpSpMkLst>
            <pc:docMk/>
            <pc:sldMk cId="1981345696" sldId="258"/>
            <ac:grpSpMk id="15" creationId="{B89D0524-80E1-75C0-43D4-65CD4E562690}"/>
          </ac:grpSpMkLst>
        </pc:grpChg>
        <pc:grpChg chg="add del mod ord">
          <ac:chgData name="Julie Ucha" userId="93c62256-ad6c-4036-9c87-0e52dff03160" providerId="ADAL" clId="{53751A43-F0FC-4174-8FAE-1181886353FD}" dt="2022-08-31T19:08:21.711" v="967" actId="478"/>
          <ac:grpSpMkLst>
            <pc:docMk/>
            <pc:sldMk cId="1981345696" sldId="258"/>
            <ac:grpSpMk id="23" creationId="{8D4139C0-1AD1-338E-04F3-9FDDB075DEFF}"/>
          </ac:grpSpMkLst>
        </pc:grpChg>
        <pc:grpChg chg="add del mod ord">
          <ac:chgData name="Julie Ucha" userId="93c62256-ad6c-4036-9c87-0e52dff03160" providerId="ADAL" clId="{53751A43-F0FC-4174-8FAE-1181886353FD}" dt="2022-08-31T15:34:05.321" v="342" actId="478"/>
          <ac:grpSpMkLst>
            <pc:docMk/>
            <pc:sldMk cId="1981345696" sldId="258"/>
            <ac:grpSpMk id="53" creationId="{632E4907-677F-DA2F-E70D-EE89E702CF66}"/>
          </ac:grpSpMkLst>
        </pc:grpChg>
        <pc:grpChg chg="add del mod ord">
          <ac:chgData name="Julie Ucha" userId="93c62256-ad6c-4036-9c87-0e52dff03160" providerId="ADAL" clId="{53751A43-F0FC-4174-8FAE-1181886353FD}" dt="2022-09-07T16:39:10.062" v="1005" actId="165"/>
          <ac:grpSpMkLst>
            <pc:docMk/>
            <pc:sldMk cId="1981345696" sldId="258"/>
            <ac:grpSpMk id="65" creationId="{908E2BAB-1BF9-F564-3C8A-1D6BB5B2F797}"/>
          </ac:grpSpMkLst>
        </pc:grpChg>
      </pc:sldChg>
      <pc:sldChg chg="addSp delSp modSp add mod">
        <pc:chgData name="Julie Ucha" userId="93c62256-ad6c-4036-9c87-0e52dff03160" providerId="ADAL" clId="{53751A43-F0FC-4174-8FAE-1181886353FD}" dt="2022-09-09T18:23:46.757" v="1130" actId="167"/>
        <pc:sldMkLst>
          <pc:docMk/>
          <pc:sldMk cId="648907893" sldId="259"/>
        </pc:sldMkLst>
        <pc:spChg chg="add mod">
          <ac:chgData name="Julie Ucha" userId="93c62256-ad6c-4036-9c87-0e52dff03160" providerId="ADAL" clId="{53751A43-F0FC-4174-8FAE-1181886353FD}" dt="2022-09-07T16:42:46.026" v="1023"/>
          <ac:spMkLst>
            <pc:docMk/>
            <pc:sldMk cId="648907893" sldId="259"/>
            <ac:spMk id="3" creationId="{D7733E49-3579-6F70-6671-8713555BA2EB}"/>
          </ac:spMkLst>
        </pc:spChg>
        <pc:spChg chg="add del mod ord">
          <ac:chgData name="Julie Ucha" userId="93c62256-ad6c-4036-9c87-0e52dff03160" providerId="ADAL" clId="{53751A43-F0FC-4174-8FAE-1181886353FD}" dt="2022-09-09T18:23:46.757" v="1130" actId="167"/>
          <ac:spMkLst>
            <pc:docMk/>
            <pc:sldMk cId="648907893" sldId="259"/>
            <ac:spMk id="4" creationId="{22301092-EEC1-0FFC-F3FD-A65A3939C9E5}"/>
          </ac:spMkLst>
        </pc:spChg>
        <pc:spChg chg="mod">
          <ac:chgData name="Julie Ucha" userId="93c62256-ad6c-4036-9c87-0e52dff03160" providerId="ADAL" clId="{53751A43-F0FC-4174-8FAE-1181886353FD}" dt="2022-09-07T16:44:28.198" v="1069" actId="207"/>
          <ac:spMkLst>
            <pc:docMk/>
            <pc:sldMk cId="648907893" sldId="259"/>
            <ac:spMk id="8" creationId="{B8211512-38B8-0365-9A78-7E1B3AA405E8}"/>
          </ac:spMkLst>
        </pc:spChg>
        <pc:spChg chg="mod">
          <ac:chgData name="Julie Ucha" userId="93c62256-ad6c-4036-9c87-0e52dff03160" providerId="ADAL" clId="{53751A43-F0FC-4174-8FAE-1181886353FD}" dt="2022-09-07T16:44:26.079" v="1068" actId="207"/>
          <ac:spMkLst>
            <pc:docMk/>
            <pc:sldMk cId="648907893" sldId="259"/>
            <ac:spMk id="10" creationId="{795701F4-B752-8A80-2B5A-E7DF8BE249E9}"/>
          </ac:spMkLst>
        </pc:spChg>
        <pc:spChg chg="del">
          <ac:chgData name="Julie Ucha" userId="93c62256-ad6c-4036-9c87-0e52dff03160" providerId="ADAL" clId="{53751A43-F0FC-4174-8FAE-1181886353FD}" dt="2022-09-07T16:42:40.221" v="1022" actId="478"/>
          <ac:spMkLst>
            <pc:docMk/>
            <pc:sldMk cId="648907893" sldId="259"/>
            <ac:spMk id="12" creationId="{3C52C3E0-3974-D115-775F-E5D8F765358C}"/>
          </ac:spMkLst>
        </pc:spChg>
        <pc:spChg chg="del">
          <ac:chgData name="Julie Ucha" userId="93c62256-ad6c-4036-9c87-0e52dff03160" providerId="ADAL" clId="{53751A43-F0FC-4174-8FAE-1181886353FD}" dt="2022-09-07T16:42:25.789" v="1019" actId="478"/>
          <ac:spMkLst>
            <pc:docMk/>
            <pc:sldMk cId="648907893" sldId="259"/>
            <ac:spMk id="19" creationId="{5BF39C96-5252-47FA-ECD4-48CCF04333F0}"/>
          </ac:spMkLst>
        </pc:spChg>
        <pc:spChg chg="mod">
          <ac:chgData name="Julie Ucha" userId="93c62256-ad6c-4036-9c87-0e52dff03160" providerId="ADAL" clId="{53751A43-F0FC-4174-8FAE-1181886353FD}" dt="2022-09-07T16:44:30.969" v="1070" actId="207"/>
          <ac:spMkLst>
            <pc:docMk/>
            <pc:sldMk cId="648907893" sldId="259"/>
            <ac:spMk id="26" creationId="{B3BE17C4-B393-74F7-C922-67CAF7227F49}"/>
          </ac:spMkLst>
        </pc:spChg>
        <pc:spChg chg="mod">
          <ac:chgData name="Julie Ucha" userId="93c62256-ad6c-4036-9c87-0e52dff03160" providerId="ADAL" clId="{53751A43-F0FC-4174-8FAE-1181886353FD}" dt="2022-09-07T16:44:32.663" v="1071" actId="207"/>
          <ac:spMkLst>
            <pc:docMk/>
            <pc:sldMk cId="648907893" sldId="259"/>
            <ac:spMk id="28" creationId="{A26514CB-C8DA-464F-3ADD-032B7A150E23}"/>
          </ac:spMkLst>
        </pc:spChg>
        <pc:spChg chg="mod">
          <ac:chgData name="Julie Ucha" userId="93c62256-ad6c-4036-9c87-0e52dff03160" providerId="ADAL" clId="{53751A43-F0FC-4174-8FAE-1181886353FD}" dt="2022-09-07T16:44:36.348" v="1073" actId="207"/>
          <ac:spMkLst>
            <pc:docMk/>
            <pc:sldMk cId="648907893" sldId="259"/>
            <ac:spMk id="31" creationId="{C714D173-6FF6-23D5-6AB1-C00F5D887687}"/>
          </ac:spMkLst>
        </pc:spChg>
        <pc:spChg chg="mod">
          <ac:chgData name="Julie Ucha" userId="93c62256-ad6c-4036-9c87-0e52dff03160" providerId="ADAL" clId="{53751A43-F0FC-4174-8FAE-1181886353FD}" dt="2022-09-07T16:44:34.614" v="1072" actId="207"/>
          <ac:spMkLst>
            <pc:docMk/>
            <pc:sldMk cId="648907893" sldId="259"/>
            <ac:spMk id="33" creationId="{487F1479-0600-0C53-CB45-B356AD889365}"/>
          </ac:spMkLst>
        </pc:spChg>
        <pc:grpChg chg="mod">
          <ac:chgData name="Julie Ucha" userId="93c62256-ad6c-4036-9c87-0e52dff03160" providerId="ADAL" clId="{53751A43-F0FC-4174-8FAE-1181886353FD}" dt="2022-09-07T16:44:04.777" v="1062" actId="1076"/>
          <ac:grpSpMkLst>
            <pc:docMk/>
            <pc:sldMk cId="648907893" sldId="259"/>
            <ac:grpSpMk id="29" creationId="{0F84DE9E-8D40-5B0D-5087-FA01C8BD397C}"/>
          </ac:grpSpMkLst>
        </pc:grpChg>
        <pc:grpChg chg="mod">
          <ac:chgData name="Julie Ucha" userId="93c62256-ad6c-4036-9c87-0e52dff03160" providerId="ADAL" clId="{53751A43-F0FC-4174-8FAE-1181886353FD}" dt="2022-09-07T16:44:04.777" v="1062" actId="1076"/>
          <ac:grpSpMkLst>
            <pc:docMk/>
            <pc:sldMk cId="648907893" sldId="259"/>
            <ac:grpSpMk id="34" creationId="{636D6EB8-A3B8-617E-874B-841CD95A3D81}"/>
          </ac:grpSpMkLst>
        </pc:grpChg>
        <pc:grpChg chg="del">
          <ac:chgData name="Julie Ucha" userId="93c62256-ad6c-4036-9c87-0e52dff03160" providerId="ADAL" clId="{53751A43-F0FC-4174-8FAE-1181886353FD}" dt="2022-09-07T16:42:25.789" v="1019" actId="478"/>
          <ac:grpSpMkLst>
            <pc:docMk/>
            <pc:sldMk cId="648907893" sldId="259"/>
            <ac:grpSpMk id="43" creationId="{FA6B1BDB-3344-E0A7-49EA-84D6703C0FBB}"/>
          </ac:grpSpMkLst>
        </pc:grpChg>
        <pc:picChg chg="add mod">
          <ac:chgData name="Julie Ucha" userId="93c62256-ad6c-4036-9c87-0e52dff03160" providerId="ADAL" clId="{53751A43-F0FC-4174-8FAE-1181886353FD}" dt="2022-09-09T18:23:42.973" v="1128" actId="167"/>
          <ac:picMkLst>
            <pc:docMk/>
            <pc:sldMk cId="648907893" sldId="259"/>
            <ac:picMk id="1026" creationId="{764F29CE-9832-9E73-5D57-74047FD09CE6}"/>
          </ac:picMkLst>
        </pc:picChg>
        <pc:picChg chg="add del mod">
          <ac:chgData name="Julie Ucha" userId="93c62256-ad6c-4036-9c87-0e52dff03160" providerId="ADAL" clId="{53751A43-F0FC-4174-8FAE-1181886353FD}" dt="2022-09-07T17:47:40.616" v="1114"/>
          <ac:picMkLst>
            <pc:docMk/>
            <pc:sldMk cId="648907893" sldId="259"/>
            <ac:picMk id="2050" creationId="{D10F57CB-E147-75DB-9FE4-84CE5BB50B5A}"/>
          </ac:picMkLst>
        </pc:picChg>
        <pc:picChg chg="add del mod">
          <ac:chgData name="Julie Ucha" userId="93c62256-ad6c-4036-9c87-0e52dff03160" providerId="ADAL" clId="{53751A43-F0FC-4174-8FAE-1181886353FD}" dt="2022-09-09T18:23:44.404" v="1129" actId="478"/>
          <ac:picMkLst>
            <pc:docMk/>
            <pc:sldMk cId="648907893" sldId="259"/>
            <ac:picMk id="2052" creationId="{F5ACB8DB-07DD-5A73-07D8-AD4F22DD87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78EE9-343A-497A-911F-43C401172B4B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C6FCA-D6E7-402E-A8D5-241079A88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93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C6FCA-D6E7-402E-A8D5-241079A88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7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C6FCA-D6E7-402E-A8D5-241079A88A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5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C6FCA-D6E7-402E-A8D5-241079A88A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0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F594-F540-4BAA-5F82-19AE83D89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59AA08-BF53-3E21-CC24-19FDC0D4B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344C1-F80B-69DF-EC70-46C011403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385E0-2BFB-EB20-A477-55D1EEF4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A6FD7-D8DF-73FD-D981-99FE6386F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4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62E0A-2024-6A1E-95F7-414B9DAD0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59EE15-0149-179D-778C-43EF71EB5E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DA921-8BB2-072D-7962-6EC66A84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C3E57-5818-D086-8766-9315611E2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82E8-75A1-9F5D-AE34-F7BDC1582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203D50-2017-49D5-41DE-D2B3225BE7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FB47B8-6786-2E54-506E-49217BBC3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966D5-66CE-9F48-FB7E-731B8A0FC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B158D-09AB-74B5-DB12-79625B29D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8F340-13EF-DDBF-58A0-D3757758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4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ACB76-615C-01D8-FEB5-32881AAC0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D09C9-37E1-1B04-069A-3F0EFADC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AC612-B1F9-B070-81C2-D9FFDDA55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15FB9-8133-E027-FA08-B80491C6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6CEC1-F4DE-D134-717F-A2126BE31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23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01A0E-03B0-3609-765E-2DCCF9BD0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87136E-4608-3B78-2F42-7BC88609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BBA60-28AF-0723-C82A-B952608D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0675B-7443-181E-123B-90F11023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958C8-1C22-268F-D582-FADDA5D08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4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A7158-5B32-B381-3272-FEA5F1B8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9F49-2C15-77B2-F6CA-B97D9C595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99836-EB76-5422-F9C3-919277510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E1E0E-D71B-E619-1E02-9F86D1BE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09A72-1699-9441-F880-D89026D6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DBF43-1180-BF68-AFE3-803B0877B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3F97-D469-6DF6-18CC-A22752EE9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D83FAD-A099-3A9C-8E2C-0659F49A1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8C1CB-E473-F21F-F548-DD9C03DDF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F46731-39BC-A324-0C21-75181FE727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75D781-C4C7-A94D-EDDD-4251D66BC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5211-D30E-ABC7-54C6-70A28D8F3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BAFA40-0D21-569D-F458-20B3BD04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2D7408-FF3A-C51D-411B-17E8DF38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4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0AE32-ED92-0AF4-2019-729FFF5D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1757C4-C7F7-8A37-3456-2F17139C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2A5586-8CAF-553C-98CF-B2C9C0C9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9B840-D99C-966B-D272-A8EF250F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2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2D53D-41CD-1767-8766-55A8B47B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025BCD-90E1-E635-3058-2413B50F3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72D84-0FFE-E345-9C85-56C88BBD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93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6733E-6003-0740-DCEB-1E02E0AF5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A4D96-F25B-D327-31A3-D68443CE8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9C90D-E07F-25E2-E00D-DB402D0D5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83655-7E57-0A7D-5A99-12DF09F61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02AA-15B5-8F25-4568-77838410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68B08-7175-630E-D1A6-D6B3999F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9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0454-FDC4-D90D-C78D-2C4AF4DA5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C4FDD8-DAEC-61D0-FD06-16882C041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D205D-18D1-78D1-0465-5E12D27AA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7398A-88A1-D914-DF7C-E3BCBE88A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EA830-A314-2530-CBCD-D9CC9FFD5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124F3-30D7-7080-C1BA-E37EDC82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7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272DC-471F-F224-EB0C-A81B1765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CF532-7D7E-4D19-38B1-E7B9B2F45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52CD1-FDC8-4404-A833-C02AD28EB0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47CE4-B0AF-D346-91C4-A12EDF73E411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C8BD2-A304-0DFC-36BB-92AE3E937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22DEA-A65C-FE86-9568-E58DC52C5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19F0-777C-DF46-9903-51CBCAB6B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4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BF39C96-5252-47FA-ECD4-48CCF04333F0}"/>
              </a:ext>
            </a:extLst>
          </p:cNvPr>
          <p:cNvSpPr>
            <a:spLocks/>
          </p:cNvSpPr>
          <p:nvPr/>
        </p:nvSpPr>
        <p:spPr>
          <a:xfrm>
            <a:off x="0" y="1827659"/>
            <a:ext cx="12192000" cy="5026912"/>
          </a:xfrm>
          <a:prstGeom prst="rect">
            <a:avLst/>
          </a:prstGeom>
          <a:solidFill>
            <a:srgbClr val="1A2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863A495-EB82-A120-B274-71BA6863BCE0}"/>
              </a:ext>
            </a:extLst>
          </p:cNvPr>
          <p:cNvGrpSpPr/>
          <p:nvPr/>
        </p:nvGrpSpPr>
        <p:grpSpPr>
          <a:xfrm>
            <a:off x="568142" y="2256048"/>
            <a:ext cx="4441939" cy="4247317"/>
            <a:chOff x="396760" y="2479688"/>
            <a:chExt cx="4441939" cy="424731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7E2333-9723-0B0E-08A2-96048A0B6279}"/>
                </a:ext>
              </a:extLst>
            </p:cNvPr>
            <p:cNvSpPr txBox="1"/>
            <p:nvPr/>
          </p:nvSpPr>
          <p:spPr>
            <a:xfrm>
              <a:off x="396760" y="2479688"/>
              <a:ext cx="4441939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i="0" dirty="0">
                  <a:solidFill>
                    <a:srgbClr val="4EBBE2"/>
                  </a:solidFill>
                  <a:effectLst/>
                  <a:latin typeface="Helvetica" pitchFamily="2" charset="0"/>
                </a:rPr>
                <a:t>Six</a:t>
              </a:r>
              <a:endParaRPr lang="en-US" sz="2400" b="1" i="0" dirty="0">
                <a:solidFill>
                  <a:srgbClr val="4EBBE2"/>
                </a:solidFill>
                <a:effectLst/>
                <a:latin typeface="Helvetica" pitchFamily="2" charset="0"/>
              </a:endParaRPr>
            </a:p>
            <a:p>
              <a:endParaRPr lang="en-US" sz="1200" b="0" i="0" dirty="0">
                <a:solidFill>
                  <a:schemeClr val="bg1"/>
                </a:solidFill>
                <a:effectLst/>
                <a:latin typeface="Helvetica" pitchFamily="2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r>
                <a:rPr lang="en-US" dirty="0">
                  <a:solidFill>
                    <a:schemeClr val="bg1"/>
                  </a:solidFill>
                  <a:latin typeface="Helvetica Light" panose="020B0500000000000000" pitchFamily="34" charset="0"/>
                </a:rPr>
                <a:t>Anti-inflammatory conditions </a:t>
              </a:r>
              <a:br>
                <a:rPr lang="en-US" dirty="0">
                  <a:solidFill>
                    <a:schemeClr val="bg1"/>
                  </a:solidFill>
                  <a:latin typeface="Helvetica Light" panose="020B0500000000000000" pitchFamily="34" charset="0"/>
                </a:rPr>
              </a:br>
              <a:r>
                <a:rPr lang="en-US" dirty="0">
                  <a:solidFill>
                    <a:schemeClr val="bg1"/>
                  </a:solidFill>
                  <a:latin typeface="Helvetica Light" panose="020B0500000000000000" pitchFamily="34" charset="0"/>
                </a:rPr>
                <a:t>(Crohn’s disease, rheumatoid arthritis, ulcerative colitis)</a:t>
              </a:r>
              <a:endParaRPr lang="en-US" sz="600" dirty="0">
                <a:solidFill>
                  <a:schemeClr val="bg1"/>
                </a:solidFill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endParaRPr lang="en-US" sz="600" dirty="0">
                <a:solidFill>
                  <a:schemeClr val="bg1"/>
                </a:solidFill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r>
                <a:rPr lang="en-US" b="0" i="0" dirty="0">
                  <a:solidFill>
                    <a:schemeClr val="bg1"/>
                  </a:solidFill>
                  <a:effectLst/>
                  <a:latin typeface="Helvetica Light" panose="020B0500000000000000" pitchFamily="34" charset="0"/>
                </a:rPr>
                <a:t>Dermatological conditions (psoriasis, atopic dermatitis, alopecia areata)</a:t>
              </a: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endParaRPr lang="en-US" sz="600" b="0" i="0" dirty="0">
                <a:solidFill>
                  <a:schemeClr val="bg1"/>
                </a:solidFill>
                <a:effectLst/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r>
                <a:rPr lang="en-US" dirty="0">
                  <a:solidFill>
                    <a:schemeClr val="bg1"/>
                  </a:solidFill>
                  <a:latin typeface="Helvetica Light" panose="020B0500000000000000" pitchFamily="34" charset="0"/>
                </a:rPr>
                <a:t>Central nervous system conditions (narcolepsy, multiple sclerosis)</a:t>
              </a:r>
              <a:endParaRPr lang="en-US" sz="600" dirty="0">
                <a:solidFill>
                  <a:schemeClr val="bg1"/>
                </a:solidFill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endParaRPr lang="en-US" sz="600" dirty="0">
                <a:solidFill>
                  <a:schemeClr val="bg1"/>
                </a:solidFill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r>
                <a:rPr lang="en-US" b="0" i="0" dirty="0">
                  <a:solidFill>
                    <a:schemeClr val="bg1"/>
                  </a:solidFill>
                  <a:effectLst/>
                  <a:latin typeface="Helvetica Light" panose="020B0500000000000000" pitchFamily="34" charset="0"/>
                </a:rPr>
                <a:t>Cystic f</a:t>
              </a:r>
              <a:r>
                <a:rPr lang="en-US" dirty="0">
                  <a:solidFill>
                    <a:schemeClr val="bg1"/>
                  </a:solidFill>
                  <a:latin typeface="Helvetica Light" panose="020B0500000000000000" pitchFamily="34" charset="0"/>
                </a:rPr>
                <a:t>ibrosis</a:t>
              </a:r>
              <a:endParaRPr lang="en-US" sz="600" dirty="0">
                <a:solidFill>
                  <a:schemeClr val="bg1"/>
                </a:solidFill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endParaRPr lang="en-US" sz="600" dirty="0">
                <a:solidFill>
                  <a:schemeClr val="bg1"/>
                </a:solidFill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r>
                <a:rPr lang="en-US" b="0" i="0" dirty="0">
                  <a:solidFill>
                    <a:schemeClr val="bg1"/>
                  </a:solidFill>
                  <a:effectLst/>
                  <a:latin typeface="Helvetica Light" panose="020B0500000000000000" pitchFamily="34" charset="0"/>
                </a:rPr>
                <a:t>Oncology</a:t>
              </a:r>
              <a:endParaRPr lang="en-US" sz="600" b="0" i="0" dirty="0">
                <a:solidFill>
                  <a:schemeClr val="bg1"/>
                </a:solidFill>
                <a:effectLst/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endParaRPr lang="en-US" sz="600" b="0" i="0" dirty="0">
                <a:solidFill>
                  <a:schemeClr val="bg1"/>
                </a:solidFill>
                <a:effectLst/>
                <a:latin typeface="Helvetica Light" panose="020B0500000000000000" pitchFamily="34" charset="0"/>
              </a:endParaRPr>
            </a:p>
            <a:p>
              <a:pPr marL="457200" indent="-457200" algn="l">
                <a:buSzPct val="120000"/>
                <a:buFont typeface="+mj-lt"/>
                <a:buAutoNum type="arabicParenR"/>
              </a:pPr>
              <a:r>
                <a:rPr lang="en-US" dirty="0">
                  <a:solidFill>
                    <a:schemeClr val="bg1"/>
                  </a:solidFill>
                  <a:latin typeface="Helvetica Light" panose="020B0500000000000000" pitchFamily="34" charset="0"/>
                </a:rPr>
                <a:t>Hemophilia</a:t>
              </a:r>
              <a:endParaRPr lang="en-US" b="0" i="0" dirty="0">
                <a:solidFill>
                  <a:schemeClr val="bg1"/>
                </a:solidFill>
                <a:effectLst/>
                <a:latin typeface="Helvetica Light" panose="020B0500000000000000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3377B9-078B-1DBA-F2CA-234C8CBBD0D5}"/>
                </a:ext>
              </a:extLst>
            </p:cNvPr>
            <p:cNvSpPr txBox="1"/>
            <p:nvPr/>
          </p:nvSpPr>
          <p:spPr>
            <a:xfrm>
              <a:off x="1471438" y="2581973"/>
              <a:ext cx="195261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disease states to watch in 2022:</a:t>
              </a:r>
              <a:endParaRPr lang="en-US" dirty="0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6F32A7A-A750-C1DB-8664-24A12BEE3C98}"/>
              </a:ext>
            </a:extLst>
          </p:cNvPr>
          <p:cNvSpPr>
            <a:spLocks/>
          </p:cNvSpPr>
          <p:nvPr/>
        </p:nvSpPr>
        <p:spPr>
          <a:xfrm>
            <a:off x="333303" y="3160466"/>
            <a:ext cx="694941" cy="3352498"/>
          </a:xfrm>
          <a:prstGeom prst="rect">
            <a:avLst/>
          </a:prstGeom>
          <a:solidFill>
            <a:srgbClr val="1A2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C032C9A-828A-2154-A065-FF352D863EBA}"/>
              </a:ext>
            </a:extLst>
          </p:cNvPr>
          <p:cNvSpPr txBox="1"/>
          <p:nvPr/>
        </p:nvSpPr>
        <p:spPr>
          <a:xfrm>
            <a:off x="513166" y="3153400"/>
            <a:ext cx="4973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1)</a:t>
            </a:r>
          </a:p>
          <a:p>
            <a:pPr algn="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endParaRPr lang="en-US" sz="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2)</a:t>
            </a:r>
          </a:p>
          <a:p>
            <a:pPr algn="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endParaRPr lang="en-US" sz="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3)</a:t>
            </a:r>
          </a:p>
          <a:p>
            <a:pPr algn="r"/>
            <a:endParaRPr lang="en-US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endParaRPr lang="en-US" sz="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4)</a:t>
            </a:r>
          </a:p>
          <a:p>
            <a:pPr algn="r"/>
            <a:endParaRPr lang="en-US" sz="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5)</a:t>
            </a:r>
          </a:p>
          <a:p>
            <a:pPr algn="r"/>
            <a:endParaRPr lang="en-US" sz="600" b="1" dirty="0">
              <a:solidFill>
                <a:schemeClr val="bg1"/>
              </a:solidFill>
              <a:latin typeface="Helvetica" pitchFamily="2" charset="0"/>
            </a:endParaRPr>
          </a:p>
          <a:p>
            <a:pPr algn="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6)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2C3E0-3974-D115-775F-E5D8F765358C}"/>
              </a:ext>
            </a:extLst>
          </p:cNvPr>
          <p:cNvSpPr txBox="1"/>
          <p:nvPr/>
        </p:nvSpPr>
        <p:spPr>
          <a:xfrm>
            <a:off x="712487" y="991659"/>
            <a:ext cx="11032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1C1E44"/>
                </a:solidFill>
                <a:effectLst/>
                <a:latin typeface="Helvetica" pitchFamily="2" charset="0"/>
              </a:rPr>
              <a:t>The key to pharmacy benefits management in and after 2022 is understanding the specialty drug landscape. These drugs can come with high costs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7CECB-2152-D17E-7225-5A83A332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24" y="144146"/>
            <a:ext cx="11457709" cy="11270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" pitchFamily="2" charset="0"/>
              </a:rPr>
              <a:t>Specialty Rx Numbers You Need to Know </a:t>
            </a:r>
            <a:endParaRPr lang="en-US" sz="3600" dirty="0">
              <a:latin typeface="Helvetica" pitchFamily="2" charset="0"/>
            </a:endParaRPr>
          </a:p>
        </p:txBody>
      </p:sp>
      <p:pic>
        <p:nvPicPr>
          <p:cNvPr id="5" name="Picture 4" descr="A doctor and a patient&#10;&#10;Description automatically generated with low confidence">
            <a:extLst>
              <a:ext uri="{FF2B5EF4-FFF2-40B4-BE49-F238E27FC236}">
                <a16:creationId xmlns:a16="http://schemas.microsoft.com/office/drawing/2014/main" id="{1E77BBA4-37B9-589C-77A0-491574DE6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089" y="2292258"/>
            <a:ext cx="6146569" cy="409771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D6BEE30D-8AA2-C568-5504-A9942EFF0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477" y="183741"/>
            <a:ext cx="353111" cy="3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5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2301092-EEC1-0FFC-F3FD-A65A3939C9E5}"/>
              </a:ext>
            </a:extLst>
          </p:cNvPr>
          <p:cNvSpPr>
            <a:spLocks/>
          </p:cNvSpPr>
          <p:nvPr/>
        </p:nvSpPr>
        <p:spPr>
          <a:xfrm>
            <a:off x="0" y="1831088"/>
            <a:ext cx="12190140" cy="5026912"/>
          </a:xfrm>
          <a:prstGeom prst="rect">
            <a:avLst/>
          </a:prstGeom>
          <a:solidFill>
            <a:srgbClr val="1A2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yringes Vial Images | Free Vectors, Stock Photos &amp; PSD">
            <a:extLst>
              <a:ext uri="{FF2B5EF4-FFF2-40B4-BE49-F238E27FC236}">
                <a16:creationId xmlns:a16="http://schemas.microsoft.com/office/drawing/2014/main" id="{764F29CE-9832-9E73-5D57-74047FD09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5" y="2582453"/>
            <a:ext cx="4837483" cy="322897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36D6EB8-A3B8-617E-874B-841CD95A3D81}"/>
              </a:ext>
            </a:extLst>
          </p:cNvPr>
          <p:cNvGrpSpPr/>
          <p:nvPr/>
        </p:nvGrpSpPr>
        <p:grpSpPr>
          <a:xfrm>
            <a:off x="5595364" y="4196941"/>
            <a:ext cx="6149669" cy="2150148"/>
            <a:chOff x="5292248" y="3842212"/>
            <a:chExt cx="6149669" cy="21501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211512-38B8-0365-9A78-7E1B3AA405E8}"/>
                </a:ext>
              </a:extLst>
            </p:cNvPr>
            <p:cNvSpPr txBox="1"/>
            <p:nvPr/>
          </p:nvSpPr>
          <p:spPr>
            <a:xfrm>
              <a:off x="5292248" y="3842212"/>
              <a:ext cx="175625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i="0" dirty="0">
                  <a:solidFill>
                    <a:srgbClr val="4EBBE2"/>
                  </a:solidFill>
                  <a:effectLst/>
                  <a:latin typeface="Helvetica" pitchFamily="2" charset="0"/>
                </a:rPr>
                <a:t>Eight</a:t>
              </a:r>
              <a:endParaRPr lang="en-US" dirty="0">
                <a:solidFill>
                  <a:srgbClr val="4EBBE2"/>
                </a:solidFill>
                <a:latin typeface="Helvetica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14D173-6FF6-23D5-6AB1-C00F5D887687}"/>
                </a:ext>
              </a:extLst>
            </p:cNvPr>
            <p:cNvSpPr txBox="1"/>
            <p:nvPr/>
          </p:nvSpPr>
          <p:spPr>
            <a:xfrm>
              <a:off x="7002780" y="3972712"/>
              <a:ext cx="443913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biosimilars to the blockbuster Humira® are on the horizon and closing in fast.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7F1479-0600-0C53-CB45-B356AD889365}"/>
                </a:ext>
              </a:extLst>
            </p:cNvPr>
            <p:cNvSpPr txBox="1"/>
            <p:nvPr/>
          </p:nvSpPr>
          <p:spPr>
            <a:xfrm>
              <a:off x="5292249" y="4515032"/>
              <a:ext cx="5950164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They will enter the market during 2023, including one interchangeable product (</a:t>
              </a:r>
              <a:r>
                <a:rPr lang="en-US" b="0" i="0" dirty="0" err="1">
                  <a:solidFill>
                    <a:schemeClr val="bg1"/>
                  </a:solidFill>
                  <a:effectLst/>
                  <a:latin typeface="Helvetica" pitchFamily="2" charset="0"/>
                </a:rPr>
                <a:t>Cytelzo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®). Remicade, a product with similar indications to Humira, has seen a 55% decrease in average sales price since the launch of </a:t>
              </a:r>
              <a:b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</a:br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three biosimilars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84DE9E-8D40-5B0D-5087-FA01C8BD397C}"/>
              </a:ext>
            </a:extLst>
          </p:cNvPr>
          <p:cNvGrpSpPr/>
          <p:nvPr/>
        </p:nvGrpSpPr>
        <p:grpSpPr>
          <a:xfrm>
            <a:off x="5595364" y="2113616"/>
            <a:ext cx="6396475" cy="1859862"/>
            <a:chOff x="5292248" y="2105595"/>
            <a:chExt cx="6396475" cy="185986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5701F4-B752-8A80-2B5A-E7DF8BE249E9}"/>
                </a:ext>
              </a:extLst>
            </p:cNvPr>
            <p:cNvSpPr txBox="1"/>
            <p:nvPr/>
          </p:nvSpPr>
          <p:spPr>
            <a:xfrm>
              <a:off x="5292248" y="2105595"/>
              <a:ext cx="153527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i="0" dirty="0">
                  <a:solidFill>
                    <a:srgbClr val="4EBBE2"/>
                  </a:solidFill>
                  <a:effectLst/>
                  <a:latin typeface="Helvetica" pitchFamily="2" charset="0"/>
                </a:rPr>
                <a:t>Nine</a:t>
              </a:r>
              <a:endParaRPr lang="en-US" dirty="0">
                <a:solidFill>
                  <a:srgbClr val="4EBBE2"/>
                </a:solidFill>
                <a:latin typeface="Helvetica" pitchFamily="2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BE17C4-B393-74F7-C922-67CAF7227F49}"/>
                </a:ext>
              </a:extLst>
            </p:cNvPr>
            <p:cNvSpPr txBox="1"/>
            <p:nvPr/>
          </p:nvSpPr>
          <p:spPr>
            <a:xfrm>
              <a:off x="6793235" y="2218601"/>
              <a:ext cx="489548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patients have been selected to undergo CRISPR-Cas9 gene editing to cure sickle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6514CB-C8DA-464F-3ADD-032B7A150E23}"/>
                </a:ext>
              </a:extLst>
            </p:cNvPr>
            <p:cNvSpPr txBox="1"/>
            <p:nvPr/>
          </p:nvSpPr>
          <p:spPr>
            <a:xfrm>
              <a:off x="5292248" y="2765128"/>
              <a:ext cx="614966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Helvetica" pitchFamily="2" charset="0"/>
                </a:rPr>
                <a:t>c</a:t>
              </a:r>
              <a:r>
                <a:rPr lang="en-US" b="0" i="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ell disease, a disease affecting 100K Americans (1 of 365 African-American births). You can count on growth in “curative” gene therapies for conditions that used to be considered life-long.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017CECB-2152-D17E-7225-5A83A3328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324" y="144146"/>
            <a:ext cx="11457709" cy="112701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Helvetica" pitchFamily="2" charset="0"/>
              </a:rPr>
              <a:t>Specialty Rx Numbers You Need to Know </a:t>
            </a:r>
            <a:endParaRPr lang="en-US" sz="3600" dirty="0">
              <a:latin typeface="Helvetica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3E49-3579-6F70-6671-8713555BA2EB}"/>
              </a:ext>
            </a:extLst>
          </p:cNvPr>
          <p:cNvSpPr txBox="1"/>
          <p:nvPr/>
        </p:nvSpPr>
        <p:spPr>
          <a:xfrm>
            <a:off x="712487" y="991659"/>
            <a:ext cx="110325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1C1E44"/>
                </a:solidFill>
                <a:effectLst/>
                <a:latin typeface="Helvetica" pitchFamily="2" charset="0"/>
              </a:rPr>
              <a:t>The key to pharmacy benefits management in and after 2022 is understanding the specialty drug landscape. These drugs can come with high costs</a:t>
            </a:r>
          </a:p>
        </p:txBody>
      </p:sp>
      <p:pic>
        <p:nvPicPr>
          <p:cNvPr id="7" name="Picture 6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D76E5548-CB54-58A6-4B48-4EBE41544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8477" y="183741"/>
            <a:ext cx="353111" cy="3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07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9317E9F-8DBD-FEEF-43A1-7272A1857744}"/>
              </a:ext>
            </a:extLst>
          </p:cNvPr>
          <p:cNvSpPr>
            <a:spLocks/>
          </p:cNvSpPr>
          <p:nvPr/>
        </p:nvSpPr>
        <p:spPr>
          <a:xfrm>
            <a:off x="0" y="1816078"/>
            <a:ext cx="12192000" cy="5041922"/>
          </a:xfrm>
          <a:prstGeom prst="rect">
            <a:avLst/>
          </a:prstGeom>
          <a:solidFill>
            <a:srgbClr val="1A28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3E9631-523B-48D7-DBBF-9C8CC8B68CC6}"/>
              </a:ext>
            </a:extLst>
          </p:cNvPr>
          <p:cNvSpPr txBox="1"/>
          <p:nvPr/>
        </p:nvSpPr>
        <p:spPr>
          <a:xfrm>
            <a:off x="1429877" y="3184116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097CD7-2CCF-AA09-F867-ECBA12300122}"/>
              </a:ext>
            </a:extLst>
          </p:cNvPr>
          <p:cNvSpPr txBox="1"/>
          <p:nvPr/>
        </p:nvSpPr>
        <p:spPr>
          <a:xfrm>
            <a:off x="5561925" y="3184116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D022AC-E55A-13B4-0A85-E25719C6D7E9}"/>
              </a:ext>
            </a:extLst>
          </p:cNvPr>
          <p:cNvSpPr txBox="1"/>
          <p:nvPr/>
        </p:nvSpPr>
        <p:spPr>
          <a:xfrm>
            <a:off x="3495901" y="3199802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55A8D6-DA35-D044-DC48-DFE26F4EF82B}"/>
              </a:ext>
            </a:extLst>
          </p:cNvPr>
          <p:cNvSpPr txBox="1"/>
          <p:nvPr/>
        </p:nvSpPr>
        <p:spPr>
          <a:xfrm>
            <a:off x="7525876" y="3184116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8FD3313-DAA5-052A-7A50-4FB11DF7DB4B}"/>
              </a:ext>
            </a:extLst>
          </p:cNvPr>
          <p:cNvSpPr txBox="1"/>
          <p:nvPr/>
        </p:nvSpPr>
        <p:spPr>
          <a:xfrm>
            <a:off x="9693973" y="3199802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915326-6AD8-E6E9-FFFA-C81862BE5840}"/>
              </a:ext>
            </a:extLst>
          </p:cNvPr>
          <p:cNvSpPr txBox="1"/>
          <p:nvPr/>
        </p:nvSpPr>
        <p:spPr>
          <a:xfrm>
            <a:off x="1429877" y="4791396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9C8E30-92B1-38EE-F5C5-C879D851AF2C}"/>
              </a:ext>
            </a:extLst>
          </p:cNvPr>
          <p:cNvSpPr txBox="1"/>
          <p:nvPr/>
        </p:nvSpPr>
        <p:spPr>
          <a:xfrm>
            <a:off x="5561925" y="4791396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08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023E86-C8F7-7E66-1B58-D5C13AE76E40}"/>
              </a:ext>
            </a:extLst>
          </p:cNvPr>
          <p:cNvSpPr txBox="1"/>
          <p:nvPr/>
        </p:nvSpPr>
        <p:spPr>
          <a:xfrm>
            <a:off x="3495901" y="4807082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07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D63AB52-1AB1-06F3-E571-D20FAC557950}"/>
              </a:ext>
            </a:extLst>
          </p:cNvPr>
          <p:cNvSpPr txBox="1"/>
          <p:nvPr/>
        </p:nvSpPr>
        <p:spPr>
          <a:xfrm>
            <a:off x="7525876" y="4791396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09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E19AB8F-3C03-AA9D-990B-1F5A74BBF892}"/>
              </a:ext>
            </a:extLst>
          </p:cNvPr>
          <p:cNvSpPr txBox="1"/>
          <p:nvPr/>
        </p:nvSpPr>
        <p:spPr>
          <a:xfrm>
            <a:off x="9693973" y="4807082"/>
            <a:ext cx="1068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4EBBE2"/>
                </a:solidFill>
                <a:latin typeface="Helvetica" pitchFamily="2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B219C6-A2A8-420C-32BF-3C0B0495064A}"/>
              </a:ext>
            </a:extLst>
          </p:cNvPr>
          <p:cNvSpPr txBox="1"/>
          <p:nvPr/>
        </p:nvSpPr>
        <p:spPr>
          <a:xfrm>
            <a:off x="506014" y="2223642"/>
            <a:ext cx="114227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i="0" dirty="0">
                <a:solidFill>
                  <a:schemeClr val="bg1"/>
                </a:solidFill>
                <a:effectLst/>
                <a:latin typeface="Helvetica" pitchFamily="2" charset="0"/>
              </a:rPr>
              <a:t>Top 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Helvetica" pitchFamily="2" charset="0"/>
              </a:rPr>
              <a:t>10 </a:t>
            </a:r>
            <a:r>
              <a:rPr lang="en-US" sz="2400" i="0" dirty="0">
                <a:solidFill>
                  <a:schemeClr val="bg1"/>
                </a:solidFill>
                <a:effectLst/>
                <a:latin typeface="Helvetica" pitchFamily="2" charset="0"/>
              </a:rPr>
              <a:t>specialty medications by gross plan spend, according to </a:t>
            </a:r>
            <a:br>
              <a:rPr lang="en-US" sz="2400" i="0" dirty="0">
                <a:solidFill>
                  <a:schemeClr val="bg1"/>
                </a:solidFill>
                <a:effectLst/>
                <a:latin typeface="Helvetica" pitchFamily="2" charset="0"/>
              </a:rPr>
            </a:br>
            <a:r>
              <a:rPr lang="en-US" sz="2400" i="0" dirty="0">
                <a:solidFill>
                  <a:schemeClr val="bg1"/>
                </a:solidFill>
                <a:effectLst/>
                <a:latin typeface="Helvetica" pitchFamily="2" charset="0"/>
              </a:rPr>
              <a:t>RxBenefits’ 2021 book-of-business analysis: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A2D83F-B0F7-0301-51F5-BA9599564DEA}"/>
              </a:ext>
            </a:extLst>
          </p:cNvPr>
          <p:cNvSpPr txBox="1"/>
          <p:nvPr/>
        </p:nvSpPr>
        <p:spPr>
          <a:xfrm>
            <a:off x="295102" y="1089048"/>
            <a:ext cx="95445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1C1E44"/>
                </a:solidFill>
                <a:effectLst/>
                <a:latin typeface="Helvetica" pitchFamily="2" charset="0"/>
              </a:rPr>
              <a:t>Specialty drug therapies have a growing impact on pharmacy benefits plan costs.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8F787F-75C9-7C3D-86E6-B510EE8E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02" y="213180"/>
            <a:ext cx="11633661" cy="9464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Helvetica" pitchFamily="2" charset="0"/>
              </a:rPr>
              <a:t>Are your members using these top specialty drugs?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7B3D7D-BD7B-7AE1-E576-2288ECA7D7CA}"/>
              </a:ext>
            </a:extLst>
          </p:cNvPr>
          <p:cNvSpPr txBox="1"/>
          <p:nvPr/>
        </p:nvSpPr>
        <p:spPr>
          <a:xfrm>
            <a:off x="1165860" y="4042982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Humira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EDEC060-CD13-24CC-9B13-21A731915EDC}"/>
              </a:ext>
            </a:extLst>
          </p:cNvPr>
          <p:cNvSpPr txBox="1"/>
          <p:nvPr/>
        </p:nvSpPr>
        <p:spPr>
          <a:xfrm>
            <a:off x="3231884" y="4042982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Stelara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526DA59-CA70-2F73-3BB1-FBA974A79A87}"/>
              </a:ext>
            </a:extLst>
          </p:cNvPr>
          <p:cNvSpPr txBox="1"/>
          <p:nvPr/>
        </p:nvSpPr>
        <p:spPr>
          <a:xfrm>
            <a:off x="5317026" y="4040611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Enbrel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5CEE31-A6AC-3380-5F27-D55194D4D1DE}"/>
              </a:ext>
            </a:extLst>
          </p:cNvPr>
          <p:cNvSpPr txBox="1"/>
          <p:nvPr/>
        </p:nvSpPr>
        <p:spPr>
          <a:xfrm>
            <a:off x="7265044" y="4030620"/>
            <a:ext cx="1612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Dupixent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A1D478-3CD9-A23D-882C-D8F93E5C59BF}"/>
              </a:ext>
            </a:extLst>
          </p:cNvPr>
          <p:cNvSpPr txBox="1"/>
          <p:nvPr/>
        </p:nvSpPr>
        <p:spPr>
          <a:xfrm>
            <a:off x="9427948" y="4050602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Helvetica Light" panose="020B0500000000000000" pitchFamily="34" charset="0"/>
              </a:rPr>
              <a:t>Trikafta</a:t>
            </a:r>
            <a:endParaRPr lang="en-US" sz="2800" dirty="0">
              <a:solidFill>
                <a:schemeClr val="bg1"/>
              </a:solidFill>
              <a:latin typeface="Helvetica Light" panose="020B0500000000000000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8165EEA-F0E9-DCAD-DC51-4BB648FD640E}"/>
              </a:ext>
            </a:extLst>
          </p:cNvPr>
          <p:cNvSpPr txBox="1"/>
          <p:nvPr/>
        </p:nvSpPr>
        <p:spPr>
          <a:xfrm>
            <a:off x="1165860" y="5663809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Helvetica Light" panose="020B0500000000000000" pitchFamily="34" charset="0"/>
              </a:rPr>
              <a:t>Biktarvy</a:t>
            </a:r>
            <a:endParaRPr lang="en-US" sz="2800" dirty="0">
              <a:solidFill>
                <a:schemeClr val="bg1"/>
              </a:solidFill>
              <a:latin typeface="Helvetica Light" panose="020B0500000000000000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2BDC82-05B4-F017-7263-027F740316F0}"/>
              </a:ext>
            </a:extLst>
          </p:cNvPr>
          <p:cNvSpPr txBox="1"/>
          <p:nvPr/>
        </p:nvSpPr>
        <p:spPr>
          <a:xfrm>
            <a:off x="3231884" y="5663809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Tremfya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5A2AF6-6CCB-3D35-DE35-6E682882FFB0}"/>
              </a:ext>
            </a:extLst>
          </p:cNvPr>
          <p:cNvSpPr txBox="1"/>
          <p:nvPr/>
        </p:nvSpPr>
        <p:spPr>
          <a:xfrm>
            <a:off x="5317026" y="5661438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Revlimid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E54BCA9-AEB9-91AC-770A-92EFBDBF7114}"/>
              </a:ext>
            </a:extLst>
          </p:cNvPr>
          <p:cNvSpPr txBox="1"/>
          <p:nvPr/>
        </p:nvSpPr>
        <p:spPr>
          <a:xfrm>
            <a:off x="7265044" y="5659226"/>
            <a:ext cx="1558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Helvetica Light" panose="020B0500000000000000" pitchFamily="34" charset="0"/>
              </a:rPr>
              <a:t>Otezla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64A0421-6934-3394-4510-95C7C02B1509}"/>
              </a:ext>
            </a:extLst>
          </p:cNvPr>
          <p:cNvSpPr txBox="1"/>
          <p:nvPr/>
        </p:nvSpPr>
        <p:spPr>
          <a:xfrm>
            <a:off x="9221488" y="5671429"/>
            <a:ext cx="1979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Helvetica Light" panose="020B0500000000000000" pitchFamily="34" charset="0"/>
              </a:rPr>
              <a:t>Norditropin</a:t>
            </a:r>
            <a:endParaRPr lang="en-US" sz="2800" dirty="0">
              <a:solidFill>
                <a:schemeClr val="bg1"/>
              </a:solidFill>
              <a:latin typeface="Helvetica Light" panose="020B0500000000000000" pitchFamily="34" charset="0"/>
            </a:endParaRPr>
          </a:p>
        </p:txBody>
      </p:sp>
      <p:pic>
        <p:nvPicPr>
          <p:cNvPr id="5" name="Picture 4" descr="A picture containing text, sign, vector graphics&#10;&#10;Description automatically generated">
            <a:extLst>
              <a:ext uri="{FF2B5EF4-FFF2-40B4-BE49-F238E27FC236}">
                <a16:creationId xmlns:a16="http://schemas.microsoft.com/office/drawing/2014/main" id="{1FB6B60A-A629-DD57-FE22-419D8AFF9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8477" y="183741"/>
            <a:ext cx="353111" cy="35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45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289</Words>
  <Application>Microsoft Office PowerPoint</Application>
  <PresentationFormat>Widescreen</PresentationFormat>
  <Paragraphs>65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Helvetica</vt:lpstr>
      <vt:lpstr>Helvetica Light</vt:lpstr>
      <vt:lpstr>Office Theme</vt:lpstr>
      <vt:lpstr>Specialty Rx Numbers You Need to Know </vt:lpstr>
      <vt:lpstr>Specialty Rx Numbers You Need to Know </vt:lpstr>
      <vt:lpstr>Are your members using these top specialty drugs?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Rx Numbers You Need to Know</dc:title>
  <dc:creator>Sara Sobolewski</dc:creator>
  <cp:lastModifiedBy>Julie Ucha</cp:lastModifiedBy>
  <cp:revision>3</cp:revision>
  <dcterms:created xsi:type="dcterms:W3CDTF">2022-08-12T18:47:04Z</dcterms:created>
  <dcterms:modified xsi:type="dcterms:W3CDTF">2022-12-05T16:49:40Z</dcterms:modified>
</cp:coreProperties>
</file>