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4"/>
    <p:sldMasterId id="2147483729" r:id="rId5"/>
    <p:sldMasterId id="2147483789" r:id="rId6"/>
  </p:sldMasterIdLst>
  <p:notesMasterIdLst>
    <p:notesMasterId r:id="rId9"/>
  </p:notesMasterIdLst>
  <p:handoutMasterIdLst>
    <p:handoutMasterId r:id="rId10"/>
  </p:handoutMasterIdLst>
  <p:sldIdLst>
    <p:sldId id="2147473486" r:id="rId7"/>
    <p:sldId id="2147473484" r:id="rId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DCBD324-51E1-8711-928D-01758D0AC71A}" name="Kyra Hagan" initials="KH" userId="S::khagan@rxbenefits.com::52b0d52b-67a9-40c8-9e25-74568ceee585" providerId="AD"/>
  <p188:author id="{FDBE83E2-D045-066C-0384-E4305262DE87}" name="Shawn Wideman" initials="SW" userId="S::swideman@rxbenefits.com::8700b716-d020-4bb6-9427-b776f17f96d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aley Allie" initials="HA" lastIdx="20" clrIdx="0">
    <p:extLst>
      <p:ext uri="{19B8F6BF-5375-455C-9EA6-DF929625EA0E}">
        <p15:presenceInfo xmlns:p15="http://schemas.microsoft.com/office/powerpoint/2012/main" userId="S::hallie@rxbenefits.com::94677a9f-31c1-4925-a93a-6569274bec6d" providerId="AD"/>
      </p:ext>
    </p:extLst>
  </p:cmAuthor>
  <p:cmAuthor id="2" name="Faith Wilbanks - RxBenefits" initials="FW-R" lastIdx="11" clrIdx="1">
    <p:extLst>
      <p:ext uri="{19B8F6BF-5375-455C-9EA6-DF929625EA0E}">
        <p15:presenceInfo xmlns:p15="http://schemas.microsoft.com/office/powerpoint/2012/main" userId="S::faith@rxbenefits.com::302bb346-490c-4f51-9604-1d138fadc634" providerId="AD"/>
      </p:ext>
    </p:extLst>
  </p:cmAuthor>
  <p:cmAuthor id="3" name="Kyra Hagan" initials="KH" lastIdx="4" clrIdx="2">
    <p:extLst>
      <p:ext uri="{19B8F6BF-5375-455C-9EA6-DF929625EA0E}">
        <p15:presenceInfo xmlns:p15="http://schemas.microsoft.com/office/powerpoint/2012/main" userId="S::khagan@rxbenefits.com::52b0d52b-67a9-40c8-9e25-74568ceee585" providerId="AD"/>
      </p:ext>
    </p:extLst>
  </p:cmAuthor>
  <p:cmAuthor id="4" name="Nathan White" initials="NW" lastIdx="8" clrIdx="3">
    <p:extLst>
      <p:ext uri="{19B8F6BF-5375-455C-9EA6-DF929625EA0E}">
        <p15:presenceInfo xmlns:p15="http://schemas.microsoft.com/office/powerpoint/2012/main" userId="S::nwhite@rxbenefits.com::eb70c1e0-6ccc-4bd1-ae92-41c5f96809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BE21"/>
    <a:srgbClr val="9A66F1"/>
    <a:srgbClr val="B1B3B3"/>
    <a:srgbClr val="00A361"/>
    <a:srgbClr val="FFFF00"/>
    <a:srgbClr val="FF524C"/>
    <a:srgbClr val="409BD5"/>
    <a:srgbClr val="00456A"/>
    <a:srgbClr val="0078B7"/>
    <a:srgbClr val="C535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8F3D53-8AFD-4D54-B10C-4F1197F01151}" v="3" dt="2023-06-13T20:50:31.2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32" autoAdjust="0"/>
    <p:restoredTop sz="58639" autoAdjust="0"/>
  </p:normalViewPr>
  <p:slideViewPr>
    <p:cSldViewPr snapToGrid="0">
      <p:cViewPr varScale="1">
        <p:scale>
          <a:sx n="54" d="100"/>
          <a:sy n="54" d="100"/>
        </p:scale>
        <p:origin x="1406" y="67"/>
      </p:cViewPr>
      <p:guideLst/>
    </p:cSldViewPr>
  </p:slideViewPr>
  <p:notesTextViewPr>
    <p:cViewPr>
      <p:scale>
        <a:sx n="105" d="100"/>
        <a:sy n="105" d="100"/>
      </p:scale>
      <p:origin x="0" y="0"/>
    </p:cViewPr>
  </p:notesTextViewPr>
  <p:sorterViewPr>
    <p:cViewPr>
      <p:scale>
        <a:sx n="82" d="100"/>
        <a:sy n="82" d="100"/>
      </p:scale>
      <p:origin x="0" y="0"/>
    </p:cViewPr>
  </p:sorterViewPr>
  <p:notesViewPr>
    <p:cSldViewPr snapToGrid="0">
      <p:cViewPr varScale="1">
        <p:scale>
          <a:sx n="95" d="100"/>
          <a:sy n="95" d="100"/>
        </p:scale>
        <p:origin x="3432"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viewProps" Target="viewProp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hley Thomas" userId="5dc27a0d-be82-47ad-afe9-a2187839c6d1" providerId="ADAL" clId="{D78F3D53-8AFD-4D54-B10C-4F1197F01151}"/>
    <pc:docChg chg="delSld modSld sldOrd delSection modSection">
      <pc:chgData name="Ashley Thomas" userId="5dc27a0d-be82-47ad-afe9-a2187839c6d1" providerId="ADAL" clId="{D78F3D53-8AFD-4D54-B10C-4F1197F01151}" dt="2023-06-13T20:50:35.371" v="10"/>
      <pc:docMkLst>
        <pc:docMk/>
      </pc:docMkLst>
      <pc:sldChg chg="del">
        <pc:chgData name="Ashley Thomas" userId="5dc27a0d-be82-47ad-afe9-a2187839c6d1" providerId="ADAL" clId="{D78F3D53-8AFD-4D54-B10C-4F1197F01151}" dt="2023-06-13T20:11:35.419" v="2" actId="47"/>
        <pc:sldMkLst>
          <pc:docMk/>
          <pc:sldMk cId="2432946678" sldId="2624"/>
        </pc:sldMkLst>
      </pc:sldChg>
      <pc:sldChg chg="del">
        <pc:chgData name="Ashley Thomas" userId="5dc27a0d-be82-47ad-afe9-a2187839c6d1" providerId="ADAL" clId="{D78F3D53-8AFD-4D54-B10C-4F1197F01151}" dt="2023-06-13T20:11:31.451" v="1" actId="47"/>
        <pc:sldMkLst>
          <pc:docMk/>
          <pc:sldMk cId="2818207917" sldId="2626"/>
        </pc:sldMkLst>
      </pc:sldChg>
      <pc:sldChg chg="del">
        <pc:chgData name="Ashley Thomas" userId="5dc27a0d-be82-47ad-afe9-a2187839c6d1" providerId="ADAL" clId="{D78F3D53-8AFD-4D54-B10C-4F1197F01151}" dt="2023-06-13T20:11:27.802" v="0" actId="47"/>
        <pc:sldMkLst>
          <pc:docMk/>
          <pc:sldMk cId="3206259915" sldId="2632"/>
        </pc:sldMkLst>
      </pc:sldChg>
      <pc:sldChg chg="del">
        <pc:chgData name="Ashley Thomas" userId="5dc27a0d-be82-47ad-afe9-a2187839c6d1" providerId="ADAL" clId="{D78F3D53-8AFD-4D54-B10C-4F1197F01151}" dt="2023-06-13T20:11:27.802" v="0" actId="47"/>
        <pc:sldMkLst>
          <pc:docMk/>
          <pc:sldMk cId="3105648531" sldId="2633"/>
        </pc:sldMkLst>
      </pc:sldChg>
      <pc:sldChg chg="del">
        <pc:chgData name="Ashley Thomas" userId="5dc27a0d-be82-47ad-afe9-a2187839c6d1" providerId="ADAL" clId="{D78F3D53-8AFD-4D54-B10C-4F1197F01151}" dt="2023-06-13T20:11:27.802" v="0" actId="47"/>
        <pc:sldMkLst>
          <pc:docMk/>
          <pc:sldMk cId="244049782" sldId="2634"/>
        </pc:sldMkLst>
      </pc:sldChg>
      <pc:sldChg chg="del">
        <pc:chgData name="Ashley Thomas" userId="5dc27a0d-be82-47ad-afe9-a2187839c6d1" providerId="ADAL" clId="{D78F3D53-8AFD-4D54-B10C-4F1197F01151}" dt="2023-06-13T20:11:35.419" v="2" actId="47"/>
        <pc:sldMkLst>
          <pc:docMk/>
          <pc:sldMk cId="3181352700" sldId="3097"/>
        </pc:sldMkLst>
      </pc:sldChg>
      <pc:sldChg chg="del">
        <pc:chgData name="Ashley Thomas" userId="5dc27a0d-be82-47ad-afe9-a2187839c6d1" providerId="ADAL" clId="{D78F3D53-8AFD-4D54-B10C-4F1197F01151}" dt="2023-06-13T20:11:27.802" v="0" actId="47"/>
        <pc:sldMkLst>
          <pc:docMk/>
          <pc:sldMk cId="2035353979" sldId="3099"/>
        </pc:sldMkLst>
      </pc:sldChg>
      <pc:sldChg chg="del">
        <pc:chgData name="Ashley Thomas" userId="5dc27a0d-be82-47ad-afe9-a2187839c6d1" providerId="ADAL" clId="{D78F3D53-8AFD-4D54-B10C-4F1197F01151}" dt="2023-06-13T20:11:27.802" v="0" actId="47"/>
        <pc:sldMkLst>
          <pc:docMk/>
          <pc:sldMk cId="3144165594" sldId="3100"/>
        </pc:sldMkLst>
      </pc:sldChg>
      <pc:sldChg chg="del">
        <pc:chgData name="Ashley Thomas" userId="5dc27a0d-be82-47ad-afe9-a2187839c6d1" providerId="ADAL" clId="{D78F3D53-8AFD-4D54-B10C-4F1197F01151}" dt="2023-06-13T20:11:27.802" v="0" actId="47"/>
        <pc:sldMkLst>
          <pc:docMk/>
          <pc:sldMk cId="7618673" sldId="3103"/>
        </pc:sldMkLst>
      </pc:sldChg>
      <pc:sldChg chg="del">
        <pc:chgData name="Ashley Thomas" userId="5dc27a0d-be82-47ad-afe9-a2187839c6d1" providerId="ADAL" clId="{D78F3D53-8AFD-4D54-B10C-4F1197F01151}" dt="2023-06-13T20:11:35.419" v="2" actId="47"/>
        <pc:sldMkLst>
          <pc:docMk/>
          <pc:sldMk cId="208709945" sldId="5632"/>
        </pc:sldMkLst>
      </pc:sldChg>
      <pc:sldChg chg="del">
        <pc:chgData name="Ashley Thomas" userId="5dc27a0d-be82-47ad-afe9-a2187839c6d1" providerId="ADAL" clId="{D78F3D53-8AFD-4D54-B10C-4F1197F01151}" dt="2023-06-13T20:11:27.802" v="0" actId="47"/>
        <pc:sldMkLst>
          <pc:docMk/>
          <pc:sldMk cId="1653098393" sldId="2145705258"/>
        </pc:sldMkLst>
      </pc:sldChg>
      <pc:sldChg chg="del ord">
        <pc:chgData name="Ashley Thomas" userId="5dc27a0d-be82-47ad-afe9-a2187839c6d1" providerId="ADAL" clId="{D78F3D53-8AFD-4D54-B10C-4F1197F01151}" dt="2023-06-13T20:50:34.054" v="8" actId="47"/>
        <pc:sldMkLst>
          <pc:docMk/>
          <pc:sldMk cId="3317770740" sldId="2145705259"/>
        </pc:sldMkLst>
      </pc:sldChg>
      <pc:sldChg chg="del">
        <pc:chgData name="Ashley Thomas" userId="5dc27a0d-be82-47ad-afe9-a2187839c6d1" providerId="ADAL" clId="{D78F3D53-8AFD-4D54-B10C-4F1197F01151}" dt="2023-06-13T20:11:31.451" v="1" actId="47"/>
        <pc:sldMkLst>
          <pc:docMk/>
          <pc:sldMk cId="3801432953" sldId="2145705263"/>
        </pc:sldMkLst>
      </pc:sldChg>
      <pc:sldChg chg="del">
        <pc:chgData name="Ashley Thomas" userId="5dc27a0d-be82-47ad-afe9-a2187839c6d1" providerId="ADAL" clId="{D78F3D53-8AFD-4D54-B10C-4F1197F01151}" dt="2023-06-13T20:11:35.419" v="2" actId="47"/>
        <pc:sldMkLst>
          <pc:docMk/>
          <pc:sldMk cId="347287323" sldId="2145705269"/>
        </pc:sldMkLst>
      </pc:sldChg>
      <pc:sldChg chg="del">
        <pc:chgData name="Ashley Thomas" userId="5dc27a0d-be82-47ad-afe9-a2187839c6d1" providerId="ADAL" clId="{D78F3D53-8AFD-4D54-B10C-4F1197F01151}" dt="2023-06-13T20:11:35.419" v="2" actId="47"/>
        <pc:sldMkLst>
          <pc:docMk/>
          <pc:sldMk cId="2732286950" sldId="2145705270"/>
        </pc:sldMkLst>
      </pc:sldChg>
      <pc:sldChg chg="del">
        <pc:chgData name="Ashley Thomas" userId="5dc27a0d-be82-47ad-afe9-a2187839c6d1" providerId="ADAL" clId="{D78F3D53-8AFD-4D54-B10C-4F1197F01151}" dt="2023-06-13T20:11:35.419" v="2" actId="47"/>
        <pc:sldMkLst>
          <pc:docMk/>
          <pc:sldMk cId="440632923" sldId="2145705271"/>
        </pc:sldMkLst>
      </pc:sldChg>
      <pc:sldChg chg="del">
        <pc:chgData name="Ashley Thomas" userId="5dc27a0d-be82-47ad-afe9-a2187839c6d1" providerId="ADAL" clId="{D78F3D53-8AFD-4D54-B10C-4F1197F01151}" dt="2023-06-13T20:11:31.451" v="1" actId="47"/>
        <pc:sldMkLst>
          <pc:docMk/>
          <pc:sldMk cId="1028288918" sldId="2145705273"/>
        </pc:sldMkLst>
      </pc:sldChg>
      <pc:sldChg chg="del">
        <pc:chgData name="Ashley Thomas" userId="5dc27a0d-be82-47ad-afe9-a2187839c6d1" providerId="ADAL" clId="{D78F3D53-8AFD-4D54-B10C-4F1197F01151}" dt="2023-06-13T20:11:35.419" v="2" actId="47"/>
        <pc:sldMkLst>
          <pc:docMk/>
          <pc:sldMk cId="3628700961" sldId="2145705274"/>
        </pc:sldMkLst>
      </pc:sldChg>
      <pc:sldChg chg="del">
        <pc:chgData name="Ashley Thomas" userId="5dc27a0d-be82-47ad-afe9-a2187839c6d1" providerId="ADAL" clId="{D78F3D53-8AFD-4D54-B10C-4F1197F01151}" dt="2023-06-13T20:11:27.802" v="0" actId="47"/>
        <pc:sldMkLst>
          <pc:docMk/>
          <pc:sldMk cId="1589856256" sldId="2145705275"/>
        </pc:sldMkLst>
      </pc:sldChg>
      <pc:sldChg chg="del">
        <pc:chgData name="Ashley Thomas" userId="5dc27a0d-be82-47ad-afe9-a2187839c6d1" providerId="ADAL" clId="{D78F3D53-8AFD-4D54-B10C-4F1197F01151}" dt="2023-06-13T20:50:34.054" v="8" actId="47"/>
        <pc:sldMkLst>
          <pc:docMk/>
          <pc:sldMk cId="3105679753" sldId="2145705276"/>
        </pc:sldMkLst>
      </pc:sldChg>
      <pc:sldChg chg="ord">
        <pc:chgData name="Ashley Thomas" userId="5dc27a0d-be82-47ad-afe9-a2187839c6d1" providerId="ADAL" clId="{D78F3D53-8AFD-4D54-B10C-4F1197F01151}" dt="2023-06-13T20:50:35.371" v="10"/>
        <pc:sldMkLst>
          <pc:docMk/>
          <pc:sldMk cId="3373252002" sldId="2147473484"/>
        </pc:sldMkLst>
      </pc:sldChg>
      <pc:sldChg chg="del">
        <pc:chgData name="Ashley Thomas" userId="5dc27a0d-be82-47ad-afe9-a2187839c6d1" providerId="ADAL" clId="{D78F3D53-8AFD-4D54-B10C-4F1197F01151}" dt="2023-06-13T20:50:34.054" v="8" actId="47"/>
        <pc:sldMkLst>
          <pc:docMk/>
          <pc:sldMk cId="4127452828" sldId="2147473485"/>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45F2BE8-903D-4E27-B538-48E7D1254BED}"/>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4" name="Footer Placeholder 3">
            <a:extLst>
              <a:ext uri="{FF2B5EF4-FFF2-40B4-BE49-F238E27FC236}">
                <a16:creationId xmlns:a16="http://schemas.microsoft.com/office/drawing/2014/main" id="{07E6BAD8-3D2B-463B-ABDA-F36836C6B0D5}"/>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3F5B560-EC91-4828-B82D-EDDFA09C59E2}"/>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80E0521-1309-43A7-9506-4CD5D1BBECAE}" type="slidenum">
              <a:rPr lang="en-US" smtClean="0"/>
              <a:t>‹#›</a:t>
            </a:fld>
            <a:endParaRPr lang="en-US"/>
          </a:p>
        </p:txBody>
      </p:sp>
    </p:spTree>
    <p:extLst>
      <p:ext uri="{BB962C8B-B14F-4D97-AF65-F5344CB8AC3E}">
        <p14:creationId xmlns:p14="http://schemas.microsoft.com/office/powerpoint/2010/main" val="4358826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b="1" i="0">
                <a:latin typeface="Arial" panose="020B0604020202020204" pitchFamily="34" charset="0"/>
                <a:ea typeface="Roboto" panose="02000000000000000000" pitchFamily="2" charset="0"/>
              </a:defRPr>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b="1" i="0">
                <a:latin typeface="Arial" panose="020B0604020202020204" pitchFamily="34" charset="0"/>
                <a:ea typeface="Roboto" panose="02000000000000000000" pitchFamily="2" charset="0"/>
              </a:defRPr>
            </a:lvl1pPr>
          </a:lstStyle>
          <a:p>
            <a:fld id="{B862B5C8-5B2F-46F4-A550-24C5630E1A37}" type="datetimeFigureOut">
              <a:rPr lang="en-US" smtClean="0"/>
              <a:pPr/>
              <a:t>6/13/2023</a:t>
            </a:fld>
            <a:endParaRPr lang="en-US" dirty="0"/>
          </a:p>
        </p:txBody>
      </p:sp>
      <p:sp>
        <p:nvSpPr>
          <p:cNvPr id="4" name="Slide Image Placeholder 3"/>
          <p:cNvSpPr>
            <a:spLocks noGrp="1" noRot="1" noChangeAspect="1"/>
          </p:cNvSpPr>
          <p:nvPr>
            <p:ph type="sldImg" idx="2"/>
          </p:nvPr>
        </p:nvSpPr>
        <p:spPr>
          <a:xfrm>
            <a:off x="1481138" y="581025"/>
            <a:ext cx="4048125" cy="2278063"/>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185351" y="2973399"/>
            <a:ext cx="6623222" cy="5742563"/>
          </a:xfrm>
          <a:prstGeom prst="rect">
            <a:avLst/>
          </a:prstGeom>
        </p:spPr>
        <p:txBody>
          <a:bodyPr vert="horz" lIns="93177" tIns="46589" rIns="93177" bIns="46589"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b="1" i="0">
                <a:latin typeface="Arial" panose="020B0604020202020204" pitchFamily="34" charset="0"/>
                <a:ea typeface="Roboto" panose="02000000000000000000" pitchFamily="2" charset="0"/>
              </a:defRPr>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b="1" i="0">
                <a:latin typeface="Arial" panose="020B0604020202020204" pitchFamily="34" charset="0"/>
                <a:ea typeface="Roboto" panose="02000000000000000000" pitchFamily="2" charset="0"/>
              </a:defRPr>
            </a:lvl1pPr>
          </a:lstStyle>
          <a:p>
            <a:fld id="{F0962FE2-00DC-4A19-B439-04B1B10692EE}" type="slidenum">
              <a:rPr lang="en-US" smtClean="0"/>
              <a:pPr/>
              <a:t>‹#›</a:t>
            </a:fld>
            <a:endParaRPr lang="en-US" dirty="0"/>
          </a:p>
        </p:txBody>
      </p:sp>
    </p:spTree>
    <p:extLst>
      <p:ext uri="{BB962C8B-B14F-4D97-AF65-F5344CB8AC3E}">
        <p14:creationId xmlns:p14="http://schemas.microsoft.com/office/powerpoint/2010/main" val="913048427"/>
      </p:ext>
    </p:extLst>
  </p:cSld>
  <p:clrMap bg1="lt1" tx1="dk1" bg2="lt2" tx2="dk2" accent1="accent1" accent2="accent2" accent3="accent3" accent4="accent4" accent5="accent5" accent6="accent6" hlink="hlink" folHlink="folHlink"/>
  <p:notesStyle>
    <a:lvl1pPr marL="0" algn="l" defTabSz="914400" rtl="0" eaLnBrk="1" latinLnBrk="0" hangingPunct="1">
      <a:defRPr sz="1000" b="1" i="0" kern="1200">
        <a:solidFill>
          <a:schemeClr val="tx1"/>
        </a:solidFill>
        <a:latin typeface="Arial" panose="020B0604020202020204" pitchFamily="34" charset="0"/>
        <a:ea typeface="Roboto" panose="02000000000000000000" pitchFamily="2" charset="0"/>
        <a:cs typeface="+mn-cs"/>
      </a:defRPr>
    </a:lvl1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0" i="0" kern="1200" dirty="0">
              <a:effectLst/>
              <a:latin typeface="Arial" panose="020B0604020202020204" pitchFamily="34" charset="0"/>
              <a:ea typeface="Roboto" panose="02000000000000000000" pitchFamily="2" charset="0"/>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i="0" kern="1200" dirty="0" err="1">
                <a:effectLst/>
                <a:latin typeface="Arial" panose="020B0604020202020204" pitchFamily="34" charset="0"/>
                <a:ea typeface="Roboto" panose="02000000000000000000" pitchFamily="2" charset="0"/>
                <a:cs typeface="+mn-cs"/>
              </a:rPr>
              <a:t>RxPharmacy</a:t>
            </a:r>
            <a:r>
              <a:rPr lang="en-US" b="1" i="0" kern="1200" dirty="0">
                <a:effectLst/>
                <a:latin typeface="Arial" panose="020B0604020202020204" pitchFamily="34" charset="0"/>
                <a:ea typeface="Roboto" panose="02000000000000000000" pitchFamily="2" charset="0"/>
                <a:cs typeface="+mn-cs"/>
              </a:rPr>
              <a:t> Assurance is wholly owned subsidiary of </a:t>
            </a:r>
            <a:r>
              <a:rPr lang="en-US" b="1" i="0" kern="1200" dirty="0" err="1">
                <a:effectLst/>
                <a:latin typeface="Arial" panose="020B0604020202020204" pitchFamily="34" charset="0"/>
                <a:ea typeface="Roboto" panose="02000000000000000000" pitchFamily="2" charset="0"/>
                <a:cs typeface="+mn-cs"/>
              </a:rPr>
              <a:t>RxBenefits</a:t>
            </a:r>
            <a:r>
              <a:rPr lang="en-US" b="1" i="0" kern="1200" dirty="0">
                <a:effectLst/>
                <a:latin typeface="Arial" panose="020B0604020202020204" pitchFamily="34" charset="0"/>
                <a:ea typeface="Roboto" panose="02000000000000000000" pitchFamily="2" charset="0"/>
                <a:cs typeface="+mn-cs"/>
              </a:rPr>
              <a:t> that offers supplemental stop-loss coverage to help self funded employers manage the risk of high-cost specialty claims.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1" i="0" kern="1200" dirty="0">
              <a:effectLst/>
              <a:latin typeface="Arial" panose="020B0604020202020204" pitchFamily="34" charset="0"/>
              <a:ea typeface="Roboto" panose="02000000000000000000" pitchFamily="2" charset="0"/>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i="0" kern="1200" dirty="0">
                <a:effectLst/>
                <a:latin typeface="Arial" panose="020B0604020202020204" pitchFamily="34" charset="0"/>
                <a:ea typeface="Roboto" panose="02000000000000000000" pitchFamily="2" charset="0"/>
                <a:cs typeface="+mn-cs"/>
              </a:rPr>
              <a:t>Generally, all small to mid-market self-funded clients purchase stop-loss to help manage the risk associated with large claims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i="0" kern="1200" dirty="0">
                <a:effectLst/>
                <a:latin typeface="Arial" panose="020B0604020202020204" pitchFamily="34" charset="0"/>
                <a:ea typeface="Roboto" panose="02000000000000000000" pitchFamily="2" charset="0"/>
                <a:cs typeface="+mn-cs"/>
              </a:rPr>
              <a:t>In the past, the largest claims tended to be one-time medical situations like premature births or expensive hospitalizations and surgeries; but advances in pharmacy have now made it necessary to address chronic, long-term situations that are primarily driven by medications.  Traditional stop-loss doesn’t service this need very well because the stop-loss carrier will often limit its payouts by lasering claims or significantly raising premiums at renewal.  Lasering = when a stop-loss carrier sets an individual deductible for the high-cost claimant at a level where the carrier is not expected to have to payout;  leaving the employer exposed to 100% of the liability.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t>A requirement for </a:t>
            </a:r>
            <a:r>
              <a:rPr lang="en-US" b="1" dirty="0" err="1"/>
              <a:t>RxPharmacy</a:t>
            </a:r>
            <a:r>
              <a:rPr lang="en-US" b="1" dirty="0"/>
              <a:t> Assurance coverage is enrollment in </a:t>
            </a:r>
            <a:r>
              <a:rPr lang="en-US" b="1" dirty="0" err="1"/>
              <a:t>RxBenefits</a:t>
            </a:r>
            <a:r>
              <a:rPr lang="en-US" b="1" dirty="0"/>
              <a:t>’ Protect program. That’s because the  primary goal of </a:t>
            </a:r>
            <a:r>
              <a:rPr lang="en-US" b="1" dirty="0" err="1"/>
              <a:t>RxBenefits</a:t>
            </a:r>
            <a:r>
              <a:rPr lang="en-US" b="1" dirty="0"/>
              <a:t>’ independent clinical review is to ensure clinically appropriate and cost-effective treatments are prescribed. But there will always be large claims that are unavoidable, despite our best efforts.  That’s where our supplemental stop-loss coverage brings value: by removing the sting of a large claim.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1" i="0" u="sng" kern="1200" dirty="0">
              <a:effectLst/>
              <a:latin typeface="Arial" panose="020B0604020202020204" pitchFamily="34" charset="0"/>
              <a:ea typeface="Roboto" panose="02000000000000000000" pitchFamily="2" charset="0"/>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i="0" u="sng" kern="1200" dirty="0">
                <a:effectLst/>
                <a:latin typeface="Arial" panose="020B0604020202020204" pitchFamily="34" charset="0"/>
                <a:ea typeface="Roboto" panose="02000000000000000000" pitchFamily="2" charset="0"/>
                <a:cs typeface="+mn-cs"/>
              </a:rPr>
              <a:t>New for 2024: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i="0" u="none" kern="1200" dirty="0">
                <a:effectLst/>
                <a:latin typeface="Arial" panose="020B0604020202020204" pitchFamily="34" charset="0"/>
                <a:ea typeface="Roboto" panose="02000000000000000000" pitchFamily="2" charset="0"/>
                <a:cs typeface="+mn-cs"/>
              </a:rPr>
              <a:t>As we head into 2024, we are making two major enhancements as a result of feedback from the broker community who wanted</a:t>
            </a:r>
            <a:r>
              <a:rPr lang="en-US" b="1" i="0" kern="1200" dirty="0">
                <a:effectLst/>
                <a:latin typeface="Arial" panose="020B0604020202020204" pitchFamily="34" charset="0"/>
                <a:ea typeface="Roboto" panose="02000000000000000000" pitchFamily="2" charset="0"/>
                <a:cs typeface="+mn-cs"/>
              </a:rPr>
              <a:t> more comprehensive coverage and more deductible options than just $250,000, which is our current offering. Our response: we’ll start covering virtually all specialty conditions (which increases our coverage from 400+ to 1,000+ medications) and we’ll offer flexible attachment points (from 100K up to 250K in 25k increments).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i="0" kern="1200" dirty="0">
                <a:effectLst/>
                <a:latin typeface="Arial" panose="020B0604020202020204" pitchFamily="34" charset="0"/>
                <a:ea typeface="Roboto" panose="02000000000000000000" pitchFamily="2" charset="0"/>
                <a:cs typeface="+mn-cs"/>
              </a:rPr>
              <a:t>That means, if a client were to choose a deductible that matches the one they selected with their traditional stop-loss carrier, it enables </a:t>
            </a:r>
            <a:r>
              <a:rPr lang="en-US" b="1" i="0" kern="1200" dirty="0" err="1">
                <a:effectLst/>
                <a:latin typeface="Arial" panose="020B0604020202020204" pitchFamily="34" charset="0"/>
                <a:ea typeface="Roboto" panose="02000000000000000000" pitchFamily="2" charset="0"/>
                <a:cs typeface="+mn-cs"/>
              </a:rPr>
              <a:t>RxPharmacy</a:t>
            </a:r>
            <a:r>
              <a:rPr lang="en-US" b="1" i="0" kern="1200" dirty="0">
                <a:effectLst/>
                <a:latin typeface="Arial" panose="020B0604020202020204" pitchFamily="34" charset="0"/>
                <a:ea typeface="Roboto" panose="02000000000000000000" pitchFamily="2" charset="0"/>
                <a:cs typeface="+mn-cs"/>
              </a:rPr>
              <a:t> Assurance to be the primary stop-loss payer for specialty conditions.  This can translate into additional value for the client in the form of lower premium rates from their traditional stop-loss carrier while securing multi-year protection with us.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i="0" kern="1200" dirty="0">
                <a:effectLst/>
                <a:latin typeface="Arial" panose="020B0604020202020204" pitchFamily="34" charset="0"/>
                <a:ea typeface="Roboto" panose="02000000000000000000" pitchFamily="2" charset="0"/>
                <a:cs typeface="+mn-cs"/>
              </a:rPr>
              <a:t>We expect to have preliminary rates available in June.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i="0" kern="1200" dirty="0">
                <a:effectLst/>
                <a:latin typeface="Arial" panose="020B0604020202020204" pitchFamily="34" charset="0"/>
                <a:ea typeface="Roboto" panose="02000000000000000000" pitchFamily="2" charset="0"/>
                <a:cs typeface="+mn-cs"/>
              </a:rPr>
              <a:t>Until then, if you would like to learn more about stop-loss coverage in general, there is a series of short, animated videos on </a:t>
            </a:r>
            <a:r>
              <a:rPr lang="en-US" b="1" i="0" kern="1200" dirty="0" err="1">
                <a:effectLst/>
                <a:latin typeface="Arial" panose="020B0604020202020204" pitchFamily="34" charset="0"/>
                <a:ea typeface="Roboto" panose="02000000000000000000" pitchFamily="2" charset="0"/>
                <a:cs typeface="+mn-cs"/>
              </a:rPr>
              <a:t>RxBU</a:t>
            </a:r>
            <a:r>
              <a:rPr lang="en-US" b="1" i="0" kern="1200" dirty="0">
                <a:effectLst/>
                <a:latin typeface="Arial" panose="020B0604020202020204" pitchFamily="34" charset="0"/>
                <a:ea typeface="Roboto" panose="02000000000000000000" pitchFamily="2" charset="0"/>
                <a:cs typeface="+mn-cs"/>
              </a:rPr>
              <a:t> that cover the basics.  Also, we will be hosting a webinar in mid June diving deeper into the S/L market and how to maximize client opportunities.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1" i="0" kern="1200" dirty="0">
              <a:effectLst/>
              <a:latin typeface="Arial" panose="020B0604020202020204" pitchFamily="34" charset="0"/>
              <a:ea typeface="Roboto" panose="02000000000000000000" pitchFamily="2" charset="0"/>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1" i="1" kern="1200" dirty="0">
              <a:effectLst/>
              <a:latin typeface="Arial" panose="020B0604020202020204" pitchFamily="34" charset="0"/>
              <a:ea typeface="Roboto" panose="02000000000000000000" pitchFamily="2" charset="0"/>
              <a:cs typeface="+mn-cs"/>
            </a:endParaRPr>
          </a:p>
          <a:p>
            <a:pPr marL="171450" indent="-171450" algn="l">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EE0D681-8B16-4265-9241-F23C10F24041}" type="slidenum">
              <a:rPr kumimoji="0" lang="en-US" sz="1200" b="1" i="0" u="none" strike="noStrike" kern="1200" cap="none" spc="0" normalizeH="0" baseline="0" noProof="0" smtClean="0">
                <a:ln>
                  <a:noFill/>
                </a:ln>
                <a:solidFill>
                  <a:prstClr val="black"/>
                </a:solidFill>
                <a:effectLst/>
                <a:uLnTx/>
                <a:uFillTx/>
                <a:latin typeface="Arial" panose="020B0604020202020204" pitchFamily="34" charset="0"/>
                <a:ea typeface="Roboto" panose="02000000000000000000" pitchFamily="2" charset="0"/>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1" i="0" u="none" strike="noStrike" kern="1200" cap="none" spc="0" normalizeH="0" baseline="0" noProof="0">
              <a:ln>
                <a:noFill/>
              </a:ln>
              <a:solidFill>
                <a:prstClr val="black"/>
              </a:solidFill>
              <a:effectLst/>
              <a:uLnTx/>
              <a:uFillTx/>
              <a:latin typeface="Arial" panose="020B0604020202020204" pitchFamily="34" charset="0"/>
              <a:ea typeface="Roboto" panose="02000000000000000000" pitchFamily="2" charset="0"/>
              <a:cs typeface="+mn-cs"/>
            </a:endParaRPr>
          </a:p>
        </p:txBody>
      </p:sp>
    </p:spTree>
    <p:extLst>
      <p:ext uri="{BB962C8B-B14F-4D97-AF65-F5344CB8AC3E}">
        <p14:creationId xmlns:p14="http://schemas.microsoft.com/office/powerpoint/2010/main" val="3341635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solidFill>
                  <a:schemeClr val="accent3"/>
                </a:solidFill>
                <a:latin typeface="Arial" panose="020B0604020202020204" pitchFamily="34" charset="0"/>
                <a:cs typeface="Arial" panose="020B0604020202020204" pitchFamily="34" charset="0"/>
              </a:rPr>
              <a:t>At RxBenefits, we deliver carved-out, self-funded plans that combine to provide a comprehensive </a:t>
            </a:r>
            <a:r>
              <a:rPr lang="en-US" sz="1000" b="1" dirty="0" err="1">
                <a:solidFill>
                  <a:schemeClr val="accent3"/>
                </a:solidFill>
                <a:latin typeface="Arial" panose="020B0604020202020204" pitchFamily="34" charset="0"/>
                <a:cs typeface="Arial" panose="020B0604020202020204" pitchFamily="34" charset="0"/>
              </a:rPr>
              <a:t>offerering</a:t>
            </a:r>
            <a:r>
              <a:rPr lang="en-US" sz="1000" b="1" dirty="0">
                <a:solidFill>
                  <a:schemeClr val="accent3"/>
                </a:solidFill>
                <a:latin typeface="Arial" panose="020B0604020202020204" pitchFamily="34" charset="0"/>
                <a:cs typeface="Arial" panose="020B0604020202020204" pitchFamily="34" charset="0"/>
              </a:rPr>
              <a:t> that effectively protects the plan. </a:t>
            </a:r>
            <a:r>
              <a:rPr lang="en-US" b="1" dirty="0"/>
              <a:t>Here is a snapshot of our comprehensive offering for self-funded, carved-out employers.  The plan addresses both of the big concerns that we hear from brokers, prospects, and clients – the need to manage overall spend/plan cost, while also mitigating the risk of large, catastrophic claims.  Our solutions help drive plan savings and mitigate risk, with particular focus on the high-cost specialty drugs that keep employers up at night.</a:t>
            </a:r>
          </a:p>
          <a:p>
            <a:endParaRPr lang="en-US" b="1" dirty="0"/>
          </a:p>
          <a:p>
            <a:r>
              <a:rPr lang="en-US" b="1" dirty="0"/>
              <a:t>We begin with a scaled, transparent contract negotiated by RxBenefits with the leading PBMs. Our pharmacy experts, many of whom bring PBM experience, are knowledgeable about the questions to ask to negotiate the best discounts and rebates – which we then pass on to your clients. We generally find that when we analyze an existing arrangement, that the plan sponsor would have saved 20% or more had RxBenefits been managing the plan. We also take over the entire servicing of all aspects of the program for brokers, clients, and their members and provide an elevated service experience on a par with the best of retail and entertainment.  </a:t>
            </a:r>
          </a:p>
          <a:p>
            <a:endParaRPr lang="en-US" b="1" dirty="0"/>
          </a:p>
          <a:p>
            <a:r>
              <a:rPr lang="en-US" b="1" dirty="0"/>
              <a:t>We then layer in our Protect suite of clinical solutions, designed to minimize wasteful spending and ensure your clients’ members get the medications they need at the lowest possible cost.  Our programs focus first on removing high-cost drugs from the formulary when lower-cost alternatives are available.  Then we take over the prior authorization process and provide independent, client-aligned oversight – we obtain prescriber chart notes so we can make data-driven decisions and, unlike the PBM’s algorithm-driven processes, every Prior Authorization we receive is reviewed by a member of our clinical team.  While focused on ensuring the health and safety of your clients’ members, we also typically see an additional 5-10% in plan savings when employers adopt our clinical programs – which are backed by ROI guarantees.</a:t>
            </a:r>
          </a:p>
          <a:p>
            <a:endParaRPr lang="en-US" b="1" dirty="0"/>
          </a:p>
          <a:p>
            <a:pPr algn="l"/>
            <a:r>
              <a:rPr lang="en-US" b="1" dirty="0"/>
              <a:t>We work with the PBMs to provide clients with access to co-pay assistance programs, which typically fully cover the member’s portion of the cost of the drug and help defray the employer’s cost.  We also work with several patient assistance program providers.  Under these types of programs, the employer </a:t>
            </a:r>
            <a:r>
              <a:rPr lang="en-US" b="1" dirty="0">
                <a:solidFill>
                  <a:schemeClr val="accent3"/>
                </a:solidFill>
              </a:rPr>
              <a:t>carves out/excludes all/some specialty drugs from plan coverage and engages a vendor to help qualifying members obtain funding for their specialty medications from drug manufacturers and/or charitable foundations. The vendor then charges the employer a fee for their services, typically 25% of the savings achieved.   Under the right circumstances, these programs can generate strong plan savings, but their success is tied closely to both drug and patient mix.  Current earned rebates on the drugs that would be managed through PAP can also be an important element in evaluating the impact of a patient assistance program, as loss of rebates needs to be factored into the decision.   </a:t>
            </a:r>
            <a:r>
              <a:rPr lang="en-US" sz="1000" b="1" dirty="0">
                <a:solidFill>
                  <a:schemeClr val="bg1"/>
                </a:solidFill>
                <a:latin typeface="Arial" panose="020B0604020202020204" pitchFamily="34" charset="0"/>
                <a:cs typeface="Arial" panose="020B0604020202020204" pitchFamily="34" charset="0"/>
              </a:rPr>
              <a:t>An important first step when any of your clients are considering adopting a patient assistance program is to conduct a financial analysis to determine the level of savings that can be achieved.  We can perform these analyses for you and your clients.</a:t>
            </a:r>
          </a:p>
          <a:p>
            <a:pPr algn="l"/>
            <a:endParaRPr lang="en-US" sz="1000" b="1" dirty="0">
              <a:solidFill>
                <a:schemeClr val="bg1"/>
              </a:solidFill>
              <a:latin typeface="Arial" panose="020B0604020202020204" pitchFamily="34" charset="0"/>
              <a:cs typeface="Arial" panose="020B0604020202020204" pitchFamily="34" charset="0"/>
            </a:endParaRPr>
          </a:p>
          <a:p>
            <a:pPr algn="l"/>
            <a:r>
              <a:rPr lang="en-US" sz="1000" b="1" dirty="0">
                <a:solidFill>
                  <a:schemeClr val="bg1"/>
                </a:solidFill>
                <a:latin typeface="Arial" panose="020B0604020202020204" pitchFamily="34" charset="0"/>
                <a:cs typeface="Arial" panose="020B0604020202020204" pitchFamily="34" charset="0"/>
              </a:rPr>
              <a:t>Any well-conceived carved-out, self-funded plan needs to include quality stop-loss coverage to serve as a backstop for catastrophic claims.  Traditional stop-loss coverage extends to both medical and pharmacy claims.  We are working with a number of stop-loss carriers including Berkeley Accident and Health, Crum &amp; Forster, Optum, Symetra, and Voya Financial, will </a:t>
            </a:r>
            <a:r>
              <a:rPr lang="en-US" b="1" i="0" dirty="0">
                <a:solidFill>
                  <a:srgbClr val="242424"/>
                </a:solidFill>
                <a:effectLst/>
                <a:latin typeface="-apple-system"/>
              </a:rPr>
              <a:t>aggressively consider lowering traditional stop-loss premiums when your clients choose to purchase RxPharmacy Assurance supplemental .stop-loss coverage. </a:t>
            </a:r>
          </a:p>
          <a:p>
            <a:pPr algn="l"/>
            <a:endParaRPr lang="en-US" b="1" i="0" dirty="0">
              <a:solidFill>
                <a:srgbClr val="242424"/>
              </a:solidFill>
              <a:effectLst/>
              <a:latin typeface="-apple-system"/>
            </a:endParaRPr>
          </a:p>
          <a:p>
            <a:pPr algn="l"/>
            <a:r>
              <a:rPr lang="en-US" b="1" i="0" dirty="0">
                <a:solidFill>
                  <a:srgbClr val="242424"/>
                </a:solidFill>
                <a:effectLst/>
                <a:latin typeface="-apple-system"/>
              </a:rPr>
              <a:t>Speaking of RxPharmacy Assurance, traditional stop-loss does not go far enough, so we also offer </a:t>
            </a:r>
            <a:r>
              <a:rPr lang="en-US" sz="900" b="1" dirty="0"/>
              <a:t>supplemental stop loss insurance through our sister company that provides additional protection where traditional stop loss coverage ends. Unlike traditional stop-loss coverage, RxPharmacy assurance provides </a:t>
            </a:r>
            <a:r>
              <a:rPr lang="en-US" sz="900" b="1" i="0" u="none" strike="noStrike" dirty="0">
                <a:solidFill>
                  <a:srgbClr val="234E80"/>
                </a:solidFill>
                <a:effectLst/>
                <a:latin typeface="arial" panose="020B0604020202020204" pitchFamily="34" charset="0"/>
              </a:rPr>
              <a:t>multi-year protection for covered specialty drugs.  It covers claims from $250K up to $1.25M, per year/condition/claimant and provides $3M lifetime coverage, per condition and claimant.</a:t>
            </a:r>
            <a:r>
              <a:rPr lang="en-US" sz="800" b="1" i="0" u="none" strike="noStrike" kern="1200" dirty="0">
                <a:solidFill>
                  <a:srgbClr val="234E80"/>
                </a:solidFill>
                <a:effectLst/>
                <a:latin typeface="Arial" panose="020B0604020202020204" pitchFamily="34" charset="0"/>
                <a:ea typeface="Roboto" panose="02000000000000000000" pitchFamily="2" charset="0"/>
                <a:cs typeface="Arial" panose="020B0604020202020204" pitchFamily="34" charset="0"/>
              </a:rPr>
              <a:t>  </a:t>
            </a:r>
            <a:r>
              <a:rPr lang="en-US" b="1" i="0" kern="1200" dirty="0">
                <a:effectLst/>
                <a:latin typeface="Arial" panose="020B0604020202020204" pitchFamily="34" charset="0"/>
                <a:ea typeface="Roboto" panose="02000000000000000000" pitchFamily="2" charset="0"/>
                <a:cs typeface="+mn-cs"/>
              </a:rPr>
              <a:t>RxPharmacy Assurance protects employers from unexpected (and potentially catastrophic) specialty claims for a specific set of conditions and respective drug therapies.  The </a:t>
            </a:r>
            <a:r>
              <a:rPr lang="en-US" b="1" dirty="0"/>
              <a:t>program covers all new-starts with qualified conditions and approved medications. </a:t>
            </a:r>
            <a:r>
              <a:rPr lang="en-US" b="1" i="0" kern="1200" dirty="0">
                <a:effectLst/>
                <a:latin typeface="Arial" panose="020B0604020202020204" pitchFamily="34" charset="0"/>
                <a:ea typeface="Roboto" panose="02000000000000000000" pitchFamily="2" charset="0"/>
                <a:cs typeface="+mn-cs"/>
              </a:rPr>
              <a:t>There are no specific employer size requirements.  However, the employer must meet the pre-requisites to join the RxPharmacy Assurance captive: they must be an RxBenefits client and be enrolled in the RxBenefits Protect program. </a:t>
            </a:r>
          </a:p>
          <a:p>
            <a:pPr algn="l"/>
            <a:endParaRPr lang="en-US" b="1" i="0" kern="1200" dirty="0">
              <a:effectLst/>
              <a:latin typeface="Arial" panose="020B0604020202020204" pitchFamily="34" charset="0"/>
              <a:ea typeface="Roboto" panose="02000000000000000000" pitchFamily="2" charset="0"/>
              <a:cs typeface="+mn-cs"/>
            </a:endParaRP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962FE2-00DC-4A19-B439-04B1B10692EE}" type="slidenum">
              <a:rPr kumimoji="0" lang="en-US" sz="1200" b="1" i="0" u="none" strike="noStrike" kern="1200" cap="none" spc="0" normalizeH="0" baseline="0" noProof="0" smtClean="0">
                <a:ln>
                  <a:noFill/>
                </a:ln>
                <a:solidFill>
                  <a:prstClr val="black"/>
                </a:solidFill>
                <a:effectLst/>
                <a:uLnTx/>
                <a:uFillTx/>
                <a:latin typeface="Arial" panose="020B0604020202020204" pitchFamily="34" charset="0"/>
                <a:ea typeface="Roboto" panose="02000000000000000000" pitchFamily="2" charset="0"/>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1" i="0" u="none" strike="noStrike" kern="1200" cap="none" spc="0" normalizeH="0" baseline="0" noProof="0">
              <a:ln>
                <a:noFill/>
              </a:ln>
              <a:solidFill>
                <a:prstClr val="black"/>
              </a:solidFill>
              <a:effectLst/>
              <a:uLnTx/>
              <a:uFillTx/>
              <a:latin typeface="Arial" panose="020B0604020202020204" pitchFamily="34" charset="0"/>
              <a:ea typeface="Roboto" panose="02000000000000000000" pitchFamily="2" charset="0"/>
              <a:cs typeface="+mn-cs"/>
            </a:endParaRPr>
          </a:p>
        </p:txBody>
      </p:sp>
    </p:spTree>
    <p:extLst>
      <p:ext uri="{BB962C8B-B14F-4D97-AF65-F5344CB8AC3E}">
        <p14:creationId xmlns:p14="http://schemas.microsoft.com/office/powerpoint/2010/main" val="2132588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Master" Target="../slideMasters/slideMaster3.xml"/><Relationship Id="rId6" Type="http://schemas.openxmlformats.org/officeDocument/2006/relationships/image" Target="../media/image6.jpeg"/><Relationship Id="rId5" Type="http://schemas.openxmlformats.org/officeDocument/2006/relationships/image" Target="../media/image4.jpeg"/><Relationship Id="rId4" Type="http://schemas.openxmlformats.org/officeDocument/2006/relationships/image" Target="../media/image5.jpe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slide">
    <p:spTree>
      <p:nvGrpSpPr>
        <p:cNvPr id="1" name=""/>
        <p:cNvGrpSpPr/>
        <p:nvPr/>
      </p:nvGrpSpPr>
      <p:grpSpPr>
        <a:xfrm>
          <a:off x="0" y="0"/>
          <a:ext cx="0" cy="0"/>
          <a:chOff x="0" y="0"/>
          <a:chExt cx="0" cy="0"/>
        </a:xfrm>
      </p:grpSpPr>
      <p:sp>
        <p:nvSpPr>
          <p:cNvPr id="3" name="Title Placeholder 1">
            <a:extLst>
              <a:ext uri="{FF2B5EF4-FFF2-40B4-BE49-F238E27FC236}">
                <a16:creationId xmlns:a16="http://schemas.microsoft.com/office/drawing/2014/main" id="{DAC53542-1BCE-5C4B-BA94-DF674F65794E}"/>
              </a:ext>
            </a:extLst>
          </p:cNvPr>
          <p:cNvSpPr>
            <a:spLocks noGrp="1"/>
          </p:cNvSpPr>
          <p:nvPr>
            <p:ph type="title"/>
          </p:nvPr>
        </p:nvSpPr>
        <p:spPr>
          <a:xfrm>
            <a:off x="309217" y="0"/>
            <a:ext cx="9788936" cy="775252"/>
          </a:xfrm>
          <a:prstGeom prst="rect">
            <a:avLst/>
          </a:prstGeom>
        </p:spPr>
        <p:txBody>
          <a:bodyPr vert="horz" lIns="91440" tIns="45720" rIns="91440" bIns="45720" rtlCol="0" anchor="ctr">
            <a:noAutofit/>
          </a:bodyPr>
          <a:lstStyle>
            <a:lvl1pPr>
              <a:defRPr b="1" i="0">
                <a:solidFill>
                  <a:schemeClr val="accent3"/>
                </a:solidFill>
                <a:latin typeface="Arial Narrow" panose="020B0604020202020204" pitchFamily="34" charset="0"/>
                <a:ea typeface="Roboto Condensed" panose="02000000000000000000" pitchFamily="2" charset="0"/>
              </a:defRPr>
            </a:lvl1pPr>
          </a:lstStyle>
          <a:p>
            <a:r>
              <a:rPr lang="en-US" dirty="0"/>
              <a:t>Click to edit Master title style</a:t>
            </a:r>
          </a:p>
        </p:txBody>
      </p:sp>
      <p:sp>
        <p:nvSpPr>
          <p:cNvPr id="4" name="Content Placeholder 2">
            <a:extLst>
              <a:ext uri="{FF2B5EF4-FFF2-40B4-BE49-F238E27FC236}">
                <a16:creationId xmlns:a16="http://schemas.microsoft.com/office/drawing/2014/main" id="{D54C64EE-E619-7748-B1D6-845ABC066C8D}"/>
              </a:ext>
            </a:extLst>
          </p:cNvPr>
          <p:cNvSpPr>
            <a:spLocks noGrp="1"/>
          </p:cNvSpPr>
          <p:nvPr>
            <p:ph sz="half" idx="1"/>
          </p:nvPr>
        </p:nvSpPr>
        <p:spPr>
          <a:xfrm>
            <a:off x="848138" y="1437999"/>
            <a:ext cx="10283689" cy="4351338"/>
          </a:xfrm>
          <a:prstGeom prst="rect">
            <a:avLst/>
          </a:prstGeom>
        </p:spPr>
        <p:txBody>
          <a:bodyPr/>
          <a:lstStyle>
            <a:lvl1pPr marL="0" indent="0">
              <a:buNone/>
              <a:defRPr sz="2400" b="1" i="0">
                <a:latin typeface="Arial" panose="020B0604020202020204" pitchFamily="34"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dirty="0"/>
              <a:t>Click to edit Master text styles</a:t>
            </a:r>
          </a:p>
        </p:txBody>
      </p:sp>
    </p:spTree>
    <p:extLst>
      <p:ext uri="{BB962C8B-B14F-4D97-AF65-F5344CB8AC3E}">
        <p14:creationId xmlns:p14="http://schemas.microsoft.com/office/powerpoint/2010/main" val="619351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oals &amp; Objectives">
    <p:spTree>
      <p:nvGrpSpPr>
        <p:cNvPr id="1" name=""/>
        <p:cNvGrpSpPr/>
        <p:nvPr/>
      </p:nvGrpSpPr>
      <p:grpSpPr>
        <a:xfrm>
          <a:off x="0" y="0"/>
          <a:ext cx="0" cy="0"/>
          <a:chOff x="0" y="0"/>
          <a:chExt cx="0" cy="0"/>
        </a:xfrm>
      </p:grpSpPr>
      <p:sp>
        <p:nvSpPr>
          <p:cNvPr id="14" name="Text Placeholder 13">
            <a:extLst>
              <a:ext uri="{FF2B5EF4-FFF2-40B4-BE49-F238E27FC236}">
                <a16:creationId xmlns:a16="http://schemas.microsoft.com/office/drawing/2014/main" id="{3354971C-9691-A940-AD3F-1FE174A0665C}"/>
              </a:ext>
            </a:extLst>
          </p:cNvPr>
          <p:cNvSpPr>
            <a:spLocks noGrp="1"/>
          </p:cNvSpPr>
          <p:nvPr>
            <p:ph type="body" sz="quarter" idx="10"/>
          </p:nvPr>
        </p:nvSpPr>
        <p:spPr>
          <a:xfrm>
            <a:off x="1445252" y="2300463"/>
            <a:ext cx="9232797" cy="3396953"/>
          </a:xfrm>
          <a:prstGeom prst="rect">
            <a:avLst/>
          </a:prstGeom>
        </p:spPr>
        <p:txBody>
          <a:bodyPr/>
          <a:lstStyle>
            <a:lvl1pPr marL="514350" indent="-514350">
              <a:buFont typeface="+mj-lt"/>
              <a:buAutoNum type="arabicPeriod"/>
              <a:defRPr sz="2400" b="1" i="0">
                <a:latin typeface="Arial" panose="020B0604020202020204" pitchFamily="34"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dirty="0"/>
              <a:t>Click to edit Master text styles</a:t>
            </a:r>
          </a:p>
          <a:p>
            <a:pPr lvl="0"/>
            <a:endParaRPr lang="en-US" dirty="0"/>
          </a:p>
        </p:txBody>
      </p:sp>
      <p:sp>
        <p:nvSpPr>
          <p:cNvPr id="15" name="Rounded Rectangle 14">
            <a:extLst>
              <a:ext uri="{FF2B5EF4-FFF2-40B4-BE49-F238E27FC236}">
                <a16:creationId xmlns:a16="http://schemas.microsoft.com/office/drawing/2014/main" id="{201EE40F-1637-E644-A53F-A6A5B5DBDC67}"/>
              </a:ext>
            </a:extLst>
          </p:cNvPr>
          <p:cNvSpPr/>
          <p:nvPr userDrawn="1"/>
        </p:nvSpPr>
        <p:spPr>
          <a:xfrm>
            <a:off x="758284" y="2968517"/>
            <a:ext cx="211875" cy="2839592"/>
          </a:xfrm>
          <a:prstGeom prst="roundRect">
            <a:avLst>
              <a:gd name="adj" fmla="val 50000"/>
            </a:avLst>
          </a:prstGeom>
          <a:solidFill>
            <a:srgbClr val="009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6" name="Rounded Rectangle 15">
            <a:extLst>
              <a:ext uri="{FF2B5EF4-FFF2-40B4-BE49-F238E27FC236}">
                <a16:creationId xmlns:a16="http://schemas.microsoft.com/office/drawing/2014/main" id="{7C1DE999-E9B8-5248-A9C7-7FF2B7B2DF93}"/>
              </a:ext>
            </a:extLst>
          </p:cNvPr>
          <p:cNvSpPr/>
          <p:nvPr userDrawn="1"/>
        </p:nvSpPr>
        <p:spPr>
          <a:xfrm>
            <a:off x="758284" y="1260298"/>
            <a:ext cx="211875" cy="2839592"/>
          </a:xfrm>
          <a:prstGeom prst="roundRect">
            <a:avLst>
              <a:gd name="adj" fmla="val 50000"/>
            </a:avLst>
          </a:prstGeom>
          <a:solidFill>
            <a:srgbClr val="009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extBox 1">
            <a:extLst>
              <a:ext uri="{FF2B5EF4-FFF2-40B4-BE49-F238E27FC236}">
                <a16:creationId xmlns:a16="http://schemas.microsoft.com/office/drawing/2014/main" id="{243E2959-5A39-F445-B54C-DAD108186BF8}"/>
              </a:ext>
            </a:extLst>
          </p:cNvPr>
          <p:cNvSpPr txBox="1"/>
          <p:nvPr userDrawn="1"/>
        </p:nvSpPr>
        <p:spPr>
          <a:xfrm>
            <a:off x="1445253" y="1260298"/>
            <a:ext cx="6861385" cy="784830"/>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0" lang="en-US" sz="4500" b="1" i="0" u="none" strike="noStrike" kern="1200" cap="none" spc="0" normalizeH="0" baseline="0" noProof="0" dirty="0">
                <a:ln>
                  <a:noFill/>
                </a:ln>
                <a:solidFill>
                  <a:srgbClr val="004094"/>
                </a:solidFill>
                <a:effectLst/>
                <a:uLnTx/>
                <a:uFillTx/>
                <a:latin typeface="Arial" panose="020B0604020202020204" pitchFamily="34" charset="0"/>
                <a:ea typeface="Roboto" panose="02000000000000000000" pitchFamily="2" charset="0"/>
                <a:cs typeface="+mj-cs"/>
              </a:rPr>
              <a:t>Goals &amp; Objectives</a:t>
            </a:r>
            <a:endParaRPr lang="en-US" sz="4500" dirty="0"/>
          </a:p>
        </p:txBody>
      </p:sp>
    </p:spTree>
    <p:extLst>
      <p:ext uri="{BB962C8B-B14F-4D97-AF65-F5344CB8AC3E}">
        <p14:creationId xmlns:p14="http://schemas.microsoft.com/office/powerpoint/2010/main" val="227437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estions?">
    <p:spTree>
      <p:nvGrpSpPr>
        <p:cNvPr id="1" name=""/>
        <p:cNvGrpSpPr/>
        <p:nvPr/>
      </p:nvGrpSpPr>
      <p:grpSpPr>
        <a:xfrm>
          <a:off x="0" y="0"/>
          <a:ext cx="0" cy="0"/>
          <a:chOff x="0" y="0"/>
          <a:chExt cx="0" cy="0"/>
        </a:xfrm>
      </p:grpSpPr>
      <p:sp>
        <p:nvSpPr>
          <p:cNvPr id="14" name="Text Placeholder 13">
            <a:extLst>
              <a:ext uri="{FF2B5EF4-FFF2-40B4-BE49-F238E27FC236}">
                <a16:creationId xmlns:a16="http://schemas.microsoft.com/office/drawing/2014/main" id="{3354971C-9691-A940-AD3F-1FE174A0665C}"/>
              </a:ext>
            </a:extLst>
          </p:cNvPr>
          <p:cNvSpPr>
            <a:spLocks noGrp="1"/>
          </p:cNvSpPr>
          <p:nvPr>
            <p:ph type="body" sz="quarter" idx="10" hasCustomPrompt="1"/>
          </p:nvPr>
        </p:nvSpPr>
        <p:spPr>
          <a:xfrm>
            <a:off x="1445253" y="3114380"/>
            <a:ext cx="5066080" cy="314621"/>
          </a:xfrm>
          <a:prstGeom prst="rect">
            <a:avLst/>
          </a:prstGeom>
        </p:spPr>
        <p:txBody>
          <a:bodyPr/>
          <a:lstStyle>
            <a:lvl1pPr marL="0" indent="0">
              <a:buFont typeface="+mj-lt"/>
              <a:buNone/>
              <a:defRPr sz="2000" b="1" i="0">
                <a:solidFill>
                  <a:schemeClr val="accent1"/>
                </a:solidFill>
                <a:latin typeface="Arial" panose="020B0604020202020204" pitchFamily="34"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dirty="0"/>
              <a:t>Contact name </a:t>
            </a:r>
          </a:p>
        </p:txBody>
      </p:sp>
      <p:sp>
        <p:nvSpPr>
          <p:cNvPr id="15" name="Rounded Rectangle 14">
            <a:extLst>
              <a:ext uri="{FF2B5EF4-FFF2-40B4-BE49-F238E27FC236}">
                <a16:creationId xmlns:a16="http://schemas.microsoft.com/office/drawing/2014/main" id="{201EE40F-1637-E644-A53F-A6A5B5DBDC67}"/>
              </a:ext>
            </a:extLst>
          </p:cNvPr>
          <p:cNvSpPr/>
          <p:nvPr userDrawn="1"/>
        </p:nvSpPr>
        <p:spPr>
          <a:xfrm>
            <a:off x="758284" y="2057688"/>
            <a:ext cx="211875" cy="2839592"/>
          </a:xfrm>
          <a:prstGeom prst="roundRect">
            <a:avLst>
              <a:gd name="adj" fmla="val 50000"/>
            </a:avLst>
          </a:prstGeom>
          <a:solidFill>
            <a:srgbClr val="009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extBox 1">
            <a:extLst>
              <a:ext uri="{FF2B5EF4-FFF2-40B4-BE49-F238E27FC236}">
                <a16:creationId xmlns:a16="http://schemas.microsoft.com/office/drawing/2014/main" id="{243E2959-5A39-F445-B54C-DAD108186BF8}"/>
              </a:ext>
            </a:extLst>
          </p:cNvPr>
          <p:cNvSpPr txBox="1"/>
          <p:nvPr userDrawn="1"/>
        </p:nvSpPr>
        <p:spPr>
          <a:xfrm>
            <a:off x="1445253" y="2057688"/>
            <a:ext cx="6861385" cy="784830"/>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0" lang="en-US" sz="4500" b="1" i="0" u="none" strike="noStrike" kern="1200" cap="none" spc="0" normalizeH="0" baseline="0" noProof="0" dirty="0">
                <a:ln>
                  <a:noFill/>
                </a:ln>
                <a:solidFill>
                  <a:srgbClr val="004094"/>
                </a:solidFill>
                <a:effectLst/>
                <a:uLnTx/>
                <a:uFillTx/>
                <a:latin typeface="Arial" panose="020B0604020202020204" pitchFamily="34" charset="0"/>
                <a:ea typeface="Roboto" panose="02000000000000000000" pitchFamily="2" charset="0"/>
                <a:cs typeface="+mj-cs"/>
              </a:rPr>
              <a:t>Questions?</a:t>
            </a:r>
            <a:endParaRPr lang="en-US" sz="4500" dirty="0"/>
          </a:p>
        </p:txBody>
      </p:sp>
      <p:sp>
        <p:nvSpPr>
          <p:cNvPr id="8" name="Text Placeholder 13">
            <a:extLst>
              <a:ext uri="{FF2B5EF4-FFF2-40B4-BE49-F238E27FC236}">
                <a16:creationId xmlns:a16="http://schemas.microsoft.com/office/drawing/2014/main" id="{EDE0D5F3-356F-1B4B-81A8-8E1D8543A00B}"/>
              </a:ext>
            </a:extLst>
          </p:cNvPr>
          <p:cNvSpPr>
            <a:spLocks noGrp="1"/>
          </p:cNvSpPr>
          <p:nvPr>
            <p:ph type="body" sz="quarter" idx="11" hasCustomPrompt="1"/>
          </p:nvPr>
        </p:nvSpPr>
        <p:spPr>
          <a:xfrm>
            <a:off x="1458651" y="3428390"/>
            <a:ext cx="5066080" cy="432690"/>
          </a:xfrm>
          <a:prstGeom prst="rect">
            <a:avLst/>
          </a:prstGeom>
        </p:spPr>
        <p:txBody>
          <a:bodyPr/>
          <a:lstStyle>
            <a:lvl1pPr marL="0" indent="0">
              <a:buFont typeface="+mj-lt"/>
              <a:buNone/>
              <a:defRPr sz="1600" b="1" i="0">
                <a:solidFill>
                  <a:schemeClr val="accent1"/>
                </a:solidFill>
                <a:latin typeface="Arial" panose="020B0604020202020204" pitchFamily="34"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dirty="0"/>
              <a:t>Contact Title </a:t>
            </a:r>
          </a:p>
        </p:txBody>
      </p:sp>
      <p:sp>
        <p:nvSpPr>
          <p:cNvPr id="9" name="Text Placeholder 13">
            <a:extLst>
              <a:ext uri="{FF2B5EF4-FFF2-40B4-BE49-F238E27FC236}">
                <a16:creationId xmlns:a16="http://schemas.microsoft.com/office/drawing/2014/main" id="{E097AA2D-AD1D-9E47-820A-7C56CFCA2834}"/>
              </a:ext>
            </a:extLst>
          </p:cNvPr>
          <p:cNvSpPr>
            <a:spLocks noGrp="1"/>
          </p:cNvSpPr>
          <p:nvPr>
            <p:ph type="body" sz="quarter" idx="12" hasCustomPrompt="1"/>
          </p:nvPr>
        </p:nvSpPr>
        <p:spPr>
          <a:xfrm>
            <a:off x="1445253" y="4018731"/>
            <a:ext cx="5066080" cy="314621"/>
          </a:xfrm>
          <a:prstGeom prst="rect">
            <a:avLst/>
          </a:prstGeom>
        </p:spPr>
        <p:txBody>
          <a:bodyPr/>
          <a:lstStyle>
            <a:lvl1pPr marL="0" indent="0">
              <a:buFont typeface="+mj-lt"/>
              <a:buNone/>
              <a:defRPr sz="2000" b="1" i="0">
                <a:solidFill>
                  <a:schemeClr val="accent1"/>
                </a:solidFill>
                <a:latin typeface="Arial" panose="020B0604020202020204" pitchFamily="34"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dirty="0"/>
              <a:t>555.555.5555</a:t>
            </a:r>
          </a:p>
          <a:p>
            <a:pPr lvl="0"/>
            <a:r>
              <a:rPr lang="en-US" dirty="0" err="1"/>
              <a:t>whoever@RxBenefits.com</a:t>
            </a:r>
            <a:endParaRPr lang="en-US" dirty="0"/>
          </a:p>
        </p:txBody>
      </p:sp>
    </p:spTree>
    <p:extLst>
      <p:ext uri="{BB962C8B-B14F-4D97-AF65-F5344CB8AC3E}">
        <p14:creationId xmlns:p14="http://schemas.microsoft.com/office/powerpoint/2010/main" val="13166012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nd Option 1 - Thank You">
    <p:spTree>
      <p:nvGrpSpPr>
        <p:cNvPr id="1" name=""/>
        <p:cNvGrpSpPr/>
        <p:nvPr/>
      </p:nvGrpSpPr>
      <p:grpSpPr>
        <a:xfrm>
          <a:off x="0" y="0"/>
          <a:ext cx="0" cy="0"/>
          <a:chOff x="0" y="0"/>
          <a:chExt cx="0" cy="0"/>
        </a:xfrm>
      </p:grpSpPr>
      <p:sp>
        <p:nvSpPr>
          <p:cNvPr id="14" name="Text Placeholder 13">
            <a:extLst>
              <a:ext uri="{FF2B5EF4-FFF2-40B4-BE49-F238E27FC236}">
                <a16:creationId xmlns:a16="http://schemas.microsoft.com/office/drawing/2014/main" id="{3354971C-9691-A940-AD3F-1FE174A0665C}"/>
              </a:ext>
            </a:extLst>
          </p:cNvPr>
          <p:cNvSpPr>
            <a:spLocks noGrp="1"/>
          </p:cNvSpPr>
          <p:nvPr>
            <p:ph type="body" sz="quarter" idx="10" hasCustomPrompt="1"/>
          </p:nvPr>
        </p:nvSpPr>
        <p:spPr>
          <a:xfrm>
            <a:off x="1445253" y="3114380"/>
            <a:ext cx="5066080" cy="314621"/>
          </a:xfrm>
          <a:prstGeom prst="rect">
            <a:avLst/>
          </a:prstGeom>
        </p:spPr>
        <p:txBody>
          <a:bodyPr/>
          <a:lstStyle>
            <a:lvl1pPr marL="0" indent="0">
              <a:buFont typeface="+mj-lt"/>
              <a:buNone/>
              <a:defRPr sz="2000" b="1" i="0">
                <a:solidFill>
                  <a:schemeClr val="accent1"/>
                </a:solidFill>
                <a:latin typeface="Arial" panose="020B0604020202020204" pitchFamily="34"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dirty="0"/>
              <a:t>Contact name </a:t>
            </a:r>
          </a:p>
        </p:txBody>
      </p:sp>
      <p:sp>
        <p:nvSpPr>
          <p:cNvPr id="15" name="Rounded Rectangle 14">
            <a:extLst>
              <a:ext uri="{FF2B5EF4-FFF2-40B4-BE49-F238E27FC236}">
                <a16:creationId xmlns:a16="http://schemas.microsoft.com/office/drawing/2014/main" id="{201EE40F-1637-E644-A53F-A6A5B5DBDC67}"/>
              </a:ext>
            </a:extLst>
          </p:cNvPr>
          <p:cNvSpPr/>
          <p:nvPr userDrawn="1"/>
        </p:nvSpPr>
        <p:spPr>
          <a:xfrm>
            <a:off x="758284" y="2057688"/>
            <a:ext cx="211875" cy="2839592"/>
          </a:xfrm>
          <a:prstGeom prst="roundRect">
            <a:avLst>
              <a:gd name="adj" fmla="val 50000"/>
            </a:avLst>
          </a:prstGeom>
          <a:solidFill>
            <a:srgbClr val="009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extBox 1">
            <a:extLst>
              <a:ext uri="{FF2B5EF4-FFF2-40B4-BE49-F238E27FC236}">
                <a16:creationId xmlns:a16="http://schemas.microsoft.com/office/drawing/2014/main" id="{243E2959-5A39-F445-B54C-DAD108186BF8}"/>
              </a:ext>
            </a:extLst>
          </p:cNvPr>
          <p:cNvSpPr txBox="1"/>
          <p:nvPr userDrawn="1"/>
        </p:nvSpPr>
        <p:spPr>
          <a:xfrm>
            <a:off x="1445253" y="2057688"/>
            <a:ext cx="6861385" cy="784830"/>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0" lang="en-US" sz="4500" b="1" i="0" u="none" strike="noStrike" kern="1200" cap="none" spc="0" normalizeH="0" baseline="0" noProof="0" dirty="0">
                <a:ln>
                  <a:noFill/>
                </a:ln>
                <a:solidFill>
                  <a:srgbClr val="004094"/>
                </a:solidFill>
                <a:effectLst/>
                <a:uLnTx/>
                <a:uFillTx/>
                <a:latin typeface="Arial" panose="020B0604020202020204" pitchFamily="34" charset="0"/>
                <a:ea typeface="Roboto" panose="02000000000000000000" pitchFamily="2" charset="0"/>
                <a:cs typeface="+mj-cs"/>
              </a:rPr>
              <a:t>Thank You</a:t>
            </a:r>
            <a:endParaRPr lang="en-US" sz="4500" dirty="0"/>
          </a:p>
        </p:txBody>
      </p:sp>
      <p:sp>
        <p:nvSpPr>
          <p:cNvPr id="8" name="Text Placeholder 13">
            <a:extLst>
              <a:ext uri="{FF2B5EF4-FFF2-40B4-BE49-F238E27FC236}">
                <a16:creationId xmlns:a16="http://schemas.microsoft.com/office/drawing/2014/main" id="{EDE0D5F3-356F-1B4B-81A8-8E1D8543A00B}"/>
              </a:ext>
            </a:extLst>
          </p:cNvPr>
          <p:cNvSpPr>
            <a:spLocks noGrp="1"/>
          </p:cNvSpPr>
          <p:nvPr>
            <p:ph type="body" sz="quarter" idx="11" hasCustomPrompt="1"/>
          </p:nvPr>
        </p:nvSpPr>
        <p:spPr>
          <a:xfrm>
            <a:off x="1458651" y="3428390"/>
            <a:ext cx="5066080" cy="432690"/>
          </a:xfrm>
          <a:prstGeom prst="rect">
            <a:avLst/>
          </a:prstGeom>
        </p:spPr>
        <p:txBody>
          <a:bodyPr/>
          <a:lstStyle>
            <a:lvl1pPr marL="0" indent="0">
              <a:buFont typeface="+mj-lt"/>
              <a:buNone/>
              <a:defRPr sz="1600" b="1" i="0">
                <a:solidFill>
                  <a:schemeClr val="accent1"/>
                </a:solidFill>
                <a:latin typeface="Arial" panose="020B0604020202020204" pitchFamily="34"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dirty="0"/>
              <a:t>Contact Title </a:t>
            </a:r>
          </a:p>
        </p:txBody>
      </p:sp>
      <p:sp>
        <p:nvSpPr>
          <p:cNvPr id="9" name="Text Placeholder 13">
            <a:extLst>
              <a:ext uri="{FF2B5EF4-FFF2-40B4-BE49-F238E27FC236}">
                <a16:creationId xmlns:a16="http://schemas.microsoft.com/office/drawing/2014/main" id="{E097AA2D-AD1D-9E47-820A-7C56CFCA2834}"/>
              </a:ext>
            </a:extLst>
          </p:cNvPr>
          <p:cNvSpPr>
            <a:spLocks noGrp="1"/>
          </p:cNvSpPr>
          <p:nvPr>
            <p:ph type="body" sz="quarter" idx="12" hasCustomPrompt="1"/>
          </p:nvPr>
        </p:nvSpPr>
        <p:spPr>
          <a:xfrm>
            <a:off x="1445253" y="4018731"/>
            <a:ext cx="5066080" cy="314621"/>
          </a:xfrm>
          <a:prstGeom prst="rect">
            <a:avLst/>
          </a:prstGeom>
        </p:spPr>
        <p:txBody>
          <a:bodyPr/>
          <a:lstStyle>
            <a:lvl1pPr marL="0" indent="0">
              <a:buFont typeface="+mj-lt"/>
              <a:buNone/>
              <a:defRPr sz="2000" b="1" i="0">
                <a:solidFill>
                  <a:schemeClr val="accent1"/>
                </a:solidFill>
                <a:latin typeface="Arial" panose="020B0604020202020204" pitchFamily="34"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dirty="0"/>
              <a:t>555.555.5555</a:t>
            </a:r>
          </a:p>
          <a:p>
            <a:pPr lvl="0"/>
            <a:r>
              <a:rPr lang="en-US" dirty="0" err="1"/>
              <a:t>whoever@RxBenefits.com</a:t>
            </a:r>
            <a:endParaRPr lang="en-US" dirty="0"/>
          </a:p>
        </p:txBody>
      </p:sp>
    </p:spTree>
    <p:extLst>
      <p:ext uri="{BB962C8B-B14F-4D97-AF65-F5344CB8AC3E}">
        <p14:creationId xmlns:p14="http://schemas.microsoft.com/office/powerpoint/2010/main" val="29626549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nd Option 2 - Next Steps">
    <p:spTree>
      <p:nvGrpSpPr>
        <p:cNvPr id="1" name=""/>
        <p:cNvGrpSpPr/>
        <p:nvPr/>
      </p:nvGrpSpPr>
      <p:grpSpPr>
        <a:xfrm>
          <a:off x="0" y="0"/>
          <a:ext cx="0" cy="0"/>
          <a:chOff x="0" y="0"/>
          <a:chExt cx="0" cy="0"/>
        </a:xfrm>
      </p:grpSpPr>
      <p:sp>
        <p:nvSpPr>
          <p:cNvPr id="14" name="Text Placeholder 13">
            <a:extLst>
              <a:ext uri="{FF2B5EF4-FFF2-40B4-BE49-F238E27FC236}">
                <a16:creationId xmlns:a16="http://schemas.microsoft.com/office/drawing/2014/main" id="{3354971C-9691-A940-AD3F-1FE174A0665C}"/>
              </a:ext>
            </a:extLst>
          </p:cNvPr>
          <p:cNvSpPr>
            <a:spLocks noGrp="1"/>
          </p:cNvSpPr>
          <p:nvPr>
            <p:ph type="body" sz="quarter" idx="10" hasCustomPrompt="1"/>
          </p:nvPr>
        </p:nvSpPr>
        <p:spPr>
          <a:xfrm>
            <a:off x="1445253" y="3114380"/>
            <a:ext cx="5066080" cy="314621"/>
          </a:xfrm>
          <a:prstGeom prst="rect">
            <a:avLst/>
          </a:prstGeom>
        </p:spPr>
        <p:txBody>
          <a:bodyPr/>
          <a:lstStyle>
            <a:lvl1pPr marL="0" indent="0">
              <a:buFont typeface="+mj-lt"/>
              <a:buNone/>
              <a:defRPr sz="2000" b="1" i="0">
                <a:solidFill>
                  <a:schemeClr val="accent1"/>
                </a:solidFill>
                <a:latin typeface="Arial" panose="020B0604020202020204" pitchFamily="34"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dirty="0"/>
              <a:t>Contact name </a:t>
            </a:r>
          </a:p>
        </p:txBody>
      </p:sp>
      <p:sp>
        <p:nvSpPr>
          <p:cNvPr id="15" name="Rounded Rectangle 14">
            <a:extLst>
              <a:ext uri="{FF2B5EF4-FFF2-40B4-BE49-F238E27FC236}">
                <a16:creationId xmlns:a16="http://schemas.microsoft.com/office/drawing/2014/main" id="{201EE40F-1637-E644-A53F-A6A5B5DBDC67}"/>
              </a:ext>
            </a:extLst>
          </p:cNvPr>
          <p:cNvSpPr/>
          <p:nvPr userDrawn="1"/>
        </p:nvSpPr>
        <p:spPr>
          <a:xfrm>
            <a:off x="758284" y="2057688"/>
            <a:ext cx="211875" cy="2839592"/>
          </a:xfrm>
          <a:prstGeom prst="roundRect">
            <a:avLst>
              <a:gd name="adj" fmla="val 50000"/>
            </a:avLst>
          </a:prstGeom>
          <a:solidFill>
            <a:srgbClr val="009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extBox 1">
            <a:extLst>
              <a:ext uri="{FF2B5EF4-FFF2-40B4-BE49-F238E27FC236}">
                <a16:creationId xmlns:a16="http://schemas.microsoft.com/office/drawing/2014/main" id="{243E2959-5A39-F445-B54C-DAD108186BF8}"/>
              </a:ext>
            </a:extLst>
          </p:cNvPr>
          <p:cNvSpPr txBox="1"/>
          <p:nvPr userDrawn="1"/>
        </p:nvSpPr>
        <p:spPr>
          <a:xfrm>
            <a:off x="1445253" y="2057688"/>
            <a:ext cx="6861385" cy="784830"/>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0" lang="en-US" sz="4500" b="1" i="0" u="none" strike="noStrike" kern="1200" cap="none" spc="0" normalizeH="0" baseline="0" noProof="0" dirty="0">
                <a:ln>
                  <a:noFill/>
                </a:ln>
                <a:solidFill>
                  <a:srgbClr val="004094"/>
                </a:solidFill>
                <a:effectLst/>
                <a:uLnTx/>
                <a:uFillTx/>
                <a:latin typeface="Arial" panose="020B0604020202020204" pitchFamily="34" charset="0"/>
                <a:ea typeface="Roboto" panose="02000000000000000000" pitchFamily="2" charset="0"/>
                <a:cs typeface="+mj-cs"/>
              </a:rPr>
              <a:t>Next Steps</a:t>
            </a:r>
            <a:endParaRPr lang="en-US" sz="4500" dirty="0"/>
          </a:p>
        </p:txBody>
      </p:sp>
      <p:sp>
        <p:nvSpPr>
          <p:cNvPr id="8" name="Text Placeholder 13">
            <a:extLst>
              <a:ext uri="{FF2B5EF4-FFF2-40B4-BE49-F238E27FC236}">
                <a16:creationId xmlns:a16="http://schemas.microsoft.com/office/drawing/2014/main" id="{EDE0D5F3-356F-1B4B-81A8-8E1D8543A00B}"/>
              </a:ext>
            </a:extLst>
          </p:cNvPr>
          <p:cNvSpPr>
            <a:spLocks noGrp="1"/>
          </p:cNvSpPr>
          <p:nvPr>
            <p:ph type="body" sz="quarter" idx="11" hasCustomPrompt="1"/>
          </p:nvPr>
        </p:nvSpPr>
        <p:spPr>
          <a:xfrm>
            <a:off x="1458651" y="3428390"/>
            <a:ext cx="5066080" cy="432690"/>
          </a:xfrm>
          <a:prstGeom prst="rect">
            <a:avLst/>
          </a:prstGeom>
        </p:spPr>
        <p:txBody>
          <a:bodyPr/>
          <a:lstStyle>
            <a:lvl1pPr marL="0" indent="0">
              <a:buFont typeface="+mj-lt"/>
              <a:buNone/>
              <a:defRPr sz="1600" b="1" i="0">
                <a:solidFill>
                  <a:schemeClr val="accent1"/>
                </a:solidFill>
                <a:latin typeface="Arial" panose="020B0604020202020204" pitchFamily="34"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dirty="0"/>
              <a:t>Contact Title </a:t>
            </a:r>
          </a:p>
        </p:txBody>
      </p:sp>
      <p:sp>
        <p:nvSpPr>
          <p:cNvPr id="9" name="Text Placeholder 13">
            <a:extLst>
              <a:ext uri="{FF2B5EF4-FFF2-40B4-BE49-F238E27FC236}">
                <a16:creationId xmlns:a16="http://schemas.microsoft.com/office/drawing/2014/main" id="{E097AA2D-AD1D-9E47-820A-7C56CFCA2834}"/>
              </a:ext>
            </a:extLst>
          </p:cNvPr>
          <p:cNvSpPr>
            <a:spLocks noGrp="1"/>
          </p:cNvSpPr>
          <p:nvPr>
            <p:ph type="body" sz="quarter" idx="12" hasCustomPrompt="1"/>
          </p:nvPr>
        </p:nvSpPr>
        <p:spPr>
          <a:xfrm>
            <a:off x="1445253" y="4018731"/>
            <a:ext cx="5066080" cy="314621"/>
          </a:xfrm>
          <a:prstGeom prst="rect">
            <a:avLst/>
          </a:prstGeom>
        </p:spPr>
        <p:txBody>
          <a:bodyPr/>
          <a:lstStyle>
            <a:lvl1pPr marL="0" indent="0">
              <a:buFont typeface="+mj-lt"/>
              <a:buNone/>
              <a:defRPr sz="2000" b="1" i="0">
                <a:solidFill>
                  <a:schemeClr val="accent1"/>
                </a:solidFill>
                <a:latin typeface="Arial" panose="020B0604020202020204" pitchFamily="34"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dirty="0"/>
              <a:t>555.555.5555</a:t>
            </a:r>
          </a:p>
          <a:p>
            <a:pPr lvl="0"/>
            <a:r>
              <a:rPr lang="en-US" dirty="0" err="1"/>
              <a:t>whoever@RxBenefits.com</a:t>
            </a:r>
            <a:endParaRPr lang="en-US" dirty="0"/>
          </a:p>
        </p:txBody>
      </p:sp>
    </p:spTree>
    <p:extLst>
      <p:ext uri="{BB962C8B-B14F-4D97-AF65-F5344CB8AC3E}">
        <p14:creationId xmlns:p14="http://schemas.microsoft.com/office/powerpoint/2010/main" val="36776140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nd Option 3 - Category - White">
    <p:bg>
      <p:bgPr>
        <a:solidFill>
          <a:schemeClr val="bg1"/>
        </a:solidFill>
        <a:effectLst/>
      </p:bgPr>
    </p:bg>
    <p:spTree>
      <p:nvGrpSpPr>
        <p:cNvPr id="1" name=""/>
        <p:cNvGrpSpPr/>
        <p:nvPr/>
      </p:nvGrpSpPr>
      <p:grpSpPr>
        <a:xfrm>
          <a:off x="0" y="0"/>
          <a:ext cx="0" cy="0"/>
          <a:chOff x="0" y="0"/>
          <a:chExt cx="0" cy="0"/>
        </a:xfrm>
      </p:grpSpPr>
      <p:sp>
        <p:nvSpPr>
          <p:cNvPr id="2" name="Title 1" descr="This is the title copy section for 3 lines use the 2 or 1 line options if the title is smaller&#10;">
            <a:extLst>
              <a:ext uri="{FF2B5EF4-FFF2-40B4-BE49-F238E27FC236}">
                <a16:creationId xmlns:a16="http://schemas.microsoft.com/office/drawing/2014/main" id="{37AE5519-E3E4-FA4C-8403-3E9A3863E1DE}"/>
              </a:ext>
              <a:ext uri="{C183D7F6-B498-43B3-948B-1728B52AA6E4}">
                <adec:decorative xmlns:adec="http://schemas.microsoft.com/office/drawing/2017/decorative" val="0"/>
              </a:ext>
            </a:extLst>
          </p:cNvPr>
          <p:cNvSpPr>
            <a:spLocks noGrp="1"/>
          </p:cNvSpPr>
          <p:nvPr>
            <p:ph type="title" hasCustomPrompt="1"/>
          </p:nvPr>
        </p:nvSpPr>
        <p:spPr>
          <a:xfrm>
            <a:off x="1378262" y="2044068"/>
            <a:ext cx="5989948" cy="2839591"/>
          </a:xfrm>
          <a:prstGeom prst="rect">
            <a:avLst/>
          </a:prstGeom>
        </p:spPr>
        <p:txBody>
          <a:bodyPr anchor="ctr"/>
          <a:lstStyle>
            <a:lvl1pPr algn="l">
              <a:defRPr sz="4500" b="1" i="0">
                <a:solidFill>
                  <a:srgbClr val="004094"/>
                </a:solidFill>
                <a:latin typeface="Arial" panose="020B0604020202020204" pitchFamily="34" charset="0"/>
              </a:defRPr>
            </a:lvl1pPr>
          </a:lstStyle>
          <a:p>
            <a:r>
              <a:rPr lang="en-US" dirty="0"/>
              <a:t>Click to edit</a:t>
            </a:r>
            <a:br>
              <a:rPr lang="en-US" dirty="0"/>
            </a:br>
            <a:r>
              <a:rPr lang="en-US" dirty="0"/>
              <a:t>Master title style</a:t>
            </a:r>
          </a:p>
        </p:txBody>
      </p:sp>
      <p:sp>
        <p:nvSpPr>
          <p:cNvPr id="9" name="Rounded Rectangle 8">
            <a:extLst>
              <a:ext uri="{FF2B5EF4-FFF2-40B4-BE49-F238E27FC236}">
                <a16:creationId xmlns:a16="http://schemas.microsoft.com/office/drawing/2014/main" id="{59F0FA48-1949-5145-AB73-58B5E4E5321F}"/>
              </a:ext>
            </a:extLst>
          </p:cNvPr>
          <p:cNvSpPr/>
          <p:nvPr/>
        </p:nvSpPr>
        <p:spPr>
          <a:xfrm>
            <a:off x="758284" y="2044068"/>
            <a:ext cx="211875" cy="2839592"/>
          </a:xfrm>
          <a:prstGeom prst="roundRect">
            <a:avLst>
              <a:gd name="adj" fmla="val 50000"/>
            </a:avLst>
          </a:prstGeom>
          <a:solidFill>
            <a:srgbClr val="009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4296928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ategory - White - details">
    <p:bg>
      <p:bgPr>
        <a:solidFill>
          <a:schemeClr val="bg1"/>
        </a:solidFill>
        <a:effectLst/>
      </p:bgPr>
    </p:bg>
    <p:spTree>
      <p:nvGrpSpPr>
        <p:cNvPr id="1" name=""/>
        <p:cNvGrpSpPr/>
        <p:nvPr/>
      </p:nvGrpSpPr>
      <p:grpSpPr>
        <a:xfrm>
          <a:off x="0" y="0"/>
          <a:ext cx="0" cy="0"/>
          <a:chOff x="0" y="0"/>
          <a:chExt cx="0" cy="0"/>
        </a:xfrm>
      </p:grpSpPr>
      <p:sp>
        <p:nvSpPr>
          <p:cNvPr id="2" name="Title 1" descr="This is the title copy section for 3 lines use the 2 or 1 line options if the title is smaller&#10;">
            <a:extLst>
              <a:ext uri="{FF2B5EF4-FFF2-40B4-BE49-F238E27FC236}">
                <a16:creationId xmlns:a16="http://schemas.microsoft.com/office/drawing/2014/main" id="{37AE5519-E3E4-FA4C-8403-3E9A3863E1DE}"/>
              </a:ext>
              <a:ext uri="{C183D7F6-B498-43B3-948B-1728B52AA6E4}">
                <adec:decorative xmlns:adec="http://schemas.microsoft.com/office/drawing/2017/decorative" val="0"/>
              </a:ext>
            </a:extLst>
          </p:cNvPr>
          <p:cNvSpPr>
            <a:spLocks noGrp="1"/>
          </p:cNvSpPr>
          <p:nvPr>
            <p:ph type="title"/>
          </p:nvPr>
        </p:nvSpPr>
        <p:spPr>
          <a:xfrm>
            <a:off x="1378262" y="1802907"/>
            <a:ext cx="7115945" cy="2181723"/>
          </a:xfrm>
          <a:prstGeom prst="rect">
            <a:avLst/>
          </a:prstGeom>
        </p:spPr>
        <p:txBody>
          <a:bodyPr anchor="b"/>
          <a:lstStyle>
            <a:lvl1pPr algn="l">
              <a:defRPr sz="4500" b="1" i="0">
                <a:solidFill>
                  <a:srgbClr val="004094"/>
                </a:solidFill>
                <a:latin typeface="Arial" panose="020B0604020202020204" pitchFamily="34" charset="0"/>
              </a:defRPr>
            </a:lvl1pPr>
          </a:lstStyle>
          <a:p>
            <a:r>
              <a:rPr lang="en-US" dirty="0"/>
              <a:t>Click to edit Master title style</a:t>
            </a:r>
          </a:p>
        </p:txBody>
      </p:sp>
      <p:sp>
        <p:nvSpPr>
          <p:cNvPr id="9" name="Rounded Rectangle 8">
            <a:extLst>
              <a:ext uri="{FF2B5EF4-FFF2-40B4-BE49-F238E27FC236}">
                <a16:creationId xmlns:a16="http://schemas.microsoft.com/office/drawing/2014/main" id="{59F0FA48-1949-5145-AB73-58B5E4E5321F}"/>
              </a:ext>
            </a:extLst>
          </p:cNvPr>
          <p:cNvSpPr/>
          <p:nvPr/>
        </p:nvSpPr>
        <p:spPr>
          <a:xfrm>
            <a:off x="758284" y="2044068"/>
            <a:ext cx="211875" cy="2839592"/>
          </a:xfrm>
          <a:prstGeom prst="roundRect">
            <a:avLst>
              <a:gd name="adj" fmla="val 50000"/>
            </a:avLst>
          </a:prstGeom>
          <a:solidFill>
            <a:srgbClr val="009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 name="Text Placeholder 2">
            <a:extLst>
              <a:ext uri="{FF2B5EF4-FFF2-40B4-BE49-F238E27FC236}">
                <a16:creationId xmlns:a16="http://schemas.microsoft.com/office/drawing/2014/main" id="{50B62E9E-3BEB-7245-9E76-5FC577443F69}"/>
              </a:ext>
            </a:extLst>
          </p:cNvPr>
          <p:cNvSpPr>
            <a:spLocks noGrp="1"/>
          </p:cNvSpPr>
          <p:nvPr>
            <p:ph type="body" idx="1"/>
          </p:nvPr>
        </p:nvSpPr>
        <p:spPr>
          <a:xfrm>
            <a:off x="1378262" y="4225791"/>
            <a:ext cx="6182268" cy="1307069"/>
          </a:xfrm>
          <a:prstGeom prst="rect">
            <a:avLst/>
          </a:prstGeom>
        </p:spPr>
        <p:txBody>
          <a:bodyPr/>
          <a:lstStyle>
            <a:lvl1pPr marL="0" indent="0" algn="l">
              <a:buNone/>
              <a:defRPr sz="1800" b="1" i="0">
                <a:solidFill>
                  <a:schemeClr val="accent1"/>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8251645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Category - Blue - Details">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350BF24-93C6-F24B-BAB1-EAA3FDA10840}"/>
              </a:ext>
            </a:extLst>
          </p:cNvPr>
          <p:cNvSpPr/>
          <p:nvPr/>
        </p:nvSpPr>
        <p:spPr>
          <a:xfrm>
            <a:off x="0" y="1"/>
            <a:ext cx="12192000" cy="6869151"/>
          </a:xfrm>
          <a:prstGeom prst="rect">
            <a:avLst/>
          </a:prstGeom>
          <a:solidFill>
            <a:srgbClr val="0041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descr="This is the title copy section for 3 lines use the 2 or 1 line options if the title is smaller&#10;">
            <a:extLst>
              <a:ext uri="{FF2B5EF4-FFF2-40B4-BE49-F238E27FC236}">
                <a16:creationId xmlns:a16="http://schemas.microsoft.com/office/drawing/2014/main" id="{37AE5519-E3E4-FA4C-8403-3E9A3863E1DE}"/>
              </a:ext>
              <a:ext uri="{C183D7F6-B498-43B3-948B-1728B52AA6E4}">
                <adec:decorative xmlns:adec="http://schemas.microsoft.com/office/drawing/2017/decorative" val="0"/>
              </a:ext>
            </a:extLst>
          </p:cNvPr>
          <p:cNvSpPr>
            <a:spLocks noGrp="1"/>
          </p:cNvSpPr>
          <p:nvPr>
            <p:ph type="title"/>
          </p:nvPr>
        </p:nvSpPr>
        <p:spPr>
          <a:xfrm>
            <a:off x="1378261" y="2024190"/>
            <a:ext cx="7676531" cy="1948932"/>
          </a:xfrm>
          <a:prstGeom prst="rect">
            <a:avLst/>
          </a:prstGeom>
        </p:spPr>
        <p:txBody>
          <a:bodyPr anchor="b"/>
          <a:lstStyle>
            <a:lvl1pPr algn="l">
              <a:defRPr sz="4500" b="1" i="0">
                <a:solidFill>
                  <a:schemeClr val="bg1"/>
                </a:solidFill>
                <a:latin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88C122AA-3124-4148-B97B-8C28A193E7AB}"/>
              </a:ext>
            </a:extLst>
          </p:cNvPr>
          <p:cNvSpPr>
            <a:spLocks noGrp="1"/>
          </p:cNvSpPr>
          <p:nvPr>
            <p:ph type="body" idx="1"/>
          </p:nvPr>
        </p:nvSpPr>
        <p:spPr>
          <a:xfrm>
            <a:off x="1378262" y="4225791"/>
            <a:ext cx="6182268" cy="1307069"/>
          </a:xfrm>
          <a:prstGeom prst="rect">
            <a:avLst/>
          </a:prstGeom>
        </p:spPr>
        <p:txBody>
          <a:bodyPr/>
          <a:lstStyle>
            <a:lvl1pPr marL="0" indent="0" algn="l">
              <a:buNone/>
              <a:defRPr sz="1800" b="1" i="0">
                <a:solidFill>
                  <a:srgbClr val="9DCE25"/>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Click to edit Master text styles</a:t>
            </a:r>
          </a:p>
        </p:txBody>
      </p:sp>
      <p:sp>
        <p:nvSpPr>
          <p:cNvPr id="9" name="Rounded Rectangle 8">
            <a:extLst>
              <a:ext uri="{FF2B5EF4-FFF2-40B4-BE49-F238E27FC236}">
                <a16:creationId xmlns:a16="http://schemas.microsoft.com/office/drawing/2014/main" id="{59F0FA48-1949-5145-AB73-58B5E4E5321F}"/>
              </a:ext>
            </a:extLst>
          </p:cNvPr>
          <p:cNvSpPr/>
          <p:nvPr/>
        </p:nvSpPr>
        <p:spPr>
          <a:xfrm>
            <a:off x="758284" y="2024190"/>
            <a:ext cx="211875" cy="2839592"/>
          </a:xfrm>
          <a:prstGeom prst="roundRect">
            <a:avLst>
              <a:gd name="adj" fmla="val 50000"/>
            </a:avLst>
          </a:prstGeom>
          <a:solidFill>
            <a:srgbClr val="9DCE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7" name="Picture 6">
            <a:extLst>
              <a:ext uri="{FF2B5EF4-FFF2-40B4-BE49-F238E27FC236}">
                <a16:creationId xmlns:a16="http://schemas.microsoft.com/office/drawing/2014/main" id="{15CA2267-C39C-B741-9E23-CC698A973FD7}"/>
              </a:ext>
            </a:extLst>
          </p:cNvPr>
          <p:cNvPicPr>
            <a:picLocks noChangeAspect="1"/>
          </p:cNvPicPr>
          <p:nvPr userDrawn="1"/>
        </p:nvPicPr>
        <p:blipFill>
          <a:blip r:embed="rId2">
            <a:biLevel thresh="25000"/>
          </a:blip>
          <a:stretch>
            <a:fillRect/>
          </a:stretch>
        </p:blipFill>
        <p:spPr>
          <a:xfrm>
            <a:off x="9882081" y="234744"/>
            <a:ext cx="1628600" cy="312512"/>
          </a:xfrm>
          <a:prstGeom prst="rect">
            <a:avLst/>
          </a:prstGeom>
        </p:spPr>
      </p:pic>
    </p:spTree>
    <p:extLst>
      <p:ext uri="{BB962C8B-B14F-4D97-AF65-F5344CB8AC3E}">
        <p14:creationId xmlns:p14="http://schemas.microsoft.com/office/powerpoint/2010/main" val="37008353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ategory - Blu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350BF24-93C6-F24B-BAB1-EAA3FDA10840}"/>
              </a:ext>
            </a:extLst>
          </p:cNvPr>
          <p:cNvSpPr/>
          <p:nvPr/>
        </p:nvSpPr>
        <p:spPr>
          <a:xfrm>
            <a:off x="0" y="4"/>
            <a:ext cx="12192000" cy="6869151"/>
          </a:xfrm>
          <a:prstGeom prst="rect">
            <a:avLst/>
          </a:prstGeom>
          <a:solidFill>
            <a:srgbClr val="0041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descr="This is the title copy section for 3 lines use the 2 or 1 line options if the title is smaller&#10;">
            <a:extLst>
              <a:ext uri="{FF2B5EF4-FFF2-40B4-BE49-F238E27FC236}">
                <a16:creationId xmlns:a16="http://schemas.microsoft.com/office/drawing/2014/main" id="{37AE5519-E3E4-FA4C-8403-3E9A3863E1DE}"/>
              </a:ext>
              <a:ext uri="{C183D7F6-B498-43B3-948B-1728B52AA6E4}">
                <adec:decorative xmlns:adec="http://schemas.microsoft.com/office/drawing/2017/decorative" val="0"/>
              </a:ext>
            </a:extLst>
          </p:cNvPr>
          <p:cNvSpPr>
            <a:spLocks noGrp="1"/>
          </p:cNvSpPr>
          <p:nvPr>
            <p:ph type="title"/>
          </p:nvPr>
        </p:nvSpPr>
        <p:spPr>
          <a:xfrm>
            <a:off x="1378262" y="2024190"/>
            <a:ext cx="5671895" cy="2839591"/>
          </a:xfrm>
          <a:prstGeom prst="rect">
            <a:avLst/>
          </a:prstGeom>
        </p:spPr>
        <p:txBody>
          <a:bodyPr anchor="ctr"/>
          <a:lstStyle>
            <a:lvl1pPr algn="l">
              <a:defRPr sz="4500" b="1" i="0">
                <a:solidFill>
                  <a:schemeClr val="bg1"/>
                </a:solidFill>
                <a:latin typeface="Arial" panose="020B0604020202020204" pitchFamily="34" charset="0"/>
              </a:defRPr>
            </a:lvl1pPr>
          </a:lstStyle>
          <a:p>
            <a:r>
              <a:rPr lang="en-US" dirty="0"/>
              <a:t>Click to edit Master title style</a:t>
            </a:r>
          </a:p>
        </p:txBody>
      </p:sp>
      <p:sp>
        <p:nvSpPr>
          <p:cNvPr id="9" name="Rounded Rectangle 8">
            <a:extLst>
              <a:ext uri="{FF2B5EF4-FFF2-40B4-BE49-F238E27FC236}">
                <a16:creationId xmlns:a16="http://schemas.microsoft.com/office/drawing/2014/main" id="{59F0FA48-1949-5145-AB73-58B5E4E5321F}"/>
              </a:ext>
            </a:extLst>
          </p:cNvPr>
          <p:cNvSpPr/>
          <p:nvPr/>
        </p:nvSpPr>
        <p:spPr>
          <a:xfrm>
            <a:off x="758284" y="2024190"/>
            <a:ext cx="211875" cy="2839592"/>
          </a:xfrm>
          <a:prstGeom prst="roundRect">
            <a:avLst>
              <a:gd name="adj" fmla="val 50000"/>
            </a:avLst>
          </a:prstGeom>
          <a:solidFill>
            <a:srgbClr val="9DCE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6" name="Picture 5">
            <a:extLst>
              <a:ext uri="{FF2B5EF4-FFF2-40B4-BE49-F238E27FC236}">
                <a16:creationId xmlns:a16="http://schemas.microsoft.com/office/drawing/2014/main" id="{E6BDFC37-06B3-234A-B431-5FF9E201A0D6}"/>
              </a:ext>
            </a:extLst>
          </p:cNvPr>
          <p:cNvPicPr>
            <a:picLocks noChangeAspect="1"/>
          </p:cNvPicPr>
          <p:nvPr userDrawn="1"/>
        </p:nvPicPr>
        <p:blipFill>
          <a:blip r:embed="rId2">
            <a:biLevel thresh="25000"/>
          </a:blip>
          <a:stretch>
            <a:fillRect/>
          </a:stretch>
        </p:blipFill>
        <p:spPr>
          <a:xfrm>
            <a:off x="9882081" y="234744"/>
            <a:ext cx="1628600" cy="312512"/>
          </a:xfrm>
          <a:prstGeom prst="rect">
            <a:avLst/>
          </a:prstGeom>
        </p:spPr>
      </p:pic>
    </p:spTree>
    <p:extLst>
      <p:ext uri="{BB962C8B-B14F-4D97-AF65-F5344CB8AC3E}">
        <p14:creationId xmlns:p14="http://schemas.microsoft.com/office/powerpoint/2010/main" val="9793035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ategory - Green - Details">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350BF24-93C6-F24B-BAB1-EAA3FDA10840}"/>
              </a:ext>
            </a:extLst>
          </p:cNvPr>
          <p:cNvSpPr/>
          <p:nvPr/>
        </p:nvSpPr>
        <p:spPr>
          <a:xfrm>
            <a:off x="0" y="4"/>
            <a:ext cx="12192000" cy="6869151"/>
          </a:xfrm>
          <a:prstGeom prst="rect">
            <a:avLst/>
          </a:prstGeom>
          <a:solidFill>
            <a:srgbClr val="0098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descr="This is the title copy section for 3 lines use the 2 or 1 line options if the title is smaller&#10;">
            <a:extLst>
              <a:ext uri="{FF2B5EF4-FFF2-40B4-BE49-F238E27FC236}">
                <a16:creationId xmlns:a16="http://schemas.microsoft.com/office/drawing/2014/main" id="{37AE5519-E3E4-FA4C-8403-3E9A3863E1DE}"/>
              </a:ext>
              <a:ext uri="{C183D7F6-B498-43B3-948B-1728B52AA6E4}">
                <adec:decorative xmlns:adec="http://schemas.microsoft.com/office/drawing/2017/decorative" val="0"/>
              </a:ext>
            </a:extLst>
          </p:cNvPr>
          <p:cNvSpPr>
            <a:spLocks noGrp="1"/>
          </p:cNvSpPr>
          <p:nvPr>
            <p:ph type="title"/>
          </p:nvPr>
        </p:nvSpPr>
        <p:spPr>
          <a:xfrm>
            <a:off x="1378261" y="2024190"/>
            <a:ext cx="7676531" cy="1948932"/>
          </a:xfrm>
          <a:prstGeom prst="rect">
            <a:avLst/>
          </a:prstGeom>
        </p:spPr>
        <p:txBody>
          <a:bodyPr anchor="b"/>
          <a:lstStyle>
            <a:lvl1pPr algn="l">
              <a:defRPr sz="4500" b="1" i="0">
                <a:solidFill>
                  <a:schemeClr val="bg1"/>
                </a:solidFill>
                <a:latin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88C122AA-3124-4148-B97B-8C28A193E7AB}"/>
              </a:ext>
            </a:extLst>
          </p:cNvPr>
          <p:cNvSpPr>
            <a:spLocks noGrp="1"/>
          </p:cNvSpPr>
          <p:nvPr>
            <p:ph type="body" idx="1"/>
          </p:nvPr>
        </p:nvSpPr>
        <p:spPr>
          <a:xfrm>
            <a:off x="1378262" y="4225791"/>
            <a:ext cx="6182268" cy="1307069"/>
          </a:xfrm>
          <a:prstGeom prst="rect">
            <a:avLst/>
          </a:prstGeom>
        </p:spPr>
        <p:txBody>
          <a:bodyPr/>
          <a:lstStyle>
            <a:lvl1pPr marL="0" indent="0" algn="l">
              <a:buNone/>
              <a:defRPr sz="1800" b="1" i="0">
                <a:solidFill>
                  <a:srgbClr val="9DCE25"/>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Click to edit Master text styles</a:t>
            </a:r>
          </a:p>
        </p:txBody>
      </p:sp>
      <p:sp>
        <p:nvSpPr>
          <p:cNvPr id="9" name="Rounded Rectangle 8">
            <a:extLst>
              <a:ext uri="{FF2B5EF4-FFF2-40B4-BE49-F238E27FC236}">
                <a16:creationId xmlns:a16="http://schemas.microsoft.com/office/drawing/2014/main" id="{59F0FA48-1949-5145-AB73-58B5E4E5321F}"/>
              </a:ext>
            </a:extLst>
          </p:cNvPr>
          <p:cNvSpPr/>
          <p:nvPr/>
        </p:nvSpPr>
        <p:spPr>
          <a:xfrm>
            <a:off x="758284" y="2024190"/>
            <a:ext cx="211875" cy="2839592"/>
          </a:xfrm>
          <a:prstGeom prst="roundRect">
            <a:avLst>
              <a:gd name="adj" fmla="val 50000"/>
            </a:avLst>
          </a:prstGeom>
          <a:solidFill>
            <a:srgbClr val="9DCE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7" name="Picture 6">
            <a:extLst>
              <a:ext uri="{FF2B5EF4-FFF2-40B4-BE49-F238E27FC236}">
                <a16:creationId xmlns:a16="http://schemas.microsoft.com/office/drawing/2014/main" id="{B0A4D796-CCCC-964E-BBC2-2EC632991102}"/>
              </a:ext>
            </a:extLst>
          </p:cNvPr>
          <p:cNvPicPr>
            <a:picLocks noChangeAspect="1"/>
          </p:cNvPicPr>
          <p:nvPr userDrawn="1"/>
        </p:nvPicPr>
        <p:blipFill>
          <a:blip r:embed="rId2">
            <a:biLevel thresh="25000"/>
          </a:blip>
          <a:stretch>
            <a:fillRect/>
          </a:stretch>
        </p:blipFill>
        <p:spPr>
          <a:xfrm>
            <a:off x="9882081" y="234744"/>
            <a:ext cx="1628600" cy="312512"/>
          </a:xfrm>
          <a:prstGeom prst="rect">
            <a:avLst/>
          </a:prstGeom>
        </p:spPr>
      </p:pic>
    </p:spTree>
    <p:extLst>
      <p:ext uri="{BB962C8B-B14F-4D97-AF65-F5344CB8AC3E}">
        <p14:creationId xmlns:p14="http://schemas.microsoft.com/office/powerpoint/2010/main" val="8718330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ategory - Green">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350BF24-93C6-F24B-BAB1-EAA3FDA10840}"/>
              </a:ext>
            </a:extLst>
          </p:cNvPr>
          <p:cNvSpPr/>
          <p:nvPr/>
        </p:nvSpPr>
        <p:spPr>
          <a:xfrm>
            <a:off x="0" y="4"/>
            <a:ext cx="12192000" cy="6869151"/>
          </a:xfrm>
          <a:prstGeom prst="rect">
            <a:avLst/>
          </a:prstGeom>
          <a:solidFill>
            <a:srgbClr val="0098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Rounded Rectangle 8">
            <a:extLst>
              <a:ext uri="{FF2B5EF4-FFF2-40B4-BE49-F238E27FC236}">
                <a16:creationId xmlns:a16="http://schemas.microsoft.com/office/drawing/2014/main" id="{59F0FA48-1949-5145-AB73-58B5E4E5321F}"/>
              </a:ext>
            </a:extLst>
          </p:cNvPr>
          <p:cNvSpPr/>
          <p:nvPr/>
        </p:nvSpPr>
        <p:spPr>
          <a:xfrm>
            <a:off x="758284" y="2024190"/>
            <a:ext cx="211875" cy="2839592"/>
          </a:xfrm>
          <a:prstGeom prst="roundRect">
            <a:avLst>
              <a:gd name="adj" fmla="val 50000"/>
            </a:avLst>
          </a:prstGeom>
          <a:solidFill>
            <a:srgbClr val="9DCE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 name="Title 1" descr="This is the title copy section for 3 lines use the 2 or 1 line options if the title is smaller&#10;">
            <a:extLst>
              <a:ext uri="{FF2B5EF4-FFF2-40B4-BE49-F238E27FC236}">
                <a16:creationId xmlns:a16="http://schemas.microsoft.com/office/drawing/2014/main" id="{75BED443-AC16-2C40-AEB9-F763ACD1E0F3}"/>
              </a:ext>
              <a:ext uri="{C183D7F6-B498-43B3-948B-1728B52AA6E4}">
                <adec:decorative xmlns:adec="http://schemas.microsoft.com/office/drawing/2017/decorative" val="0"/>
              </a:ext>
            </a:extLst>
          </p:cNvPr>
          <p:cNvSpPr>
            <a:spLocks noGrp="1"/>
          </p:cNvSpPr>
          <p:nvPr>
            <p:ph type="title"/>
          </p:nvPr>
        </p:nvSpPr>
        <p:spPr>
          <a:xfrm>
            <a:off x="1378262" y="2024190"/>
            <a:ext cx="5671895" cy="2839591"/>
          </a:xfrm>
          <a:prstGeom prst="rect">
            <a:avLst/>
          </a:prstGeom>
        </p:spPr>
        <p:txBody>
          <a:bodyPr anchor="ctr"/>
          <a:lstStyle>
            <a:lvl1pPr algn="l">
              <a:defRPr sz="4500" b="1" i="0">
                <a:solidFill>
                  <a:schemeClr val="bg1"/>
                </a:solidFill>
                <a:latin typeface="Arial" panose="020B0604020202020204" pitchFamily="34" charset="0"/>
              </a:defRPr>
            </a:lvl1pPr>
          </a:lstStyle>
          <a:p>
            <a:r>
              <a:rPr lang="en-US" dirty="0"/>
              <a:t>Click to edit Master title style</a:t>
            </a:r>
          </a:p>
        </p:txBody>
      </p:sp>
      <p:pic>
        <p:nvPicPr>
          <p:cNvPr id="6" name="Picture 5">
            <a:extLst>
              <a:ext uri="{FF2B5EF4-FFF2-40B4-BE49-F238E27FC236}">
                <a16:creationId xmlns:a16="http://schemas.microsoft.com/office/drawing/2014/main" id="{DAA50356-B284-F345-8BCF-6B4B03BB193B}"/>
              </a:ext>
            </a:extLst>
          </p:cNvPr>
          <p:cNvPicPr>
            <a:picLocks noChangeAspect="1"/>
          </p:cNvPicPr>
          <p:nvPr userDrawn="1"/>
        </p:nvPicPr>
        <p:blipFill>
          <a:blip r:embed="rId2">
            <a:biLevel thresh="25000"/>
          </a:blip>
          <a:stretch>
            <a:fillRect/>
          </a:stretch>
        </p:blipFill>
        <p:spPr>
          <a:xfrm>
            <a:off x="9882081" y="234744"/>
            <a:ext cx="1628600" cy="312512"/>
          </a:xfrm>
          <a:prstGeom prst="rect">
            <a:avLst/>
          </a:prstGeom>
        </p:spPr>
      </p:pic>
    </p:spTree>
    <p:extLst>
      <p:ext uri="{BB962C8B-B14F-4D97-AF65-F5344CB8AC3E}">
        <p14:creationId xmlns:p14="http://schemas.microsoft.com/office/powerpoint/2010/main" val="1323181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in + Detail copy">
    <p:spTree>
      <p:nvGrpSpPr>
        <p:cNvPr id="1" name=""/>
        <p:cNvGrpSpPr/>
        <p:nvPr/>
      </p:nvGrpSpPr>
      <p:grpSpPr>
        <a:xfrm>
          <a:off x="0" y="0"/>
          <a:ext cx="0" cy="0"/>
          <a:chOff x="0" y="0"/>
          <a:chExt cx="0" cy="0"/>
        </a:xfrm>
      </p:grpSpPr>
      <p:sp>
        <p:nvSpPr>
          <p:cNvPr id="13" name="Content Placeholder 2">
            <a:extLst>
              <a:ext uri="{FF2B5EF4-FFF2-40B4-BE49-F238E27FC236}">
                <a16:creationId xmlns:a16="http://schemas.microsoft.com/office/drawing/2014/main" id="{0E381C81-D082-1642-A7FD-C0057DB5FD22}"/>
              </a:ext>
            </a:extLst>
          </p:cNvPr>
          <p:cNvSpPr>
            <a:spLocks noGrp="1"/>
          </p:cNvSpPr>
          <p:nvPr>
            <p:ph sz="half" idx="10"/>
          </p:nvPr>
        </p:nvSpPr>
        <p:spPr>
          <a:xfrm>
            <a:off x="309218" y="1080191"/>
            <a:ext cx="11233412" cy="808245"/>
          </a:xfrm>
          <a:prstGeom prst="rect">
            <a:avLst/>
          </a:prstGeom>
        </p:spPr>
        <p:txBody>
          <a:bodyPr/>
          <a:lstStyle>
            <a:lvl1pPr marL="0" indent="0">
              <a:buNone/>
              <a:defRPr sz="1600" b="1" i="0">
                <a:solidFill>
                  <a:schemeClr val="accent3"/>
                </a:solidFill>
                <a:latin typeface="Arial" panose="020B0604020202020204" pitchFamily="34" charset="0"/>
                <a:ea typeface="Roboto" panose="02000000000000000000" pitchFamily="2" charset="0"/>
              </a:defRPr>
            </a:lvl1pPr>
            <a:lvl2pPr marL="457200" indent="0">
              <a:buNone/>
              <a:defRPr sz="1600">
                <a:latin typeface="Roboto" panose="02000000000000000000" pitchFamily="2" charset="0"/>
                <a:ea typeface="Roboto" panose="02000000000000000000" pitchFamily="2" charset="0"/>
              </a:defRPr>
            </a:lvl2pPr>
            <a:lvl3pPr marL="914400" indent="0">
              <a:buNone/>
              <a:defRPr sz="1600">
                <a:latin typeface="Roboto" panose="02000000000000000000" pitchFamily="2" charset="0"/>
                <a:ea typeface="Roboto" panose="02000000000000000000" pitchFamily="2" charset="0"/>
              </a:defRPr>
            </a:lvl3pPr>
            <a:lvl4pPr marL="1371600" indent="0">
              <a:buNone/>
              <a:defRPr sz="1600">
                <a:latin typeface="Roboto" panose="02000000000000000000" pitchFamily="2" charset="0"/>
                <a:ea typeface="Roboto" panose="02000000000000000000" pitchFamily="2" charset="0"/>
              </a:defRPr>
            </a:lvl4pPr>
            <a:lvl5pPr marL="1828800" indent="0">
              <a:buNone/>
              <a:defRPr sz="1600">
                <a:latin typeface="Roboto" panose="02000000000000000000" pitchFamily="2" charset="0"/>
                <a:ea typeface="Roboto" panose="02000000000000000000" pitchFamily="2" charset="0"/>
              </a:defRPr>
            </a:lvl5pPr>
          </a:lstStyle>
          <a:p>
            <a:pPr lvl="0"/>
            <a:r>
              <a:rPr lang="en-US" dirty="0"/>
              <a:t>Click to edit Master text styles</a:t>
            </a:r>
          </a:p>
        </p:txBody>
      </p:sp>
      <p:sp>
        <p:nvSpPr>
          <p:cNvPr id="7" name="Title Placeholder 1">
            <a:extLst>
              <a:ext uri="{FF2B5EF4-FFF2-40B4-BE49-F238E27FC236}">
                <a16:creationId xmlns:a16="http://schemas.microsoft.com/office/drawing/2014/main" id="{3E5A8EC5-695E-DF40-87CE-FD2D846B4F69}"/>
              </a:ext>
            </a:extLst>
          </p:cNvPr>
          <p:cNvSpPr>
            <a:spLocks noGrp="1"/>
          </p:cNvSpPr>
          <p:nvPr>
            <p:ph type="title"/>
          </p:nvPr>
        </p:nvSpPr>
        <p:spPr>
          <a:xfrm>
            <a:off x="309217" y="0"/>
            <a:ext cx="9788936" cy="775252"/>
          </a:xfrm>
          <a:prstGeom prst="rect">
            <a:avLst/>
          </a:prstGeom>
        </p:spPr>
        <p:txBody>
          <a:bodyPr vert="horz" lIns="91440" tIns="45720" rIns="91440" bIns="45720" rtlCol="0" anchor="ctr">
            <a:noAutofit/>
          </a:bodyPr>
          <a:lstStyle>
            <a:lvl1pPr>
              <a:defRPr b="1" i="0">
                <a:solidFill>
                  <a:schemeClr val="accent3"/>
                </a:solidFill>
                <a:latin typeface="Arial Narrow" panose="020B0604020202020204" pitchFamily="34" charset="0"/>
                <a:ea typeface="Roboto Condensed" panose="02000000000000000000" pitchFamily="2" charset="0"/>
              </a:defRPr>
            </a:lvl1pPr>
          </a:lstStyle>
          <a:p>
            <a:r>
              <a:rPr lang="en-US" dirty="0"/>
              <a:t>Click to edit Master title style</a:t>
            </a:r>
          </a:p>
        </p:txBody>
      </p:sp>
      <p:sp>
        <p:nvSpPr>
          <p:cNvPr id="8" name="Content Placeholder 2">
            <a:extLst>
              <a:ext uri="{FF2B5EF4-FFF2-40B4-BE49-F238E27FC236}">
                <a16:creationId xmlns:a16="http://schemas.microsoft.com/office/drawing/2014/main" id="{797B5521-6443-E847-8369-C4F303E14A57}"/>
              </a:ext>
            </a:extLst>
          </p:cNvPr>
          <p:cNvSpPr>
            <a:spLocks noGrp="1"/>
          </p:cNvSpPr>
          <p:nvPr>
            <p:ph sz="half" idx="1"/>
          </p:nvPr>
        </p:nvSpPr>
        <p:spPr>
          <a:xfrm>
            <a:off x="848138" y="2193373"/>
            <a:ext cx="10283689" cy="4351338"/>
          </a:xfrm>
          <a:prstGeom prst="rect">
            <a:avLst/>
          </a:prstGeom>
        </p:spPr>
        <p:txBody>
          <a:bodyPr/>
          <a:lstStyle>
            <a:lvl1pPr marL="0" indent="0">
              <a:buNone/>
              <a:defRPr sz="2400" b="1" i="0">
                <a:latin typeface="Arial" panose="020B0604020202020204" pitchFamily="34"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dirty="0"/>
              <a:t>Click to edit Master text styles</a:t>
            </a:r>
          </a:p>
        </p:txBody>
      </p:sp>
    </p:spTree>
    <p:extLst>
      <p:ext uri="{BB962C8B-B14F-4D97-AF65-F5344CB8AC3E}">
        <p14:creationId xmlns:p14="http://schemas.microsoft.com/office/powerpoint/2010/main" val="23962063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Category - Lt Blue - Details">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350BF24-93C6-F24B-BAB1-EAA3FDA10840}"/>
              </a:ext>
            </a:extLst>
          </p:cNvPr>
          <p:cNvSpPr/>
          <p:nvPr/>
        </p:nvSpPr>
        <p:spPr>
          <a:xfrm>
            <a:off x="0" y="4"/>
            <a:ext cx="12192000" cy="6869151"/>
          </a:xfrm>
          <a:prstGeom prst="rect">
            <a:avLst/>
          </a:prstGeom>
          <a:solidFill>
            <a:srgbClr val="00C0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descr="This is the title copy section for 3 lines use the 2 or 1 line options if the title is smaller&#10;">
            <a:extLst>
              <a:ext uri="{FF2B5EF4-FFF2-40B4-BE49-F238E27FC236}">
                <a16:creationId xmlns:a16="http://schemas.microsoft.com/office/drawing/2014/main" id="{37AE5519-E3E4-FA4C-8403-3E9A3863E1DE}"/>
              </a:ext>
              <a:ext uri="{C183D7F6-B498-43B3-948B-1728B52AA6E4}">
                <adec:decorative xmlns:adec="http://schemas.microsoft.com/office/drawing/2017/decorative" val="0"/>
              </a:ext>
            </a:extLst>
          </p:cNvPr>
          <p:cNvSpPr>
            <a:spLocks noGrp="1"/>
          </p:cNvSpPr>
          <p:nvPr>
            <p:ph type="title"/>
          </p:nvPr>
        </p:nvSpPr>
        <p:spPr>
          <a:xfrm>
            <a:off x="1378261" y="2034129"/>
            <a:ext cx="7676531" cy="1948932"/>
          </a:xfrm>
          <a:prstGeom prst="rect">
            <a:avLst/>
          </a:prstGeom>
        </p:spPr>
        <p:txBody>
          <a:bodyPr anchor="b"/>
          <a:lstStyle>
            <a:lvl1pPr algn="l">
              <a:defRPr sz="4500" b="1" i="0">
                <a:solidFill>
                  <a:schemeClr val="bg1"/>
                </a:solidFill>
                <a:latin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88C122AA-3124-4148-B97B-8C28A193E7AB}"/>
              </a:ext>
            </a:extLst>
          </p:cNvPr>
          <p:cNvSpPr>
            <a:spLocks noGrp="1"/>
          </p:cNvSpPr>
          <p:nvPr>
            <p:ph type="body" idx="1"/>
          </p:nvPr>
        </p:nvSpPr>
        <p:spPr>
          <a:xfrm>
            <a:off x="1378262" y="4235730"/>
            <a:ext cx="6182268" cy="1307069"/>
          </a:xfrm>
          <a:prstGeom prst="rect">
            <a:avLst/>
          </a:prstGeom>
        </p:spPr>
        <p:txBody>
          <a:bodyPr/>
          <a:lstStyle>
            <a:lvl1pPr marL="0" indent="0" algn="l">
              <a:buNone/>
              <a:defRPr sz="1800" b="1" i="0">
                <a:solidFill>
                  <a:srgbClr val="004194"/>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Click to edit Master text styles</a:t>
            </a:r>
          </a:p>
        </p:txBody>
      </p:sp>
      <p:sp>
        <p:nvSpPr>
          <p:cNvPr id="9" name="Rounded Rectangle 8">
            <a:extLst>
              <a:ext uri="{FF2B5EF4-FFF2-40B4-BE49-F238E27FC236}">
                <a16:creationId xmlns:a16="http://schemas.microsoft.com/office/drawing/2014/main" id="{59F0FA48-1949-5145-AB73-58B5E4E5321F}"/>
              </a:ext>
            </a:extLst>
          </p:cNvPr>
          <p:cNvSpPr/>
          <p:nvPr/>
        </p:nvSpPr>
        <p:spPr>
          <a:xfrm>
            <a:off x="758284" y="2034129"/>
            <a:ext cx="211875" cy="2839592"/>
          </a:xfrm>
          <a:prstGeom prst="roundRect">
            <a:avLst>
              <a:gd name="adj" fmla="val 50000"/>
            </a:avLst>
          </a:prstGeom>
          <a:solidFill>
            <a:srgbClr val="0041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7" name="Picture 6">
            <a:extLst>
              <a:ext uri="{FF2B5EF4-FFF2-40B4-BE49-F238E27FC236}">
                <a16:creationId xmlns:a16="http://schemas.microsoft.com/office/drawing/2014/main" id="{FD600FAD-A360-E542-96C7-E19880D804FE}"/>
              </a:ext>
            </a:extLst>
          </p:cNvPr>
          <p:cNvPicPr>
            <a:picLocks noChangeAspect="1"/>
          </p:cNvPicPr>
          <p:nvPr userDrawn="1"/>
        </p:nvPicPr>
        <p:blipFill>
          <a:blip r:embed="rId2">
            <a:biLevel thresh="25000"/>
          </a:blip>
          <a:stretch>
            <a:fillRect/>
          </a:stretch>
        </p:blipFill>
        <p:spPr>
          <a:xfrm>
            <a:off x="9882081" y="234744"/>
            <a:ext cx="1628600" cy="312512"/>
          </a:xfrm>
          <a:prstGeom prst="rect">
            <a:avLst/>
          </a:prstGeom>
        </p:spPr>
      </p:pic>
    </p:spTree>
    <p:extLst>
      <p:ext uri="{BB962C8B-B14F-4D97-AF65-F5344CB8AC3E}">
        <p14:creationId xmlns:p14="http://schemas.microsoft.com/office/powerpoint/2010/main" val="19559745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ategory - Lt Blu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350BF24-93C6-F24B-BAB1-EAA3FDA10840}"/>
              </a:ext>
            </a:extLst>
          </p:cNvPr>
          <p:cNvSpPr/>
          <p:nvPr/>
        </p:nvSpPr>
        <p:spPr>
          <a:xfrm>
            <a:off x="0" y="4"/>
            <a:ext cx="12192000" cy="6869151"/>
          </a:xfrm>
          <a:prstGeom prst="rect">
            <a:avLst/>
          </a:prstGeom>
          <a:solidFill>
            <a:srgbClr val="00C0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Rounded Rectangle 8">
            <a:extLst>
              <a:ext uri="{FF2B5EF4-FFF2-40B4-BE49-F238E27FC236}">
                <a16:creationId xmlns:a16="http://schemas.microsoft.com/office/drawing/2014/main" id="{59F0FA48-1949-5145-AB73-58B5E4E5321F}"/>
              </a:ext>
            </a:extLst>
          </p:cNvPr>
          <p:cNvSpPr/>
          <p:nvPr/>
        </p:nvSpPr>
        <p:spPr>
          <a:xfrm>
            <a:off x="758284" y="2034129"/>
            <a:ext cx="211875" cy="2839592"/>
          </a:xfrm>
          <a:prstGeom prst="roundRect">
            <a:avLst>
              <a:gd name="adj" fmla="val 50000"/>
            </a:avLst>
          </a:prstGeom>
          <a:solidFill>
            <a:srgbClr val="0041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 name="Title 1" descr="This is the title copy section for 3 lines use the 2 or 1 line options if the title is smaller&#10;">
            <a:extLst>
              <a:ext uri="{FF2B5EF4-FFF2-40B4-BE49-F238E27FC236}">
                <a16:creationId xmlns:a16="http://schemas.microsoft.com/office/drawing/2014/main" id="{201B27C0-0169-E247-85C9-D12C64A93A3B}"/>
              </a:ext>
              <a:ext uri="{C183D7F6-B498-43B3-948B-1728B52AA6E4}">
                <adec:decorative xmlns:adec="http://schemas.microsoft.com/office/drawing/2017/decorative" val="0"/>
              </a:ext>
            </a:extLst>
          </p:cNvPr>
          <p:cNvSpPr>
            <a:spLocks noGrp="1"/>
          </p:cNvSpPr>
          <p:nvPr>
            <p:ph type="title"/>
          </p:nvPr>
        </p:nvSpPr>
        <p:spPr>
          <a:xfrm>
            <a:off x="1378262" y="2024190"/>
            <a:ext cx="5671895" cy="2839591"/>
          </a:xfrm>
          <a:prstGeom prst="rect">
            <a:avLst/>
          </a:prstGeom>
        </p:spPr>
        <p:txBody>
          <a:bodyPr anchor="ctr"/>
          <a:lstStyle>
            <a:lvl1pPr algn="l">
              <a:defRPr sz="4500" b="1" i="0">
                <a:solidFill>
                  <a:schemeClr val="bg1"/>
                </a:solidFill>
                <a:latin typeface="Arial" panose="020B0604020202020204" pitchFamily="34" charset="0"/>
              </a:defRPr>
            </a:lvl1pPr>
          </a:lstStyle>
          <a:p>
            <a:r>
              <a:rPr lang="en-US" dirty="0"/>
              <a:t>Click to edit Master title style</a:t>
            </a:r>
          </a:p>
        </p:txBody>
      </p:sp>
      <p:pic>
        <p:nvPicPr>
          <p:cNvPr id="6" name="Picture 5">
            <a:extLst>
              <a:ext uri="{FF2B5EF4-FFF2-40B4-BE49-F238E27FC236}">
                <a16:creationId xmlns:a16="http://schemas.microsoft.com/office/drawing/2014/main" id="{B1151D22-6BF5-DB48-9D9A-4CEEBCB0F2E2}"/>
              </a:ext>
            </a:extLst>
          </p:cNvPr>
          <p:cNvPicPr>
            <a:picLocks noChangeAspect="1"/>
          </p:cNvPicPr>
          <p:nvPr userDrawn="1"/>
        </p:nvPicPr>
        <p:blipFill>
          <a:blip r:embed="rId2">
            <a:biLevel thresh="25000"/>
          </a:blip>
          <a:stretch>
            <a:fillRect/>
          </a:stretch>
        </p:blipFill>
        <p:spPr>
          <a:xfrm>
            <a:off x="9882081" y="234744"/>
            <a:ext cx="1628600" cy="312512"/>
          </a:xfrm>
          <a:prstGeom prst="rect">
            <a:avLst/>
          </a:prstGeom>
        </p:spPr>
      </p:pic>
    </p:spTree>
    <p:extLst>
      <p:ext uri="{BB962C8B-B14F-4D97-AF65-F5344CB8AC3E}">
        <p14:creationId xmlns:p14="http://schemas.microsoft.com/office/powerpoint/2010/main" val="2429792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Category - Red - Details">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350BF24-93C6-F24B-BAB1-EAA3FDA10840}"/>
              </a:ext>
            </a:extLst>
          </p:cNvPr>
          <p:cNvSpPr/>
          <p:nvPr/>
        </p:nvSpPr>
        <p:spPr>
          <a:xfrm>
            <a:off x="0" y="4"/>
            <a:ext cx="12192000" cy="6869151"/>
          </a:xfrm>
          <a:prstGeom prst="rect">
            <a:avLst/>
          </a:prstGeom>
          <a:solidFill>
            <a:srgbClr val="FF63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descr="This is the title copy section for 3 lines use the 2 or 1 line options if the title is smaller&#10;">
            <a:extLst>
              <a:ext uri="{FF2B5EF4-FFF2-40B4-BE49-F238E27FC236}">
                <a16:creationId xmlns:a16="http://schemas.microsoft.com/office/drawing/2014/main" id="{37AE5519-E3E4-FA4C-8403-3E9A3863E1DE}"/>
              </a:ext>
              <a:ext uri="{C183D7F6-B498-43B3-948B-1728B52AA6E4}">
                <adec:decorative xmlns:adec="http://schemas.microsoft.com/office/drawing/2017/decorative" val="0"/>
              </a:ext>
            </a:extLst>
          </p:cNvPr>
          <p:cNvSpPr>
            <a:spLocks noGrp="1"/>
          </p:cNvSpPr>
          <p:nvPr>
            <p:ph type="title"/>
          </p:nvPr>
        </p:nvSpPr>
        <p:spPr>
          <a:xfrm>
            <a:off x="1378261" y="1924798"/>
            <a:ext cx="7676531" cy="1948932"/>
          </a:xfrm>
          <a:prstGeom prst="rect">
            <a:avLst/>
          </a:prstGeom>
        </p:spPr>
        <p:txBody>
          <a:bodyPr anchor="b"/>
          <a:lstStyle>
            <a:lvl1pPr algn="l">
              <a:defRPr sz="4500" b="1" i="0">
                <a:solidFill>
                  <a:schemeClr val="bg1"/>
                </a:solidFill>
                <a:latin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88C122AA-3124-4148-B97B-8C28A193E7AB}"/>
              </a:ext>
            </a:extLst>
          </p:cNvPr>
          <p:cNvSpPr>
            <a:spLocks noGrp="1"/>
          </p:cNvSpPr>
          <p:nvPr>
            <p:ph type="body" idx="1"/>
          </p:nvPr>
        </p:nvSpPr>
        <p:spPr>
          <a:xfrm>
            <a:off x="1378262" y="4126399"/>
            <a:ext cx="6182268" cy="1307069"/>
          </a:xfrm>
          <a:prstGeom prst="rect">
            <a:avLst/>
          </a:prstGeom>
        </p:spPr>
        <p:txBody>
          <a:bodyPr/>
          <a:lstStyle>
            <a:lvl1pPr marL="0" indent="0" algn="l">
              <a:buNone/>
              <a:defRPr sz="1800" b="1" i="0">
                <a:solidFill>
                  <a:srgbClr val="FCC424"/>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Click to edit Master text styles</a:t>
            </a:r>
          </a:p>
        </p:txBody>
      </p:sp>
      <p:sp>
        <p:nvSpPr>
          <p:cNvPr id="9" name="Rounded Rectangle 8">
            <a:extLst>
              <a:ext uri="{FF2B5EF4-FFF2-40B4-BE49-F238E27FC236}">
                <a16:creationId xmlns:a16="http://schemas.microsoft.com/office/drawing/2014/main" id="{59F0FA48-1949-5145-AB73-58B5E4E5321F}"/>
              </a:ext>
            </a:extLst>
          </p:cNvPr>
          <p:cNvSpPr/>
          <p:nvPr/>
        </p:nvSpPr>
        <p:spPr>
          <a:xfrm>
            <a:off x="758284" y="1924798"/>
            <a:ext cx="211875" cy="2839592"/>
          </a:xfrm>
          <a:prstGeom prst="roundRect">
            <a:avLst>
              <a:gd name="adj" fmla="val 50000"/>
            </a:avLst>
          </a:prstGeom>
          <a:solidFill>
            <a:srgbClr val="FCC4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7" name="Picture 6">
            <a:extLst>
              <a:ext uri="{FF2B5EF4-FFF2-40B4-BE49-F238E27FC236}">
                <a16:creationId xmlns:a16="http://schemas.microsoft.com/office/drawing/2014/main" id="{B1372819-D284-A046-87B6-ED1B64DBCB36}"/>
              </a:ext>
            </a:extLst>
          </p:cNvPr>
          <p:cNvPicPr>
            <a:picLocks noChangeAspect="1"/>
          </p:cNvPicPr>
          <p:nvPr userDrawn="1"/>
        </p:nvPicPr>
        <p:blipFill>
          <a:blip r:embed="rId2">
            <a:biLevel thresh="25000"/>
          </a:blip>
          <a:stretch>
            <a:fillRect/>
          </a:stretch>
        </p:blipFill>
        <p:spPr>
          <a:xfrm>
            <a:off x="9882081" y="234744"/>
            <a:ext cx="1628600" cy="312512"/>
          </a:xfrm>
          <a:prstGeom prst="rect">
            <a:avLst/>
          </a:prstGeom>
        </p:spPr>
      </p:pic>
    </p:spTree>
    <p:extLst>
      <p:ext uri="{BB962C8B-B14F-4D97-AF65-F5344CB8AC3E}">
        <p14:creationId xmlns:p14="http://schemas.microsoft.com/office/powerpoint/2010/main" val="23410661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ategory - Re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350BF24-93C6-F24B-BAB1-EAA3FDA10840}"/>
              </a:ext>
            </a:extLst>
          </p:cNvPr>
          <p:cNvSpPr/>
          <p:nvPr/>
        </p:nvSpPr>
        <p:spPr>
          <a:xfrm>
            <a:off x="0" y="4"/>
            <a:ext cx="12192000" cy="6869151"/>
          </a:xfrm>
          <a:prstGeom prst="rect">
            <a:avLst/>
          </a:prstGeom>
          <a:solidFill>
            <a:srgbClr val="FF63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Rounded Rectangle 8">
            <a:extLst>
              <a:ext uri="{FF2B5EF4-FFF2-40B4-BE49-F238E27FC236}">
                <a16:creationId xmlns:a16="http://schemas.microsoft.com/office/drawing/2014/main" id="{59F0FA48-1949-5145-AB73-58B5E4E5321F}"/>
              </a:ext>
            </a:extLst>
          </p:cNvPr>
          <p:cNvSpPr/>
          <p:nvPr/>
        </p:nvSpPr>
        <p:spPr>
          <a:xfrm>
            <a:off x="758284" y="1924798"/>
            <a:ext cx="211875" cy="2839592"/>
          </a:xfrm>
          <a:prstGeom prst="roundRect">
            <a:avLst>
              <a:gd name="adj" fmla="val 50000"/>
            </a:avLst>
          </a:prstGeom>
          <a:solidFill>
            <a:srgbClr val="FCC4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 name="Title 1" descr="This is the title copy section for 3 lines use the 2 or 1 line options if the title is smaller&#10;">
            <a:extLst>
              <a:ext uri="{FF2B5EF4-FFF2-40B4-BE49-F238E27FC236}">
                <a16:creationId xmlns:a16="http://schemas.microsoft.com/office/drawing/2014/main" id="{CD91EF32-1B04-1349-9E7F-26CDB1F4B6BB}"/>
              </a:ext>
              <a:ext uri="{C183D7F6-B498-43B3-948B-1728B52AA6E4}">
                <adec:decorative xmlns:adec="http://schemas.microsoft.com/office/drawing/2017/decorative" val="0"/>
              </a:ext>
            </a:extLst>
          </p:cNvPr>
          <p:cNvSpPr>
            <a:spLocks noGrp="1"/>
          </p:cNvSpPr>
          <p:nvPr>
            <p:ph type="title"/>
          </p:nvPr>
        </p:nvSpPr>
        <p:spPr>
          <a:xfrm>
            <a:off x="1378262" y="2024190"/>
            <a:ext cx="5671895" cy="2839591"/>
          </a:xfrm>
          <a:prstGeom prst="rect">
            <a:avLst/>
          </a:prstGeom>
        </p:spPr>
        <p:txBody>
          <a:bodyPr anchor="ctr"/>
          <a:lstStyle>
            <a:lvl1pPr algn="l">
              <a:defRPr sz="4500" b="1" i="0">
                <a:solidFill>
                  <a:schemeClr val="bg1"/>
                </a:solidFill>
                <a:latin typeface="Arial" panose="020B0604020202020204" pitchFamily="34" charset="0"/>
              </a:defRPr>
            </a:lvl1pPr>
          </a:lstStyle>
          <a:p>
            <a:r>
              <a:rPr lang="en-US" dirty="0"/>
              <a:t>Click to edit Master title style</a:t>
            </a:r>
          </a:p>
        </p:txBody>
      </p:sp>
      <p:pic>
        <p:nvPicPr>
          <p:cNvPr id="6" name="Picture 5">
            <a:extLst>
              <a:ext uri="{FF2B5EF4-FFF2-40B4-BE49-F238E27FC236}">
                <a16:creationId xmlns:a16="http://schemas.microsoft.com/office/drawing/2014/main" id="{D88380A3-801E-104D-BCE6-DCD8DA68A5CC}"/>
              </a:ext>
            </a:extLst>
          </p:cNvPr>
          <p:cNvPicPr>
            <a:picLocks noChangeAspect="1"/>
          </p:cNvPicPr>
          <p:nvPr userDrawn="1"/>
        </p:nvPicPr>
        <p:blipFill>
          <a:blip r:embed="rId2">
            <a:biLevel thresh="25000"/>
          </a:blip>
          <a:stretch>
            <a:fillRect/>
          </a:stretch>
        </p:blipFill>
        <p:spPr>
          <a:xfrm>
            <a:off x="9882081" y="234744"/>
            <a:ext cx="1628600" cy="312512"/>
          </a:xfrm>
          <a:prstGeom prst="rect">
            <a:avLst/>
          </a:prstGeom>
        </p:spPr>
      </p:pic>
    </p:spTree>
    <p:extLst>
      <p:ext uri="{BB962C8B-B14F-4D97-AF65-F5344CB8AC3E}">
        <p14:creationId xmlns:p14="http://schemas.microsoft.com/office/powerpoint/2010/main" val="6604718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1_Category - Gray - Details">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350BF24-93C6-F24B-BAB1-EAA3FDA10840}"/>
              </a:ext>
            </a:extLst>
          </p:cNvPr>
          <p:cNvSpPr/>
          <p:nvPr/>
        </p:nvSpPr>
        <p:spPr>
          <a:xfrm>
            <a:off x="0" y="4"/>
            <a:ext cx="12192000" cy="6869151"/>
          </a:xfrm>
          <a:prstGeom prst="rect">
            <a:avLst/>
          </a:prstGeom>
          <a:solidFill>
            <a:srgbClr val="B1B3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descr="This is the title copy section for 3 lines use the 2 or 1 line options if the title is smaller&#10;">
            <a:extLst>
              <a:ext uri="{FF2B5EF4-FFF2-40B4-BE49-F238E27FC236}">
                <a16:creationId xmlns:a16="http://schemas.microsoft.com/office/drawing/2014/main" id="{37AE5519-E3E4-FA4C-8403-3E9A3863E1DE}"/>
              </a:ext>
              <a:ext uri="{C183D7F6-B498-43B3-948B-1728B52AA6E4}">
                <adec:decorative xmlns:adec="http://schemas.microsoft.com/office/drawing/2017/decorative" val="0"/>
              </a:ext>
            </a:extLst>
          </p:cNvPr>
          <p:cNvSpPr>
            <a:spLocks noGrp="1"/>
          </p:cNvSpPr>
          <p:nvPr>
            <p:ph type="title"/>
          </p:nvPr>
        </p:nvSpPr>
        <p:spPr>
          <a:xfrm>
            <a:off x="1378261" y="1924798"/>
            <a:ext cx="7676531" cy="1948932"/>
          </a:xfrm>
          <a:prstGeom prst="rect">
            <a:avLst/>
          </a:prstGeom>
        </p:spPr>
        <p:txBody>
          <a:bodyPr anchor="b"/>
          <a:lstStyle>
            <a:lvl1pPr algn="l">
              <a:defRPr sz="4500" b="1" i="0">
                <a:solidFill>
                  <a:schemeClr val="bg1"/>
                </a:solidFill>
                <a:latin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88C122AA-3124-4148-B97B-8C28A193E7AB}"/>
              </a:ext>
            </a:extLst>
          </p:cNvPr>
          <p:cNvSpPr>
            <a:spLocks noGrp="1"/>
          </p:cNvSpPr>
          <p:nvPr>
            <p:ph type="body" idx="1"/>
          </p:nvPr>
        </p:nvSpPr>
        <p:spPr>
          <a:xfrm>
            <a:off x="1378262" y="4126399"/>
            <a:ext cx="6182268" cy="1307069"/>
          </a:xfrm>
          <a:prstGeom prst="rect">
            <a:avLst/>
          </a:prstGeom>
        </p:spPr>
        <p:txBody>
          <a:bodyPr/>
          <a:lstStyle>
            <a:lvl1pPr marL="0" indent="0" algn="l">
              <a:buNone/>
              <a:defRPr sz="1800" b="1" i="0">
                <a:solidFill>
                  <a:schemeClr val="accent3"/>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Click to edit Master text styles</a:t>
            </a:r>
          </a:p>
        </p:txBody>
      </p:sp>
      <p:sp>
        <p:nvSpPr>
          <p:cNvPr id="9" name="Rounded Rectangle 8">
            <a:extLst>
              <a:ext uri="{FF2B5EF4-FFF2-40B4-BE49-F238E27FC236}">
                <a16:creationId xmlns:a16="http://schemas.microsoft.com/office/drawing/2014/main" id="{59F0FA48-1949-5145-AB73-58B5E4E5321F}"/>
              </a:ext>
            </a:extLst>
          </p:cNvPr>
          <p:cNvSpPr/>
          <p:nvPr/>
        </p:nvSpPr>
        <p:spPr>
          <a:xfrm>
            <a:off x="758284" y="1924798"/>
            <a:ext cx="211875" cy="2839592"/>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7" name="Picture 6">
            <a:extLst>
              <a:ext uri="{FF2B5EF4-FFF2-40B4-BE49-F238E27FC236}">
                <a16:creationId xmlns:a16="http://schemas.microsoft.com/office/drawing/2014/main" id="{B1372819-D284-A046-87B6-ED1B64DBCB36}"/>
              </a:ext>
            </a:extLst>
          </p:cNvPr>
          <p:cNvPicPr>
            <a:picLocks noChangeAspect="1"/>
          </p:cNvPicPr>
          <p:nvPr userDrawn="1"/>
        </p:nvPicPr>
        <p:blipFill>
          <a:blip r:embed="rId2">
            <a:biLevel thresh="25000"/>
          </a:blip>
          <a:stretch>
            <a:fillRect/>
          </a:stretch>
        </p:blipFill>
        <p:spPr>
          <a:xfrm>
            <a:off x="9882081" y="234744"/>
            <a:ext cx="1628600" cy="312512"/>
          </a:xfrm>
          <a:prstGeom prst="rect">
            <a:avLst/>
          </a:prstGeom>
        </p:spPr>
      </p:pic>
    </p:spTree>
    <p:extLst>
      <p:ext uri="{BB962C8B-B14F-4D97-AF65-F5344CB8AC3E}">
        <p14:creationId xmlns:p14="http://schemas.microsoft.com/office/powerpoint/2010/main" val="15988676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ategory - Gray">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350BF24-93C6-F24B-BAB1-EAA3FDA10840}"/>
              </a:ext>
            </a:extLst>
          </p:cNvPr>
          <p:cNvSpPr/>
          <p:nvPr/>
        </p:nvSpPr>
        <p:spPr>
          <a:xfrm>
            <a:off x="0" y="4"/>
            <a:ext cx="12192000" cy="6869151"/>
          </a:xfrm>
          <a:prstGeom prst="rect">
            <a:avLst/>
          </a:prstGeom>
          <a:solidFill>
            <a:srgbClr val="B1B3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Rounded Rectangle 8">
            <a:extLst>
              <a:ext uri="{FF2B5EF4-FFF2-40B4-BE49-F238E27FC236}">
                <a16:creationId xmlns:a16="http://schemas.microsoft.com/office/drawing/2014/main" id="{59F0FA48-1949-5145-AB73-58B5E4E5321F}"/>
              </a:ext>
            </a:extLst>
          </p:cNvPr>
          <p:cNvSpPr/>
          <p:nvPr/>
        </p:nvSpPr>
        <p:spPr>
          <a:xfrm>
            <a:off x="758284" y="1924798"/>
            <a:ext cx="211875" cy="2839592"/>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 name="Title 1" descr="This is the title copy section for 3 lines use the 2 or 1 line options if the title is smaller&#10;">
            <a:extLst>
              <a:ext uri="{FF2B5EF4-FFF2-40B4-BE49-F238E27FC236}">
                <a16:creationId xmlns:a16="http://schemas.microsoft.com/office/drawing/2014/main" id="{CD91EF32-1B04-1349-9E7F-26CDB1F4B6BB}"/>
              </a:ext>
              <a:ext uri="{C183D7F6-B498-43B3-948B-1728B52AA6E4}">
                <adec:decorative xmlns:adec="http://schemas.microsoft.com/office/drawing/2017/decorative" val="0"/>
              </a:ext>
            </a:extLst>
          </p:cNvPr>
          <p:cNvSpPr>
            <a:spLocks noGrp="1"/>
          </p:cNvSpPr>
          <p:nvPr>
            <p:ph type="title"/>
          </p:nvPr>
        </p:nvSpPr>
        <p:spPr>
          <a:xfrm>
            <a:off x="1378262" y="2024190"/>
            <a:ext cx="5671895" cy="2839591"/>
          </a:xfrm>
          <a:prstGeom prst="rect">
            <a:avLst/>
          </a:prstGeom>
        </p:spPr>
        <p:txBody>
          <a:bodyPr anchor="ctr"/>
          <a:lstStyle>
            <a:lvl1pPr algn="l">
              <a:defRPr sz="4500" b="1" i="0">
                <a:solidFill>
                  <a:schemeClr val="bg1"/>
                </a:solidFill>
                <a:latin typeface="Arial" panose="020B0604020202020204" pitchFamily="34" charset="0"/>
              </a:defRPr>
            </a:lvl1pPr>
          </a:lstStyle>
          <a:p>
            <a:r>
              <a:rPr lang="en-US" dirty="0"/>
              <a:t>Click to edit Master title style</a:t>
            </a:r>
          </a:p>
        </p:txBody>
      </p:sp>
      <p:pic>
        <p:nvPicPr>
          <p:cNvPr id="6" name="Picture 5">
            <a:extLst>
              <a:ext uri="{FF2B5EF4-FFF2-40B4-BE49-F238E27FC236}">
                <a16:creationId xmlns:a16="http://schemas.microsoft.com/office/drawing/2014/main" id="{D88380A3-801E-104D-BCE6-DCD8DA68A5CC}"/>
              </a:ext>
            </a:extLst>
          </p:cNvPr>
          <p:cNvPicPr>
            <a:picLocks noChangeAspect="1"/>
          </p:cNvPicPr>
          <p:nvPr userDrawn="1"/>
        </p:nvPicPr>
        <p:blipFill>
          <a:blip r:embed="rId2">
            <a:biLevel thresh="25000"/>
          </a:blip>
          <a:stretch>
            <a:fillRect/>
          </a:stretch>
        </p:blipFill>
        <p:spPr>
          <a:xfrm>
            <a:off x="9882081" y="234744"/>
            <a:ext cx="1628600" cy="312512"/>
          </a:xfrm>
          <a:prstGeom prst="rect">
            <a:avLst/>
          </a:prstGeom>
        </p:spPr>
      </p:pic>
    </p:spTree>
    <p:extLst>
      <p:ext uri="{BB962C8B-B14F-4D97-AF65-F5344CB8AC3E}">
        <p14:creationId xmlns:p14="http://schemas.microsoft.com/office/powerpoint/2010/main" val="31665602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Main slide">
    <p:spTree>
      <p:nvGrpSpPr>
        <p:cNvPr id="1" name=""/>
        <p:cNvGrpSpPr/>
        <p:nvPr/>
      </p:nvGrpSpPr>
      <p:grpSpPr>
        <a:xfrm>
          <a:off x="0" y="0"/>
          <a:ext cx="0" cy="0"/>
          <a:chOff x="0" y="0"/>
          <a:chExt cx="0" cy="0"/>
        </a:xfrm>
      </p:grpSpPr>
      <p:sp>
        <p:nvSpPr>
          <p:cNvPr id="3" name="Title Placeholder 1">
            <a:extLst>
              <a:ext uri="{FF2B5EF4-FFF2-40B4-BE49-F238E27FC236}">
                <a16:creationId xmlns:a16="http://schemas.microsoft.com/office/drawing/2014/main" id="{DAC53542-1BCE-5C4B-BA94-DF674F65794E}"/>
              </a:ext>
            </a:extLst>
          </p:cNvPr>
          <p:cNvSpPr>
            <a:spLocks noGrp="1"/>
          </p:cNvSpPr>
          <p:nvPr>
            <p:ph type="title"/>
          </p:nvPr>
        </p:nvSpPr>
        <p:spPr>
          <a:xfrm>
            <a:off x="309217" y="0"/>
            <a:ext cx="9788936" cy="775252"/>
          </a:xfrm>
          <a:prstGeom prst="rect">
            <a:avLst/>
          </a:prstGeom>
        </p:spPr>
        <p:txBody>
          <a:bodyPr vert="horz" lIns="91440" tIns="45720" rIns="91440" bIns="45720" rtlCol="0" anchor="ctr">
            <a:noAutofit/>
          </a:bodyPr>
          <a:lstStyle>
            <a:lvl1pPr>
              <a:defRPr b="1" i="0">
                <a:solidFill>
                  <a:schemeClr val="accent3"/>
                </a:solidFill>
                <a:latin typeface="Arial Narrow" panose="020B0604020202020204" pitchFamily="34" charset="0"/>
                <a:ea typeface="Roboto Condensed" panose="02000000000000000000" pitchFamily="2" charset="0"/>
              </a:defRPr>
            </a:lvl1pPr>
          </a:lstStyle>
          <a:p>
            <a:r>
              <a:rPr lang="en-US"/>
              <a:t>Click to edit Master title style</a:t>
            </a:r>
          </a:p>
        </p:txBody>
      </p:sp>
      <p:sp>
        <p:nvSpPr>
          <p:cNvPr id="4" name="Content Placeholder 2">
            <a:extLst>
              <a:ext uri="{FF2B5EF4-FFF2-40B4-BE49-F238E27FC236}">
                <a16:creationId xmlns:a16="http://schemas.microsoft.com/office/drawing/2014/main" id="{D54C64EE-E619-7748-B1D6-845ABC066C8D}"/>
              </a:ext>
            </a:extLst>
          </p:cNvPr>
          <p:cNvSpPr>
            <a:spLocks noGrp="1"/>
          </p:cNvSpPr>
          <p:nvPr>
            <p:ph sz="half" idx="1"/>
          </p:nvPr>
        </p:nvSpPr>
        <p:spPr>
          <a:xfrm>
            <a:off x="848138" y="1437999"/>
            <a:ext cx="10283689" cy="4351338"/>
          </a:xfrm>
          <a:prstGeom prst="rect">
            <a:avLst/>
          </a:prstGeom>
        </p:spPr>
        <p:txBody>
          <a:bodyPr/>
          <a:lstStyle>
            <a:lvl1pPr marL="0" indent="0">
              <a:buNone/>
              <a:defRPr sz="2400" b="1" i="0">
                <a:latin typeface="Arial" panose="020B0604020202020204" pitchFamily="34"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a:t>Click to edit Master text styles</a:t>
            </a:r>
          </a:p>
        </p:txBody>
      </p:sp>
    </p:spTree>
    <p:extLst>
      <p:ext uri="{BB962C8B-B14F-4D97-AF65-F5344CB8AC3E}">
        <p14:creationId xmlns:p14="http://schemas.microsoft.com/office/powerpoint/2010/main" val="12322957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Layer - Opt 360">
    <p:spTree>
      <p:nvGrpSpPr>
        <p:cNvPr id="1" name=""/>
        <p:cNvGrpSpPr/>
        <p:nvPr/>
      </p:nvGrpSpPr>
      <p:grpSpPr>
        <a:xfrm>
          <a:off x="0" y="0"/>
          <a:ext cx="0" cy="0"/>
          <a:chOff x="0" y="0"/>
          <a:chExt cx="0" cy="0"/>
        </a:xfrm>
      </p:grpSpPr>
      <p:sp>
        <p:nvSpPr>
          <p:cNvPr id="3" name="Title Placeholder 1">
            <a:extLst>
              <a:ext uri="{FF2B5EF4-FFF2-40B4-BE49-F238E27FC236}">
                <a16:creationId xmlns:a16="http://schemas.microsoft.com/office/drawing/2014/main" id="{DAC53542-1BCE-5C4B-BA94-DF674F65794E}"/>
              </a:ext>
            </a:extLst>
          </p:cNvPr>
          <p:cNvSpPr>
            <a:spLocks noGrp="1"/>
          </p:cNvSpPr>
          <p:nvPr>
            <p:ph type="title"/>
          </p:nvPr>
        </p:nvSpPr>
        <p:spPr>
          <a:xfrm>
            <a:off x="1538867" y="0"/>
            <a:ext cx="8559285" cy="775252"/>
          </a:xfrm>
          <a:prstGeom prst="rect">
            <a:avLst/>
          </a:prstGeom>
        </p:spPr>
        <p:txBody>
          <a:bodyPr vert="horz" lIns="91440" tIns="45720" rIns="91440" bIns="45720" rtlCol="0" anchor="ctr">
            <a:noAutofit/>
          </a:bodyPr>
          <a:lstStyle>
            <a:lvl1pPr>
              <a:defRPr b="1" i="0">
                <a:solidFill>
                  <a:schemeClr val="accent3"/>
                </a:solidFill>
                <a:latin typeface="Arial Narrow" panose="020B0604020202020204" pitchFamily="34" charset="0"/>
                <a:ea typeface="Roboto Condensed" panose="02000000000000000000" pitchFamily="2" charset="0"/>
              </a:defRPr>
            </a:lvl1pPr>
          </a:lstStyle>
          <a:p>
            <a:r>
              <a:rPr lang="en-US"/>
              <a:t>Click to edit Master title style</a:t>
            </a:r>
          </a:p>
        </p:txBody>
      </p:sp>
      <p:sp>
        <p:nvSpPr>
          <p:cNvPr id="4" name="Content Placeholder 2">
            <a:extLst>
              <a:ext uri="{FF2B5EF4-FFF2-40B4-BE49-F238E27FC236}">
                <a16:creationId xmlns:a16="http://schemas.microsoft.com/office/drawing/2014/main" id="{D54C64EE-E619-7748-B1D6-845ABC066C8D}"/>
              </a:ext>
            </a:extLst>
          </p:cNvPr>
          <p:cNvSpPr>
            <a:spLocks noGrp="1"/>
          </p:cNvSpPr>
          <p:nvPr>
            <p:ph sz="half" idx="1"/>
          </p:nvPr>
        </p:nvSpPr>
        <p:spPr>
          <a:xfrm>
            <a:off x="848138" y="1437999"/>
            <a:ext cx="10283689" cy="4351338"/>
          </a:xfrm>
          <a:prstGeom prst="rect">
            <a:avLst/>
          </a:prstGeom>
        </p:spPr>
        <p:txBody>
          <a:bodyPr/>
          <a:lstStyle>
            <a:lvl1pPr marL="0" indent="0">
              <a:buNone/>
              <a:defRPr sz="2400" b="1" i="0">
                <a:latin typeface="Arial" panose="020B0604020202020204" pitchFamily="34"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a:t>Click to edit Master text styles</a:t>
            </a:r>
          </a:p>
        </p:txBody>
      </p:sp>
      <p:pic>
        <p:nvPicPr>
          <p:cNvPr id="14" name="Picture 13" descr="Icon&#10;&#10;Description automatically generated">
            <a:extLst>
              <a:ext uri="{FF2B5EF4-FFF2-40B4-BE49-F238E27FC236}">
                <a16:creationId xmlns:a16="http://schemas.microsoft.com/office/drawing/2014/main" id="{D0D0D127-499C-B71B-B869-EE8E34CBFED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46463" y="111517"/>
            <a:ext cx="1047079" cy="523540"/>
          </a:xfrm>
          <a:prstGeom prst="rect">
            <a:avLst/>
          </a:prstGeom>
        </p:spPr>
      </p:pic>
    </p:spTree>
    <p:extLst>
      <p:ext uri="{BB962C8B-B14F-4D97-AF65-F5344CB8AC3E}">
        <p14:creationId xmlns:p14="http://schemas.microsoft.com/office/powerpoint/2010/main" val="3550100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Layer - Protect">
    <p:spTree>
      <p:nvGrpSpPr>
        <p:cNvPr id="1" name=""/>
        <p:cNvGrpSpPr/>
        <p:nvPr/>
      </p:nvGrpSpPr>
      <p:grpSpPr>
        <a:xfrm>
          <a:off x="0" y="0"/>
          <a:ext cx="0" cy="0"/>
          <a:chOff x="0" y="0"/>
          <a:chExt cx="0" cy="0"/>
        </a:xfrm>
      </p:grpSpPr>
      <p:pic>
        <p:nvPicPr>
          <p:cNvPr id="20" name="Picture 19" descr="Icon&#10;&#10;Description automatically generated">
            <a:extLst>
              <a:ext uri="{FF2B5EF4-FFF2-40B4-BE49-F238E27FC236}">
                <a16:creationId xmlns:a16="http://schemas.microsoft.com/office/drawing/2014/main" id="{BCBF9D7D-AACD-1E80-CF9C-B9FCCEB75C9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46463" y="111517"/>
            <a:ext cx="1047079" cy="523540"/>
          </a:xfrm>
          <a:prstGeom prst="rect">
            <a:avLst/>
          </a:prstGeom>
        </p:spPr>
      </p:pic>
      <p:sp>
        <p:nvSpPr>
          <p:cNvPr id="3" name="Title Placeholder 1">
            <a:extLst>
              <a:ext uri="{FF2B5EF4-FFF2-40B4-BE49-F238E27FC236}">
                <a16:creationId xmlns:a16="http://schemas.microsoft.com/office/drawing/2014/main" id="{DAC53542-1BCE-5C4B-BA94-DF674F65794E}"/>
              </a:ext>
            </a:extLst>
          </p:cNvPr>
          <p:cNvSpPr>
            <a:spLocks noGrp="1"/>
          </p:cNvSpPr>
          <p:nvPr>
            <p:ph type="title"/>
          </p:nvPr>
        </p:nvSpPr>
        <p:spPr>
          <a:xfrm>
            <a:off x="1538867" y="0"/>
            <a:ext cx="8559285" cy="775252"/>
          </a:xfrm>
          <a:prstGeom prst="rect">
            <a:avLst/>
          </a:prstGeom>
        </p:spPr>
        <p:txBody>
          <a:bodyPr vert="horz" lIns="91440" tIns="45720" rIns="91440" bIns="45720" rtlCol="0" anchor="ctr">
            <a:noAutofit/>
          </a:bodyPr>
          <a:lstStyle>
            <a:lvl1pPr>
              <a:defRPr b="1" i="0">
                <a:solidFill>
                  <a:schemeClr val="accent3"/>
                </a:solidFill>
                <a:latin typeface="Arial Narrow" panose="020B0604020202020204" pitchFamily="34" charset="0"/>
                <a:ea typeface="Roboto Condensed" panose="02000000000000000000" pitchFamily="2" charset="0"/>
              </a:defRPr>
            </a:lvl1pPr>
          </a:lstStyle>
          <a:p>
            <a:r>
              <a:rPr lang="en-US"/>
              <a:t>Click to edit Master title style</a:t>
            </a:r>
          </a:p>
        </p:txBody>
      </p:sp>
      <p:sp>
        <p:nvSpPr>
          <p:cNvPr id="4" name="Content Placeholder 2">
            <a:extLst>
              <a:ext uri="{FF2B5EF4-FFF2-40B4-BE49-F238E27FC236}">
                <a16:creationId xmlns:a16="http://schemas.microsoft.com/office/drawing/2014/main" id="{D54C64EE-E619-7748-B1D6-845ABC066C8D}"/>
              </a:ext>
            </a:extLst>
          </p:cNvPr>
          <p:cNvSpPr>
            <a:spLocks noGrp="1"/>
          </p:cNvSpPr>
          <p:nvPr>
            <p:ph sz="half" idx="1"/>
          </p:nvPr>
        </p:nvSpPr>
        <p:spPr>
          <a:xfrm>
            <a:off x="848138" y="1437999"/>
            <a:ext cx="10283689" cy="4351338"/>
          </a:xfrm>
          <a:prstGeom prst="rect">
            <a:avLst/>
          </a:prstGeom>
        </p:spPr>
        <p:txBody>
          <a:bodyPr/>
          <a:lstStyle>
            <a:lvl1pPr marL="0" indent="0">
              <a:buNone/>
              <a:defRPr sz="2400" b="1" i="0">
                <a:latin typeface="Arial" panose="020B0604020202020204" pitchFamily="34"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a:t>Click to edit Master text styles</a:t>
            </a:r>
          </a:p>
        </p:txBody>
      </p:sp>
    </p:spTree>
    <p:extLst>
      <p:ext uri="{BB962C8B-B14F-4D97-AF65-F5344CB8AC3E}">
        <p14:creationId xmlns:p14="http://schemas.microsoft.com/office/powerpoint/2010/main" val="282379933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Layer - Bridge">
    <p:spTree>
      <p:nvGrpSpPr>
        <p:cNvPr id="1" name=""/>
        <p:cNvGrpSpPr/>
        <p:nvPr/>
      </p:nvGrpSpPr>
      <p:grpSpPr>
        <a:xfrm>
          <a:off x="0" y="0"/>
          <a:ext cx="0" cy="0"/>
          <a:chOff x="0" y="0"/>
          <a:chExt cx="0" cy="0"/>
        </a:xfrm>
      </p:grpSpPr>
      <p:pic>
        <p:nvPicPr>
          <p:cNvPr id="18" name="Picture 17" descr="Icon&#10;&#10;Description automatically generated with low confidence">
            <a:extLst>
              <a:ext uri="{FF2B5EF4-FFF2-40B4-BE49-F238E27FC236}">
                <a16:creationId xmlns:a16="http://schemas.microsoft.com/office/drawing/2014/main" id="{25EF7FCE-1AD3-9A5F-1151-2ACE8040BDE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46463" y="111517"/>
            <a:ext cx="1047079" cy="523540"/>
          </a:xfrm>
          <a:prstGeom prst="rect">
            <a:avLst/>
          </a:prstGeom>
        </p:spPr>
      </p:pic>
      <p:sp>
        <p:nvSpPr>
          <p:cNvPr id="3" name="Title Placeholder 1">
            <a:extLst>
              <a:ext uri="{FF2B5EF4-FFF2-40B4-BE49-F238E27FC236}">
                <a16:creationId xmlns:a16="http://schemas.microsoft.com/office/drawing/2014/main" id="{DAC53542-1BCE-5C4B-BA94-DF674F65794E}"/>
              </a:ext>
            </a:extLst>
          </p:cNvPr>
          <p:cNvSpPr>
            <a:spLocks noGrp="1"/>
          </p:cNvSpPr>
          <p:nvPr>
            <p:ph type="title"/>
          </p:nvPr>
        </p:nvSpPr>
        <p:spPr>
          <a:xfrm>
            <a:off x="1538867" y="0"/>
            <a:ext cx="8559285" cy="775252"/>
          </a:xfrm>
          <a:prstGeom prst="rect">
            <a:avLst/>
          </a:prstGeom>
        </p:spPr>
        <p:txBody>
          <a:bodyPr vert="horz" lIns="91440" tIns="45720" rIns="91440" bIns="45720" rtlCol="0" anchor="ctr">
            <a:noAutofit/>
          </a:bodyPr>
          <a:lstStyle>
            <a:lvl1pPr>
              <a:defRPr b="1" i="0">
                <a:solidFill>
                  <a:schemeClr val="accent3"/>
                </a:solidFill>
                <a:latin typeface="Arial Narrow" panose="020B0604020202020204" pitchFamily="34" charset="0"/>
                <a:ea typeface="Roboto Condensed" panose="02000000000000000000" pitchFamily="2" charset="0"/>
              </a:defRPr>
            </a:lvl1pPr>
          </a:lstStyle>
          <a:p>
            <a:r>
              <a:rPr lang="en-US"/>
              <a:t>Click to edit Master title style</a:t>
            </a:r>
          </a:p>
        </p:txBody>
      </p:sp>
      <p:sp>
        <p:nvSpPr>
          <p:cNvPr id="4" name="Content Placeholder 2">
            <a:extLst>
              <a:ext uri="{FF2B5EF4-FFF2-40B4-BE49-F238E27FC236}">
                <a16:creationId xmlns:a16="http://schemas.microsoft.com/office/drawing/2014/main" id="{D54C64EE-E619-7748-B1D6-845ABC066C8D}"/>
              </a:ext>
            </a:extLst>
          </p:cNvPr>
          <p:cNvSpPr>
            <a:spLocks noGrp="1"/>
          </p:cNvSpPr>
          <p:nvPr>
            <p:ph sz="half" idx="1"/>
          </p:nvPr>
        </p:nvSpPr>
        <p:spPr>
          <a:xfrm>
            <a:off x="848138" y="1437999"/>
            <a:ext cx="10283689" cy="4351338"/>
          </a:xfrm>
          <a:prstGeom prst="rect">
            <a:avLst/>
          </a:prstGeom>
        </p:spPr>
        <p:txBody>
          <a:bodyPr/>
          <a:lstStyle>
            <a:lvl1pPr marL="0" indent="0">
              <a:buNone/>
              <a:defRPr sz="2400" b="1" i="0">
                <a:latin typeface="Arial" panose="020B0604020202020204" pitchFamily="34"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a:t>Click to edit Master text styles</a:t>
            </a:r>
          </a:p>
        </p:txBody>
      </p:sp>
    </p:spTree>
    <p:extLst>
      <p:ext uri="{BB962C8B-B14F-4D97-AF65-F5344CB8AC3E}">
        <p14:creationId xmlns:p14="http://schemas.microsoft.com/office/powerpoint/2010/main" val="3771782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CF2E5D77-FA7D-8E42-94B4-3F1FD8463D1C}"/>
              </a:ext>
            </a:extLst>
          </p:cNvPr>
          <p:cNvSpPr>
            <a:spLocks noGrp="1"/>
          </p:cNvSpPr>
          <p:nvPr>
            <p:ph sz="half" idx="1"/>
          </p:nvPr>
        </p:nvSpPr>
        <p:spPr>
          <a:xfrm>
            <a:off x="309218" y="1080191"/>
            <a:ext cx="11233412" cy="808245"/>
          </a:xfrm>
          <a:prstGeom prst="rect">
            <a:avLst/>
          </a:prstGeom>
        </p:spPr>
        <p:txBody>
          <a:bodyPr/>
          <a:lstStyle>
            <a:lvl1pPr marL="0" indent="0">
              <a:buNone/>
              <a:defRPr sz="1600" b="1" i="0">
                <a:solidFill>
                  <a:schemeClr val="accent3"/>
                </a:solidFill>
                <a:latin typeface="Arial" panose="020B0604020202020204" pitchFamily="34" charset="0"/>
                <a:ea typeface="Roboto" panose="02000000000000000000" pitchFamily="2" charset="0"/>
              </a:defRPr>
            </a:lvl1pPr>
            <a:lvl2pPr marL="457200" indent="0">
              <a:buNone/>
              <a:defRPr sz="1600">
                <a:latin typeface="Roboto" panose="02000000000000000000" pitchFamily="2" charset="0"/>
                <a:ea typeface="Roboto" panose="02000000000000000000" pitchFamily="2" charset="0"/>
              </a:defRPr>
            </a:lvl2pPr>
            <a:lvl3pPr marL="914400" indent="0">
              <a:buNone/>
              <a:defRPr sz="1600">
                <a:latin typeface="Roboto" panose="02000000000000000000" pitchFamily="2" charset="0"/>
                <a:ea typeface="Roboto" panose="02000000000000000000" pitchFamily="2" charset="0"/>
              </a:defRPr>
            </a:lvl3pPr>
            <a:lvl4pPr marL="1371600" indent="0">
              <a:buNone/>
              <a:defRPr sz="1600">
                <a:latin typeface="Roboto" panose="02000000000000000000" pitchFamily="2" charset="0"/>
                <a:ea typeface="Roboto" panose="02000000000000000000" pitchFamily="2" charset="0"/>
              </a:defRPr>
            </a:lvl4pPr>
            <a:lvl5pPr marL="1828800" indent="0">
              <a:buNone/>
              <a:defRPr sz="1600">
                <a:latin typeface="Roboto" panose="02000000000000000000" pitchFamily="2" charset="0"/>
                <a:ea typeface="Roboto" panose="02000000000000000000" pitchFamily="2" charset="0"/>
              </a:defRPr>
            </a:lvl5pPr>
          </a:lstStyle>
          <a:p>
            <a:pPr lvl="0"/>
            <a:r>
              <a:rPr lang="en-US" dirty="0"/>
              <a:t>Click to edit Master text styles</a:t>
            </a:r>
          </a:p>
        </p:txBody>
      </p:sp>
      <p:sp>
        <p:nvSpPr>
          <p:cNvPr id="4" name="Title Placeholder 1">
            <a:extLst>
              <a:ext uri="{FF2B5EF4-FFF2-40B4-BE49-F238E27FC236}">
                <a16:creationId xmlns:a16="http://schemas.microsoft.com/office/drawing/2014/main" id="{6A2A8D77-14C8-8D48-8998-8400780AEA78}"/>
              </a:ext>
            </a:extLst>
          </p:cNvPr>
          <p:cNvSpPr>
            <a:spLocks noGrp="1"/>
          </p:cNvSpPr>
          <p:nvPr>
            <p:ph type="title"/>
          </p:nvPr>
        </p:nvSpPr>
        <p:spPr>
          <a:xfrm>
            <a:off x="309217" y="0"/>
            <a:ext cx="9788936" cy="775252"/>
          </a:xfrm>
          <a:prstGeom prst="rect">
            <a:avLst/>
          </a:prstGeom>
        </p:spPr>
        <p:txBody>
          <a:bodyPr vert="horz" lIns="91440" tIns="45720" rIns="91440" bIns="45720" rtlCol="0" anchor="ctr">
            <a:noAutofit/>
          </a:bodyPr>
          <a:lstStyle>
            <a:lvl1pPr>
              <a:defRPr b="1" i="0">
                <a:solidFill>
                  <a:schemeClr val="accent3"/>
                </a:solidFill>
                <a:latin typeface="Arial Narrow" panose="020B0604020202020204" pitchFamily="34" charset="0"/>
                <a:ea typeface="Roboto Condensed" panose="02000000000000000000" pitchFamily="2" charset="0"/>
              </a:defRPr>
            </a:lvl1pPr>
          </a:lstStyle>
          <a:p>
            <a:r>
              <a:rPr lang="en-US" dirty="0"/>
              <a:t>Click to edit Master title style</a:t>
            </a:r>
          </a:p>
        </p:txBody>
      </p:sp>
      <p:sp>
        <p:nvSpPr>
          <p:cNvPr id="5" name="Content Placeholder 2">
            <a:extLst>
              <a:ext uri="{FF2B5EF4-FFF2-40B4-BE49-F238E27FC236}">
                <a16:creationId xmlns:a16="http://schemas.microsoft.com/office/drawing/2014/main" id="{6B0D7D78-F5DF-2F4E-94DB-94A6D8143639}"/>
              </a:ext>
            </a:extLst>
          </p:cNvPr>
          <p:cNvSpPr>
            <a:spLocks noGrp="1"/>
          </p:cNvSpPr>
          <p:nvPr>
            <p:ph sz="half" idx="10"/>
          </p:nvPr>
        </p:nvSpPr>
        <p:spPr>
          <a:xfrm>
            <a:off x="848138" y="2193373"/>
            <a:ext cx="4002159" cy="4351338"/>
          </a:xfrm>
          <a:prstGeom prst="rect">
            <a:avLst/>
          </a:prstGeom>
        </p:spPr>
        <p:txBody>
          <a:bodyPr/>
          <a:lstStyle>
            <a:lvl1pPr marL="0" indent="0">
              <a:buNone/>
              <a:defRPr sz="2400" b="1" i="0">
                <a:latin typeface="Arial" panose="020B0604020202020204" pitchFamily="34"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dirty="0"/>
              <a:t>Click to edit Master</a:t>
            </a:r>
          </a:p>
        </p:txBody>
      </p:sp>
      <p:sp>
        <p:nvSpPr>
          <p:cNvPr id="3" name="Picture Placeholder 2">
            <a:extLst>
              <a:ext uri="{FF2B5EF4-FFF2-40B4-BE49-F238E27FC236}">
                <a16:creationId xmlns:a16="http://schemas.microsoft.com/office/drawing/2014/main" id="{0EFECC54-C31E-7842-996F-4FBBCEB719AE}"/>
              </a:ext>
              <a:ext uri="{C183D7F6-B498-43B3-948B-1728B52AA6E4}">
                <adec:decorative xmlns:adec="http://schemas.microsoft.com/office/drawing/2017/decorative" val="1"/>
              </a:ext>
            </a:extLst>
          </p:cNvPr>
          <p:cNvSpPr>
            <a:spLocks noGrp="1"/>
          </p:cNvSpPr>
          <p:nvPr>
            <p:ph type="pic" sz="quarter" idx="11" hasCustomPrompt="1"/>
          </p:nvPr>
        </p:nvSpPr>
        <p:spPr>
          <a:xfrm>
            <a:off x="5209117" y="2193925"/>
            <a:ext cx="6333067" cy="4351338"/>
          </a:xfrm>
          <a:prstGeom prst="rect">
            <a:avLst/>
          </a:prstGeom>
        </p:spPr>
        <p:txBody>
          <a:bodyPr/>
          <a:lstStyle>
            <a:lvl1pPr marL="0" indent="0">
              <a:buNone/>
              <a:defRPr sz="2000" b="1" i="0">
                <a:latin typeface="Arial" panose="020B0604020202020204" pitchFamily="34" charset="0"/>
                <a:ea typeface="Roboto" panose="02000000000000000000" pitchFamily="2" charset="0"/>
              </a:defRPr>
            </a:lvl1pPr>
          </a:lstStyle>
          <a:p>
            <a:r>
              <a:rPr lang="en-US" dirty="0"/>
              <a:t>Click icon to add image. Please refer to the </a:t>
            </a:r>
            <a:r>
              <a:rPr lang="en-US" dirty="0" err="1"/>
              <a:t>RxBenefits</a:t>
            </a:r>
            <a:r>
              <a:rPr lang="en-US" dirty="0"/>
              <a:t> Brand guide for suggestions on photography style.</a:t>
            </a:r>
          </a:p>
        </p:txBody>
      </p:sp>
    </p:spTree>
    <p:extLst>
      <p:ext uri="{BB962C8B-B14F-4D97-AF65-F5344CB8AC3E}">
        <p14:creationId xmlns:p14="http://schemas.microsoft.com/office/powerpoint/2010/main" val="167353005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Layer - Stop-loss">
    <p:spTree>
      <p:nvGrpSpPr>
        <p:cNvPr id="1" name=""/>
        <p:cNvGrpSpPr/>
        <p:nvPr/>
      </p:nvGrpSpPr>
      <p:grpSpPr>
        <a:xfrm>
          <a:off x="0" y="0"/>
          <a:ext cx="0" cy="0"/>
          <a:chOff x="0" y="0"/>
          <a:chExt cx="0" cy="0"/>
        </a:xfrm>
      </p:grpSpPr>
      <p:pic>
        <p:nvPicPr>
          <p:cNvPr id="22" name="Picture 21" descr="Icon&#10;&#10;Description automatically generated">
            <a:extLst>
              <a:ext uri="{FF2B5EF4-FFF2-40B4-BE49-F238E27FC236}">
                <a16:creationId xmlns:a16="http://schemas.microsoft.com/office/drawing/2014/main" id="{55974123-C7D9-2B43-DE2F-AAFF30374D4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46463" y="111517"/>
            <a:ext cx="1047079" cy="523540"/>
          </a:xfrm>
          <a:prstGeom prst="rect">
            <a:avLst/>
          </a:prstGeom>
        </p:spPr>
      </p:pic>
      <p:sp>
        <p:nvSpPr>
          <p:cNvPr id="3" name="Title Placeholder 1">
            <a:extLst>
              <a:ext uri="{FF2B5EF4-FFF2-40B4-BE49-F238E27FC236}">
                <a16:creationId xmlns:a16="http://schemas.microsoft.com/office/drawing/2014/main" id="{DAC53542-1BCE-5C4B-BA94-DF674F65794E}"/>
              </a:ext>
            </a:extLst>
          </p:cNvPr>
          <p:cNvSpPr>
            <a:spLocks noGrp="1"/>
          </p:cNvSpPr>
          <p:nvPr>
            <p:ph type="title"/>
          </p:nvPr>
        </p:nvSpPr>
        <p:spPr>
          <a:xfrm>
            <a:off x="1538867" y="0"/>
            <a:ext cx="8559285" cy="775252"/>
          </a:xfrm>
          <a:prstGeom prst="rect">
            <a:avLst/>
          </a:prstGeom>
        </p:spPr>
        <p:txBody>
          <a:bodyPr vert="horz" lIns="91440" tIns="45720" rIns="91440" bIns="45720" rtlCol="0" anchor="ctr">
            <a:noAutofit/>
          </a:bodyPr>
          <a:lstStyle>
            <a:lvl1pPr>
              <a:defRPr b="1" i="0">
                <a:solidFill>
                  <a:schemeClr val="accent3"/>
                </a:solidFill>
                <a:latin typeface="Arial Narrow" panose="020B0604020202020204" pitchFamily="34" charset="0"/>
                <a:ea typeface="Roboto Condensed" panose="02000000000000000000" pitchFamily="2" charset="0"/>
              </a:defRPr>
            </a:lvl1pPr>
          </a:lstStyle>
          <a:p>
            <a:r>
              <a:rPr lang="en-US"/>
              <a:t>Click to edit Master title style</a:t>
            </a:r>
          </a:p>
        </p:txBody>
      </p:sp>
      <p:sp>
        <p:nvSpPr>
          <p:cNvPr id="4" name="Content Placeholder 2">
            <a:extLst>
              <a:ext uri="{FF2B5EF4-FFF2-40B4-BE49-F238E27FC236}">
                <a16:creationId xmlns:a16="http://schemas.microsoft.com/office/drawing/2014/main" id="{D54C64EE-E619-7748-B1D6-845ABC066C8D}"/>
              </a:ext>
            </a:extLst>
          </p:cNvPr>
          <p:cNvSpPr>
            <a:spLocks noGrp="1"/>
          </p:cNvSpPr>
          <p:nvPr>
            <p:ph sz="half" idx="1"/>
          </p:nvPr>
        </p:nvSpPr>
        <p:spPr>
          <a:xfrm>
            <a:off x="848138" y="1437999"/>
            <a:ext cx="10283689" cy="4351338"/>
          </a:xfrm>
          <a:prstGeom prst="rect">
            <a:avLst/>
          </a:prstGeom>
        </p:spPr>
        <p:txBody>
          <a:bodyPr/>
          <a:lstStyle>
            <a:lvl1pPr marL="0" indent="0">
              <a:buNone/>
              <a:defRPr sz="2400" b="1" i="0">
                <a:latin typeface="Arial" panose="020B0604020202020204" pitchFamily="34"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a:t>Click to edit Master text styles</a:t>
            </a:r>
          </a:p>
        </p:txBody>
      </p:sp>
    </p:spTree>
    <p:extLst>
      <p:ext uri="{BB962C8B-B14F-4D97-AF65-F5344CB8AC3E}">
        <p14:creationId xmlns:p14="http://schemas.microsoft.com/office/powerpoint/2010/main" val="27325399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Layer - RxPA">
    <p:spTree>
      <p:nvGrpSpPr>
        <p:cNvPr id="1" name=""/>
        <p:cNvGrpSpPr/>
        <p:nvPr/>
      </p:nvGrpSpPr>
      <p:grpSpPr>
        <a:xfrm>
          <a:off x="0" y="0"/>
          <a:ext cx="0" cy="0"/>
          <a:chOff x="0" y="0"/>
          <a:chExt cx="0" cy="0"/>
        </a:xfrm>
      </p:grpSpPr>
      <p:pic>
        <p:nvPicPr>
          <p:cNvPr id="5" name="Picture 4" descr="Icon&#10;&#10;Description automatically generated">
            <a:extLst>
              <a:ext uri="{FF2B5EF4-FFF2-40B4-BE49-F238E27FC236}">
                <a16:creationId xmlns:a16="http://schemas.microsoft.com/office/drawing/2014/main" id="{5B93C7C3-B62C-2AFA-A326-9ADFB430E1F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46462" y="111517"/>
            <a:ext cx="1047079" cy="523540"/>
          </a:xfrm>
          <a:prstGeom prst="rect">
            <a:avLst/>
          </a:prstGeom>
        </p:spPr>
      </p:pic>
      <p:sp>
        <p:nvSpPr>
          <p:cNvPr id="3" name="Title Placeholder 1">
            <a:extLst>
              <a:ext uri="{FF2B5EF4-FFF2-40B4-BE49-F238E27FC236}">
                <a16:creationId xmlns:a16="http://schemas.microsoft.com/office/drawing/2014/main" id="{DAC53542-1BCE-5C4B-BA94-DF674F65794E}"/>
              </a:ext>
            </a:extLst>
          </p:cNvPr>
          <p:cNvSpPr>
            <a:spLocks noGrp="1"/>
          </p:cNvSpPr>
          <p:nvPr>
            <p:ph type="title"/>
          </p:nvPr>
        </p:nvSpPr>
        <p:spPr>
          <a:xfrm>
            <a:off x="1538867" y="0"/>
            <a:ext cx="8559285" cy="775252"/>
          </a:xfrm>
          <a:prstGeom prst="rect">
            <a:avLst/>
          </a:prstGeom>
        </p:spPr>
        <p:txBody>
          <a:bodyPr vert="horz" lIns="91440" tIns="45720" rIns="91440" bIns="45720" rtlCol="0" anchor="ctr">
            <a:noAutofit/>
          </a:bodyPr>
          <a:lstStyle>
            <a:lvl1pPr>
              <a:defRPr b="1" i="0">
                <a:solidFill>
                  <a:schemeClr val="accent3"/>
                </a:solidFill>
                <a:latin typeface="Arial Narrow" panose="020B0604020202020204" pitchFamily="34" charset="0"/>
                <a:ea typeface="Roboto Condensed" panose="02000000000000000000" pitchFamily="2" charset="0"/>
              </a:defRPr>
            </a:lvl1pPr>
          </a:lstStyle>
          <a:p>
            <a:r>
              <a:rPr lang="en-US"/>
              <a:t>Click to edit Master title style</a:t>
            </a:r>
          </a:p>
        </p:txBody>
      </p:sp>
      <p:sp>
        <p:nvSpPr>
          <p:cNvPr id="4" name="Content Placeholder 2">
            <a:extLst>
              <a:ext uri="{FF2B5EF4-FFF2-40B4-BE49-F238E27FC236}">
                <a16:creationId xmlns:a16="http://schemas.microsoft.com/office/drawing/2014/main" id="{D54C64EE-E619-7748-B1D6-845ABC066C8D}"/>
              </a:ext>
            </a:extLst>
          </p:cNvPr>
          <p:cNvSpPr>
            <a:spLocks noGrp="1"/>
          </p:cNvSpPr>
          <p:nvPr>
            <p:ph sz="half" idx="1"/>
          </p:nvPr>
        </p:nvSpPr>
        <p:spPr>
          <a:xfrm>
            <a:off x="848138" y="1437999"/>
            <a:ext cx="10283689" cy="4351338"/>
          </a:xfrm>
          <a:prstGeom prst="rect">
            <a:avLst/>
          </a:prstGeom>
        </p:spPr>
        <p:txBody>
          <a:bodyPr/>
          <a:lstStyle>
            <a:lvl1pPr marL="0" indent="0">
              <a:buNone/>
              <a:defRPr sz="2400" b="1" i="0">
                <a:latin typeface="Arial" panose="020B0604020202020204" pitchFamily="34"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a:t>Click to edit Master text styles</a:t>
            </a:r>
          </a:p>
        </p:txBody>
      </p:sp>
    </p:spTree>
    <p:extLst>
      <p:ext uri="{BB962C8B-B14F-4D97-AF65-F5344CB8AC3E}">
        <p14:creationId xmlns:p14="http://schemas.microsoft.com/office/powerpoint/2010/main" val="18288912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Layer - All">
    <p:spTree>
      <p:nvGrpSpPr>
        <p:cNvPr id="1" name=""/>
        <p:cNvGrpSpPr/>
        <p:nvPr/>
      </p:nvGrpSpPr>
      <p:grpSpPr>
        <a:xfrm>
          <a:off x="0" y="0"/>
          <a:ext cx="0" cy="0"/>
          <a:chOff x="0" y="0"/>
          <a:chExt cx="0" cy="0"/>
        </a:xfrm>
      </p:grpSpPr>
      <p:sp>
        <p:nvSpPr>
          <p:cNvPr id="3" name="Title Placeholder 1">
            <a:extLst>
              <a:ext uri="{FF2B5EF4-FFF2-40B4-BE49-F238E27FC236}">
                <a16:creationId xmlns:a16="http://schemas.microsoft.com/office/drawing/2014/main" id="{DAC53542-1BCE-5C4B-BA94-DF674F65794E}"/>
              </a:ext>
            </a:extLst>
          </p:cNvPr>
          <p:cNvSpPr>
            <a:spLocks noGrp="1"/>
          </p:cNvSpPr>
          <p:nvPr>
            <p:ph type="title"/>
          </p:nvPr>
        </p:nvSpPr>
        <p:spPr>
          <a:xfrm>
            <a:off x="1538867" y="0"/>
            <a:ext cx="8559285" cy="775252"/>
          </a:xfrm>
          <a:prstGeom prst="rect">
            <a:avLst/>
          </a:prstGeom>
        </p:spPr>
        <p:txBody>
          <a:bodyPr vert="horz" lIns="91440" tIns="45720" rIns="91440" bIns="45720" rtlCol="0" anchor="ctr">
            <a:noAutofit/>
          </a:bodyPr>
          <a:lstStyle>
            <a:lvl1pPr>
              <a:defRPr b="1" i="0">
                <a:solidFill>
                  <a:schemeClr val="accent3"/>
                </a:solidFill>
                <a:latin typeface="Arial Narrow" panose="020B0604020202020204" pitchFamily="34" charset="0"/>
                <a:ea typeface="Roboto Condensed" panose="02000000000000000000" pitchFamily="2" charset="0"/>
              </a:defRPr>
            </a:lvl1pPr>
          </a:lstStyle>
          <a:p>
            <a:r>
              <a:rPr lang="en-US"/>
              <a:t>Click to edit Master title style</a:t>
            </a:r>
          </a:p>
        </p:txBody>
      </p:sp>
      <p:sp>
        <p:nvSpPr>
          <p:cNvPr id="4" name="Content Placeholder 2">
            <a:extLst>
              <a:ext uri="{FF2B5EF4-FFF2-40B4-BE49-F238E27FC236}">
                <a16:creationId xmlns:a16="http://schemas.microsoft.com/office/drawing/2014/main" id="{D54C64EE-E619-7748-B1D6-845ABC066C8D}"/>
              </a:ext>
            </a:extLst>
          </p:cNvPr>
          <p:cNvSpPr>
            <a:spLocks noGrp="1"/>
          </p:cNvSpPr>
          <p:nvPr>
            <p:ph sz="half" idx="1"/>
          </p:nvPr>
        </p:nvSpPr>
        <p:spPr>
          <a:xfrm>
            <a:off x="848138" y="1437999"/>
            <a:ext cx="10283689" cy="4351338"/>
          </a:xfrm>
          <a:prstGeom prst="rect">
            <a:avLst/>
          </a:prstGeom>
        </p:spPr>
        <p:txBody>
          <a:bodyPr/>
          <a:lstStyle>
            <a:lvl1pPr marL="0" indent="0">
              <a:buNone/>
              <a:defRPr sz="2400" b="1" i="0">
                <a:latin typeface="Arial" panose="020B0604020202020204" pitchFamily="34"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a:t>Click to edit Master text styles</a:t>
            </a:r>
          </a:p>
        </p:txBody>
      </p:sp>
      <p:pic>
        <p:nvPicPr>
          <p:cNvPr id="24" name="Picture 23" descr="Icon&#10;&#10;Description automatically generated">
            <a:extLst>
              <a:ext uri="{FF2B5EF4-FFF2-40B4-BE49-F238E27FC236}">
                <a16:creationId xmlns:a16="http://schemas.microsoft.com/office/drawing/2014/main" id="{C8CE6BB7-5B1C-AA0A-94F7-1C91E8908FC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46463" y="111517"/>
            <a:ext cx="1047079" cy="523540"/>
          </a:xfrm>
          <a:prstGeom prst="rect">
            <a:avLst/>
          </a:prstGeom>
        </p:spPr>
      </p:pic>
    </p:spTree>
    <p:extLst>
      <p:ext uri="{BB962C8B-B14F-4D97-AF65-F5344CB8AC3E}">
        <p14:creationId xmlns:p14="http://schemas.microsoft.com/office/powerpoint/2010/main" val="235199726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6_Main slide">
    <p:spTree>
      <p:nvGrpSpPr>
        <p:cNvPr id="1" name=""/>
        <p:cNvGrpSpPr/>
        <p:nvPr/>
      </p:nvGrpSpPr>
      <p:grpSpPr>
        <a:xfrm>
          <a:off x="0" y="0"/>
          <a:ext cx="0" cy="0"/>
          <a:chOff x="0" y="0"/>
          <a:chExt cx="0" cy="0"/>
        </a:xfrm>
      </p:grpSpPr>
      <p:sp>
        <p:nvSpPr>
          <p:cNvPr id="3" name="Title Placeholder 1">
            <a:extLst>
              <a:ext uri="{FF2B5EF4-FFF2-40B4-BE49-F238E27FC236}">
                <a16:creationId xmlns:a16="http://schemas.microsoft.com/office/drawing/2014/main" id="{DAC53542-1BCE-5C4B-BA94-DF674F65794E}"/>
              </a:ext>
            </a:extLst>
          </p:cNvPr>
          <p:cNvSpPr>
            <a:spLocks noGrp="1"/>
          </p:cNvSpPr>
          <p:nvPr>
            <p:ph type="title"/>
          </p:nvPr>
        </p:nvSpPr>
        <p:spPr>
          <a:xfrm>
            <a:off x="1538867" y="0"/>
            <a:ext cx="8559285" cy="775252"/>
          </a:xfrm>
          <a:prstGeom prst="rect">
            <a:avLst/>
          </a:prstGeom>
        </p:spPr>
        <p:txBody>
          <a:bodyPr vert="horz" lIns="91440" tIns="45720" rIns="91440" bIns="45720" rtlCol="0" anchor="ctr">
            <a:noAutofit/>
          </a:bodyPr>
          <a:lstStyle>
            <a:lvl1pPr>
              <a:defRPr b="1" i="0">
                <a:solidFill>
                  <a:schemeClr val="accent3"/>
                </a:solidFill>
                <a:latin typeface="Arial Narrow" panose="020B0604020202020204" pitchFamily="34" charset="0"/>
                <a:ea typeface="Roboto Condensed" panose="02000000000000000000" pitchFamily="2" charset="0"/>
              </a:defRPr>
            </a:lvl1pPr>
          </a:lstStyle>
          <a:p>
            <a:r>
              <a:rPr lang="en-US"/>
              <a:t>Click to edit Master title style</a:t>
            </a:r>
          </a:p>
        </p:txBody>
      </p:sp>
      <p:sp>
        <p:nvSpPr>
          <p:cNvPr id="4" name="Content Placeholder 2">
            <a:extLst>
              <a:ext uri="{FF2B5EF4-FFF2-40B4-BE49-F238E27FC236}">
                <a16:creationId xmlns:a16="http://schemas.microsoft.com/office/drawing/2014/main" id="{D54C64EE-E619-7748-B1D6-845ABC066C8D}"/>
              </a:ext>
            </a:extLst>
          </p:cNvPr>
          <p:cNvSpPr>
            <a:spLocks noGrp="1"/>
          </p:cNvSpPr>
          <p:nvPr>
            <p:ph sz="half" idx="1"/>
          </p:nvPr>
        </p:nvSpPr>
        <p:spPr>
          <a:xfrm>
            <a:off x="848138" y="1437999"/>
            <a:ext cx="10283689" cy="4351338"/>
          </a:xfrm>
          <a:prstGeom prst="rect">
            <a:avLst/>
          </a:prstGeom>
        </p:spPr>
        <p:txBody>
          <a:bodyPr/>
          <a:lstStyle>
            <a:lvl1pPr marL="0" indent="0">
              <a:buNone/>
              <a:defRPr sz="2400" b="1" i="0">
                <a:latin typeface="Arial" panose="020B0604020202020204" pitchFamily="34"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a:t>Click to edit Master text styles</a:t>
            </a:r>
          </a:p>
        </p:txBody>
      </p:sp>
      <p:pic>
        <p:nvPicPr>
          <p:cNvPr id="14" name="Picture 13" descr="Icon&#10;&#10;Description automatically generated">
            <a:extLst>
              <a:ext uri="{FF2B5EF4-FFF2-40B4-BE49-F238E27FC236}">
                <a16:creationId xmlns:a16="http://schemas.microsoft.com/office/drawing/2014/main" id="{D0D0D127-499C-B71B-B869-EE8E34CBFED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46463" y="111517"/>
            <a:ext cx="1047079" cy="523540"/>
          </a:xfrm>
          <a:prstGeom prst="rect">
            <a:avLst/>
          </a:prstGeom>
        </p:spPr>
      </p:pic>
      <p:pic>
        <p:nvPicPr>
          <p:cNvPr id="16" name="Picture 15" descr="Icon&#10;&#10;Description automatically generated">
            <a:extLst>
              <a:ext uri="{FF2B5EF4-FFF2-40B4-BE49-F238E27FC236}">
                <a16:creationId xmlns:a16="http://schemas.microsoft.com/office/drawing/2014/main" id="{A302FBAD-78AF-80F1-2799-6E86853405EA}"/>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46463" y="111517"/>
            <a:ext cx="1047079" cy="523540"/>
          </a:xfrm>
          <a:prstGeom prst="rect">
            <a:avLst/>
          </a:prstGeom>
        </p:spPr>
      </p:pic>
      <p:pic>
        <p:nvPicPr>
          <p:cNvPr id="18" name="Picture 17" descr="Icon&#10;&#10;Description automatically generated with low confidence">
            <a:extLst>
              <a:ext uri="{FF2B5EF4-FFF2-40B4-BE49-F238E27FC236}">
                <a16:creationId xmlns:a16="http://schemas.microsoft.com/office/drawing/2014/main" id="{25EF7FCE-1AD3-9A5F-1151-2ACE8040BDE2}"/>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246463" y="111517"/>
            <a:ext cx="1047079" cy="523540"/>
          </a:xfrm>
          <a:prstGeom prst="rect">
            <a:avLst/>
          </a:prstGeom>
        </p:spPr>
      </p:pic>
      <p:pic>
        <p:nvPicPr>
          <p:cNvPr id="20" name="Picture 19" descr="Icon&#10;&#10;Description automatically generated">
            <a:extLst>
              <a:ext uri="{FF2B5EF4-FFF2-40B4-BE49-F238E27FC236}">
                <a16:creationId xmlns:a16="http://schemas.microsoft.com/office/drawing/2014/main" id="{BCBF9D7D-AACD-1E80-CF9C-B9FCCEB75C94}"/>
              </a:ext>
            </a:extLst>
          </p:cNvPr>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246463" y="111517"/>
            <a:ext cx="1047079" cy="523540"/>
          </a:xfrm>
          <a:prstGeom prst="rect">
            <a:avLst/>
          </a:prstGeom>
        </p:spPr>
      </p:pic>
      <p:pic>
        <p:nvPicPr>
          <p:cNvPr id="22" name="Picture 21" descr="Icon&#10;&#10;Description automatically generated">
            <a:extLst>
              <a:ext uri="{FF2B5EF4-FFF2-40B4-BE49-F238E27FC236}">
                <a16:creationId xmlns:a16="http://schemas.microsoft.com/office/drawing/2014/main" id="{55974123-C7D9-2B43-DE2F-AAFF30374D4B}"/>
              </a:ext>
            </a:extLst>
          </p:cNvPr>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246463" y="111517"/>
            <a:ext cx="1047079" cy="523540"/>
          </a:xfrm>
          <a:prstGeom prst="rect">
            <a:avLst/>
          </a:prstGeom>
        </p:spPr>
      </p:pic>
      <p:pic>
        <p:nvPicPr>
          <p:cNvPr id="24" name="Picture 23" descr="Icon&#10;&#10;Description automatically generated">
            <a:extLst>
              <a:ext uri="{FF2B5EF4-FFF2-40B4-BE49-F238E27FC236}">
                <a16:creationId xmlns:a16="http://schemas.microsoft.com/office/drawing/2014/main" id="{C8CE6BB7-5B1C-AA0A-94F7-1C91E8908FCD}"/>
              </a:ext>
            </a:extLst>
          </p:cNvPr>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246463" y="111517"/>
            <a:ext cx="1047079" cy="523540"/>
          </a:xfrm>
          <a:prstGeom prst="rect">
            <a:avLst/>
          </a:prstGeom>
        </p:spPr>
      </p:pic>
    </p:spTree>
    <p:extLst>
      <p:ext uri="{BB962C8B-B14F-4D97-AF65-F5344CB8AC3E}">
        <p14:creationId xmlns:p14="http://schemas.microsoft.com/office/powerpoint/2010/main" val="97584731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Main + Detail copy">
    <p:spTree>
      <p:nvGrpSpPr>
        <p:cNvPr id="1" name=""/>
        <p:cNvGrpSpPr/>
        <p:nvPr/>
      </p:nvGrpSpPr>
      <p:grpSpPr>
        <a:xfrm>
          <a:off x="0" y="0"/>
          <a:ext cx="0" cy="0"/>
          <a:chOff x="0" y="0"/>
          <a:chExt cx="0" cy="0"/>
        </a:xfrm>
      </p:grpSpPr>
      <p:sp>
        <p:nvSpPr>
          <p:cNvPr id="13" name="Content Placeholder 2">
            <a:extLst>
              <a:ext uri="{FF2B5EF4-FFF2-40B4-BE49-F238E27FC236}">
                <a16:creationId xmlns:a16="http://schemas.microsoft.com/office/drawing/2014/main" id="{0E381C81-D082-1642-A7FD-C0057DB5FD22}"/>
              </a:ext>
            </a:extLst>
          </p:cNvPr>
          <p:cNvSpPr>
            <a:spLocks noGrp="1"/>
          </p:cNvSpPr>
          <p:nvPr>
            <p:ph sz="half" idx="10"/>
          </p:nvPr>
        </p:nvSpPr>
        <p:spPr>
          <a:xfrm>
            <a:off x="309218" y="1080191"/>
            <a:ext cx="11233412" cy="808245"/>
          </a:xfrm>
          <a:prstGeom prst="rect">
            <a:avLst/>
          </a:prstGeom>
        </p:spPr>
        <p:txBody>
          <a:bodyPr/>
          <a:lstStyle>
            <a:lvl1pPr marL="0" indent="0">
              <a:buNone/>
              <a:defRPr sz="1600" b="1" i="0">
                <a:solidFill>
                  <a:schemeClr val="accent3"/>
                </a:solidFill>
                <a:latin typeface="Arial" panose="020B0604020202020204" pitchFamily="34" charset="0"/>
                <a:ea typeface="Roboto" panose="02000000000000000000" pitchFamily="2" charset="0"/>
              </a:defRPr>
            </a:lvl1pPr>
            <a:lvl2pPr marL="457200" indent="0">
              <a:buNone/>
              <a:defRPr sz="1600">
                <a:latin typeface="Roboto" panose="02000000000000000000" pitchFamily="2" charset="0"/>
                <a:ea typeface="Roboto" panose="02000000000000000000" pitchFamily="2" charset="0"/>
              </a:defRPr>
            </a:lvl2pPr>
            <a:lvl3pPr marL="914400" indent="0">
              <a:buNone/>
              <a:defRPr sz="1600">
                <a:latin typeface="Roboto" panose="02000000000000000000" pitchFamily="2" charset="0"/>
                <a:ea typeface="Roboto" panose="02000000000000000000" pitchFamily="2" charset="0"/>
              </a:defRPr>
            </a:lvl3pPr>
            <a:lvl4pPr marL="1371600" indent="0">
              <a:buNone/>
              <a:defRPr sz="1600">
                <a:latin typeface="Roboto" panose="02000000000000000000" pitchFamily="2" charset="0"/>
                <a:ea typeface="Roboto" panose="02000000000000000000" pitchFamily="2" charset="0"/>
              </a:defRPr>
            </a:lvl4pPr>
            <a:lvl5pPr marL="1828800" indent="0">
              <a:buNone/>
              <a:defRPr sz="1600">
                <a:latin typeface="Roboto" panose="02000000000000000000" pitchFamily="2" charset="0"/>
                <a:ea typeface="Roboto" panose="02000000000000000000" pitchFamily="2" charset="0"/>
              </a:defRPr>
            </a:lvl5pPr>
          </a:lstStyle>
          <a:p>
            <a:pPr lvl="0"/>
            <a:r>
              <a:rPr lang="en-US"/>
              <a:t>Click to edit Master text styles</a:t>
            </a:r>
          </a:p>
        </p:txBody>
      </p:sp>
      <p:sp>
        <p:nvSpPr>
          <p:cNvPr id="7" name="Title Placeholder 1">
            <a:extLst>
              <a:ext uri="{FF2B5EF4-FFF2-40B4-BE49-F238E27FC236}">
                <a16:creationId xmlns:a16="http://schemas.microsoft.com/office/drawing/2014/main" id="{3E5A8EC5-695E-DF40-87CE-FD2D846B4F69}"/>
              </a:ext>
            </a:extLst>
          </p:cNvPr>
          <p:cNvSpPr>
            <a:spLocks noGrp="1"/>
          </p:cNvSpPr>
          <p:nvPr>
            <p:ph type="title"/>
          </p:nvPr>
        </p:nvSpPr>
        <p:spPr>
          <a:xfrm>
            <a:off x="309217" y="0"/>
            <a:ext cx="9788936" cy="775252"/>
          </a:xfrm>
          <a:prstGeom prst="rect">
            <a:avLst/>
          </a:prstGeom>
        </p:spPr>
        <p:txBody>
          <a:bodyPr vert="horz" lIns="91440" tIns="45720" rIns="91440" bIns="45720" rtlCol="0" anchor="ctr">
            <a:noAutofit/>
          </a:bodyPr>
          <a:lstStyle>
            <a:lvl1pPr>
              <a:defRPr b="1" i="0">
                <a:solidFill>
                  <a:schemeClr val="accent3"/>
                </a:solidFill>
                <a:latin typeface="Arial Narrow" panose="020B0604020202020204" pitchFamily="34" charset="0"/>
                <a:ea typeface="Roboto Condensed" panose="02000000000000000000" pitchFamily="2" charset="0"/>
              </a:defRPr>
            </a:lvl1pPr>
          </a:lstStyle>
          <a:p>
            <a:r>
              <a:rPr lang="en-US"/>
              <a:t>Click to edit Master title style</a:t>
            </a:r>
          </a:p>
        </p:txBody>
      </p:sp>
      <p:sp>
        <p:nvSpPr>
          <p:cNvPr id="8" name="Content Placeholder 2">
            <a:extLst>
              <a:ext uri="{FF2B5EF4-FFF2-40B4-BE49-F238E27FC236}">
                <a16:creationId xmlns:a16="http://schemas.microsoft.com/office/drawing/2014/main" id="{797B5521-6443-E847-8369-C4F303E14A57}"/>
              </a:ext>
            </a:extLst>
          </p:cNvPr>
          <p:cNvSpPr>
            <a:spLocks noGrp="1"/>
          </p:cNvSpPr>
          <p:nvPr>
            <p:ph sz="half" idx="1"/>
          </p:nvPr>
        </p:nvSpPr>
        <p:spPr>
          <a:xfrm>
            <a:off x="848138" y="2193373"/>
            <a:ext cx="10283689" cy="4351338"/>
          </a:xfrm>
          <a:prstGeom prst="rect">
            <a:avLst/>
          </a:prstGeom>
        </p:spPr>
        <p:txBody>
          <a:bodyPr/>
          <a:lstStyle>
            <a:lvl1pPr marL="0" indent="0">
              <a:buNone/>
              <a:defRPr sz="2400" b="1" i="0">
                <a:latin typeface="Arial" panose="020B0604020202020204" pitchFamily="34"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a:t>Click to edit Master text styles</a:t>
            </a:r>
          </a:p>
        </p:txBody>
      </p:sp>
    </p:spTree>
    <p:extLst>
      <p:ext uri="{BB962C8B-B14F-4D97-AF65-F5344CB8AC3E}">
        <p14:creationId xmlns:p14="http://schemas.microsoft.com/office/powerpoint/2010/main" val="401272699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CF2E5D77-FA7D-8E42-94B4-3F1FD8463D1C}"/>
              </a:ext>
            </a:extLst>
          </p:cNvPr>
          <p:cNvSpPr>
            <a:spLocks noGrp="1"/>
          </p:cNvSpPr>
          <p:nvPr>
            <p:ph sz="half" idx="1"/>
          </p:nvPr>
        </p:nvSpPr>
        <p:spPr>
          <a:xfrm>
            <a:off x="309218" y="1080191"/>
            <a:ext cx="11233412" cy="808245"/>
          </a:xfrm>
          <a:prstGeom prst="rect">
            <a:avLst/>
          </a:prstGeom>
        </p:spPr>
        <p:txBody>
          <a:bodyPr/>
          <a:lstStyle>
            <a:lvl1pPr marL="0" indent="0">
              <a:buNone/>
              <a:defRPr sz="1600" b="1" i="0">
                <a:solidFill>
                  <a:schemeClr val="accent3"/>
                </a:solidFill>
                <a:latin typeface="Arial" panose="020B0604020202020204" pitchFamily="34" charset="0"/>
                <a:ea typeface="Roboto" panose="02000000000000000000" pitchFamily="2" charset="0"/>
              </a:defRPr>
            </a:lvl1pPr>
            <a:lvl2pPr marL="457200" indent="0">
              <a:buNone/>
              <a:defRPr sz="1600">
                <a:latin typeface="Roboto" panose="02000000000000000000" pitchFamily="2" charset="0"/>
                <a:ea typeface="Roboto" panose="02000000000000000000" pitchFamily="2" charset="0"/>
              </a:defRPr>
            </a:lvl2pPr>
            <a:lvl3pPr marL="914400" indent="0">
              <a:buNone/>
              <a:defRPr sz="1600">
                <a:latin typeface="Roboto" panose="02000000000000000000" pitchFamily="2" charset="0"/>
                <a:ea typeface="Roboto" panose="02000000000000000000" pitchFamily="2" charset="0"/>
              </a:defRPr>
            </a:lvl3pPr>
            <a:lvl4pPr marL="1371600" indent="0">
              <a:buNone/>
              <a:defRPr sz="1600">
                <a:latin typeface="Roboto" panose="02000000000000000000" pitchFamily="2" charset="0"/>
                <a:ea typeface="Roboto" panose="02000000000000000000" pitchFamily="2" charset="0"/>
              </a:defRPr>
            </a:lvl4pPr>
            <a:lvl5pPr marL="1828800" indent="0">
              <a:buNone/>
              <a:defRPr sz="1600">
                <a:latin typeface="Roboto" panose="02000000000000000000" pitchFamily="2" charset="0"/>
                <a:ea typeface="Roboto" panose="02000000000000000000" pitchFamily="2" charset="0"/>
              </a:defRPr>
            </a:lvl5pPr>
          </a:lstStyle>
          <a:p>
            <a:pPr lvl="0"/>
            <a:r>
              <a:rPr lang="en-US"/>
              <a:t>Click to edit Master text styles</a:t>
            </a:r>
          </a:p>
        </p:txBody>
      </p:sp>
      <p:sp>
        <p:nvSpPr>
          <p:cNvPr id="4" name="Title Placeholder 1">
            <a:extLst>
              <a:ext uri="{FF2B5EF4-FFF2-40B4-BE49-F238E27FC236}">
                <a16:creationId xmlns:a16="http://schemas.microsoft.com/office/drawing/2014/main" id="{6A2A8D77-14C8-8D48-8998-8400780AEA78}"/>
              </a:ext>
            </a:extLst>
          </p:cNvPr>
          <p:cNvSpPr>
            <a:spLocks noGrp="1"/>
          </p:cNvSpPr>
          <p:nvPr>
            <p:ph type="title"/>
          </p:nvPr>
        </p:nvSpPr>
        <p:spPr>
          <a:xfrm>
            <a:off x="309217" y="0"/>
            <a:ext cx="9788936" cy="775252"/>
          </a:xfrm>
          <a:prstGeom prst="rect">
            <a:avLst/>
          </a:prstGeom>
        </p:spPr>
        <p:txBody>
          <a:bodyPr vert="horz" lIns="91440" tIns="45720" rIns="91440" bIns="45720" rtlCol="0" anchor="ctr">
            <a:noAutofit/>
          </a:bodyPr>
          <a:lstStyle>
            <a:lvl1pPr>
              <a:defRPr b="1" i="0">
                <a:solidFill>
                  <a:schemeClr val="accent3"/>
                </a:solidFill>
                <a:latin typeface="Arial Narrow" panose="020B0604020202020204" pitchFamily="34" charset="0"/>
                <a:ea typeface="Roboto Condensed" panose="02000000000000000000" pitchFamily="2" charset="0"/>
              </a:defRPr>
            </a:lvl1pPr>
          </a:lstStyle>
          <a:p>
            <a:r>
              <a:rPr lang="en-US"/>
              <a:t>Click to edit Master title style</a:t>
            </a:r>
          </a:p>
        </p:txBody>
      </p:sp>
      <p:sp>
        <p:nvSpPr>
          <p:cNvPr id="5" name="Content Placeholder 2">
            <a:extLst>
              <a:ext uri="{FF2B5EF4-FFF2-40B4-BE49-F238E27FC236}">
                <a16:creationId xmlns:a16="http://schemas.microsoft.com/office/drawing/2014/main" id="{6B0D7D78-F5DF-2F4E-94DB-94A6D8143639}"/>
              </a:ext>
            </a:extLst>
          </p:cNvPr>
          <p:cNvSpPr>
            <a:spLocks noGrp="1"/>
          </p:cNvSpPr>
          <p:nvPr>
            <p:ph sz="half" idx="10"/>
          </p:nvPr>
        </p:nvSpPr>
        <p:spPr>
          <a:xfrm>
            <a:off x="848138" y="2193373"/>
            <a:ext cx="4002159" cy="4351338"/>
          </a:xfrm>
          <a:prstGeom prst="rect">
            <a:avLst/>
          </a:prstGeom>
        </p:spPr>
        <p:txBody>
          <a:bodyPr/>
          <a:lstStyle>
            <a:lvl1pPr marL="0" indent="0">
              <a:buNone/>
              <a:defRPr sz="2400" b="1" i="0">
                <a:latin typeface="Arial" panose="020B0604020202020204" pitchFamily="34"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a:t>Click to edit Master</a:t>
            </a:r>
          </a:p>
        </p:txBody>
      </p:sp>
      <p:sp>
        <p:nvSpPr>
          <p:cNvPr id="3" name="Picture Placeholder 2">
            <a:extLst>
              <a:ext uri="{FF2B5EF4-FFF2-40B4-BE49-F238E27FC236}">
                <a16:creationId xmlns:a16="http://schemas.microsoft.com/office/drawing/2014/main" id="{0EFECC54-C31E-7842-996F-4FBBCEB719AE}"/>
              </a:ext>
              <a:ext uri="{C183D7F6-B498-43B3-948B-1728B52AA6E4}">
                <adec:decorative xmlns:adec="http://schemas.microsoft.com/office/drawing/2017/decorative" val="1"/>
              </a:ext>
            </a:extLst>
          </p:cNvPr>
          <p:cNvSpPr>
            <a:spLocks noGrp="1"/>
          </p:cNvSpPr>
          <p:nvPr>
            <p:ph type="pic" sz="quarter" idx="11" hasCustomPrompt="1"/>
          </p:nvPr>
        </p:nvSpPr>
        <p:spPr>
          <a:xfrm>
            <a:off x="5209117" y="2193925"/>
            <a:ext cx="6333067" cy="4351338"/>
          </a:xfrm>
          <a:prstGeom prst="rect">
            <a:avLst/>
          </a:prstGeom>
        </p:spPr>
        <p:txBody>
          <a:bodyPr/>
          <a:lstStyle>
            <a:lvl1pPr marL="0" indent="0">
              <a:buNone/>
              <a:defRPr sz="2000" b="1" i="0">
                <a:latin typeface="Arial" panose="020B0604020202020204" pitchFamily="34" charset="0"/>
                <a:ea typeface="Roboto" panose="02000000000000000000" pitchFamily="2" charset="0"/>
              </a:defRPr>
            </a:lvl1pPr>
          </a:lstStyle>
          <a:p>
            <a:r>
              <a:rPr lang="en-US"/>
              <a:t>Click icon to add image. Please refer to the </a:t>
            </a:r>
            <a:r>
              <a:rPr lang="en-US" err="1"/>
              <a:t>RxBenefits</a:t>
            </a:r>
            <a:r>
              <a:rPr lang="en-US"/>
              <a:t> Brand guide for suggestions on photography style.</a:t>
            </a:r>
          </a:p>
        </p:txBody>
      </p:sp>
    </p:spTree>
    <p:extLst>
      <p:ext uri="{BB962C8B-B14F-4D97-AF65-F5344CB8AC3E}">
        <p14:creationId xmlns:p14="http://schemas.microsoft.com/office/powerpoint/2010/main" val="134166980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cSld name="Presentation Title - 1 presenter">
    <p:bg>
      <p:bgPr>
        <a:solidFill>
          <a:schemeClr val="bg1"/>
        </a:solidFill>
        <a:effectLst/>
      </p:bgPr>
    </p:bg>
    <p:spTree>
      <p:nvGrpSpPr>
        <p:cNvPr id="1" name=""/>
        <p:cNvGrpSpPr/>
        <p:nvPr/>
      </p:nvGrpSpPr>
      <p:grpSpPr>
        <a:xfrm>
          <a:off x="0" y="0"/>
          <a:ext cx="0" cy="0"/>
          <a:chOff x="0" y="0"/>
          <a:chExt cx="0" cy="0"/>
        </a:xfrm>
      </p:grpSpPr>
      <p:sp>
        <p:nvSpPr>
          <p:cNvPr id="2" name="Title 1" descr="This is the title copy section for 3 lines use the 2 or 1 line options if the title is smaller&#10;">
            <a:extLst>
              <a:ext uri="{FF2B5EF4-FFF2-40B4-BE49-F238E27FC236}">
                <a16:creationId xmlns:a16="http://schemas.microsoft.com/office/drawing/2014/main" id="{37AE5519-E3E4-FA4C-8403-3E9A3863E1DE}"/>
              </a:ext>
              <a:ext uri="{C183D7F6-B498-43B3-948B-1728B52AA6E4}">
                <adec:decorative xmlns:adec="http://schemas.microsoft.com/office/drawing/2017/decorative" val="0"/>
              </a:ext>
            </a:extLst>
          </p:cNvPr>
          <p:cNvSpPr>
            <a:spLocks noGrp="1"/>
          </p:cNvSpPr>
          <p:nvPr>
            <p:ph type="title" hasCustomPrompt="1"/>
          </p:nvPr>
        </p:nvSpPr>
        <p:spPr>
          <a:xfrm>
            <a:off x="1378262" y="2044068"/>
            <a:ext cx="7964521" cy="1948932"/>
          </a:xfrm>
          <a:prstGeom prst="rect">
            <a:avLst/>
          </a:prstGeom>
        </p:spPr>
        <p:txBody>
          <a:bodyPr anchor="t"/>
          <a:lstStyle>
            <a:lvl1pPr algn="l">
              <a:defRPr sz="4500" b="1" i="0">
                <a:solidFill>
                  <a:srgbClr val="004094"/>
                </a:solidFill>
                <a:latin typeface="Arial" panose="020B0604020202020204" pitchFamily="34" charset="0"/>
              </a:defRPr>
            </a:lvl1pPr>
          </a:lstStyle>
          <a:p>
            <a:r>
              <a:rPr lang="en-US"/>
              <a:t>Presentation title. Keep it short and sweet.</a:t>
            </a:r>
          </a:p>
        </p:txBody>
      </p:sp>
      <p:sp>
        <p:nvSpPr>
          <p:cNvPr id="3" name="Text Placeholder 2">
            <a:extLst>
              <a:ext uri="{FF2B5EF4-FFF2-40B4-BE49-F238E27FC236}">
                <a16:creationId xmlns:a16="http://schemas.microsoft.com/office/drawing/2014/main" id="{88C122AA-3124-4148-B97B-8C28A193E7AB}"/>
              </a:ext>
            </a:extLst>
          </p:cNvPr>
          <p:cNvSpPr>
            <a:spLocks noGrp="1"/>
          </p:cNvSpPr>
          <p:nvPr>
            <p:ph type="body" idx="1" hasCustomPrompt="1"/>
          </p:nvPr>
        </p:nvSpPr>
        <p:spPr>
          <a:xfrm>
            <a:off x="1378263" y="4245670"/>
            <a:ext cx="4174400" cy="326331"/>
          </a:xfrm>
          <a:prstGeom prst="rect">
            <a:avLst/>
          </a:prstGeom>
        </p:spPr>
        <p:txBody>
          <a:bodyPr/>
          <a:lstStyle>
            <a:lvl1pPr marL="0" indent="0" algn="l">
              <a:buNone/>
              <a:defRPr sz="1800" b="1" i="0">
                <a:solidFill>
                  <a:srgbClr val="00995D"/>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a:t>Presenter Name</a:t>
            </a:r>
            <a:br>
              <a:rPr lang="en-US"/>
            </a:br>
            <a:endParaRPr lang="en-US"/>
          </a:p>
        </p:txBody>
      </p:sp>
      <p:sp>
        <p:nvSpPr>
          <p:cNvPr id="9" name="Rounded Rectangle 8">
            <a:extLst>
              <a:ext uri="{FF2B5EF4-FFF2-40B4-BE49-F238E27FC236}">
                <a16:creationId xmlns:a16="http://schemas.microsoft.com/office/drawing/2014/main" id="{59F0FA48-1949-5145-AB73-58B5E4E5321F}"/>
              </a:ext>
            </a:extLst>
          </p:cNvPr>
          <p:cNvSpPr/>
          <p:nvPr/>
        </p:nvSpPr>
        <p:spPr>
          <a:xfrm>
            <a:off x="758284" y="2044068"/>
            <a:ext cx="211875" cy="2839592"/>
          </a:xfrm>
          <a:prstGeom prst="roundRect">
            <a:avLst>
              <a:gd name="adj" fmla="val 50000"/>
            </a:avLst>
          </a:prstGeom>
          <a:solidFill>
            <a:srgbClr val="009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Text Placeholder 2">
            <a:extLst>
              <a:ext uri="{FF2B5EF4-FFF2-40B4-BE49-F238E27FC236}">
                <a16:creationId xmlns:a16="http://schemas.microsoft.com/office/drawing/2014/main" id="{B11AEE5D-5678-FB4C-A813-49577D97F218}"/>
              </a:ext>
            </a:extLst>
          </p:cNvPr>
          <p:cNvSpPr>
            <a:spLocks noGrp="1"/>
          </p:cNvSpPr>
          <p:nvPr>
            <p:ph type="body" idx="10" hasCustomPrompt="1"/>
          </p:nvPr>
        </p:nvSpPr>
        <p:spPr>
          <a:xfrm>
            <a:off x="7272568" y="4245670"/>
            <a:ext cx="4174400" cy="637991"/>
          </a:xfrm>
          <a:prstGeom prst="rect">
            <a:avLst/>
          </a:prstGeom>
        </p:spPr>
        <p:txBody>
          <a:bodyPr/>
          <a:lstStyle>
            <a:lvl1pPr marL="0" indent="0" algn="l">
              <a:buNone/>
              <a:defRPr sz="1800" b="1" i="0">
                <a:solidFill>
                  <a:schemeClr val="accent3"/>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a:t>xx/xx/</a:t>
            </a:r>
            <a:r>
              <a:rPr lang="en-US" err="1"/>
              <a:t>xxxx</a:t>
            </a:r>
            <a:endParaRPr lang="en-US"/>
          </a:p>
          <a:p>
            <a:pPr lvl="0"/>
            <a:endParaRPr lang="en-US"/>
          </a:p>
        </p:txBody>
      </p:sp>
      <p:sp>
        <p:nvSpPr>
          <p:cNvPr id="7" name="Text Placeholder 2">
            <a:extLst>
              <a:ext uri="{FF2B5EF4-FFF2-40B4-BE49-F238E27FC236}">
                <a16:creationId xmlns:a16="http://schemas.microsoft.com/office/drawing/2014/main" id="{F2C77859-1075-9E4E-A071-5693D2B4879C}"/>
              </a:ext>
            </a:extLst>
          </p:cNvPr>
          <p:cNvSpPr>
            <a:spLocks noGrp="1"/>
          </p:cNvSpPr>
          <p:nvPr>
            <p:ph type="body" idx="11" hasCustomPrompt="1"/>
          </p:nvPr>
        </p:nvSpPr>
        <p:spPr>
          <a:xfrm>
            <a:off x="1378263" y="4573661"/>
            <a:ext cx="4174400" cy="326331"/>
          </a:xfrm>
          <a:prstGeom prst="rect">
            <a:avLst/>
          </a:prstGeom>
        </p:spPr>
        <p:txBody>
          <a:bodyPr/>
          <a:lstStyle>
            <a:lvl1pPr marL="0" indent="0" algn="l">
              <a:buNone/>
              <a:defRPr sz="1600" b="1" i="0">
                <a:solidFill>
                  <a:srgbClr val="00995D"/>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a:t>Presenter Title</a:t>
            </a:r>
          </a:p>
        </p:txBody>
      </p:sp>
      <p:sp>
        <p:nvSpPr>
          <p:cNvPr id="4" name="Rectangle 3">
            <a:extLst>
              <a:ext uri="{FF2B5EF4-FFF2-40B4-BE49-F238E27FC236}">
                <a16:creationId xmlns:a16="http://schemas.microsoft.com/office/drawing/2014/main" id="{31C31365-E0C9-1743-8E78-C078443DC126}"/>
              </a:ext>
            </a:extLst>
          </p:cNvPr>
          <p:cNvSpPr/>
          <p:nvPr userDrawn="1"/>
        </p:nvSpPr>
        <p:spPr>
          <a:xfrm>
            <a:off x="8786191" y="139148"/>
            <a:ext cx="3087757" cy="5527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0" name="Picture 9">
            <a:extLst>
              <a:ext uri="{FF2B5EF4-FFF2-40B4-BE49-F238E27FC236}">
                <a16:creationId xmlns:a16="http://schemas.microsoft.com/office/drawing/2014/main" id="{CDFD4719-703D-7D41-B44D-C723A06B07C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91019" y="771866"/>
            <a:ext cx="2708881" cy="519807"/>
          </a:xfrm>
          <a:prstGeom prst="rect">
            <a:avLst/>
          </a:prstGeom>
        </p:spPr>
      </p:pic>
    </p:spTree>
    <p:extLst>
      <p:ext uri="{BB962C8B-B14F-4D97-AF65-F5344CB8AC3E}">
        <p14:creationId xmlns:p14="http://schemas.microsoft.com/office/powerpoint/2010/main" val="367306786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_Main + Detail copy">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3E5A8EC5-695E-DF40-87CE-FD2D846B4F69}"/>
              </a:ext>
            </a:extLst>
          </p:cNvPr>
          <p:cNvSpPr>
            <a:spLocks noGrp="1"/>
          </p:cNvSpPr>
          <p:nvPr>
            <p:ph type="title"/>
          </p:nvPr>
        </p:nvSpPr>
        <p:spPr>
          <a:xfrm>
            <a:off x="850045" y="0"/>
            <a:ext cx="9788936" cy="775252"/>
          </a:xfrm>
          <a:prstGeom prst="rect">
            <a:avLst/>
          </a:prstGeom>
        </p:spPr>
        <p:txBody>
          <a:bodyPr vert="horz" lIns="91440" tIns="45720" rIns="91440" bIns="45720" rtlCol="0" anchor="ctr">
            <a:noAutofit/>
          </a:bodyPr>
          <a:lstStyle>
            <a:lvl1pPr>
              <a:defRPr b="1" i="0">
                <a:solidFill>
                  <a:schemeClr val="accent3"/>
                </a:solidFill>
                <a:latin typeface="Arial Narrow" panose="020B0604020202020204" pitchFamily="34" charset="0"/>
                <a:ea typeface="Roboto Condensed" panose="02000000000000000000" pitchFamily="2" charset="0"/>
              </a:defRPr>
            </a:lvl1pPr>
          </a:lstStyle>
          <a:p>
            <a:r>
              <a:rPr lang="en-US"/>
              <a:t>Click to edit Master title style</a:t>
            </a:r>
          </a:p>
        </p:txBody>
      </p:sp>
      <p:sp>
        <p:nvSpPr>
          <p:cNvPr id="8" name="Content Placeholder 2">
            <a:extLst>
              <a:ext uri="{FF2B5EF4-FFF2-40B4-BE49-F238E27FC236}">
                <a16:creationId xmlns:a16="http://schemas.microsoft.com/office/drawing/2014/main" id="{797B5521-6443-E847-8369-C4F303E14A57}"/>
              </a:ext>
            </a:extLst>
          </p:cNvPr>
          <p:cNvSpPr>
            <a:spLocks noGrp="1"/>
          </p:cNvSpPr>
          <p:nvPr>
            <p:ph sz="half" idx="1"/>
          </p:nvPr>
        </p:nvSpPr>
        <p:spPr>
          <a:xfrm>
            <a:off x="848138" y="1431373"/>
            <a:ext cx="10283689" cy="4351338"/>
          </a:xfrm>
          <a:prstGeom prst="rect">
            <a:avLst/>
          </a:prstGeom>
        </p:spPr>
        <p:txBody>
          <a:bodyPr/>
          <a:lstStyle>
            <a:lvl1pPr marL="0" indent="0">
              <a:buNone/>
              <a:defRPr sz="2400" b="1" i="0">
                <a:latin typeface="Arial" panose="020B0604020202020204" pitchFamily="34"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a:t>Click to edit Master text styles</a:t>
            </a:r>
          </a:p>
        </p:txBody>
      </p:sp>
      <p:pic>
        <p:nvPicPr>
          <p:cNvPr id="6" name="Picture 5">
            <a:extLst>
              <a:ext uri="{FF2B5EF4-FFF2-40B4-BE49-F238E27FC236}">
                <a16:creationId xmlns:a16="http://schemas.microsoft.com/office/drawing/2014/main" id="{74EAB9DE-AFE8-D342-A728-022FB091D118}"/>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237073" y="159026"/>
            <a:ext cx="611064" cy="457200"/>
          </a:xfrm>
          <a:prstGeom prst="ellipse">
            <a:avLst/>
          </a:prstGeom>
        </p:spPr>
      </p:pic>
    </p:spTree>
    <p:extLst>
      <p:ext uri="{BB962C8B-B14F-4D97-AF65-F5344CB8AC3E}">
        <p14:creationId xmlns:p14="http://schemas.microsoft.com/office/powerpoint/2010/main" val="228078061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Blank - Stats and quotes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955938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Presentation Title - 1 presenter">
    <p:bg>
      <p:bgPr>
        <a:solidFill>
          <a:schemeClr val="bg1"/>
        </a:solidFill>
        <a:effectLst/>
      </p:bgPr>
    </p:bg>
    <p:spTree>
      <p:nvGrpSpPr>
        <p:cNvPr id="1" name=""/>
        <p:cNvGrpSpPr/>
        <p:nvPr/>
      </p:nvGrpSpPr>
      <p:grpSpPr>
        <a:xfrm>
          <a:off x="0" y="0"/>
          <a:ext cx="0" cy="0"/>
          <a:chOff x="0" y="0"/>
          <a:chExt cx="0" cy="0"/>
        </a:xfrm>
      </p:grpSpPr>
      <p:sp>
        <p:nvSpPr>
          <p:cNvPr id="2" name="Title 1" descr="This is the title copy section for 3 lines use the 2 or 1 line options if the title is smaller&#10;">
            <a:extLst>
              <a:ext uri="{FF2B5EF4-FFF2-40B4-BE49-F238E27FC236}">
                <a16:creationId xmlns:a16="http://schemas.microsoft.com/office/drawing/2014/main" id="{37AE5519-E3E4-FA4C-8403-3E9A3863E1DE}"/>
              </a:ext>
              <a:ext uri="{C183D7F6-B498-43B3-948B-1728B52AA6E4}">
                <adec:decorative xmlns:adec="http://schemas.microsoft.com/office/drawing/2017/decorative" val="0"/>
              </a:ext>
            </a:extLst>
          </p:cNvPr>
          <p:cNvSpPr>
            <a:spLocks noGrp="1"/>
          </p:cNvSpPr>
          <p:nvPr>
            <p:ph type="title" hasCustomPrompt="1"/>
          </p:nvPr>
        </p:nvSpPr>
        <p:spPr>
          <a:xfrm>
            <a:off x="1378262" y="2044068"/>
            <a:ext cx="7964521" cy="1948932"/>
          </a:xfrm>
          <a:prstGeom prst="rect">
            <a:avLst/>
          </a:prstGeom>
        </p:spPr>
        <p:txBody>
          <a:bodyPr anchor="t"/>
          <a:lstStyle>
            <a:lvl1pPr algn="l">
              <a:defRPr sz="4500" b="1" i="0">
                <a:solidFill>
                  <a:srgbClr val="004094"/>
                </a:solidFill>
                <a:latin typeface="Arial" panose="020B0604020202020204" pitchFamily="34" charset="0"/>
              </a:defRPr>
            </a:lvl1pPr>
          </a:lstStyle>
          <a:p>
            <a:r>
              <a:rPr lang="en-US" dirty="0"/>
              <a:t>Presentation title. Keep it short and sweet.</a:t>
            </a:r>
          </a:p>
        </p:txBody>
      </p:sp>
      <p:sp>
        <p:nvSpPr>
          <p:cNvPr id="3" name="Text Placeholder 2">
            <a:extLst>
              <a:ext uri="{FF2B5EF4-FFF2-40B4-BE49-F238E27FC236}">
                <a16:creationId xmlns:a16="http://schemas.microsoft.com/office/drawing/2014/main" id="{88C122AA-3124-4148-B97B-8C28A193E7AB}"/>
              </a:ext>
            </a:extLst>
          </p:cNvPr>
          <p:cNvSpPr>
            <a:spLocks noGrp="1"/>
          </p:cNvSpPr>
          <p:nvPr>
            <p:ph type="body" idx="1" hasCustomPrompt="1"/>
          </p:nvPr>
        </p:nvSpPr>
        <p:spPr>
          <a:xfrm>
            <a:off x="1378263" y="4245670"/>
            <a:ext cx="4174400" cy="326331"/>
          </a:xfrm>
          <a:prstGeom prst="rect">
            <a:avLst/>
          </a:prstGeom>
        </p:spPr>
        <p:txBody>
          <a:bodyPr/>
          <a:lstStyle>
            <a:lvl1pPr marL="0" indent="0" algn="l">
              <a:buNone/>
              <a:defRPr sz="1800" b="1" i="0">
                <a:solidFill>
                  <a:srgbClr val="00995D"/>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Presenter Name</a:t>
            </a:r>
            <a:br>
              <a:rPr lang="en-US" dirty="0"/>
            </a:br>
            <a:endParaRPr lang="en-US" dirty="0"/>
          </a:p>
        </p:txBody>
      </p:sp>
      <p:sp>
        <p:nvSpPr>
          <p:cNvPr id="9" name="Rounded Rectangle 8">
            <a:extLst>
              <a:ext uri="{FF2B5EF4-FFF2-40B4-BE49-F238E27FC236}">
                <a16:creationId xmlns:a16="http://schemas.microsoft.com/office/drawing/2014/main" id="{59F0FA48-1949-5145-AB73-58B5E4E5321F}"/>
              </a:ext>
            </a:extLst>
          </p:cNvPr>
          <p:cNvSpPr/>
          <p:nvPr/>
        </p:nvSpPr>
        <p:spPr>
          <a:xfrm>
            <a:off x="758284" y="2044068"/>
            <a:ext cx="211875" cy="2839592"/>
          </a:xfrm>
          <a:prstGeom prst="roundRect">
            <a:avLst>
              <a:gd name="adj" fmla="val 50000"/>
            </a:avLst>
          </a:prstGeom>
          <a:solidFill>
            <a:srgbClr val="009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Text Placeholder 2">
            <a:extLst>
              <a:ext uri="{FF2B5EF4-FFF2-40B4-BE49-F238E27FC236}">
                <a16:creationId xmlns:a16="http://schemas.microsoft.com/office/drawing/2014/main" id="{B11AEE5D-5678-FB4C-A813-49577D97F218}"/>
              </a:ext>
            </a:extLst>
          </p:cNvPr>
          <p:cNvSpPr>
            <a:spLocks noGrp="1"/>
          </p:cNvSpPr>
          <p:nvPr>
            <p:ph type="body" idx="10" hasCustomPrompt="1"/>
          </p:nvPr>
        </p:nvSpPr>
        <p:spPr>
          <a:xfrm>
            <a:off x="7272568" y="4245670"/>
            <a:ext cx="4174400" cy="637991"/>
          </a:xfrm>
          <a:prstGeom prst="rect">
            <a:avLst/>
          </a:prstGeom>
        </p:spPr>
        <p:txBody>
          <a:bodyPr/>
          <a:lstStyle>
            <a:lvl1pPr marL="0" indent="0" algn="l">
              <a:buNone/>
              <a:defRPr sz="1800" b="1" i="0">
                <a:solidFill>
                  <a:schemeClr val="accent3"/>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xx/xx/</a:t>
            </a:r>
            <a:r>
              <a:rPr lang="en-US" dirty="0" err="1"/>
              <a:t>xxxx</a:t>
            </a:r>
            <a:endParaRPr lang="en-US" dirty="0"/>
          </a:p>
          <a:p>
            <a:pPr lvl="0"/>
            <a:endParaRPr lang="en-US" dirty="0"/>
          </a:p>
        </p:txBody>
      </p:sp>
      <p:sp>
        <p:nvSpPr>
          <p:cNvPr id="7" name="Text Placeholder 2">
            <a:extLst>
              <a:ext uri="{FF2B5EF4-FFF2-40B4-BE49-F238E27FC236}">
                <a16:creationId xmlns:a16="http://schemas.microsoft.com/office/drawing/2014/main" id="{F2C77859-1075-9E4E-A071-5693D2B4879C}"/>
              </a:ext>
            </a:extLst>
          </p:cNvPr>
          <p:cNvSpPr>
            <a:spLocks noGrp="1"/>
          </p:cNvSpPr>
          <p:nvPr>
            <p:ph type="body" idx="11" hasCustomPrompt="1"/>
          </p:nvPr>
        </p:nvSpPr>
        <p:spPr>
          <a:xfrm>
            <a:off x="1378263" y="4573661"/>
            <a:ext cx="4174400" cy="326331"/>
          </a:xfrm>
          <a:prstGeom prst="rect">
            <a:avLst/>
          </a:prstGeom>
        </p:spPr>
        <p:txBody>
          <a:bodyPr/>
          <a:lstStyle>
            <a:lvl1pPr marL="0" indent="0" algn="l">
              <a:buNone/>
              <a:defRPr sz="1600" b="1" i="0">
                <a:solidFill>
                  <a:srgbClr val="00995D"/>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Presenter Title</a:t>
            </a:r>
          </a:p>
        </p:txBody>
      </p:sp>
      <p:sp>
        <p:nvSpPr>
          <p:cNvPr id="4" name="Rectangle 3">
            <a:extLst>
              <a:ext uri="{FF2B5EF4-FFF2-40B4-BE49-F238E27FC236}">
                <a16:creationId xmlns:a16="http://schemas.microsoft.com/office/drawing/2014/main" id="{31C31365-E0C9-1743-8E78-C078443DC126}"/>
              </a:ext>
            </a:extLst>
          </p:cNvPr>
          <p:cNvSpPr/>
          <p:nvPr userDrawn="1"/>
        </p:nvSpPr>
        <p:spPr>
          <a:xfrm>
            <a:off x="8786191" y="139148"/>
            <a:ext cx="3087757" cy="5527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0" name="Picture 9">
            <a:extLst>
              <a:ext uri="{FF2B5EF4-FFF2-40B4-BE49-F238E27FC236}">
                <a16:creationId xmlns:a16="http://schemas.microsoft.com/office/drawing/2014/main" id="{CDFD4719-703D-7D41-B44D-C723A06B07CC}"/>
              </a:ext>
            </a:extLst>
          </p:cNvPr>
          <p:cNvPicPr>
            <a:picLocks noChangeAspect="1"/>
          </p:cNvPicPr>
          <p:nvPr userDrawn="1"/>
        </p:nvPicPr>
        <p:blipFill>
          <a:blip r:embed="rId2"/>
          <a:stretch>
            <a:fillRect/>
          </a:stretch>
        </p:blipFill>
        <p:spPr>
          <a:xfrm>
            <a:off x="591019" y="771866"/>
            <a:ext cx="2708881" cy="519807"/>
          </a:xfrm>
          <a:prstGeom prst="rect">
            <a:avLst/>
          </a:prstGeom>
        </p:spPr>
      </p:pic>
    </p:spTree>
    <p:extLst>
      <p:ext uri="{BB962C8B-B14F-4D97-AF65-F5344CB8AC3E}">
        <p14:creationId xmlns:p14="http://schemas.microsoft.com/office/powerpoint/2010/main" val="543820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Pres Title - 1 pres - logo">
    <p:bg>
      <p:bgPr>
        <a:solidFill>
          <a:schemeClr val="bg1"/>
        </a:solidFill>
        <a:effectLst/>
      </p:bgPr>
    </p:bg>
    <p:spTree>
      <p:nvGrpSpPr>
        <p:cNvPr id="1" name=""/>
        <p:cNvGrpSpPr/>
        <p:nvPr/>
      </p:nvGrpSpPr>
      <p:grpSpPr>
        <a:xfrm>
          <a:off x="0" y="0"/>
          <a:ext cx="0" cy="0"/>
          <a:chOff x="0" y="0"/>
          <a:chExt cx="0" cy="0"/>
        </a:xfrm>
      </p:grpSpPr>
      <p:sp>
        <p:nvSpPr>
          <p:cNvPr id="2" name="Title 1" descr="This is the title copy section for 3 lines use the 2 or 1 line options if the title is smaller&#10;">
            <a:extLst>
              <a:ext uri="{FF2B5EF4-FFF2-40B4-BE49-F238E27FC236}">
                <a16:creationId xmlns:a16="http://schemas.microsoft.com/office/drawing/2014/main" id="{37AE5519-E3E4-FA4C-8403-3E9A3863E1DE}"/>
              </a:ext>
              <a:ext uri="{C183D7F6-B498-43B3-948B-1728B52AA6E4}">
                <adec:decorative xmlns:adec="http://schemas.microsoft.com/office/drawing/2017/decorative" val="0"/>
              </a:ext>
            </a:extLst>
          </p:cNvPr>
          <p:cNvSpPr>
            <a:spLocks noGrp="1"/>
          </p:cNvSpPr>
          <p:nvPr>
            <p:ph type="title" hasCustomPrompt="1"/>
          </p:nvPr>
        </p:nvSpPr>
        <p:spPr>
          <a:xfrm>
            <a:off x="1378262" y="2044068"/>
            <a:ext cx="7964521" cy="1948932"/>
          </a:xfrm>
          <a:prstGeom prst="rect">
            <a:avLst/>
          </a:prstGeom>
        </p:spPr>
        <p:txBody>
          <a:bodyPr anchor="t"/>
          <a:lstStyle>
            <a:lvl1pPr algn="l">
              <a:defRPr sz="4500" b="1" i="0">
                <a:solidFill>
                  <a:srgbClr val="004094"/>
                </a:solidFill>
                <a:latin typeface="Arial" panose="020B0604020202020204" pitchFamily="34" charset="0"/>
              </a:defRPr>
            </a:lvl1pPr>
          </a:lstStyle>
          <a:p>
            <a:r>
              <a:rPr lang="en-US" dirty="0"/>
              <a:t>Presentation title. Keep it short and sweet.</a:t>
            </a:r>
          </a:p>
        </p:txBody>
      </p:sp>
      <p:sp>
        <p:nvSpPr>
          <p:cNvPr id="3" name="Text Placeholder 2">
            <a:extLst>
              <a:ext uri="{FF2B5EF4-FFF2-40B4-BE49-F238E27FC236}">
                <a16:creationId xmlns:a16="http://schemas.microsoft.com/office/drawing/2014/main" id="{88C122AA-3124-4148-B97B-8C28A193E7AB}"/>
              </a:ext>
            </a:extLst>
          </p:cNvPr>
          <p:cNvSpPr>
            <a:spLocks noGrp="1"/>
          </p:cNvSpPr>
          <p:nvPr>
            <p:ph type="body" idx="1" hasCustomPrompt="1"/>
          </p:nvPr>
        </p:nvSpPr>
        <p:spPr>
          <a:xfrm>
            <a:off x="1378263" y="4245670"/>
            <a:ext cx="4174400" cy="326331"/>
          </a:xfrm>
          <a:prstGeom prst="rect">
            <a:avLst/>
          </a:prstGeom>
        </p:spPr>
        <p:txBody>
          <a:bodyPr/>
          <a:lstStyle>
            <a:lvl1pPr marL="0" indent="0" algn="l">
              <a:buNone/>
              <a:defRPr sz="1800" b="1" i="0">
                <a:solidFill>
                  <a:srgbClr val="00995D"/>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Presenter Name</a:t>
            </a:r>
            <a:br>
              <a:rPr lang="en-US" dirty="0"/>
            </a:br>
            <a:endParaRPr lang="en-US" dirty="0"/>
          </a:p>
        </p:txBody>
      </p:sp>
      <p:sp>
        <p:nvSpPr>
          <p:cNvPr id="9" name="Rounded Rectangle 8">
            <a:extLst>
              <a:ext uri="{FF2B5EF4-FFF2-40B4-BE49-F238E27FC236}">
                <a16:creationId xmlns:a16="http://schemas.microsoft.com/office/drawing/2014/main" id="{59F0FA48-1949-5145-AB73-58B5E4E5321F}"/>
              </a:ext>
            </a:extLst>
          </p:cNvPr>
          <p:cNvSpPr/>
          <p:nvPr/>
        </p:nvSpPr>
        <p:spPr>
          <a:xfrm>
            <a:off x="758284" y="2044068"/>
            <a:ext cx="211875" cy="2839592"/>
          </a:xfrm>
          <a:prstGeom prst="roundRect">
            <a:avLst>
              <a:gd name="adj" fmla="val 50000"/>
            </a:avLst>
          </a:prstGeom>
          <a:solidFill>
            <a:srgbClr val="009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Text Placeholder 2">
            <a:extLst>
              <a:ext uri="{FF2B5EF4-FFF2-40B4-BE49-F238E27FC236}">
                <a16:creationId xmlns:a16="http://schemas.microsoft.com/office/drawing/2014/main" id="{B11AEE5D-5678-FB4C-A813-49577D97F218}"/>
              </a:ext>
            </a:extLst>
          </p:cNvPr>
          <p:cNvSpPr>
            <a:spLocks noGrp="1"/>
          </p:cNvSpPr>
          <p:nvPr>
            <p:ph type="body" idx="10" hasCustomPrompt="1"/>
          </p:nvPr>
        </p:nvSpPr>
        <p:spPr>
          <a:xfrm>
            <a:off x="7272568" y="4245670"/>
            <a:ext cx="4174400" cy="637991"/>
          </a:xfrm>
          <a:prstGeom prst="rect">
            <a:avLst/>
          </a:prstGeom>
        </p:spPr>
        <p:txBody>
          <a:bodyPr/>
          <a:lstStyle>
            <a:lvl1pPr marL="0" indent="0" algn="l">
              <a:buNone/>
              <a:defRPr sz="1800" b="1" i="0">
                <a:solidFill>
                  <a:schemeClr val="accent3"/>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xx/xx/</a:t>
            </a:r>
            <a:r>
              <a:rPr lang="en-US" dirty="0" err="1"/>
              <a:t>xxxx</a:t>
            </a:r>
            <a:endParaRPr lang="en-US" dirty="0"/>
          </a:p>
          <a:p>
            <a:pPr lvl="0"/>
            <a:endParaRPr lang="en-US" dirty="0"/>
          </a:p>
        </p:txBody>
      </p:sp>
      <p:sp>
        <p:nvSpPr>
          <p:cNvPr id="7" name="Text Placeholder 2">
            <a:extLst>
              <a:ext uri="{FF2B5EF4-FFF2-40B4-BE49-F238E27FC236}">
                <a16:creationId xmlns:a16="http://schemas.microsoft.com/office/drawing/2014/main" id="{F2C77859-1075-9E4E-A071-5693D2B4879C}"/>
              </a:ext>
            </a:extLst>
          </p:cNvPr>
          <p:cNvSpPr>
            <a:spLocks noGrp="1"/>
          </p:cNvSpPr>
          <p:nvPr>
            <p:ph type="body" idx="11" hasCustomPrompt="1"/>
          </p:nvPr>
        </p:nvSpPr>
        <p:spPr>
          <a:xfrm>
            <a:off x="1378263" y="4573661"/>
            <a:ext cx="4174400" cy="326331"/>
          </a:xfrm>
          <a:prstGeom prst="rect">
            <a:avLst/>
          </a:prstGeom>
        </p:spPr>
        <p:txBody>
          <a:bodyPr/>
          <a:lstStyle>
            <a:lvl1pPr marL="0" indent="0" algn="l">
              <a:buNone/>
              <a:defRPr sz="1600" b="1" i="0">
                <a:solidFill>
                  <a:srgbClr val="00995D"/>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Presenter Title</a:t>
            </a:r>
          </a:p>
        </p:txBody>
      </p:sp>
      <p:sp>
        <p:nvSpPr>
          <p:cNvPr id="4" name="Rectangle 3">
            <a:extLst>
              <a:ext uri="{FF2B5EF4-FFF2-40B4-BE49-F238E27FC236}">
                <a16:creationId xmlns:a16="http://schemas.microsoft.com/office/drawing/2014/main" id="{31C31365-E0C9-1743-8E78-C078443DC126}"/>
              </a:ext>
            </a:extLst>
          </p:cNvPr>
          <p:cNvSpPr/>
          <p:nvPr userDrawn="1"/>
        </p:nvSpPr>
        <p:spPr>
          <a:xfrm>
            <a:off x="8786191" y="139148"/>
            <a:ext cx="3087757" cy="5527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Rectangle 4">
            <a:extLst>
              <a:ext uri="{FF2B5EF4-FFF2-40B4-BE49-F238E27FC236}">
                <a16:creationId xmlns:a16="http://schemas.microsoft.com/office/drawing/2014/main" id="{91D35489-209B-014C-A59B-8B811D1CF3EA}"/>
              </a:ext>
            </a:extLst>
          </p:cNvPr>
          <p:cNvSpPr/>
          <p:nvPr userDrawn="1"/>
        </p:nvSpPr>
        <p:spPr>
          <a:xfrm>
            <a:off x="1297026" y="5967656"/>
            <a:ext cx="4583306" cy="369332"/>
          </a:xfrm>
          <a:prstGeom prst="rect">
            <a:avLst/>
          </a:prstGeom>
        </p:spPr>
        <p:txBody>
          <a:bodyPr wrap="none">
            <a:spAutoFit/>
          </a:bodyPr>
          <a:lstStyle/>
          <a:p>
            <a:r>
              <a:rPr lang="en-US" sz="1800" b="1" i="0" dirty="0">
                <a:solidFill>
                  <a:schemeClr val="accent3"/>
                </a:solidFill>
                <a:latin typeface="Arial" panose="020B0604020202020204" pitchFamily="34" charset="0"/>
                <a:ea typeface="Roboto" panose="02000000000000000000" pitchFamily="2" charset="0"/>
              </a:rPr>
              <a:t>Considerations prepared exclusively for</a:t>
            </a:r>
          </a:p>
        </p:txBody>
      </p:sp>
      <p:sp>
        <p:nvSpPr>
          <p:cNvPr id="11" name="Picture Placeholder 10">
            <a:extLst>
              <a:ext uri="{FF2B5EF4-FFF2-40B4-BE49-F238E27FC236}">
                <a16:creationId xmlns:a16="http://schemas.microsoft.com/office/drawing/2014/main" id="{806C3CA8-DACB-9C48-91D9-96922F560A4B}"/>
              </a:ext>
            </a:extLst>
          </p:cNvPr>
          <p:cNvSpPr>
            <a:spLocks noGrp="1"/>
          </p:cNvSpPr>
          <p:nvPr>
            <p:ph type="pic" sz="quarter" idx="12" hasCustomPrompt="1"/>
          </p:nvPr>
        </p:nvSpPr>
        <p:spPr>
          <a:xfrm>
            <a:off x="7272568" y="5690153"/>
            <a:ext cx="4174400" cy="924339"/>
          </a:xfrm>
          <a:prstGeom prst="rect">
            <a:avLst/>
          </a:prstGeom>
        </p:spPr>
        <p:txBody>
          <a:bodyPr/>
          <a:lstStyle>
            <a:lvl1pPr marL="0" indent="0">
              <a:buNone/>
              <a:defRPr sz="1800"/>
            </a:lvl1pPr>
          </a:lstStyle>
          <a:p>
            <a:r>
              <a:rPr lang="en-US" dirty="0"/>
              <a:t>Click icon to add Logo image (jpg, </a:t>
            </a:r>
            <a:r>
              <a:rPr lang="en-US" dirty="0" err="1"/>
              <a:t>png</a:t>
            </a:r>
            <a:r>
              <a:rPr lang="en-US" dirty="0"/>
              <a:t>). Find a logo with a white background.</a:t>
            </a:r>
          </a:p>
        </p:txBody>
      </p:sp>
      <p:pic>
        <p:nvPicPr>
          <p:cNvPr id="12" name="Picture 11">
            <a:extLst>
              <a:ext uri="{FF2B5EF4-FFF2-40B4-BE49-F238E27FC236}">
                <a16:creationId xmlns:a16="http://schemas.microsoft.com/office/drawing/2014/main" id="{E456C80B-E25F-994B-B4CE-4A624F8E4DDC}"/>
              </a:ext>
            </a:extLst>
          </p:cNvPr>
          <p:cNvPicPr>
            <a:picLocks noChangeAspect="1"/>
          </p:cNvPicPr>
          <p:nvPr userDrawn="1"/>
        </p:nvPicPr>
        <p:blipFill>
          <a:blip r:embed="rId2"/>
          <a:stretch>
            <a:fillRect/>
          </a:stretch>
        </p:blipFill>
        <p:spPr>
          <a:xfrm>
            <a:off x="591019" y="771866"/>
            <a:ext cx="2708881" cy="519807"/>
          </a:xfrm>
          <a:prstGeom prst="rect">
            <a:avLst/>
          </a:prstGeom>
        </p:spPr>
      </p:pic>
    </p:spTree>
    <p:extLst>
      <p:ext uri="{BB962C8B-B14F-4D97-AF65-F5344CB8AC3E}">
        <p14:creationId xmlns:p14="http://schemas.microsoft.com/office/powerpoint/2010/main" val="1463312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3_Pres Title - 4 presenters">
    <p:bg>
      <p:bgPr>
        <a:solidFill>
          <a:schemeClr val="bg1"/>
        </a:solidFill>
        <a:effectLst/>
      </p:bgPr>
    </p:bg>
    <p:spTree>
      <p:nvGrpSpPr>
        <p:cNvPr id="1" name=""/>
        <p:cNvGrpSpPr/>
        <p:nvPr/>
      </p:nvGrpSpPr>
      <p:grpSpPr>
        <a:xfrm>
          <a:off x="0" y="0"/>
          <a:ext cx="0" cy="0"/>
          <a:chOff x="0" y="0"/>
          <a:chExt cx="0" cy="0"/>
        </a:xfrm>
      </p:grpSpPr>
      <p:sp>
        <p:nvSpPr>
          <p:cNvPr id="2" name="Title 1" descr="This is the title copy section for 3 lines use the 2 or 1 line options if the title is smaller&#10;">
            <a:extLst>
              <a:ext uri="{FF2B5EF4-FFF2-40B4-BE49-F238E27FC236}">
                <a16:creationId xmlns:a16="http://schemas.microsoft.com/office/drawing/2014/main" id="{37AE5519-E3E4-FA4C-8403-3E9A3863E1DE}"/>
              </a:ext>
              <a:ext uri="{C183D7F6-B498-43B3-948B-1728B52AA6E4}">
                <adec:decorative xmlns:adec="http://schemas.microsoft.com/office/drawing/2017/decorative" val="0"/>
              </a:ext>
            </a:extLst>
          </p:cNvPr>
          <p:cNvSpPr>
            <a:spLocks noGrp="1"/>
          </p:cNvSpPr>
          <p:nvPr>
            <p:ph type="title" hasCustomPrompt="1"/>
          </p:nvPr>
        </p:nvSpPr>
        <p:spPr>
          <a:xfrm>
            <a:off x="1378262" y="1885042"/>
            <a:ext cx="7964521" cy="1948932"/>
          </a:xfrm>
          <a:prstGeom prst="rect">
            <a:avLst/>
          </a:prstGeom>
        </p:spPr>
        <p:txBody>
          <a:bodyPr anchor="t"/>
          <a:lstStyle>
            <a:lvl1pPr algn="l">
              <a:defRPr sz="4500" b="1" i="0">
                <a:solidFill>
                  <a:srgbClr val="004094"/>
                </a:solidFill>
                <a:latin typeface="Arial" panose="020B0604020202020204" pitchFamily="34" charset="0"/>
              </a:defRPr>
            </a:lvl1pPr>
          </a:lstStyle>
          <a:p>
            <a:r>
              <a:rPr lang="en-US" dirty="0"/>
              <a:t>Presentation title. Keep it short and sweet.</a:t>
            </a:r>
          </a:p>
        </p:txBody>
      </p:sp>
      <p:sp>
        <p:nvSpPr>
          <p:cNvPr id="3" name="Text Placeholder 2">
            <a:extLst>
              <a:ext uri="{FF2B5EF4-FFF2-40B4-BE49-F238E27FC236}">
                <a16:creationId xmlns:a16="http://schemas.microsoft.com/office/drawing/2014/main" id="{88C122AA-3124-4148-B97B-8C28A193E7AB}"/>
              </a:ext>
            </a:extLst>
          </p:cNvPr>
          <p:cNvSpPr>
            <a:spLocks noGrp="1"/>
          </p:cNvSpPr>
          <p:nvPr>
            <p:ph type="body" idx="1" hasCustomPrompt="1"/>
          </p:nvPr>
        </p:nvSpPr>
        <p:spPr>
          <a:xfrm>
            <a:off x="1378263" y="4086644"/>
            <a:ext cx="4174400" cy="326331"/>
          </a:xfrm>
          <a:prstGeom prst="rect">
            <a:avLst/>
          </a:prstGeom>
        </p:spPr>
        <p:txBody>
          <a:bodyPr/>
          <a:lstStyle>
            <a:lvl1pPr marL="0" indent="0" algn="l">
              <a:buNone/>
              <a:defRPr sz="1800" b="1" i="0">
                <a:solidFill>
                  <a:srgbClr val="00995D"/>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Presenter Name</a:t>
            </a:r>
            <a:br>
              <a:rPr lang="en-US" dirty="0"/>
            </a:br>
            <a:endParaRPr lang="en-US" dirty="0"/>
          </a:p>
        </p:txBody>
      </p:sp>
      <p:sp>
        <p:nvSpPr>
          <p:cNvPr id="9" name="Rounded Rectangle 8">
            <a:extLst>
              <a:ext uri="{FF2B5EF4-FFF2-40B4-BE49-F238E27FC236}">
                <a16:creationId xmlns:a16="http://schemas.microsoft.com/office/drawing/2014/main" id="{59F0FA48-1949-5145-AB73-58B5E4E5321F}"/>
              </a:ext>
            </a:extLst>
          </p:cNvPr>
          <p:cNvSpPr/>
          <p:nvPr/>
        </p:nvSpPr>
        <p:spPr>
          <a:xfrm>
            <a:off x="758284" y="1885042"/>
            <a:ext cx="211875" cy="2839592"/>
          </a:xfrm>
          <a:prstGeom prst="roundRect">
            <a:avLst>
              <a:gd name="adj" fmla="val 50000"/>
            </a:avLst>
          </a:prstGeom>
          <a:solidFill>
            <a:srgbClr val="009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Text Placeholder 2">
            <a:extLst>
              <a:ext uri="{FF2B5EF4-FFF2-40B4-BE49-F238E27FC236}">
                <a16:creationId xmlns:a16="http://schemas.microsoft.com/office/drawing/2014/main" id="{B11AEE5D-5678-FB4C-A813-49577D97F218}"/>
              </a:ext>
            </a:extLst>
          </p:cNvPr>
          <p:cNvSpPr>
            <a:spLocks noGrp="1"/>
          </p:cNvSpPr>
          <p:nvPr>
            <p:ph type="body" idx="10" hasCustomPrompt="1"/>
          </p:nvPr>
        </p:nvSpPr>
        <p:spPr>
          <a:xfrm>
            <a:off x="1378263" y="5903856"/>
            <a:ext cx="4174400" cy="637991"/>
          </a:xfrm>
          <a:prstGeom prst="rect">
            <a:avLst/>
          </a:prstGeom>
        </p:spPr>
        <p:txBody>
          <a:bodyPr/>
          <a:lstStyle>
            <a:lvl1pPr marL="0" indent="0" algn="l">
              <a:buNone/>
              <a:defRPr sz="1800" b="1" i="0">
                <a:solidFill>
                  <a:schemeClr val="accent3"/>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xx/xx/</a:t>
            </a:r>
            <a:r>
              <a:rPr lang="en-US" dirty="0" err="1"/>
              <a:t>xxxx</a:t>
            </a:r>
            <a:endParaRPr lang="en-US" dirty="0"/>
          </a:p>
          <a:p>
            <a:pPr lvl="0"/>
            <a:endParaRPr lang="en-US" dirty="0"/>
          </a:p>
        </p:txBody>
      </p:sp>
      <p:sp>
        <p:nvSpPr>
          <p:cNvPr id="7" name="Text Placeholder 2">
            <a:extLst>
              <a:ext uri="{FF2B5EF4-FFF2-40B4-BE49-F238E27FC236}">
                <a16:creationId xmlns:a16="http://schemas.microsoft.com/office/drawing/2014/main" id="{F2C77859-1075-9E4E-A071-5693D2B4879C}"/>
              </a:ext>
            </a:extLst>
          </p:cNvPr>
          <p:cNvSpPr>
            <a:spLocks noGrp="1"/>
          </p:cNvSpPr>
          <p:nvPr>
            <p:ph type="body" idx="11" hasCustomPrompt="1"/>
          </p:nvPr>
        </p:nvSpPr>
        <p:spPr>
          <a:xfrm>
            <a:off x="1378263" y="4414635"/>
            <a:ext cx="4174400" cy="326331"/>
          </a:xfrm>
          <a:prstGeom prst="rect">
            <a:avLst/>
          </a:prstGeom>
        </p:spPr>
        <p:txBody>
          <a:bodyPr/>
          <a:lstStyle>
            <a:lvl1pPr marL="0" indent="0" algn="l">
              <a:buNone/>
              <a:defRPr sz="1600" b="1" i="0">
                <a:solidFill>
                  <a:srgbClr val="00995D"/>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Presenter Title</a:t>
            </a:r>
          </a:p>
        </p:txBody>
      </p:sp>
      <p:sp>
        <p:nvSpPr>
          <p:cNvPr id="4" name="Rectangle 3">
            <a:extLst>
              <a:ext uri="{FF2B5EF4-FFF2-40B4-BE49-F238E27FC236}">
                <a16:creationId xmlns:a16="http://schemas.microsoft.com/office/drawing/2014/main" id="{31C31365-E0C9-1743-8E78-C078443DC126}"/>
              </a:ext>
            </a:extLst>
          </p:cNvPr>
          <p:cNvSpPr/>
          <p:nvPr userDrawn="1"/>
        </p:nvSpPr>
        <p:spPr>
          <a:xfrm>
            <a:off x="8786191" y="139148"/>
            <a:ext cx="3087757" cy="5527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Text Placeholder 2">
            <a:extLst>
              <a:ext uri="{FF2B5EF4-FFF2-40B4-BE49-F238E27FC236}">
                <a16:creationId xmlns:a16="http://schemas.microsoft.com/office/drawing/2014/main" id="{11DF2DA3-43E4-8C43-9555-CD1106843291}"/>
              </a:ext>
            </a:extLst>
          </p:cNvPr>
          <p:cNvSpPr>
            <a:spLocks noGrp="1"/>
          </p:cNvSpPr>
          <p:nvPr>
            <p:ph type="body" idx="12" hasCustomPrompt="1"/>
          </p:nvPr>
        </p:nvSpPr>
        <p:spPr>
          <a:xfrm>
            <a:off x="1378263" y="4991105"/>
            <a:ext cx="4174400" cy="326331"/>
          </a:xfrm>
          <a:prstGeom prst="rect">
            <a:avLst/>
          </a:prstGeom>
        </p:spPr>
        <p:txBody>
          <a:bodyPr/>
          <a:lstStyle>
            <a:lvl1pPr marL="0" indent="0" algn="l">
              <a:buNone/>
              <a:defRPr sz="1800" b="1" i="0">
                <a:solidFill>
                  <a:srgbClr val="00995D"/>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Presenter Name</a:t>
            </a:r>
            <a:br>
              <a:rPr lang="en-US" dirty="0"/>
            </a:br>
            <a:endParaRPr lang="en-US" dirty="0"/>
          </a:p>
        </p:txBody>
      </p:sp>
      <p:sp>
        <p:nvSpPr>
          <p:cNvPr id="11" name="Text Placeholder 2">
            <a:extLst>
              <a:ext uri="{FF2B5EF4-FFF2-40B4-BE49-F238E27FC236}">
                <a16:creationId xmlns:a16="http://schemas.microsoft.com/office/drawing/2014/main" id="{46C67062-18E4-BA44-AA7D-20D9B5EE8AC6}"/>
              </a:ext>
            </a:extLst>
          </p:cNvPr>
          <p:cNvSpPr>
            <a:spLocks noGrp="1"/>
          </p:cNvSpPr>
          <p:nvPr>
            <p:ph type="body" idx="13" hasCustomPrompt="1"/>
          </p:nvPr>
        </p:nvSpPr>
        <p:spPr>
          <a:xfrm>
            <a:off x="1378263" y="5319096"/>
            <a:ext cx="4174400" cy="326331"/>
          </a:xfrm>
          <a:prstGeom prst="rect">
            <a:avLst/>
          </a:prstGeom>
        </p:spPr>
        <p:txBody>
          <a:bodyPr/>
          <a:lstStyle>
            <a:lvl1pPr marL="0" indent="0" algn="l">
              <a:buNone/>
              <a:defRPr sz="1600" b="1" i="0">
                <a:solidFill>
                  <a:srgbClr val="00995D"/>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Presenter Title</a:t>
            </a:r>
          </a:p>
        </p:txBody>
      </p:sp>
      <p:sp>
        <p:nvSpPr>
          <p:cNvPr id="14" name="Text Placeholder 2">
            <a:extLst>
              <a:ext uri="{FF2B5EF4-FFF2-40B4-BE49-F238E27FC236}">
                <a16:creationId xmlns:a16="http://schemas.microsoft.com/office/drawing/2014/main" id="{E5148404-6037-124D-9A57-9B7E6B6A5DB1}"/>
              </a:ext>
            </a:extLst>
          </p:cNvPr>
          <p:cNvSpPr>
            <a:spLocks noGrp="1"/>
          </p:cNvSpPr>
          <p:nvPr>
            <p:ph type="body" idx="14" hasCustomPrompt="1"/>
          </p:nvPr>
        </p:nvSpPr>
        <p:spPr>
          <a:xfrm>
            <a:off x="6109289" y="4086644"/>
            <a:ext cx="4174400" cy="326331"/>
          </a:xfrm>
          <a:prstGeom prst="rect">
            <a:avLst/>
          </a:prstGeom>
        </p:spPr>
        <p:txBody>
          <a:bodyPr/>
          <a:lstStyle>
            <a:lvl1pPr marL="0" indent="0" algn="l">
              <a:buNone/>
              <a:defRPr sz="1800" b="1" i="0">
                <a:solidFill>
                  <a:srgbClr val="00995D"/>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Presenter Name</a:t>
            </a:r>
            <a:br>
              <a:rPr lang="en-US" dirty="0"/>
            </a:br>
            <a:endParaRPr lang="en-US" dirty="0"/>
          </a:p>
        </p:txBody>
      </p:sp>
      <p:sp>
        <p:nvSpPr>
          <p:cNvPr id="15" name="Text Placeholder 2">
            <a:extLst>
              <a:ext uri="{FF2B5EF4-FFF2-40B4-BE49-F238E27FC236}">
                <a16:creationId xmlns:a16="http://schemas.microsoft.com/office/drawing/2014/main" id="{40908B98-83CE-AF4A-AEDB-80B8F72F9808}"/>
              </a:ext>
            </a:extLst>
          </p:cNvPr>
          <p:cNvSpPr>
            <a:spLocks noGrp="1"/>
          </p:cNvSpPr>
          <p:nvPr>
            <p:ph type="body" idx="15" hasCustomPrompt="1"/>
          </p:nvPr>
        </p:nvSpPr>
        <p:spPr>
          <a:xfrm>
            <a:off x="6109289" y="4414635"/>
            <a:ext cx="4174400" cy="326331"/>
          </a:xfrm>
          <a:prstGeom prst="rect">
            <a:avLst/>
          </a:prstGeom>
        </p:spPr>
        <p:txBody>
          <a:bodyPr/>
          <a:lstStyle>
            <a:lvl1pPr marL="0" indent="0" algn="l">
              <a:buNone/>
              <a:defRPr sz="1600" b="1" i="0">
                <a:solidFill>
                  <a:srgbClr val="00995D"/>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Presenter Title</a:t>
            </a:r>
          </a:p>
        </p:txBody>
      </p:sp>
      <p:sp>
        <p:nvSpPr>
          <p:cNvPr id="16" name="Text Placeholder 2">
            <a:extLst>
              <a:ext uri="{FF2B5EF4-FFF2-40B4-BE49-F238E27FC236}">
                <a16:creationId xmlns:a16="http://schemas.microsoft.com/office/drawing/2014/main" id="{49B4EB78-2108-2D44-B690-C671F8D1FE6F}"/>
              </a:ext>
            </a:extLst>
          </p:cNvPr>
          <p:cNvSpPr>
            <a:spLocks noGrp="1"/>
          </p:cNvSpPr>
          <p:nvPr>
            <p:ph type="body" idx="16" hasCustomPrompt="1"/>
          </p:nvPr>
        </p:nvSpPr>
        <p:spPr>
          <a:xfrm>
            <a:off x="6109289" y="4991105"/>
            <a:ext cx="4174400" cy="326331"/>
          </a:xfrm>
          <a:prstGeom prst="rect">
            <a:avLst/>
          </a:prstGeom>
        </p:spPr>
        <p:txBody>
          <a:bodyPr/>
          <a:lstStyle>
            <a:lvl1pPr marL="0" indent="0" algn="l">
              <a:buNone/>
              <a:defRPr sz="1800" b="1" i="0">
                <a:solidFill>
                  <a:srgbClr val="00995D"/>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Presenter Name</a:t>
            </a:r>
            <a:br>
              <a:rPr lang="en-US" dirty="0"/>
            </a:br>
            <a:endParaRPr lang="en-US" dirty="0"/>
          </a:p>
        </p:txBody>
      </p:sp>
      <p:sp>
        <p:nvSpPr>
          <p:cNvPr id="17" name="Text Placeholder 2">
            <a:extLst>
              <a:ext uri="{FF2B5EF4-FFF2-40B4-BE49-F238E27FC236}">
                <a16:creationId xmlns:a16="http://schemas.microsoft.com/office/drawing/2014/main" id="{35B1AC63-83C8-7F4B-8262-C3A85F253C85}"/>
              </a:ext>
            </a:extLst>
          </p:cNvPr>
          <p:cNvSpPr>
            <a:spLocks noGrp="1"/>
          </p:cNvSpPr>
          <p:nvPr>
            <p:ph type="body" idx="17" hasCustomPrompt="1"/>
          </p:nvPr>
        </p:nvSpPr>
        <p:spPr>
          <a:xfrm>
            <a:off x="6109289" y="5319096"/>
            <a:ext cx="4174400" cy="326331"/>
          </a:xfrm>
          <a:prstGeom prst="rect">
            <a:avLst/>
          </a:prstGeom>
        </p:spPr>
        <p:txBody>
          <a:bodyPr/>
          <a:lstStyle>
            <a:lvl1pPr marL="0" indent="0" algn="l">
              <a:buNone/>
              <a:defRPr sz="1600" b="1" i="0">
                <a:solidFill>
                  <a:srgbClr val="00995D"/>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Presenter Title</a:t>
            </a:r>
          </a:p>
        </p:txBody>
      </p:sp>
      <p:pic>
        <p:nvPicPr>
          <p:cNvPr id="18" name="Picture 17">
            <a:extLst>
              <a:ext uri="{FF2B5EF4-FFF2-40B4-BE49-F238E27FC236}">
                <a16:creationId xmlns:a16="http://schemas.microsoft.com/office/drawing/2014/main" id="{5153A387-77B8-5148-A13A-1186F5AD70FC}"/>
              </a:ext>
            </a:extLst>
          </p:cNvPr>
          <p:cNvPicPr>
            <a:picLocks noChangeAspect="1"/>
          </p:cNvPicPr>
          <p:nvPr userDrawn="1"/>
        </p:nvPicPr>
        <p:blipFill>
          <a:blip r:embed="rId2"/>
          <a:stretch>
            <a:fillRect/>
          </a:stretch>
        </p:blipFill>
        <p:spPr>
          <a:xfrm>
            <a:off x="591019" y="771866"/>
            <a:ext cx="2708881" cy="519807"/>
          </a:xfrm>
          <a:prstGeom prst="rect">
            <a:avLst/>
          </a:prstGeom>
        </p:spPr>
      </p:pic>
    </p:spTree>
    <p:extLst>
      <p:ext uri="{BB962C8B-B14F-4D97-AF65-F5344CB8AC3E}">
        <p14:creationId xmlns:p14="http://schemas.microsoft.com/office/powerpoint/2010/main" val="2026247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Pres Title - 4 presenters-logo">
    <p:bg>
      <p:bgPr>
        <a:solidFill>
          <a:schemeClr val="bg1"/>
        </a:solidFill>
        <a:effectLst/>
      </p:bgPr>
    </p:bg>
    <p:spTree>
      <p:nvGrpSpPr>
        <p:cNvPr id="1" name=""/>
        <p:cNvGrpSpPr/>
        <p:nvPr/>
      </p:nvGrpSpPr>
      <p:grpSpPr>
        <a:xfrm>
          <a:off x="0" y="0"/>
          <a:ext cx="0" cy="0"/>
          <a:chOff x="0" y="0"/>
          <a:chExt cx="0" cy="0"/>
        </a:xfrm>
      </p:grpSpPr>
      <p:sp>
        <p:nvSpPr>
          <p:cNvPr id="2" name="Title 1" descr="This is the title copy section for 3 lines use the 2 or 1 line options if the title is smaller&#10;">
            <a:extLst>
              <a:ext uri="{FF2B5EF4-FFF2-40B4-BE49-F238E27FC236}">
                <a16:creationId xmlns:a16="http://schemas.microsoft.com/office/drawing/2014/main" id="{37AE5519-E3E4-FA4C-8403-3E9A3863E1DE}"/>
              </a:ext>
              <a:ext uri="{C183D7F6-B498-43B3-948B-1728B52AA6E4}">
                <adec:decorative xmlns:adec="http://schemas.microsoft.com/office/drawing/2017/decorative" val="0"/>
              </a:ext>
            </a:extLst>
          </p:cNvPr>
          <p:cNvSpPr>
            <a:spLocks noGrp="1"/>
          </p:cNvSpPr>
          <p:nvPr>
            <p:ph type="title" hasCustomPrompt="1"/>
          </p:nvPr>
        </p:nvSpPr>
        <p:spPr>
          <a:xfrm>
            <a:off x="1378262" y="1417902"/>
            <a:ext cx="7964521" cy="1948932"/>
          </a:xfrm>
          <a:prstGeom prst="rect">
            <a:avLst/>
          </a:prstGeom>
        </p:spPr>
        <p:txBody>
          <a:bodyPr anchor="t"/>
          <a:lstStyle>
            <a:lvl1pPr algn="l">
              <a:defRPr sz="4500" b="1" i="0">
                <a:solidFill>
                  <a:srgbClr val="004094"/>
                </a:solidFill>
                <a:latin typeface="Arial" panose="020B0604020202020204" pitchFamily="34" charset="0"/>
              </a:defRPr>
            </a:lvl1pPr>
          </a:lstStyle>
          <a:p>
            <a:r>
              <a:rPr lang="en-US" dirty="0"/>
              <a:t>Presentation title. Keep it short and sweet.</a:t>
            </a:r>
          </a:p>
        </p:txBody>
      </p:sp>
      <p:sp>
        <p:nvSpPr>
          <p:cNvPr id="3" name="Text Placeholder 2">
            <a:extLst>
              <a:ext uri="{FF2B5EF4-FFF2-40B4-BE49-F238E27FC236}">
                <a16:creationId xmlns:a16="http://schemas.microsoft.com/office/drawing/2014/main" id="{88C122AA-3124-4148-B97B-8C28A193E7AB}"/>
              </a:ext>
            </a:extLst>
          </p:cNvPr>
          <p:cNvSpPr>
            <a:spLocks noGrp="1"/>
          </p:cNvSpPr>
          <p:nvPr>
            <p:ph type="body" idx="1" hasCustomPrompt="1"/>
          </p:nvPr>
        </p:nvSpPr>
        <p:spPr>
          <a:xfrm>
            <a:off x="1378263" y="3619504"/>
            <a:ext cx="4174400" cy="326331"/>
          </a:xfrm>
          <a:prstGeom prst="rect">
            <a:avLst/>
          </a:prstGeom>
        </p:spPr>
        <p:txBody>
          <a:bodyPr/>
          <a:lstStyle>
            <a:lvl1pPr marL="0" indent="0" algn="l">
              <a:buNone/>
              <a:defRPr sz="1800" b="1" i="0">
                <a:solidFill>
                  <a:srgbClr val="00995D"/>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Presenter Name</a:t>
            </a:r>
            <a:br>
              <a:rPr lang="en-US" dirty="0"/>
            </a:br>
            <a:endParaRPr lang="en-US" dirty="0"/>
          </a:p>
        </p:txBody>
      </p:sp>
      <p:sp>
        <p:nvSpPr>
          <p:cNvPr id="9" name="Rounded Rectangle 8">
            <a:extLst>
              <a:ext uri="{FF2B5EF4-FFF2-40B4-BE49-F238E27FC236}">
                <a16:creationId xmlns:a16="http://schemas.microsoft.com/office/drawing/2014/main" id="{59F0FA48-1949-5145-AB73-58B5E4E5321F}"/>
              </a:ext>
            </a:extLst>
          </p:cNvPr>
          <p:cNvSpPr/>
          <p:nvPr/>
        </p:nvSpPr>
        <p:spPr>
          <a:xfrm>
            <a:off x="758284" y="1417902"/>
            <a:ext cx="211875" cy="2839592"/>
          </a:xfrm>
          <a:prstGeom prst="roundRect">
            <a:avLst>
              <a:gd name="adj" fmla="val 50000"/>
            </a:avLst>
          </a:prstGeom>
          <a:solidFill>
            <a:srgbClr val="009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Text Placeholder 2">
            <a:extLst>
              <a:ext uri="{FF2B5EF4-FFF2-40B4-BE49-F238E27FC236}">
                <a16:creationId xmlns:a16="http://schemas.microsoft.com/office/drawing/2014/main" id="{B11AEE5D-5678-FB4C-A813-49577D97F218}"/>
              </a:ext>
            </a:extLst>
          </p:cNvPr>
          <p:cNvSpPr>
            <a:spLocks noGrp="1"/>
          </p:cNvSpPr>
          <p:nvPr>
            <p:ph type="body" idx="10" hasCustomPrompt="1"/>
          </p:nvPr>
        </p:nvSpPr>
        <p:spPr>
          <a:xfrm>
            <a:off x="1378263" y="5436716"/>
            <a:ext cx="4174400" cy="326331"/>
          </a:xfrm>
          <a:prstGeom prst="rect">
            <a:avLst/>
          </a:prstGeom>
        </p:spPr>
        <p:txBody>
          <a:bodyPr/>
          <a:lstStyle>
            <a:lvl1pPr marL="0" indent="0" algn="l">
              <a:buNone/>
              <a:defRPr sz="1800" b="1" i="0">
                <a:solidFill>
                  <a:schemeClr val="accent3"/>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xx/xx/</a:t>
            </a:r>
            <a:r>
              <a:rPr lang="en-US" dirty="0" err="1"/>
              <a:t>xxxx</a:t>
            </a:r>
            <a:endParaRPr lang="en-US" dirty="0"/>
          </a:p>
          <a:p>
            <a:pPr lvl="0"/>
            <a:endParaRPr lang="en-US" dirty="0"/>
          </a:p>
        </p:txBody>
      </p:sp>
      <p:sp>
        <p:nvSpPr>
          <p:cNvPr id="7" name="Text Placeholder 2">
            <a:extLst>
              <a:ext uri="{FF2B5EF4-FFF2-40B4-BE49-F238E27FC236}">
                <a16:creationId xmlns:a16="http://schemas.microsoft.com/office/drawing/2014/main" id="{F2C77859-1075-9E4E-A071-5693D2B4879C}"/>
              </a:ext>
            </a:extLst>
          </p:cNvPr>
          <p:cNvSpPr>
            <a:spLocks noGrp="1"/>
          </p:cNvSpPr>
          <p:nvPr>
            <p:ph type="body" idx="11" hasCustomPrompt="1"/>
          </p:nvPr>
        </p:nvSpPr>
        <p:spPr>
          <a:xfrm>
            <a:off x="1378263" y="3947494"/>
            <a:ext cx="4174400" cy="326331"/>
          </a:xfrm>
          <a:prstGeom prst="rect">
            <a:avLst/>
          </a:prstGeom>
        </p:spPr>
        <p:txBody>
          <a:bodyPr/>
          <a:lstStyle>
            <a:lvl1pPr marL="0" indent="0" algn="l">
              <a:buNone/>
              <a:defRPr sz="1600" b="1" i="0">
                <a:solidFill>
                  <a:srgbClr val="00995D"/>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Presenter Title</a:t>
            </a:r>
          </a:p>
        </p:txBody>
      </p:sp>
      <p:sp>
        <p:nvSpPr>
          <p:cNvPr id="4" name="Rectangle 3">
            <a:extLst>
              <a:ext uri="{FF2B5EF4-FFF2-40B4-BE49-F238E27FC236}">
                <a16:creationId xmlns:a16="http://schemas.microsoft.com/office/drawing/2014/main" id="{31C31365-E0C9-1743-8E78-C078443DC126}"/>
              </a:ext>
            </a:extLst>
          </p:cNvPr>
          <p:cNvSpPr/>
          <p:nvPr userDrawn="1"/>
        </p:nvSpPr>
        <p:spPr>
          <a:xfrm>
            <a:off x="8786191" y="139148"/>
            <a:ext cx="3087757" cy="5527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Text Placeholder 2">
            <a:extLst>
              <a:ext uri="{FF2B5EF4-FFF2-40B4-BE49-F238E27FC236}">
                <a16:creationId xmlns:a16="http://schemas.microsoft.com/office/drawing/2014/main" id="{11DF2DA3-43E4-8C43-9555-CD1106843291}"/>
              </a:ext>
            </a:extLst>
          </p:cNvPr>
          <p:cNvSpPr>
            <a:spLocks noGrp="1"/>
          </p:cNvSpPr>
          <p:nvPr>
            <p:ph type="body" idx="12" hasCustomPrompt="1"/>
          </p:nvPr>
        </p:nvSpPr>
        <p:spPr>
          <a:xfrm>
            <a:off x="1378263" y="4523965"/>
            <a:ext cx="4174400" cy="326331"/>
          </a:xfrm>
          <a:prstGeom prst="rect">
            <a:avLst/>
          </a:prstGeom>
        </p:spPr>
        <p:txBody>
          <a:bodyPr/>
          <a:lstStyle>
            <a:lvl1pPr marL="0" indent="0" algn="l">
              <a:buNone/>
              <a:defRPr sz="1800" b="1" i="0">
                <a:solidFill>
                  <a:srgbClr val="00995D"/>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Presenter Name</a:t>
            </a:r>
            <a:br>
              <a:rPr lang="en-US" dirty="0"/>
            </a:br>
            <a:endParaRPr lang="en-US" dirty="0"/>
          </a:p>
        </p:txBody>
      </p:sp>
      <p:sp>
        <p:nvSpPr>
          <p:cNvPr id="11" name="Text Placeholder 2">
            <a:extLst>
              <a:ext uri="{FF2B5EF4-FFF2-40B4-BE49-F238E27FC236}">
                <a16:creationId xmlns:a16="http://schemas.microsoft.com/office/drawing/2014/main" id="{46C67062-18E4-BA44-AA7D-20D9B5EE8AC6}"/>
              </a:ext>
            </a:extLst>
          </p:cNvPr>
          <p:cNvSpPr>
            <a:spLocks noGrp="1"/>
          </p:cNvSpPr>
          <p:nvPr>
            <p:ph type="body" idx="13" hasCustomPrompt="1"/>
          </p:nvPr>
        </p:nvSpPr>
        <p:spPr>
          <a:xfrm>
            <a:off x="1378263" y="4851956"/>
            <a:ext cx="4174400" cy="326331"/>
          </a:xfrm>
          <a:prstGeom prst="rect">
            <a:avLst/>
          </a:prstGeom>
        </p:spPr>
        <p:txBody>
          <a:bodyPr/>
          <a:lstStyle>
            <a:lvl1pPr marL="0" indent="0" algn="l">
              <a:buNone/>
              <a:defRPr sz="1600" b="1" i="0">
                <a:solidFill>
                  <a:srgbClr val="00995D"/>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Presenter Title</a:t>
            </a:r>
          </a:p>
        </p:txBody>
      </p:sp>
      <p:sp>
        <p:nvSpPr>
          <p:cNvPr id="14" name="Text Placeholder 2">
            <a:extLst>
              <a:ext uri="{FF2B5EF4-FFF2-40B4-BE49-F238E27FC236}">
                <a16:creationId xmlns:a16="http://schemas.microsoft.com/office/drawing/2014/main" id="{E5148404-6037-124D-9A57-9B7E6B6A5DB1}"/>
              </a:ext>
            </a:extLst>
          </p:cNvPr>
          <p:cNvSpPr>
            <a:spLocks noGrp="1"/>
          </p:cNvSpPr>
          <p:nvPr>
            <p:ph type="body" idx="14" hasCustomPrompt="1"/>
          </p:nvPr>
        </p:nvSpPr>
        <p:spPr>
          <a:xfrm>
            <a:off x="6109289" y="3619504"/>
            <a:ext cx="4174400" cy="326331"/>
          </a:xfrm>
          <a:prstGeom prst="rect">
            <a:avLst/>
          </a:prstGeom>
        </p:spPr>
        <p:txBody>
          <a:bodyPr/>
          <a:lstStyle>
            <a:lvl1pPr marL="0" indent="0" algn="l">
              <a:buNone/>
              <a:defRPr sz="1800" b="1" i="0">
                <a:solidFill>
                  <a:srgbClr val="00995D"/>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Presenter Name</a:t>
            </a:r>
            <a:br>
              <a:rPr lang="en-US" dirty="0"/>
            </a:br>
            <a:endParaRPr lang="en-US" dirty="0"/>
          </a:p>
        </p:txBody>
      </p:sp>
      <p:sp>
        <p:nvSpPr>
          <p:cNvPr id="15" name="Text Placeholder 2">
            <a:extLst>
              <a:ext uri="{FF2B5EF4-FFF2-40B4-BE49-F238E27FC236}">
                <a16:creationId xmlns:a16="http://schemas.microsoft.com/office/drawing/2014/main" id="{40908B98-83CE-AF4A-AEDB-80B8F72F9808}"/>
              </a:ext>
            </a:extLst>
          </p:cNvPr>
          <p:cNvSpPr>
            <a:spLocks noGrp="1"/>
          </p:cNvSpPr>
          <p:nvPr>
            <p:ph type="body" idx="15" hasCustomPrompt="1"/>
          </p:nvPr>
        </p:nvSpPr>
        <p:spPr>
          <a:xfrm>
            <a:off x="6109289" y="3947494"/>
            <a:ext cx="4174400" cy="326331"/>
          </a:xfrm>
          <a:prstGeom prst="rect">
            <a:avLst/>
          </a:prstGeom>
        </p:spPr>
        <p:txBody>
          <a:bodyPr/>
          <a:lstStyle>
            <a:lvl1pPr marL="0" indent="0" algn="l">
              <a:buNone/>
              <a:defRPr sz="1600" b="1" i="0">
                <a:solidFill>
                  <a:srgbClr val="00995D"/>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Presenter Title</a:t>
            </a:r>
          </a:p>
        </p:txBody>
      </p:sp>
      <p:sp>
        <p:nvSpPr>
          <p:cNvPr id="16" name="Text Placeholder 2">
            <a:extLst>
              <a:ext uri="{FF2B5EF4-FFF2-40B4-BE49-F238E27FC236}">
                <a16:creationId xmlns:a16="http://schemas.microsoft.com/office/drawing/2014/main" id="{49B4EB78-2108-2D44-B690-C671F8D1FE6F}"/>
              </a:ext>
            </a:extLst>
          </p:cNvPr>
          <p:cNvSpPr>
            <a:spLocks noGrp="1"/>
          </p:cNvSpPr>
          <p:nvPr>
            <p:ph type="body" idx="16" hasCustomPrompt="1"/>
          </p:nvPr>
        </p:nvSpPr>
        <p:spPr>
          <a:xfrm>
            <a:off x="6109289" y="4523965"/>
            <a:ext cx="4174400" cy="326331"/>
          </a:xfrm>
          <a:prstGeom prst="rect">
            <a:avLst/>
          </a:prstGeom>
        </p:spPr>
        <p:txBody>
          <a:bodyPr/>
          <a:lstStyle>
            <a:lvl1pPr marL="0" indent="0" algn="l">
              <a:buNone/>
              <a:defRPr sz="1800" b="1" i="0">
                <a:solidFill>
                  <a:srgbClr val="00995D"/>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Presenter Name</a:t>
            </a:r>
            <a:br>
              <a:rPr lang="en-US" dirty="0"/>
            </a:br>
            <a:endParaRPr lang="en-US" dirty="0"/>
          </a:p>
        </p:txBody>
      </p:sp>
      <p:sp>
        <p:nvSpPr>
          <p:cNvPr id="17" name="Text Placeholder 2">
            <a:extLst>
              <a:ext uri="{FF2B5EF4-FFF2-40B4-BE49-F238E27FC236}">
                <a16:creationId xmlns:a16="http://schemas.microsoft.com/office/drawing/2014/main" id="{35B1AC63-83C8-7F4B-8262-C3A85F253C85}"/>
              </a:ext>
            </a:extLst>
          </p:cNvPr>
          <p:cNvSpPr>
            <a:spLocks noGrp="1"/>
          </p:cNvSpPr>
          <p:nvPr>
            <p:ph type="body" idx="17" hasCustomPrompt="1"/>
          </p:nvPr>
        </p:nvSpPr>
        <p:spPr>
          <a:xfrm>
            <a:off x="6109289" y="4851956"/>
            <a:ext cx="4174400" cy="326331"/>
          </a:xfrm>
          <a:prstGeom prst="rect">
            <a:avLst/>
          </a:prstGeom>
        </p:spPr>
        <p:txBody>
          <a:bodyPr/>
          <a:lstStyle>
            <a:lvl1pPr marL="0" indent="0" algn="l">
              <a:buNone/>
              <a:defRPr sz="1600" b="1" i="0">
                <a:solidFill>
                  <a:srgbClr val="00995D"/>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Presenter Title</a:t>
            </a:r>
          </a:p>
        </p:txBody>
      </p:sp>
      <p:sp>
        <p:nvSpPr>
          <p:cNvPr id="18" name="Rectangle 17">
            <a:extLst>
              <a:ext uri="{FF2B5EF4-FFF2-40B4-BE49-F238E27FC236}">
                <a16:creationId xmlns:a16="http://schemas.microsoft.com/office/drawing/2014/main" id="{FBE8E646-052F-5C40-BE76-A55C1F266DFD}"/>
              </a:ext>
            </a:extLst>
          </p:cNvPr>
          <p:cNvSpPr/>
          <p:nvPr userDrawn="1"/>
        </p:nvSpPr>
        <p:spPr>
          <a:xfrm>
            <a:off x="1297026" y="5967656"/>
            <a:ext cx="4583306" cy="369332"/>
          </a:xfrm>
          <a:prstGeom prst="rect">
            <a:avLst/>
          </a:prstGeom>
        </p:spPr>
        <p:txBody>
          <a:bodyPr wrap="none">
            <a:spAutoFit/>
          </a:bodyPr>
          <a:lstStyle/>
          <a:p>
            <a:r>
              <a:rPr lang="en-US" sz="1800" b="1" i="0" dirty="0">
                <a:solidFill>
                  <a:schemeClr val="accent3"/>
                </a:solidFill>
                <a:latin typeface="Arial" panose="020B0604020202020204" pitchFamily="34" charset="0"/>
                <a:ea typeface="Roboto" panose="02000000000000000000" pitchFamily="2" charset="0"/>
              </a:rPr>
              <a:t>Considerations prepared exclusively for</a:t>
            </a:r>
          </a:p>
        </p:txBody>
      </p:sp>
      <p:sp>
        <p:nvSpPr>
          <p:cNvPr id="19" name="Picture Placeholder 10">
            <a:extLst>
              <a:ext uri="{FF2B5EF4-FFF2-40B4-BE49-F238E27FC236}">
                <a16:creationId xmlns:a16="http://schemas.microsoft.com/office/drawing/2014/main" id="{5331562E-00D7-6B48-B6F8-DE3243F17C97}"/>
              </a:ext>
            </a:extLst>
          </p:cNvPr>
          <p:cNvSpPr>
            <a:spLocks noGrp="1"/>
          </p:cNvSpPr>
          <p:nvPr>
            <p:ph type="pic" sz="quarter" idx="18" hasCustomPrompt="1"/>
          </p:nvPr>
        </p:nvSpPr>
        <p:spPr>
          <a:xfrm>
            <a:off x="6109289" y="5690153"/>
            <a:ext cx="4174400" cy="924339"/>
          </a:xfrm>
          <a:prstGeom prst="rect">
            <a:avLst/>
          </a:prstGeom>
        </p:spPr>
        <p:txBody>
          <a:bodyPr/>
          <a:lstStyle>
            <a:lvl1pPr marL="0" indent="0">
              <a:buNone/>
              <a:defRPr sz="1800"/>
            </a:lvl1pPr>
          </a:lstStyle>
          <a:p>
            <a:r>
              <a:rPr lang="en-US" dirty="0"/>
              <a:t>Click icon to add Logo image (jpg, </a:t>
            </a:r>
            <a:r>
              <a:rPr lang="en-US" dirty="0" err="1"/>
              <a:t>png</a:t>
            </a:r>
            <a:r>
              <a:rPr lang="en-US" dirty="0"/>
              <a:t>). Find a logo with a white background.</a:t>
            </a:r>
          </a:p>
        </p:txBody>
      </p:sp>
      <p:pic>
        <p:nvPicPr>
          <p:cNvPr id="20" name="Picture 19">
            <a:extLst>
              <a:ext uri="{FF2B5EF4-FFF2-40B4-BE49-F238E27FC236}">
                <a16:creationId xmlns:a16="http://schemas.microsoft.com/office/drawing/2014/main" id="{A74B79F7-AA65-8341-9705-0F1CC9E87A0E}"/>
              </a:ext>
            </a:extLst>
          </p:cNvPr>
          <p:cNvPicPr>
            <a:picLocks noChangeAspect="1"/>
          </p:cNvPicPr>
          <p:nvPr userDrawn="1"/>
        </p:nvPicPr>
        <p:blipFill>
          <a:blip r:embed="rId2"/>
          <a:stretch>
            <a:fillRect/>
          </a:stretch>
        </p:blipFill>
        <p:spPr>
          <a:xfrm>
            <a:off x="591019" y="440778"/>
            <a:ext cx="2708881" cy="519807"/>
          </a:xfrm>
          <a:prstGeom prst="rect">
            <a:avLst/>
          </a:prstGeom>
        </p:spPr>
      </p:pic>
    </p:spTree>
    <p:extLst>
      <p:ext uri="{BB962C8B-B14F-4D97-AF65-F5344CB8AC3E}">
        <p14:creationId xmlns:p14="http://schemas.microsoft.com/office/powerpoint/2010/main" val="4214557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 Stats and quotes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0345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Agenda">
    <p:spTree>
      <p:nvGrpSpPr>
        <p:cNvPr id="1" name=""/>
        <p:cNvGrpSpPr/>
        <p:nvPr/>
      </p:nvGrpSpPr>
      <p:grpSpPr>
        <a:xfrm>
          <a:off x="0" y="0"/>
          <a:ext cx="0" cy="0"/>
          <a:chOff x="0" y="0"/>
          <a:chExt cx="0" cy="0"/>
        </a:xfrm>
      </p:grpSpPr>
      <p:sp>
        <p:nvSpPr>
          <p:cNvPr id="14" name="Text Placeholder 13">
            <a:extLst>
              <a:ext uri="{FF2B5EF4-FFF2-40B4-BE49-F238E27FC236}">
                <a16:creationId xmlns:a16="http://schemas.microsoft.com/office/drawing/2014/main" id="{3354971C-9691-A940-AD3F-1FE174A0665C}"/>
              </a:ext>
            </a:extLst>
          </p:cNvPr>
          <p:cNvSpPr>
            <a:spLocks noGrp="1"/>
          </p:cNvSpPr>
          <p:nvPr>
            <p:ph type="body" sz="quarter" idx="10"/>
          </p:nvPr>
        </p:nvSpPr>
        <p:spPr>
          <a:xfrm>
            <a:off x="1445252" y="2300463"/>
            <a:ext cx="9232797" cy="3396953"/>
          </a:xfrm>
          <a:prstGeom prst="rect">
            <a:avLst/>
          </a:prstGeom>
        </p:spPr>
        <p:txBody>
          <a:bodyPr/>
          <a:lstStyle>
            <a:lvl1pPr marL="514350" indent="-514350">
              <a:buFont typeface="+mj-lt"/>
              <a:buAutoNum type="arabicPeriod"/>
              <a:defRPr sz="2400" b="1" i="0">
                <a:latin typeface="Arial" panose="020B0604020202020204" pitchFamily="34"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dirty="0"/>
              <a:t>Click to edit Master text styles</a:t>
            </a:r>
          </a:p>
          <a:p>
            <a:pPr lvl="0"/>
            <a:endParaRPr lang="en-US" dirty="0"/>
          </a:p>
        </p:txBody>
      </p:sp>
      <p:sp>
        <p:nvSpPr>
          <p:cNvPr id="15" name="Rounded Rectangle 14">
            <a:extLst>
              <a:ext uri="{FF2B5EF4-FFF2-40B4-BE49-F238E27FC236}">
                <a16:creationId xmlns:a16="http://schemas.microsoft.com/office/drawing/2014/main" id="{201EE40F-1637-E644-A53F-A6A5B5DBDC67}"/>
              </a:ext>
            </a:extLst>
          </p:cNvPr>
          <p:cNvSpPr/>
          <p:nvPr userDrawn="1"/>
        </p:nvSpPr>
        <p:spPr>
          <a:xfrm>
            <a:off x="758284" y="2968517"/>
            <a:ext cx="211875" cy="2839592"/>
          </a:xfrm>
          <a:prstGeom prst="roundRect">
            <a:avLst>
              <a:gd name="adj" fmla="val 50000"/>
            </a:avLst>
          </a:prstGeom>
          <a:solidFill>
            <a:srgbClr val="009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6" name="Rounded Rectangle 15">
            <a:extLst>
              <a:ext uri="{FF2B5EF4-FFF2-40B4-BE49-F238E27FC236}">
                <a16:creationId xmlns:a16="http://schemas.microsoft.com/office/drawing/2014/main" id="{7C1DE999-E9B8-5248-A9C7-7FF2B7B2DF93}"/>
              </a:ext>
            </a:extLst>
          </p:cNvPr>
          <p:cNvSpPr/>
          <p:nvPr userDrawn="1"/>
        </p:nvSpPr>
        <p:spPr>
          <a:xfrm>
            <a:off x="758284" y="1260298"/>
            <a:ext cx="211875" cy="2839592"/>
          </a:xfrm>
          <a:prstGeom prst="roundRect">
            <a:avLst>
              <a:gd name="adj" fmla="val 50000"/>
            </a:avLst>
          </a:prstGeom>
          <a:solidFill>
            <a:srgbClr val="009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extBox 1">
            <a:extLst>
              <a:ext uri="{FF2B5EF4-FFF2-40B4-BE49-F238E27FC236}">
                <a16:creationId xmlns:a16="http://schemas.microsoft.com/office/drawing/2014/main" id="{243E2959-5A39-F445-B54C-DAD108186BF8}"/>
              </a:ext>
            </a:extLst>
          </p:cNvPr>
          <p:cNvSpPr txBox="1"/>
          <p:nvPr userDrawn="1"/>
        </p:nvSpPr>
        <p:spPr>
          <a:xfrm>
            <a:off x="1445253" y="1260298"/>
            <a:ext cx="6861385" cy="784830"/>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0" lang="en-US" sz="4500" b="1" i="0" u="none" strike="noStrike" kern="1200" cap="none" spc="0" normalizeH="0" baseline="0" noProof="0" dirty="0">
                <a:ln>
                  <a:noFill/>
                </a:ln>
                <a:solidFill>
                  <a:srgbClr val="004094"/>
                </a:solidFill>
                <a:effectLst/>
                <a:uLnTx/>
                <a:uFillTx/>
                <a:latin typeface="Arial" panose="020B0604020202020204" pitchFamily="34" charset="0"/>
                <a:ea typeface="Roboto" panose="02000000000000000000" pitchFamily="2" charset="0"/>
                <a:cs typeface="+mj-cs"/>
              </a:rPr>
              <a:t>Agenda</a:t>
            </a:r>
            <a:endParaRPr lang="en-US" sz="4500" dirty="0"/>
          </a:p>
        </p:txBody>
      </p:sp>
    </p:spTree>
    <p:extLst>
      <p:ext uri="{BB962C8B-B14F-4D97-AF65-F5344CB8AC3E}">
        <p14:creationId xmlns:p14="http://schemas.microsoft.com/office/powerpoint/2010/main" val="9750310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emf"/><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slideLayout" Target="../slideLayouts/slideLayout16.xml"/><Relationship Id="rId18" Type="http://schemas.openxmlformats.org/officeDocument/2006/relationships/slideLayout" Target="../slideLayouts/slideLayout21.xml"/><Relationship Id="rId3" Type="http://schemas.openxmlformats.org/officeDocument/2006/relationships/slideLayout" Target="../slideLayouts/slideLayout6.xml"/><Relationship Id="rId21" Type="http://schemas.openxmlformats.org/officeDocument/2006/relationships/slideLayout" Target="../slideLayouts/slideLayout24.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17" Type="http://schemas.openxmlformats.org/officeDocument/2006/relationships/slideLayout" Target="../slideLayouts/slideLayout20.xml"/><Relationship Id="rId2" Type="http://schemas.openxmlformats.org/officeDocument/2006/relationships/slideLayout" Target="../slideLayouts/slideLayout5.xml"/><Relationship Id="rId16" Type="http://schemas.openxmlformats.org/officeDocument/2006/relationships/slideLayout" Target="../slideLayouts/slideLayout19.xml"/><Relationship Id="rId20" Type="http://schemas.openxmlformats.org/officeDocument/2006/relationships/slideLayout" Target="../slideLayouts/slideLayout23.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24" Type="http://schemas.openxmlformats.org/officeDocument/2006/relationships/image" Target="../media/image2.emf"/><Relationship Id="rId5" Type="http://schemas.openxmlformats.org/officeDocument/2006/relationships/slideLayout" Target="../slideLayouts/slideLayout8.xml"/><Relationship Id="rId15" Type="http://schemas.openxmlformats.org/officeDocument/2006/relationships/slideLayout" Target="../slideLayouts/slideLayout18.xml"/><Relationship Id="rId23" Type="http://schemas.openxmlformats.org/officeDocument/2006/relationships/theme" Target="../theme/theme2.xml"/><Relationship Id="rId10" Type="http://schemas.openxmlformats.org/officeDocument/2006/relationships/slideLayout" Target="../slideLayouts/slideLayout13.xml"/><Relationship Id="rId19" Type="http://schemas.openxmlformats.org/officeDocument/2006/relationships/slideLayout" Target="../slideLayouts/slideLayout22.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slideLayout" Target="../slideLayouts/slideLayout17.xml"/><Relationship Id="rId22"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image" Target="../media/image1.emf"/><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D64F65A-1B4C-7540-B5AA-1966B36FDE96}"/>
              </a:ext>
            </a:extLst>
          </p:cNvPr>
          <p:cNvSpPr/>
          <p:nvPr/>
        </p:nvSpPr>
        <p:spPr>
          <a:xfrm rot="10800000">
            <a:off x="0" y="772061"/>
            <a:ext cx="12192000" cy="172156"/>
          </a:xfrm>
          <a:prstGeom prst="rect">
            <a:avLst/>
          </a:prstGeom>
          <a:gradFill>
            <a:gsLst>
              <a:gs pos="0">
                <a:schemeClr val="bg1"/>
              </a:gs>
              <a:gs pos="100000">
                <a:schemeClr val="bg1">
                  <a:lumMod val="9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cxnSp>
        <p:nvCxnSpPr>
          <p:cNvPr id="9" name="Straight Connector 8">
            <a:extLst>
              <a:ext uri="{FF2B5EF4-FFF2-40B4-BE49-F238E27FC236}">
                <a16:creationId xmlns:a16="http://schemas.microsoft.com/office/drawing/2014/main" id="{41DD2794-FA7D-F747-96E9-90F8B63B57A8}"/>
              </a:ext>
            </a:extLst>
          </p:cNvPr>
          <p:cNvCxnSpPr>
            <a:cxnSpLocks/>
          </p:cNvCxnSpPr>
          <p:nvPr/>
        </p:nvCxnSpPr>
        <p:spPr>
          <a:xfrm>
            <a:off x="-4063999" y="772061"/>
            <a:ext cx="6072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42D4E7D-2342-B448-AE6B-27E82C409494}"/>
              </a:ext>
            </a:extLst>
          </p:cNvPr>
          <p:cNvCxnSpPr/>
          <p:nvPr/>
        </p:nvCxnSpPr>
        <p:spPr>
          <a:xfrm flipH="1">
            <a:off x="0" y="772060"/>
            <a:ext cx="12192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21" name="Picture 20">
            <a:extLst>
              <a:ext uri="{FF2B5EF4-FFF2-40B4-BE49-F238E27FC236}">
                <a16:creationId xmlns:a16="http://schemas.microsoft.com/office/drawing/2014/main" id="{1003B75A-62B0-0241-A6F7-C193F85F3A50}"/>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r="79359"/>
          <a:stretch/>
        </p:blipFill>
        <p:spPr>
          <a:xfrm>
            <a:off x="10685719" y="234089"/>
            <a:ext cx="356785" cy="326059"/>
          </a:xfrm>
          <a:prstGeom prst="rect">
            <a:avLst/>
          </a:prstGeom>
        </p:spPr>
      </p:pic>
      <p:cxnSp>
        <p:nvCxnSpPr>
          <p:cNvPr id="22" name="Straight Connector 21">
            <a:extLst>
              <a:ext uri="{FF2B5EF4-FFF2-40B4-BE49-F238E27FC236}">
                <a16:creationId xmlns:a16="http://schemas.microsoft.com/office/drawing/2014/main" id="{94B2BD78-9489-F042-AC04-5CA4E84343E8}"/>
              </a:ext>
            </a:extLst>
          </p:cNvPr>
          <p:cNvCxnSpPr/>
          <p:nvPr/>
        </p:nvCxnSpPr>
        <p:spPr>
          <a:xfrm>
            <a:off x="11192235" y="224147"/>
            <a:ext cx="0" cy="335998"/>
          </a:xfrm>
          <a:prstGeom prst="line">
            <a:avLst/>
          </a:prstGeom>
          <a:ln>
            <a:solidFill>
              <a:srgbClr val="C0BFC0"/>
            </a:solidFill>
          </a:ln>
        </p:spPr>
        <p:style>
          <a:lnRef idx="1">
            <a:schemeClr val="accent1"/>
          </a:lnRef>
          <a:fillRef idx="0">
            <a:schemeClr val="accent1"/>
          </a:fillRef>
          <a:effectRef idx="0">
            <a:schemeClr val="accent1"/>
          </a:effectRef>
          <a:fontRef idx="minor">
            <a:schemeClr val="tx1"/>
          </a:fontRef>
        </p:style>
      </p:cxnSp>
      <p:sp>
        <p:nvSpPr>
          <p:cNvPr id="23" name="Slide Number Placeholder 5">
            <a:extLst>
              <a:ext uri="{FF2B5EF4-FFF2-40B4-BE49-F238E27FC236}">
                <a16:creationId xmlns:a16="http://schemas.microsoft.com/office/drawing/2014/main" id="{8F0A9FF5-8E44-844C-BF73-4DD3E0380164}"/>
              </a:ext>
            </a:extLst>
          </p:cNvPr>
          <p:cNvSpPr txBox="1">
            <a:spLocks/>
          </p:cNvSpPr>
          <p:nvPr/>
        </p:nvSpPr>
        <p:spPr>
          <a:xfrm>
            <a:off x="11285368" y="219211"/>
            <a:ext cx="650421" cy="365125"/>
          </a:xfrm>
          <a:prstGeom prst="rect">
            <a:avLst/>
          </a:prstGeom>
        </p:spPr>
        <p:txBody>
          <a:bodyPr vert="horz" lIns="91440" tIns="45720" rIns="91440" bIns="45720" rtlCol="0" anchor="ctr"/>
          <a:lstStyle>
            <a:defPPr>
              <a:defRPr lang="en-US"/>
            </a:defPPr>
            <a:lvl1pPr marL="0" algn="l" defTabSz="457200" rtl="0" eaLnBrk="1" latinLnBrk="0" hangingPunct="1">
              <a:defRPr sz="1200" b="0" i="0" kern="1200">
                <a:solidFill>
                  <a:schemeClr val="tx1">
                    <a:tint val="75000"/>
                  </a:schemeClr>
                </a:solidFill>
                <a:latin typeface="Roboto Light" panose="02000000000000000000" pitchFamily="2" charset="0"/>
                <a:ea typeface="Roboto Light" panose="02000000000000000000" pitchFamily="2" charset="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8B9D3D2-9A70-2A45-B0BB-C797A371FD25}" type="slidenum">
              <a:rPr lang="en-US" sz="1200" smtClean="0"/>
              <a:pPr/>
              <a:t>‹#›</a:t>
            </a:fld>
            <a:endParaRPr lang="en-US" sz="1200" dirty="0"/>
          </a:p>
        </p:txBody>
      </p:sp>
    </p:spTree>
    <p:extLst>
      <p:ext uri="{BB962C8B-B14F-4D97-AF65-F5344CB8AC3E}">
        <p14:creationId xmlns:p14="http://schemas.microsoft.com/office/powerpoint/2010/main" val="1619729164"/>
      </p:ext>
    </p:extLst>
  </p:cSld>
  <p:clrMap bg1="lt1" tx1="dk1" bg2="lt2" tx2="dk2" accent1="accent1" accent2="accent2" accent3="accent3" accent4="accent4" accent5="accent5" accent6="accent6" hlink="hlink" folHlink="folHlink"/>
  <p:sldLayoutIdLst>
    <p:sldLayoutId id="2147483743" r:id="rId1"/>
    <p:sldLayoutId id="2147483722" r:id="rId2"/>
    <p:sldLayoutId id="2147483723" r:id="rId3"/>
  </p:sldLayoutIdLst>
  <p:txStyles>
    <p:titleStyle>
      <a:lvl1pPr algn="l" defTabSz="914400" rtl="0" eaLnBrk="1" latinLnBrk="0" hangingPunct="1">
        <a:lnSpc>
          <a:spcPct val="90000"/>
        </a:lnSpc>
        <a:spcBef>
          <a:spcPct val="0"/>
        </a:spcBef>
        <a:buNone/>
        <a:defRPr sz="2400" b="1" i="0" kern="1200">
          <a:solidFill>
            <a:srgbClr val="004094"/>
          </a:solidFill>
          <a:latin typeface="Roboto" panose="02000000000000000000" pitchFamily="2" charset="0"/>
          <a:ea typeface="Roboto" panose="02000000000000000000" pitchFamily="2"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3AD8848-4F38-234A-B7BD-04A71C81A613}"/>
              </a:ext>
            </a:extLst>
          </p:cNvPr>
          <p:cNvPicPr>
            <a:picLocks noChangeAspect="1"/>
          </p:cNvPicPr>
          <p:nvPr userDrawn="1"/>
        </p:nvPicPr>
        <p:blipFill>
          <a:blip r:embed="rId24"/>
          <a:stretch>
            <a:fillRect/>
          </a:stretch>
        </p:blipFill>
        <p:spPr>
          <a:xfrm>
            <a:off x="9882081" y="234744"/>
            <a:ext cx="1628600" cy="312512"/>
          </a:xfrm>
          <a:prstGeom prst="rect">
            <a:avLst/>
          </a:prstGeom>
        </p:spPr>
      </p:pic>
      <p:cxnSp>
        <p:nvCxnSpPr>
          <p:cNvPr id="9" name="Straight Connector 8">
            <a:extLst>
              <a:ext uri="{FF2B5EF4-FFF2-40B4-BE49-F238E27FC236}">
                <a16:creationId xmlns:a16="http://schemas.microsoft.com/office/drawing/2014/main" id="{41DD2794-FA7D-F747-96E9-90F8B63B57A8}"/>
              </a:ext>
            </a:extLst>
          </p:cNvPr>
          <p:cNvCxnSpPr>
            <a:cxnSpLocks/>
          </p:cNvCxnSpPr>
          <p:nvPr/>
        </p:nvCxnSpPr>
        <p:spPr>
          <a:xfrm>
            <a:off x="-4063999" y="772061"/>
            <a:ext cx="6072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6065993"/>
      </p:ext>
    </p:extLst>
  </p:cSld>
  <p:clrMap bg1="lt1" tx1="dk1" bg2="lt2" tx2="dk2" accent1="accent1" accent2="accent2" accent3="accent3" accent4="accent4" accent5="accent5" accent6="accent6" hlink="hlink" folHlink="folHlink"/>
  <p:sldLayoutIdLst>
    <p:sldLayoutId id="2147483730" r:id="rId1"/>
    <p:sldLayoutId id="2147483750" r:id="rId2"/>
    <p:sldLayoutId id="2147483751" r:id="rId3"/>
    <p:sldLayoutId id="2147483752" r:id="rId4"/>
    <p:sldLayoutId id="2147483744" r:id="rId5"/>
    <p:sldLayoutId id="2147483753" r:id="rId6"/>
    <p:sldLayoutId id="2147483755" r:id="rId7"/>
    <p:sldLayoutId id="2147483756" r:id="rId8"/>
    <p:sldLayoutId id="2147483757" r:id="rId9"/>
    <p:sldLayoutId id="2147483758" r:id="rId10"/>
    <p:sldLayoutId id="2147483745" r:id="rId11"/>
    <p:sldLayoutId id="2147483754" r:id="rId12"/>
    <p:sldLayoutId id="2147483731" r:id="rId13"/>
    <p:sldLayoutId id="2147483746" r:id="rId14"/>
    <p:sldLayoutId id="2147483732" r:id="rId15"/>
    <p:sldLayoutId id="2147483747" r:id="rId16"/>
    <p:sldLayoutId id="2147483733" r:id="rId17"/>
    <p:sldLayoutId id="2147483748" r:id="rId18"/>
    <p:sldLayoutId id="2147483734" r:id="rId19"/>
    <p:sldLayoutId id="2147483749" r:id="rId20"/>
    <p:sldLayoutId id="2147483787" r:id="rId21"/>
    <p:sldLayoutId id="2147483788" r:id="rId22"/>
  </p:sldLayoutIdLst>
  <p:txStyles>
    <p:titleStyle>
      <a:lvl1pPr algn="l" defTabSz="914400" rtl="0" eaLnBrk="1" latinLnBrk="0" hangingPunct="1">
        <a:lnSpc>
          <a:spcPct val="90000"/>
        </a:lnSpc>
        <a:spcBef>
          <a:spcPct val="0"/>
        </a:spcBef>
        <a:buNone/>
        <a:defRPr sz="2400" b="1" i="0" kern="1200">
          <a:solidFill>
            <a:srgbClr val="004094"/>
          </a:solidFill>
          <a:latin typeface="Roboto" panose="02000000000000000000" pitchFamily="2" charset="0"/>
          <a:ea typeface="Roboto" panose="02000000000000000000" pitchFamily="2"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D64F65A-1B4C-7540-B5AA-1966B36FDE96}"/>
              </a:ext>
            </a:extLst>
          </p:cNvPr>
          <p:cNvSpPr/>
          <p:nvPr/>
        </p:nvSpPr>
        <p:spPr>
          <a:xfrm rot="10800000">
            <a:off x="0" y="772061"/>
            <a:ext cx="12192000" cy="172156"/>
          </a:xfrm>
          <a:prstGeom prst="rect">
            <a:avLst/>
          </a:prstGeom>
          <a:gradFill>
            <a:gsLst>
              <a:gs pos="0">
                <a:schemeClr val="bg1"/>
              </a:gs>
              <a:gs pos="100000">
                <a:schemeClr val="bg1">
                  <a:lumMod val="9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a:extLst>
              <a:ext uri="{FF2B5EF4-FFF2-40B4-BE49-F238E27FC236}">
                <a16:creationId xmlns:a16="http://schemas.microsoft.com/office/drawing/2014/main" id="{41DD2794-FA7D-F747-96E9-90F8B63B57A8}"/>
              </a:ext>
            </a:extLst>
          </p:cNvPr>
          <p:cNvCxnSpPr>
            <a:cxnSpLocks/>
          </p:cNvCxnSpPr>
          <p:nvPr/>
        </p:nvCxnSpPr>
        <p:spPr>
          <a:xfrm>
            <a:off x="-4063999" y="772061"/>
            <a:ext cx="6072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42D4E7D-2342-B448-AE6B-27E82C409494}"/>
              </a:ext>
            </a:extLst>
          </p:cNvPr>
          <p:cNvCxnSpPr/>
          <p:nvPr/>
        </p:nvCxnSpPr>
        <p:spPr>
          <a:xfrm flipH="1">
            <a:off x="0" y="772060"/>
            <a:ext cx="12192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21" name="Picture 20">
            <a:extLst>
              <a:ext uri="{FF2B5EF4-FFF2-40B4-BE49-F238E27FC236}">
                <a16:creationId xmlns:a16="http://schemas.microsoft.com/office/drawing/2014/main" id="{1003B75A-62B0-0241-A6F7-C193F85F3A50}"/>
              </a:ext>
            </a:extLst>
          </p:cNvPr>
          <p:cNvPicPr>
            <a:picLocks noChangeAspect="1"/>
          </p:cNvPicPr>
          <p:nvPr/>
        </p:nvPicPr>
        <p:blipFill rotWithShape="1">
          <a:blip r:embed="rId15" cstate="screen">
            <a:extLst>
              <a:ext uri="{28A0092B-C50C-407E-A947-70E740481C1C}">
                <a14:useLocalDpi xmlns:a14="http://schemas.microsoft.com/office/drawing/2010/main"/>
              </a:ext>
            </a:extLst>
          </a:blip>
          <a:srcRect r="79359"/>
          <a:stretch/>
        </p:blipFill>
        <p:spPr>
          <a:xfrm>
            <a:off x="10685719" y="234089"/>
            <a:ext cx="356785" cy="326059"/>
          </a:xfrm>
          <a:prstGeom prst="rect">
            <a:avLst/>
          </a:prstGeom>
        </p:spPr>
      </p:pic>
      <p:cxnSp>
        <p:nvCxnSpPr>
          <p:cNvPr id="22" name="Straight Connector 21">
            <a:extLst>
              <a:ext uri="{FF2B5EF4-FFF2-40B4-BE49-F238E27FC236}">
                <a16:creationId xmlns:a16="http://schemas.microsoft.com/office/drawing/2014/main" id="{94B2BD78-9489-F042-AC04-5CA4E84343E8}"/>
              </a:ext>
            </a:extLst>
          </p:cNvPr>
          <p:cNvCxnSpPr/>
          <p:nvPr/>
        </p:nvCxnSpPr>
        <p:spPr>
          <a:xfrm>
            <a:off x="11192235" y="224147"/>
            <a:ext cx="0" cy="335998"/>
          </a:xfrm>
          <a:prstGeom prst="line">
            <a:avLst/>
          </a:prstGeom>
          <a:ln>
            <a:solidFill>
              <a:srgbClr val="C0BFC0"/>
            </a:solidFill>
          </a:ln>
        </p:spPr>
        <p:style>
          <a:lnRef idx="1">
            <a:schemeClr val="accent1"/>
          </a:lnRef>
          <a:fillRef idx="0">
            <a:schemeClr val="accent1"/>
          </a:fillRef>
          <a:effectRef idx="0">
            <a:schemeClr val="accent1"/>
          </a:effectRef>
          <a:fontRef idx="minor">
            <a:schemeClr val="tx1"/>
          </a:fontRef>
        </p:style>
      </p:cxnSp>
      <p:sp>
        <p:nvSpPr>
          <p:cNvPr id="23" name="Slide Number Placeholder 5">
            <a:extLst>
              <a:ext uri="{FF2B5EF4-FFF2-40B4-BE49-F238E27FC236}">
                <a16:creationId xmlns:a16="http://schemas.microsoft.com/office/drawing/2014/main" id="{8F0A9FF5-8E44-844C-BF73-4DD3E0380164}"/>
              </a:ext>
            </a:extLst>
          </p:cNvPr>
          <p:cNvSpPr txBox="1">
            <a:spLocks/>
          </p:cNvSpPr>
          <p:nvPr/>
        </p:nvSpPr>
        <p:spPr>
          <a:xfrm>
            <a:off x="11285368" y="219211"/>
            <a:ext cx="650421" cy="365125"/>
          </a:xfrm>
          <a:prstGeom prst="rect">
            <a:avLst/>
          </a:prstGeom>
        </p:spPr>
        <p:txBody>
          <a:bodyPr vert="horz" lIns="91440" tIns="45720" rIns="91440" bIns="45720" rtlCol="0" anchor="ctr"/>
          <a:lstStyle>
            <a:defPPr>
              <a:defRPr lang="en-US"/>
            </a:defPPr>
            <a:lvl1pPr marL="0" algn="l" defTabSz="457200" rtl="0" eaLnBrk="1" latinLnBrk="0" hangingPunct="1">
              <a:defRPr sz="1200" b="0" i="0" kern="1200">
                <a:solidFill>
                  <a:schemeClr val="tx1">
                    <a:tint val="75000"/>
                  </a:schemeClr>
                </a:solidFill>
                <a:latin typeface="Roboto Light" panose="02000000000000000000" pitchFamily="2" charset="0"/>
                <a:ea typeface="Roboto Light" panose="02000000000000000000" pitchFamily="2" charset="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8B9D3D2-9A70-2A45-B0BB-C797A371FD25}" type="slidenum">
              <a:rPr lang="en-US" sz="1200" smtClean="0"/>
              <a:pPr/>
              <a:t>‹#›</a:t>
            </a:fld>
            <a:endParaRPr lang="en-US" sz="1200"/>
          </a:p>
        </p:txBody>
      </p:sp>
    </p:spTree>
    <p:extLst>
      <p:ext uri="{BB962C8B-B14F-4D97-AF65-F5344CB8AC3E}">
        <p14:creationId xmlns:p14="http://schemas.microsoft.com/office/powerpoint/2010/main" val="116807850"/>
      </p:ext>
    </p:extLst>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 id="2147483801" r:id="rId12"/>
    <p:sldLayoutId id="2147483802" r:id="rId13"/>
  </p:sldLayoutIdLst>
  <p:txStyles>
    <p:titleStyle>
      <a:lvl1pPr algn="l" defTabSz="914400" rtl="0" eaLnBrk="1" latinLnBrk="0" hangingPunct="1">
        <a:lnSpc>
          <a:spcPct val="90000"/>
        </a:lnSpc>
        <a:spcBef>
          <a:spcPct val="0"/>
        </a:spcBef>
        <a:buNone/>
        <a:defRPr sz="2400" b="1" i="0" kern="1200">
          <a:solidFill>
            <a:srgbClr val="004094"/>
          </a:solidFill>
          <a:latin typeface="Roboto" panose="02000000000000000000" pitchFamily="2" charset="0"/>
          <a:ea typeface="Roboto" panose="02000000000000000000" pitchFamily="2"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6.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C3813C91-FFB8-0184-914E-673EE34E21E1}"/>
              </a:ext>
            </a:extLst>
          </p:cNvPr>
          <p:cNvSpPr/>
          <p:nvPr/>
        </p:nvSpPr>
        <p:spPr>
          <a:xfrm>
            <a:off x="291686" y="1194136"/>
            <a:ext cx="11542009" cy="5065149"/>
          </a:xfrm>
          <a:prstGeom prst="roundRect">
            <a:avLst>
              <a:gd name="adj" fmla="val 5724"/>
            </a:avLst>
          </a:prstGeom>
          <a:solidFill>
            <a:schemeClr val="bg1"/>
          </a:solidFill>
          <a:ln w="38100">
            <a:noFill/>
          </a:ln>
          <a:effectLst>
            <a:outerShdw blurRad="362579" dist="38100" dir="2700000" algn="tl" rotWithShape="0">
              <a:prstClr val="black">
                <a:alpha val="21103"/>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7030A0"/>
              </a:solidFill>
              <a:effectLst/>
              <a:uLnTx/>
              <a:uFillTx/>
              <a:latin typeface="Calibri" panose="020F0502020204030204"/>
              <a:ea typeface="+mn-ea"/>
              <a:cs typeface="+mn-cs"/>
            </a:endParaRPr>
          </a:p>
        </p:txBody>
      </p:sp>
      <p:sp>
        <p:nvSpPr>
          <p:cNvPr id="8" name="Round Same Side Corner Rectangle 7">
            <a:extLst>
              <a:ext uri="{FF2B5EF4-FFF2-40B4-BE49-F238E27FC236}">
                <a16:creationId xmlns:a16="http://schemas.microsoft.com/office/drawing/2014/main" id="{780DD9C4-2548-C9FD-F5F8-528A96ECDA10}"/>
              </a:ext>
            </a:extLst>
          </p:cNvPr>
          <p:cNvSpPr/>
          <p:nvPr/>
        </p:nvSpPr>
        <p:spPr>
          <a:xfrm rot="10800000">
            <a:off x="279327" y="4814549"/>
            <a:ext cx="11566553" cy="1444736"/>
          </a:xfrm>
          <a:prstGeom prst="round2SameRect">
            <a:avLst>
              <a:gd name="adj1" fmla="val 17258"/>
              <a:gd name="adj2" fmla="val 0"/>
            </a:avLst>
          </a:prstGeom>
          <a:solidFill>
            <a:srgbClr val="D3E5F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 name="Title 2">
            <a:extLst>
              <a:ext uri="{FF2B5EF4-FFF2-40B4-BE49-F238E27FC236}">
                <a16:creationId xmlns:a16="http://schemas.microsoft.com/office/drawing/2014/main" id="{12FD7E39-AC60-AF47-8129-0C944D6AEA5A}"/>
              </a:ext>
            </a:extLst>
          </p:cNvPr>
          <p:cNvSpPr>
            <a:spLocks noGrp="1"/>
          </p:cNvSpPr>
          <p:nvPr>
            <p:ph type="title"/>
          </p:nvPr>
        </p:nvSpPr>
        <p:spPr>
          <a:xfrm>
            <a:off x="1538867" y="0"/>
            <a:ext cx="9628805" cy="775252"/>
          </a:xfrm>
        </p:spPr>
        <p:txBody>
          <a:bodyPr/>
          <a:lstStyle/>
          <a:p>
            <a:r>
              <a:rPr lang="en-US" dirty="0"/>
              <a:t>Mitigate Risk with Supplemental Stop-Loss for Catastrophic Claims</a:t>
            </a:r>
          </a:p>
        </p:txBody>
      </p:sp>
      <p:sp>
        <p:nvSpPr>
          <p:cNvPr id="55" name="Round Same Side Corner Rectangle 54">
            <a:extLst>
              <a:ext uri="{FF2B5EF4-FFF2-40B4-BE49-F238E27FC236}">
                <a16:creationId xmlns:a16="http://schemas.microsoft.com/office/drawing/2014/main" id="{9A29B88E-A307-494B-835A-6D56275EF75E}"/>
              </a:ext>
            </a:extLst>
          </p:cNvPr>
          <p:cNvSpPr/>
          <p:nvPr/>
        </p:nvSpPr>
        <p:spPr>
          <a:xfrm>
            <a:off x="279329" y="1193633"/>
            <a:ext cx="11566553" cy="2031354"/>
          </a:xfrm>
          <a:prstGeom prst="round2SameRect">
            <a:avLst>
              <a:gd name="adj1" fmla="val 15300"/>
              <a:gd name="adj2" fmla="val 0"/>
            </a:avLst>
          </a:prstGeom>
          <a:gradFill>
            <a:gsLst>
              <a:gs pos="0">
                <a:srgbClr val="CD00E9"/>
              </a:gs>
              <a:gs pos="100000">
                <a:srgbClr val="7600FF"/>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6" name="Rectangle 55">
            <a:extLst>
              <a:ext uri="{FF2B5EF4-FFF2-40B4-BE49-F238E27FC236}">
                <a16:creationId xmlns:a16="http://schemas.microsoft.com/office/drawing/2014/main" id="{2513E424-C6B6-EA4C-BAE1-AF1B09DCDA2B}"/>
              </a:ext>
            </a:extLst>
          </p:cNvPr>
          <p:cNvSpPr/>
          <p:nvPr/>
        </p:nvSpPr>
        <p:spPr>
          <a:xfrm>
            <a:off x="4008703" y="1590757"/>
            <a:ext cx="6248375" cy="1200329"/>
          </a:xfrm>
          <a:prstGeom prst="rect">
            <a:avLst/>
          </a:prstGeom>
        </p:spPr>
        <p:txBody>
          <a:bodyPr wrap="square" lIns="91440" tIns="45720" rIns="91440" bIns="45720" anchor="t">
            <a:spAutoFit/>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800" b="0" i="1" u="none" strike="noStrike" kern="1200" cap="none" spc="0" normalizeH="0" baseline="0" noProof="0" dirty="0">
                <a:ln>
                  <a:noFill/>
                </a:ln>
                <a:solidFill>
                  <a:srgbClr val="FFFFFF"/>
                </a:solidFill>
                <a:effectLst/>
                <a:uLnTx/>
                <a:uFillTx/>
                <a:latin typeface="Arial"/>
                <a:ea typeface="+mn-ea"/>
                <a:cs typeface="Arial"/>
              </a:rPr>
              <a:t>Flexible, accessible specialty pharmacy supplemental stop-loss coverage provides long-term protection against the unexpected and potentially damaging effects that can result from catastrophic specialty claims. </a:t>
            </a:r>
          </a:p>
        </p:txBody>
      </p:sp>
      <p:sp>
        <p:nvSpPr>
          <p:cNvPr id="48" name="Rectangle 47">
            <a:extLst>
              <a:ext uri="{FF2B5EF4-FFF2-40B4-BE49-F238E27FC236}">
                <a16:creationId xmlns:a16="http://schemas.microsoft.com/office/drawing/2014/main" id="{66B0B7CB-7DE1-F74E-9DB6-7F263CB12AB5}"/>
              </a:ext>
            </a:extLst>
          </p:cNvPr>
          <p:cNvSpPr/>
          <p:nvPr/>
        </p:nvSpPr>
        <p:spPr>
          <a:xfrm>
            <a:off x="587896" y="2650810"/>
            <a:ext cx="3392989" cy="338554"/>
          </a:xfrm>
          <a:prstGeom prst="rect">
            <a:avLst/>
          </a:prstGeom>
        </p:spPr>
        <p:txBody>
          <a:bodyPr wrap="square" lIns="91440" tIns="45720" rIns="91440" bIns="45720" anchor="t">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1" u="none" strike="noStrike" kern="1200" cap="none" spc="0" normalizeH="0" baseline="0" noProof="0" dirty="0">
                <a:ln>
                  <a:noFill/>
                </a:ln>
                <a:solidFill>
                  <a:srgbClr val="FFFFFF"/>
                </a:solidFill>
                <a:effectLst/>
                <a:uLnTx/>
                <a:uFillTx/>
                <a:latin typeface="Arial"/>
                <a:ea typeface="+mn-ea"/>
                <a:cs typeface="Arial"/>
              </a:rPr>
              <a:t>RxBenefits’ Sister Company</a:t>
            </a:r>
          </a:p>
        </p:txBody>
      </p:sp>
      <p:pic>
        <p:nvPicPr>
          <p:cNvPr id="70" name="Picture 69" descr="Text&#10;&#10;Description automatically generated with medium confidence">
            <a:extLst>
              <a:ext uri="{FF2B5EF4-FFF2-40B4-BE49-F238E27FC236}">
                <a16:creationId xmlns:a16="http://schemas.microsoft.com/office/drawing/2014/main" id="{C0935C41-E6B3-6741-8236-FD81BF561FDB}"/>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27015" y="1560401"/>
            <a:ext cx="2554727" cy="949234"/>
          </a:xfrm>
          <a:prstGeom prst="rect">
            <a:avLst/>
          </a:prstGeom>
        </p:spPr>
      </p:pic>
      <p:sp>
        <p:nvSpPr>
          <p:cNvPr id="71" name="Content Placeholder 17">
            <a:extLst>
              <a:ext uri="{FF2B5EF4-FFF2-40B4-BE49-F238E27FC236}">
                <a16:creationId xmlns:a16="http://schemas.microsoft.com/office/drawing/2014/main" id="{FA50F774-2AB4-E945-8849-7FD95AF163C9}"/>
              </a:ext>
            </a:extLst>
          </p:cNvPr>
          <p:cNvSpPr txBox="1">
            <a:spLocks/>
          </p:cNvSpPr>
          <p:nvPr/>
        </p:nvSpPr>
        <p:spPr>
          <a:xfrm>
            <a:off x="8149181" y="5059299"/>
            <a:ext cx="3231375" cy="738262"/>
          </a:xfrm>
          <a:prstGeom prst="rect">
            <a:avLst/>
          </a:prstGeom>
        </p:spPr>
        <p:txBody>
          <a:bodyPr/>
          <a:lstStyle>
            <a:lvl1pPr marL="0" indent="0" algn="l" defTabSz="685800" rtl="0" eaLnBrk="1" latinLnBrk="0" hangingPunct="1">
              <a:lnSpc>
                <a:spcPct val="90000"/>
              </a:lnSpc>
              <a:spcBef>
                <a:spcPts val="750"/>
              </a:spcBef>
              <a:buFont typeface="Arial" panose="020B0604020202020204" pitchFamily="34" charset="0"/>
              <a:buNone/>
              <a:defRPr sz="1800" b="0" i="0" kern="1200">
                <a:solidFill>
                  <a:schemeClr val="tx1"/>
                </a:solidFill>
                <a:latin typeface="Arial" panose="020B0604020202020204" pitchFamily="34" charset="0"/>
                <a:ea typeface="Roboto" panose="02000000000000000000" pitchFamily="2" charset="0"/>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Roboto" panose="02000000000000000000" pitchFamily="2" charset="0"/>
                <a:ea typeface="Roboto" panose="02000000000000000000" pitchFamily="2" charset="0"/>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Roboto" panose="02000000000000000000" pitchFamily="2" charset="0"/>
                <a:ea typeface="Roboto" panose="02000000000000000000" pitchFamily="2" charset="0"/>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Roboto" panose="02000000000000000000" pitchFamily="2" charset="0"/>
                <a:ea typeface="Roboto" panose="02000000000000000000" pitchFamily="2" charset="0"/>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Roboto" panose="02000000000000000000" pitchFamily="2" charset="0"/>
                <a:ea typeface="Roboto" panose="02000000000000000000" pitchFamily="2" charset="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450"/>
              </a:spcAft>
              <a:buClrTx/>
              <a:buSzTx/>
              <a:buFont typeface="Arial" panose="020B0604020202020204" pitchFamily="34" charset="0"/>
              <a:buNone/>
              <a:tabLst/>
              <a:defRPr/>
            </a:pPr>
            <a:r>
              <a:rPr kumimoji="0" lang="en-US" sz="1600" b="0" i="0" u="none" strike="noStrike" kern="1200" cap="none" spc="0" normalizeH="0" baseline="0" noProof="0" dirty="0">
                <a:ln>
                  <a:noFill/>
                </a:ln>
                <a:solidFill>
                  <a:srgbClr val="7030A0"/>
                </a:solidFill>
                <a:effectLst/>
                <a:uLnTx/>
                <a:uFillTx/>
                <a:latin typeface="Arial" panose="020B0604020202020204" pitchFamily="34" charset="0"/>
                <a:ea typeface="Roboto" panose="02000000000000000000" pitchFamily="2" charset="0"/>
                <a:cs typeface="Arial" panose="020B0604020202020204" pitchFamily="34" charset="0"/>
              </a:rPr>
              <a:t>May replace traditional stop-loss for pharmacy claims, depending on attachment point selected</a:t>
            </a:r>
          </a:p>
          <a:p>
            <a:pPr marL="0" marR="0" lvl="0" indent="0" algn="l" defTabSz="685800" rtl="0" eaLnBrk="1" fontAlgn="auto" latinLnBrk="0" hangingPunct="1">
              <a:lnSpc>
                <a:spcPct val="90000"/>
              </a:lnSpc>
              <a:spcBef>
                <a:spcPts val="750"/>
              </a:spcBef>
              <a:spcAft>
                <a:spcPts val="450"/>
              </a:spcAft>
              <a:buClrTx/>
              <a:buSzTx/>
              <a:buFont typeface="Arial" panose="020B0604020202020204" pitchFamily="34" charset="0"/>
              <a:buNone/>
              <a:tabLst/>
              <a:defRPr/>
            </a:pPr>
            <a:endParaRPr kumimoji="0" lang="en-US" sz="1600" b="0" i="0" u="none" strike="noStrike" kern="1200" cap="none" spc="0" normalizeH="0" baseline="0" noProof="0" dirty="0">
              <a:ln>
                <a:noFill/>
              </a:ln>
              <a:solidFill>
                <a:srgbClr val="7030A0"/>
              </a:solidFill>
              <a:effectLst/>
              <a:highlight>
                <a:srgbClr val="FFFF00"/>
              </a:highlight>
              <a:uLnTx/>
              <a:uFillTx/>
              <a:latin typeface="Arial" panose="020B0604020202020204" pitchFamily="34" charset="0"/>
              <a:ea typeface="Roboto" panose="02000000000000000000" pitchFamily="2" charset="0"/>
              <a:cs typeface="Arial" panose="020B0604020202020204" pitchFamily="34" charset="0"/>
            </a:endParaRPr>
          </a:p>
        </p:txBody>
      </p:sp>
      <p:sp>
        <p:nvSpPr>
          <p:cNvPr id="72" name="Content Placeholder 17">
            <a:extLst>
              <a:ext uri="{FF2B5EF4-FFF2-40B4-BE49-F238E27FC236}">
                <a16:creationId xmlns:a16="http://schemas.microsoft.com/office/drawing/2014/main" id="{27DF9339-B10D-8346-BCEA-52240ED88532}"/>
              </a:ext>
            </a:extLst>
          </p:cNvPr>
          <p:cNvSpPr txBox="1">
            <a:spLocks/>
          </p:cNvSpPr>
          <p:nvPr/>
        </p:nvSpPr>
        <p:spPr>
          <a:xfrm>
            <a:off x="598782" y="3553032"/>
            <a:ext cx="1902047" cy="627136"/>
          </a:xfrm>
          <a:prstGeom prst="rect">
            <a:avLst/>
          </a:prstGeom>
        </p:spPr>
        <p:txBody>
          <a:bodyPr/>
          <a:lstStyle>
            <a:lvl1pPr marL="0" indent="0" algn="l" defTabSz="685800" rtl="0" eaLnBrk="1" latinLnBrk="0" hangingPunct="1">
              <a:lnSpc>
                <a:spcPct val="90000"/>
              </a:lnSpc>
              <a:spcBef>
                <a:spcPts val="750"/>
              </a:spcBef>
              <a:buFont typeface="Arial" panose="020B0604020202020204" pitchFamily="34" charset="0"/>
              <a:buNone/>
              <a:defRPr sz="1800" b="0" i="0" kern="1200">
                <a:solidFill>
                  <a:schemeClr val="tx1"/>
                </a:solidFill>
                <a:latin typeface="Arial" panose="020B0604020202020204" pitchFamily="34" charset="0"/>
                <a:ea typeface="Roboto" panose="02000000000000000000" pitchFamily="2" charset="0"/>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Roboto" panose="02000000000000000000" pitchFamily="2" charset="0"/>
                <a:ea typeface="Roboto" panose="02000000000000000000" pitchFamily="2" charset="0"/>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Roboto" panose="02000000000000000000" pitchFamily="2" charset="0"/>
                <a:ea typeface="Roboto" panose="02000000000000000000" pitchFamily="2" charset="0"/>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Roboto" panose="02000000000000000000" pitchFamily="2" charset="0"/>
                <a:ea typeface="Roboto" panose="02000000000000000000" pitchFamily="2" charset="0"/>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Roboto" panose="02000000000000000000" pitchFamily="2" charset="0"/>
                <a:ea typeface="Roboto" panose="02000000000000000000" pitchFamily="2" charset="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450"/>
              </a:spcAft>
              <a:buClrTx/>
              <a:buSzTx/>
              <a:buFont typeface="Arial" panose="020B0604020202020204" pitchFamily="34" charset="0"/>
              <a:buNone/>
              <a:tabLst/>
              <a:defRPr/>
            </a:pPr>
            <a:r>
              <a:rPr kumimoji="0" lang="en-US" sz="1600" b="0" i="0" u="none" strike="noStrike" kern="1200" cap="none" spc="0" normalizeH="0" baseline="0" noProof="0" dirty="0">
                <a:ln>
                  <a:noFill/>
                </a:ln>
                <a:solidFill>
                  <a:srgbClr val="7030A0"/>
                </a:solidFill>
                <a:effectLst/>
                <a:uLnTx/>
                <a:uFillTx/>
                <a:latin typeface="Arial" panose="020B0604020202020204" pitchFamily="34" charset="0"/>
                <a:ea typeface="Roboto" panose="02000000000000000000" pitchFamily="2" charset="0"/>
                <a:cs typeface="Arial" panose="020B0604020202020204" pitchFamily="34" charset="0"/>
              </a:rPr>
              <a:t>Delivers multi-year, laser free protection</a:t>
            </a:r>
          </a:p>
        </p:txBody>
      </p:sp>
      <p:sp>
        <p:nvSpPr>
          <p:cNvPr id="74" name="Date Placeholder 3">
            <a:extLst>
              <a:ext uri="{FF2B5EF4-FFF2-40B4-BE49-F238E27FC236}">
                <a16:creationId xmlns:a16="http://schemas.microsoft.com/office/drawing/2014/main" id="{1EDD8D5B-7CCF-5149-A0C2-3CFB2C7DD35E}"/>
              </a:ext>
            </a:extLst>
          </p:cNvPr>
          <p:cNvSpPr txBox="1">
            <a:spLocks/>
          </p:cNvSpPr>
          <p:nvPr/>
        </p:nvSpPr>
        <p:spPr>
          <a:xfrm>
            <a:off x="628097" y="6428728"/>
            <a:ext cx="8101567" cy="294897"/>
          </a:xfrm>
          <a:prstGeom prst="rect">
            <a:avLst/>
          </a:prstGeom>
        </p:spPr>
        <p:txBody>
          <a:bodyPr vert="horz" lIns="68580" tIns="34290" rIns="68580" bIns="34290" rtlCol="0" anchor="ctr"/>
          <a:lstStyle>
            <a:defPPr>
              <a:defRPr lang="en-US"/>
            </a:defPPr>
            <a:lvl1pPr marL="0" algn="l" defTabSz="457200" rtl="0" eaLnBrk="1" latinLnBrk="0" hangingPunct="1">
              <a:defRPr sz="675" kern="1200">
                <a:solidFill>
                  <a:schemeClr val="accent6"/>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0" i="1" u="none" strike="noStrike" kern="1200" cap="none" spc="0" normalizeH="0" baseline="0" noProof="0" dirty="0">
                <a:ln>
                  <a:noFill/>
                </a:ln>
                <a:solidFill>
                  <a:srgbClr val="000000">
                    <a:lumMod val="50000"/>
                    <a:lumOff val="50000"/>
                  </a:srgbClr>
                </a:solidFill>
                <a:effectLst/>
                <a:uLnTx/>
                <a:uFillTx/>
                <a:latin typeface="Calibri" panose="020F0502020204030204"/>
                <a:ea typeface="+mn-ea"/>
                <a:cs typeface="+mn-cs"/>
              </a:rPr>
              <a:t>RxPharmacy Assurance, Inc. is a Vermont domiciled Sponsored Captive managed by Marsh Captive Management. Upon meeting membership eligibility requirements, self-funded plans of all sizes can access affordable supplemental stop-loss insurance designed specifically to manage pharmacy risk by forming a cell within RxPharmacy Assurance.</a:t>
            </a:r>
          </a:p>
        </p:txBody>
      </p:sp>
      <p:sp>
        <p:nvSpPr>
          <p:cNvPr id="4" name="Content Placeholder 17">
            <a:extLst>
              <a:ext uri="{FF2B5EF4-FFF2-40B4-BE49-F238E27FC236}">
                <a16:creationId xmlns:a16="http://schemas.microsoft.com/office/drawing/2014/main" id="{09EFF48F-E262-46BC-7E26-57A0E1B38C69}"/>
              </a:ext>
            </a:extLst>
          </p:cNvPr>
          <p:cNvSpPr txBox="1">
            <a:spLocks/>
          </p:cNvSpPr>
          <p:nvPr/>
        </p:nvSpPr>
        <p:spPr>
          <a:xfrm>
            <a:off x="1779942" y="5059299"/>
            <a:ext cx="2516636" cy="731800"/>
          </a:xfrm>
          <a:prstGeom prst="rect">
            <a:avLst/>
          </a:prstGeom>
        </p:spPr>
        <p:txBody>
          <a:bodyPr/>
          <a:lstStyle>
            <a:lvl1pPr marL="0" indent="0" algn="l" defTabSz="685800" rtl="0" eaLnBrk="1" latinLnBrk="0" hangingPunct="1">
              <a:lnSpc>
                <a:spcPct val="90000"/>
              </a:lnSpc>
              <a:spcBef>
                <a:spcPts val="750"/>
              </a:spcBef>
              <a:buFont typeface="Arial" panose="020B0604020202020204" pitchFamily="34" charset="0"/>
              <a:buNone/>
              <a:defRPr sz="1800" b="0" i="0" kern="1200">
                <a:solidFill>
                  <a:schemeClr val="tx1"/>
                </a:solidFill>
                <a:latin typeface="Arial" panose="020B0604020202020204" pitchFamily="34" charset="0"/>
                <a:ea typeface="Roboto" panose="02000000000000000000" pitchFamily="2" charset="0"/>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Roboto" panose="02000000000000000000" pitchFamily="2" charset="0"/>
                <a:ea typeface="Roboto" panose="02000000000000000000" pitchFamily="2" charset="0"/>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Roboto" panose="02000000000000000000" pitchFamily="2" charset="0"/>
                <a:ea typeface="Roboto" panose="02000000000000000000" pitchFamily="2" charset="0"/>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Roboto" panose="02000000000000000000" pitchFamily="2" charset="0"/>
                <a:ea typeface="Roboto" panose="02000000000000000000" pitchFamily="2" charset="0"/>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Roboto" panose="02000000000000000000" pitchFamily="2" charset="0"/>
                <a:ea typeface="Roboto" panose="02000000000000000000" pitchFamily="2" charset="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450"/>
              </a:spcAft>
              <a:buClrTx/>
              <a:buSzTx/>
              <a:buFont typeface="Arial" panose="020B0604020202020204" pitchFamily="34" charset="0"/>
              <a:buNone/>
              <a:tabLst/>
              <a:defRPr/>
            </a:pPr>
            <a:r>
              <a:rPr kumimoji="0" lang="en-US" sz="1600" b="0" i="0" u="none" strike="noStrike" kern="1200" cap="none" spc="0" normalizeH="0" baseline="0" noProof="0" dirty="0">
                <a:ln>
                  <a:noFill/>
                </a:ln>
                <a:solidFill>
                  <a:srgbClr val="7030A0"/>
                </a:solidFill>
                <a:effectLst/>
                <a:uLnTx/>
                <a:uFillTx/>
                <a:latin typeface="Arial" panose="020B0604020202020204" pitchFamily="34" charset="0"/>
                <a:ea typeface="Roboto" panose="02000000000000000000" pitchFamily="2" charset="0"/>
                <a:cs typeface="Arial" panose="020B0604020202020204" pitchFamily="34" charset="0"/>
              </a:rPr>
              <a:t>Expanded to cover</a:t>
            </a:r>
            <a:br>
              <a:rPr kumimoji="0" lang="en-US" sz="1600" b="0" i="0" u="none" strike="noStrike" kern="1200" cap="none" spc="0" normalizeH="0" baseline="0" noProof="0" dirty="0">
                <a:ln>
                  <a:noFill/>
                </a:ln>
                <a:solidFill>
                  <a:srgbClr val="7030A0"/>
                </a:solidFill>
                <a:effectLst/>
                <a:uLnTx/>
                <a:uFillTx/>
                <a:latin typeface="Arial" panose="020B0604020202020204" pitchFamily="34" charset="0"/>
                <a:ea typeface="Roboto" panose="02000000000000000000" pitchFamily="2" charset="0"/>
                <a:cs typeface="Arial" panose="020B0604020202020204" pitchFamily="34" charset="0"/>
              </a:rPr>
            </a:br>
            <a:r>
              <a:rPr kumimoji="0" lang="en-US" sz="1600" b="0" i="0" u="none" strike="noStrike" kern="1200" cap="none" spc="0" normalizeH="0" baseline="0" noProof="0" dirty="0">
                <a:ln>
                  <a:noFill/>
                </a:ln>
                <a:solidFill>
                  <a:srgbClr val="7030A0"/>
                </a:solidFill>
                <a:effectLst/>
                <a:uLnTx/>
                <a:uFillTx/>
                <a:latin typeface="Arial" panose="020B0604020202020204" pitchFamily="34" charset="0"/>
                <a:ea typeface="Roboto" panose="02000000000000000000" pitchFamily="2" charset="0"/>
                <a:cs typeface="Arial" panose="020B0604020202020204" pitchFamily="34" charset="0"/>
              </a:rPr>
              <a:t>most specialty conditions and medications</a:t>
            </a:r>
          </a:p>
          <a:p>
            <a:pPr marL="0" marR="0" lvl="0" indent="0" algn="l" defTabSz="685800" rtl="0" eaLnBrk="1" fontAlgn="auto" latinLnBrk="0" hangingPunct="1">
              <a:lnSpc>
                <a:spcPct val="90000"/>
              </a:lnSpc>
              <a:spcBef>
                <a:spcPts val="750"/>
              </a:spcBef>
              <a:spcAft>
                <a:spcPts val="450"/>
              </a:spcAft>
              <a:buClrTx/>
              <a:buSzTx/>
              <a:buFont typeface="Arial" panose="020B0604020202020204" pitchFamily="34" charset="0"/>
              <a:buNone/>
              <a:tabLst/>
              <a:defRPr/>
            </a:pPr>
            <a:endParaRPr kumimoji="0" lang="en-US" sz="1600" b="0" i="0" u="none" strike="noStrike" kern="1200" cap="none" spc="0" normalizeH="0" baseline="0" noProof="0" dirty="0">
              <a:ln>
                <a:noFill/>
              </a:ln>
              <a:solidFill>
                <a:srgbClr val="7030A0"/>
              </a:solidFill>
              <a:effectLst/>
              <a:uLnTx/>
              <a:uFillTx/>
              <a:latin typeface="Arial" panose="020B0604020202020204" pitchFamily="34" charset="0"/>
              <a:ea typeface="Roboto" panose="02000000000000000000" pitchFamily="2" charset="0"/>
              <a:cs typeface="Arial" panose="020B0604020202020204" pitchFamily="34" charset="0"/>
            </a:endParaRPr>
          </a:p>
        </p:txBody>
      </p:sp>
      <p:sp>
        <p:nvSpPr>
          <p:cNvPr id="5" name="Content Placeholder 17">
            <a:extLst>
              <a:ext uri="{FF2B5EF4-FFF2-40B4-BE49-F238E27FC236}">
                <a16:creationId xmlns:a16="http://schemas.microsoft.com/office/drawing/2014/main" id="{AD3BCB93-4C8C-C18C-252F-884049F368D3}"/>
              </a:ext>
            </a:extLst>
          </p:cNvPr>
          <p:cNvSpPr txBox="1">
            <a:spLocks/>
          </p:cNvSpPr>
          <p:nvPr/>
        </p:nvSpPr>
        <p:spPr>
          <a:xfrm>
            <a:off x="4428799" y="5059299"/>
            <a:ext cx="3490604" cy="852797"/>
          </a:xfrm>
          <a:prstGeom prst="rect">
            <a:avLst/>
          </a:prstGeom>
        </p:spPr>
        <p:txBody>
          <a:bodyPr/>
          <a:lstStyle>
            <a:lvl1pPr marL="0" indent="0" algn="l" defTabSz="685800" rtl="0" eaLnBrk="1" latinLnBrk="0" hangingPunct="1">
              <a:lnSpc>
                <a:spcPct val="90000"/>
              </a:lnSpc>
              <a:spcBef>
                <a:spcPts val="750"/>
              </a:spcBef>
              <a:buFont typeface="Arial" panose="020B0604020202020204" pitchFamily="34" charset="0"/>
              <a:buNone/>
              <a:defRPr sz="1800" b="0" i="0" kern="1200">
                <a:solidFill>
                  <a:schemeClr val="tx1"/>
                </a:solidFill>
                <a:latin typeface="Arial" panose="020B0604020202020204" pitchFamily="34" charset="0"/>
                <a:ea typeface="Roboto" panose="02000000000000000000" pitchFamily="2" charset="0"/>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Roboto" panose="02000000000000000000" pitchFamily="2" charset="0"/>
                <a:ea typeface="Roboto" panose="02000000000000000000" pitchFamily="2" charset="0"/>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Roboto" panose="02000000000000000000" pitchFamily="2" charset="0"/>
                <a:ea typeface="Roboto" panose="02000000000000000000" pitchFamily="2" charset="0"/>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Roboto" panose="02000000000000000000" pitchFamily="2" charset="0"/>
                <a:ea typeface="Roboto" panose="02000000000000000000" pitchFamily="2" charset="0"/>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Roboto" panose="02000000000000000000" pitchFamily="2" charset="0"/>
                <a:ea typeface="Roboto" panose="02000000000000000000" pitchFamily="2" charset="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450"/>
              </a:spcAft>
              <a:buClrTx/>
              <a:buSzTx/>
              <a:buFont typeface="Arial" panose="020B0604020202020204" pitchFamily="34" charset="0"/>
              <a:buNone/>
              <a:tabLst/>
              <a:defRPr/>
            </a:pPr>
            <a:r>
              <a:rPr kumimoji="0" lang="en-US" sz="1600" b="0" i="0" u="none" strike="noStrike" kern="1200" cap="none" spc="0" normalizeH="0" baseline="0" noProof="0" dirty="0">
                <a:ln>
                  <a:noFill/>
                </a:ln>
                <a:solidFill>
                  <a:srgbClr val="7030A0"/>
                </a:solidFill>
                <a:effectLst/>
                <a:uLnTx/>
                <a:uFillTx/>
                <a:latin typeface="Arial" panose="020B0604020202020204" pitchFamily="34" charset="0"/>
                <a:ea typeface="Roboto" panose="02000000000000000000" pitchFamily="2" charset="0"/>
                <a:cs typeface="Arial" panose="020B0604020202020204" pitchFamily="34" charset="0"/>
              </a:rPr>
              <a:t>Attachment points as low as $100K up to $250K so plans can choose the coverage that is right for them</a:t>
            </a:r>
          </a:p>
        </p:txBody>
      </p:sp>
      <p:sp>
        <p:nvSpPr>
          <p:cNvPr id="6" name="Content Placeholder 17">
            <a:extLst>
              <a:ext uri="{FF2B5EF4-FFF2-40B4-BE49-F238E27FC236}">
                <a16:creationId xmlns:a16="http://schemas.microsoft.com/office/drawing/2014/main" id="{921780A1-3E85-085F-5F51-E8C747020EC6}"/>
              </a:ext>
            </a:extLst>
          </p:cNvPr>
          <p:cNvSpPr txBox="1">
            <a:spLocks/>
          </p:cNvSpPr>
          <p:nvPr/>
        </p:nvSpPr>
        <p:spPr>
          <a:xfrm>
            <a:off x="7255203" y="3553032"/>
            <a:ext cx="4018585" cy="818756"/>
          </a:xfrm>
          <a:prstGeom prst="rect">
            <a:avLst/>
          </a:prstGeom>
        </p:spPr>
        <p:txBody>
          <a:bodyPr/>
          <a:lstStyle>
            <a:lvl1pPr marL="0" indent="0" algn="l" defTabSz="685800" rtl="0" eaLnBrk="1" latinLnBrk="0" hangingPunct="1">
              <a:lnSpc>
                <a:spcPct val="90000"/>
              </a:lnSpc>
              <a:spcBef>
                <a:spcPts val="750"/>
              </a:spcBef>
              <a:buFont typeface="Arial" panose="020B0604020202020204" pitchFamily="34" charset="0"/>
              <a:buNone/>
              <a:defRPr sz="1800" b="0" i="0" kern="1200">
                <a:solidFill>
                  <a:schemeClr val="tx1"/>
                </a:solidFill>
                <a:latin typeface="Arial" panose="020B0604020202020204" pitchFamily="34" charset="0"/>
                <a:ea typeface="Roboto" panose="02000000000000000000" pitchFamily="2" charset="0"/>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Roboto" panose="02000000000000000000" pitchFamily="2" charset="0"/>
                <a:ea typeface="Roboto" panose="02000000000000000000" pitchFamily="2" charset="0"/>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Roboto" panose="02000000000000000000" pitchFamily="2" charset="0"/>
                <a:ea typeface="Roboto" panose="02000000000000000000" pitchFamily="2" charset="0"/>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Roboto" panose="02000000000000000000" pitchFamily="2" charset="0"/>
                <a:ea typeface="Roboto" panose="02000000000000000000" pitchFamily="2" charset="0"/>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Roboto" panose="02000000000000000000" pitchFamily="2" charset="0"/>
                <a:ea typeface="Roboto" panose="02000000000000000000" pitchFamily="2" charset="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450"/>
              </a:spcAft>
              <a:buClrTx/>
              <a:buSzTx/>
              <a:buFont typeface="Arial" panose="020B0604020202020204" pitchFamily="34" charset="0"/>
              <a:buNone/>
              <a:tabLst/>
              <a:defRPr/>
            </a:pPr>
            <a:r>
              <a:rPr kumimoji="0" lang="en-US" sz="1600" b="0" i="0" u="none" strike="noStrike" kern="1200" cap="none" spc="0" normalizeH="0" baseline="0" noProof="0" dirty="0">
                <a:ln>
                  <a:noFill/>
                </a:ln>
                <a:solidFill>
                  <a:srgbClr val="7030A0"/>
                </a:solidFill>
                <a:effectLst/>
                <a:uLnTx/>
                <a:uFillTx/>
                <a:latin typeface="Arial" panose="020B0604020202020204" pitchFamily="34" charset="0"/>
                <a:ea typeface="Roboto" panose="02000000000000000000" pitchFamily="2" charset="0"/>
                <a:cs typeface="Arial" panose="020B0604020202020204" pitchFamily="34" charset="0"/>
              </a:rPr>
              <a:t>Limits stop-loss carrier risk and provides</a:t>
            </a:r>
            <a:br>
              <a:rPr kumimoji="0" lang="en-US" sz="1600" b="0" i="0" u="none" strike="noStrike" kern="1200" cap="none" spc="0" normalizeH="0" baseline="0" noProof="0" dirty="0">
                <a:ln>
                  <a:noFill/>
                </a:ln>
                <a:solidFill>
                  <a:srgbClr val="7030A0"/>
                </a:solidFill>
                <a:effectLst/>
                <a:uLnTx/>
                <a:uFillTx/>
                <a:latin typeface="Arial" panose="020B0604020202020204" pitchFamily="34" charset="0"/>
                <a:ea typeface="Roboto" panose="02000000000000000000" pitchFamily="2" charset="0"/>
                <a:cs typeface="Arial" panose="020B0604020202020204" pitchFamily="34" charset="0"/>
              </a:rPr>
            </a:br>
            <a:r>
              <a:rPr kumimoji="0" lang="en-US" sz="1600" b="0" i="0" u="none" strike="noStrike" kern="1200" cap="none" spc="0" normalizeH="0" baseline="0" noProof="0" dirty="0">
                <a:ln>
                  <a:noFill/>
                </a:ln>
                <a:solidFill>
                  <a:srgbClr val="7030A0"/>
                </a:solidFill>
                <a:effectLst/>
                <a:uLnTx/>
                <a:uFillTx/>
                <a:latin typeface="Arial" panose="020B0604020202020204" pitchFamily="34" charset="0"/>
                <a:ea typeface="Roboto" panose="02000000000000000000" pitchFamily="2" charset="0"/>
                <a:cs typeface="Arial" panose="020B0604020202020204" pitchFamily="34" charset="0"/>
              </a:rPr>
              <a:t>a mechanism for brokers and self-funded plans to negotiate reduced stop-loss rates</a:t>
            </a:r>
          </a:p>
        </p:txBody>
      </p:sp>
      <p:sp>
        <p:nvSpPr>
          <p:cNvPr id="7" name="Content Placeholder 17">
            <a:extLst>
              <a:ext uri="{FF2B5EF4-FFF2-40B4-BE49-F238E27FC236}">
                <a16:creationId xmlns:a16="http://schemas.microsoft.com/office/drawing/2014/main" id="{490FF90F-FA14-F66F-ED3A-85259EE2613E}"/>
              </a:ext>
            </a:extLst>
          </p:cNvPr>
          <p:cNvSpPr txBox="1">
            <a:spLocks/>
          </p:cNvSpPr>
          <p:nvPr/>
        </p:nvSpPr>
        <p:spPr>
          <a:xfrm>
            <a:off x="2780591" y="3553032"/>
            <a:ext cx="4018585" cy="818756"/>
          </a:xfrm>
          <a:prstGeom prst="rect">
            <a:avLst/>
          </a:prstGeom>
        </p:spPr>
        <p:txBody>
          <a:bodyPr/>
          <a:lstStyle>
            <a:lvl1pPr marL="0" indent="0" algn="l" defTabSz="685800" rtl="0" eaLnBrk="1" latinLnBrk="0" hangingPunct="1">
              <a:lnSpc>
                <a:spcPct val="90000"/>
              </a:lnSpc>
              <a:spcBef>
                <a:spcPts val="750"/>
              </a:spcBef>
              <a:buFont typeface="Arial" panose="020B0604020202020204" pitchFamily="34" charset="0"/>
              <a:buNone/>
              <a:defRPr sz="1800" b="0" i="0" kern="1200">
                <a:solidFill>
                  <a:schemeClr val="tx1"/>
                </a:solidFill>
                <a:latin typeface="Arial" panose="020B0604020202020204" pitchFamily="34" charset="0"/>
                <a:ea typeface="Roboto" panose="02000000000000000000" pitchFamily="2" charset="0"/>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Roboto" panose="02000000000000000000" pitchFamily="2" charset="0"/>
                <a:ea typeface="Roboto" panose="02000000000000000000" pitchFamily="2" charset="0"/>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Roboto" panose="02000000000000000000" pitchFamily="2" charset="0"/>
                <a:ea typeface="Roboto" panose="02000000000000000000" pitchFamily="2" charset="0"/>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Roboto" panose="02000000000000000000" pitchFamily="2" charset="0"/>
                <a:ea typeface="Roboto" panose="02000000000000000000" pitchFamily="2" charset="0"/>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Roboto" panose="02000000000000000000" pitchFamily="2" charset="0"/>
                <a:ea typeface="Roboto" panose="02000000000000000000" pitchFamily="2" charset="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450"/>
              </a:spcAft>
              <a:buClrTx/>
              <a:buSzTx/>
              <a:buFont typeface="Arial" panose="020B0604020202020204" pitchFamily="34" charset="0"/>
              <a:buNone/>
              <a:tabLst/>
              <a:defRPr/>
            </a:pPr>
            <a:r>
              <a:rPr kumimoji="0" lang="en-US" sz="1600" b="0" i="0" u="none" strike="noStrike" kern="1200" cap="none" spc="0" normalizeH="0" baseline="0" noProof="0" dirty="0">
                <a:ln>
                  <a:noFill/>
                </a:ln>
                <a:solidFill>
                  <a:srgbClr val="7030A0"/>
                </a:solidFill>
                <a:effectLst/>
                <a:uLnTx/>
                <a:uFillTx/>
                <a:latin typeface="Arial" panose="020B0604020202020204" pitchFamily="34" charset="0"/>
                <a:ea typeface="Roboto" panose="02000000000000000000" pitchFamily="2" charset="0"/>
                <a:cs typeface="Arial" panose="020B0604020202020204" pitchFamily="34" charset="0"/>
              </a:rPr>
              <a:t>Pays up to $1M per year, per condition, per claimant, and up to $3M per condition, per claimant lifetime</a:t>
            </a:r>
          </a:p>
        </p:txBody>
      </p:sp>
      <p:sp>
        <p:nvSpPr>
          <p:cNvPr id="12" name="Pentagon 11">
            <a:extLst>
              <a:ext uri="{FF2B5EF4-FFF2-40B4-BE49-F238E27FC236}">
                <a16:creationId xmlns:a16="http://schemas.microsoft.com/office/drawing/2014/main" id="{4E1C92AC-2E1E-8488-ADE4-8C81002A90E0}"/>
              </a:ext>
            </a:extLst>
          </p:cNvPr>
          <p:cNvSpPr/>
          <p:nvPr/>
        </p:nvSpPr>
        <p:spPr>
          <a:xfrm rot="5400000">
            <a:off x="528004" y="4953096"/>
            <a:ext cx="1146801" cy="874924"/>
          </a:xfrm>
          <a:custGeom>
            <a:avLst/>
            <a:gdLst>
              <a:gd name="connsiteX0" fmla="*/ 0 w 2151530"/>
              <a:gd name="connsiteY0" fmla="*/ 0 h 1575045"/>
              <a:gd name="connsiteX1" fmla="*/ 1337121 w 2151530"/>
              <a:gd name="connsiteY1" fmla="*/ 0 h 1575045"/>
              <a:gd name="connsiteX2" fmla="*/ 2151530 w 2151530"/>
              <a:gd name="connsiteY2" fmla="*/ 787523 h 1575045"/>
              <a:gd name="connsiteX3" fmla="*/ 1337121 w 2151530"/>
              <a:gd name="connsiteY3" fmla="*/ 1575045 h 1575045"/>
              <a:gd name="connsiteX4" fmla="*/ 0 w 2151530"/>
              <a:gd name="connsiteY4" fmla="*/ 1575045 h 1575045"/>
              <a:gd name="connsiteX5" fmla="*/ 0 w 2151530"/>
              <a:gd name="connsiteY5" fmla="*/ 0 h 1575045"/>
              <a:gd name="connsiteX0" fmla="*/ 0 w 1337121"/>
              <a:gd name="connsiteY0" fmla="*/ 0 h 1575045"/>
              <a:gd name="connsiteX1" fmla="*/ 1337121 w 1337121"/>
              <a:gd name="connsiteY1" fmla="*/ 0 h 1575045"/>
              <a:gd name="connsiteX2" fmla="*/ 672353 w 1337121"/>
              <a:gd name="connsiteY2" fmla="*/ 774076 h 1575045"/>
              <a:gd name="connsiteX3" fmla="*/ 1337121 w 1337121"/>
              <a:gd name="connsiteY3" fmla="*/ 1575045 h 1575045"/>
              <a:gd name="connsiteX4" fmla="*/ 0 w 1337121"/>
              <a:gd name="connsiteY4" fmla="*/ 1575045 h 1575045"/>
              <a:gd name="connsiteX5" fmla="*/ 0 w 1337121"/>
              <a:gd name="connsiteY5" fmla="*/ 0 h 1575045"/>
              <a:gd name="connsiteX0" fmla="*/ 0 w 1337121"/>
              <a:gd name="connsiteY0" fmla="*/ 0 h 1575045"/>
              <a:gd name="connsiteX1" fmla="*/ 1337121 w 1337121"/>
              <a:gd name="connsiteY1" fmla="*/ 0 h 1575045"/>
              <a:gd name="connsiteX2" fmla="*/ 928569 w 1337121"/>
              <a:gd name="connsiteY2" fmla="*/ 774076 h 1575045"/>
              <a:gd name="connsiteX3" fmla="*/ 1337121 w 1337121"/>
              <a:gd name="connsiteY3" fmla="*/ 1575045 h 1575045"/>
              <a:gd name="connsiteX4" fmla="*/ 0 w 1337121"/>
              <a:gd name="connsiteY4" fmla="*/ 1575045 h 1575045"/>
              <a:gd name="connsiteX5" fmla="*/ 0 w 1337121"/>
              <a:gd name="connsiteY5" fmla="*/ 0 h 1575045"/>
              <a:gd name="connsiteX0" fmla="*/ 0 w 1337121"/>
              <a:gd name="connsiteY0" fmla="*/ 0 h 1575045"/>
              <a:gd name="connsiteX1" fmla="*/ 1337121 w 1337121"/>
              <a:gd name="connsiteY1" fmla="*/ 0 h 1575045"/>
              <a:gd name="connsiteX2" fmla="*/ 1088705 w 1337121"/>
              <a:gd name="connsiteY2" fmla="*/ 774076 h 1575045"/>
              <a:gd name="connsiteX3" fmla="*/ 1337121 w 1337121"/>
              <a:gd name="connsiteY3" fmla="*/ 1575045 h 1575045"/>
              <a:gd name="connsiteX4" fmla="*/ 0 w 1337121"/>
              <a:gd name="connsiteY4" fmla="*/ 1575045 h 1575045"/>
              <a:gd name="connsiteX5" fmla="*/ 0 w 1337121"/>
              <a:gd name="connsiteY5" fmla="*/ 0 h 1575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37121" h="1575045">
                <a:moveTo>
                  <a:pt x="0" y="0"/>
                </a:moveTo>
                <a:lnTo>
                  <a:pt x="1337121" y="0"/>
                </a:lnTo>
                <a:lnTo>
                  <a:pt x="1088705" y="774076"/>
                </a:lnTo>
                <a:lnTo>
                  <a:pt x="1337121" y="1575045"/>
                </a:lnTo>
                <a:lnTo>
                  <a:pt x="0" y="1575045"/>
                </a:lnTo>
                <a:lnTo>
                  <a:pt x="0" y="0"/>
                </a:lnTo>
                <a:close/>
              </a:path>
            </a:pathLst>
          </a:custGeom>
          <a:gradFill flip="none" rotWithShape="1">
            <a:gsLst>
              <a:gs pos="0">
                <a:schemeClr val="accent5">
                  <a:lumMod val="60000"/>
                  <a:lumOff val="40000"/>
                </a:schemeClr>
              </a:gs>
              <a:gs pos="100000">
                <a:schemeClr val="accent5">
                  <a:lumMod val="75000"/>
                </a:schemeClr>
              </a:gs>
            </a:gsLst>
            <a:lin ang="8100000" scaled="1"/>
            <a:tileRect/>
          </a:gradFill>
          <a:ln w="0">
            <a:noFill/>
          </a:ln>
          <a:effectLst>
            <a:outerShdw blurRad="372147" dist="38100" dir="2700000" sx="101832" sy="101832"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3" name="TextBox 12">
            <a:extLst>
              <a:ext uri="{FF2B5EF4-FFF2-40B4-BE49-F238E27FC236}">
                <a16:creationId xmlns:a16="http://schemas.microsoft.com/office/drawing/2014/main" id="{1C0F8603-F7D6-DFA3-E25D-0CDAA0786D09}"/>
              </a:ext>
            </a:extLst>
          </p:cNvPr>
          <p:cNvSpPr txBox="1"/>
          <p:nvPr/>
        </p:nvSpPr>
        <p:spPr>
          <a:xfrm>
            <a:off x="651755" y="4984478"/>
            <a:ext cx="887111"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AC00">
                    <a:lumMod val="50000"/>
                  </a:srgbClr>
                </a:solidFill>
                <a:effectLst/>
                <a:uLnTx/>
                <a:uFillTx/>
                <a:latin typeface="Arial" panose="020B0604020202020204" pitchFamily="34" charset="0"/>
                <a:ea typeface="+mn-ea"/>
                <a:cs typeface="Arial" panose="020B0604020202020204" pitchFamily="34" charset="0"/>
              </a:rPr>
              <a:t>NEW</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AC00">
                    <a:lumMod val="50000"/>
                  </a:srgbClr>
                </a:solidFill>
                <a:effectLst/>
                <a:uLnTx/>
                <a:uFillTx/>
                <a:latin typeface="Arial" panose="020B0604020202020204" pitchFamily="34" charset="0"/>
                <a:ea typeface="+mn-ea"/>
                <a:cs typeface="Arial" panose="020B0604020202020204" pitchFamily="34" charset="0"/>
              </a:rPr>
              <a:t>2024</a:t>
            </a:r>
          </a:p>
        </p:txBody>
      </p:sp>
    </p:spTree>
    <p:extLst>
      <p:ext uri="{BB962C8B-B14F-4D97-AF65-F5344CB8AC3E}">
        <p14:creationId xmlns:p14="http://schemas.microsoft.com/office/powerpoint/2010/main" val="2423409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Left Bracket 23">
            <a:extLst>
              <a:ext uri="{FF2B5EF4-FFF2-40B4-BE49-F238E27FC236}">
                <a16:creationId xmlns:a16="http://schemas.microsoft.com/office/drawing/2014/main" id="{CC77F920-29A1-97C8-09AA-A7521E523872}"/>
              </a:ext>
            </a:extLst>
          </p:cNvPr>
          <p:cNvSpPr/>
          <p:nvPr/>
        </p:nvSpPr>
        <p:spPr>
          <a:xfrm rot="16200000" flipH="1">
            <a:off x="8702563" y="-1519307"/>
            <a:ext cx="180565" cy="5247374"/>
          </a:xfrm>
          <a:prstGeom prst="leftBracket">
            <a:avLst>
              <a:gd name="adj" fmla="val 10032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2F70"/>
              </a:solidFill>
              <a:effectLst/>
              <a:uLnTx/>
              <a:uFillTx/>
              <a:latin typeface="Calibri" panose="020F0502020204030204"/>
              <a:ea typeface="+mn-ea"/>
              <a:cs typeface="+mn-cs"/>
            </a:endParaRPr>
          </a:p>
        </p:txBody>
      </p:sp>
      <p:sp>
        <p:nvSpPr>
          <p:cNvPr id="21" name="Left Bracket 20">
            <a:extLst>
              <a:ext uri="{FF2B5EF4-FFF2-40B4-BE49-F238E27FC236}">
                <a16:creationId xmlns:a16="http://schemas.microsoft.com/office/drawing/2014/main" id="{E1ABDE87-BC9B-5BDF-7776-9E65F48BB271}"/>
              </a:ext>
            </a:extLst>
          </p:cNvPr>
          <p:cNvSpPr/>
          <p:nvPr/>
        </p:nvSpPr>
        <p:spPr>
          <a:xfrm rot="16200000" flipH="1">
            <a:off x="3386861" y="-1524134"/>
            <a:ext cx="170910" cy="5247372"/>
          </a:xfrm>
          <a:prstGeom prst="leftBracket">
            <a:avLst>
              <a:gd name="adj" fmla="val 108473"/>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2F70"/>
              </a:solidFill>
              <a:effectLst/>
              <a:uLnTx/>
              <a:uFillTx/>
              <a:latin typeface="Calibri" panose="020F0502020204030204"/>
              <a:ea typeface="+mn-ea"/>
              <a:cs typeface="+mn-cs"/>
            </a:endParaRPr>
          </a:p>
        </p:txBody>
      </p:sp>
      <p:grpSp>
        <p:nvGrpSpPr>
          <p:cNvPr id="15" name="Group 14">
            <a:extLst>
              <a:ext uri="{FF2B5EF4-FFF2-40B4-BE49-F238E27FC236}">
                <a16:creationId xmlns:a16="http://schemas.microsoft.com/office/drawing/2014/main" id="{2A6A27C2-0F2A-9802-33C1-050940643CE0}"/>
              </a:ext>
            </a:extLst>
          </p:cNvPr>
          <p:cNvGrpSpPr/>
          <p:nvPr/>
        </p:nvGrpSpPr>
        <p:grpSpPr>
          <a:xfrm>
            <a:off x="976183" y="1270639"/>
            <a:ext cx="10217585" cy="3207113"/>
            <a:chOff x="1136603" y="1222077"/>
            <a:chExt cx="10217585" cy="3411607"/>
          </a:xfrm>
        </p:grpSpPr>
        <p:sp>
          <p:nvSpPr>
            <p:cNvPr id="3" name="Oval 2">
              <a:extLst>
                <a:ext uri="{FF2B5EF4-FFF2-40B4-BE49-F238E27FC236}">
                  <a16:creationId xmlns:a16="http://schemas.microsoft.com/office/drawing/2014/main" id="{A2FFD0EB-CBD6-EC4B-E494-7254F2E6F4A1}"/>
                </a:ext>
              </a:extLst>
            </p:cNvPr>
            <p:cNvSpPr/>
            <p:nvPr/>
          </p:nvSpPr>
          <p:spPr>
            <a:xfrm>
              <a:off x="1136603" y="2810057"/>
              <a:ext cx="1709928" cy="1818958"/>
            </a:xfrm>
            <a:prstGeom prst="ellipse">
              <a:avLst/>
            </a:prstGeom>
            <a:gradFill flip="none" rotWithShape="1">
              <a:gsLst>
                <a:gs pos="0">
                  <a:srgbClr val="8AC305"/>
                </a:gs>
                <a:gs pos="100000">
                  <a:srgbClr val="1FAC48"/>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4" name="Rounded Rectangle 3">
              <a:extLst>
                <a:ext uri="{FF2B5EF4-FFF2-40B4-BE49-F238E27FC236}">
                  <a16:creationId xmlns:a16="http://schemas.microsoft.com/office/drawing/2014/main" id="{9A9F2CD0-FE66-AE5F-5579-3D98754A38FD}"/>
                </a:ext>
              </a:extLst>
            </p:cNvPr>
            <p:cNvSpPr/>
            <p:nvPr/>
          </p:nvSpPr>
          <p:spPr>
            <a:xfrm>
              <a:off x="3181500" y="2564558"/>
              <a:ext cx="1708826" cy="2069126"/>
            </a:xfrm>
            <a:prstGeom prst="roundRect">
              <a:avLst>
                <a:gd name="adj" fmla="val 50000"/>
              </a:avLst>
            </a:prstGeom>
            <a:gradFill>
              <a:gsLst>
                <a:gs pos="0">
                  <a:srgbClr val="01B3E1"/>
                </a:gs>
                <a:gs pos="100000">
                  <a:schemeClr val="accent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0" name="Rounded Rectangle 9">
              <a:extLst>
                <a:ext uri="{FF2B5EF4-FFF2-40B4-BE49-F238E27FC236}">
                  <a16:creationId xmlns:a16="http://schemas.microsoft.com/office/drawing/2014/main" id="{84013B2D-C153-4716-AE0F-5117EA894660}"/>
                </a:ext>
              </a:extLst>
            </p:cNvPr>
            <p:cNvSpPr/>
            <p:nvPr/>
          </p:nvSpPr>
          <p:spPr>
            <a:xfrm>
              <a:off x="5325611" y="2063200"/>
              <a:ext cx="1708826" cy="2570484"/>
            </a:xfrm>
            <a:prstGeom prst="roundRect">
              <a:avLst>
                <a:gd name="adj" fmla="val 50000"/>
              </a:avLst>
            </a:prstGeom>
            <a:gradFill>
              <a:gsLst>
                <a:gs pos="0">
                  <a:srgbClr val="F6665A"/>
                </a:gs>
                <a:gs pos="100000">
                  <a:srgbClr val="EC008C"/>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1" name="Rounded Rectangle 10">
              <a:extLst>
                <a:ext uri="{FF2B5EF4-FFF2-40B4-BE49-F238E27FC236}">
                  <a16:creationId xmlns:a16="http://schemas.microsoft.com/office/drawing/2014/main" id="{916AD56F-E23D-388D-5A53-7A294578470A}"/>
                </a:ext>
              </a:extLst>
            </p:cNvPr>
            <p:cNvSpPr/>
            <p:nvPr/>
          </p:nvSpPr>
          <p:spPr>
            <a:xfrm>
              <a:off x="7485487" y="1653296"/>
              <a:ext cx="1708826" cy="2980387"/>
            </a:xfrm>
            <a:prstGeom prst="roundRect">
              <a:avLst>
                <a:gd name="adj" fmla="val 50000"/>
              </a:avLst>
            </a:prstGeom>
            <a:gradFill>
              <a:gsLst>
                <a:gs pos="0">
                  <a:schemeClr val="bg1">
                    <a:lumMod val="75000"/>
                  </a:schemeClr>
                </a:gs>
                <a:gs pos="100000">
                  <a:schemeClr val="bg1">
                    <a:lumMod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2" name="Rounded Rectangle 11">
              <a:extLst>
                <a:ext uri="{FF2B5EF4-FFF2-40B4-BE49-F238E27FC236}">
                  <a16:creationId xmlns:a16="http://schemas.microsoft.com/office/drawing/2014/main" id="{094F4ECA-BB6D-E8AD-E0E8-2F77AD9AFE26}"/>
                </a:ext>
              </a:extLst>
            </p:cNvPr>
            <p:cNvSpPr/>
            <p:nvPr/>
          </p:nvSpPr>
          <p:spPr>
            <a:xfrm>
              <a:off x="9645362" y="1222077"/>
              <a:ext cx="1708826" cy="3411606"/>
            </a:xfrm>
            <a:prstGeom prst="roundRect">
              <a:avLst>
                <a:gd name="adj" fmla="val 50000"/>
              </a:avLst>
            </a:prstGeom>
            <a:gradFill>
              <a:gsLst>
                <a:gs pos="0">
                  <a:srgbClr val="CF00E9"/>
                </a:gs>
                <a:gs pos="100000">
                  <a:srgbClr val="7B00FE"/>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sp>
        <p:nvSpPr>
          <p:cNvPr id="58" name="Rectangle 57">
            <a:extLst>
              <a:ext uri="{FF2B5EF4-FFF2-40B4-BE49-F238E27FC236}">
                <a16:creationId xmlns:a16="http://schemas.microsoft.com/office/drawing/2014/main" id="{4BA6233E-27E6-409C-990A-2DAFC9757511}"/>
              </a:ext>
            </a:extLst>
          </p:cNvPr>
          <p:cNvSpPr/>
          <p:nvPr/>
        </p:nvSpPr>
        <p:spPr>
          <a:xfrm>
            <a:off x="0" y="5699242"/>
            <a:ext cx="12192000" cy="117088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FA9F8CE-F80D-0DEC-ADB5-15B17B6F9883}"/>
              </a:ext>
            </a:extLst>
          </p:cNvPr>
          <p:cNvSpPr>
            <a:spLocks noGrp="1"/>
          </p:cNvSpPr>
          <p:nvPr>
            <p:ph type="title"/>
          </p:nvPr>
        </p:nvSpPr>
        <p:spPr/>
        <p:txBody>
          <a:bodyPr/>
          <a:lstStyle/>
          <a:p>
            <a:r>
              <a:rPr lang="en-US" dirty="0"/>
              <a:t>RxBenefits Delivers</a:t>
            </a:r>
            <a:endParaRPr lang="en-US" b="0" dirty="0"/>
          </a:p>
        </p:txBody>
      </p:sp>
      <p:sp>
        <p:nvSpPr>
          <p:cNvPr id="14" name="Cross 13">
            <a:extLst>
              <a:ext uri="{FF2B5EF4-FFF2-40B4-BE49-F238E27FC236}">
                <a16:creationId xmlns:a16="http://schemas.microsoft.com/office/drawing/2014/main" id="{D098AAA2-DC66-56ED-5EDF-78B0E11108F3}"/>
              </a:ext>
            </a:extLst>
          </p:cNvPr>
          <p:cNvSpPr/>
          <p:nvPr/>
        </p:nvSpPr>
        <p:spPr>
          <a:xfrm>
            <a:off x="2565312" y="6180572"/>
            <a:ext cx="243544" cy="243548"/>
          </a:xfrm>
          <a:prstGeom prst="plus">
            <a:avLst>
              <a:gd name="adj" fmla="val 4549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1" i="0" u="none" strike="noStrike" kern="1200" cap="none" spc="0" normalizeH="0" baseline="0" noProof="0">
              <a:ln>
                <a:noFill/>
              </a:ln>
              <a:solidFill>
                <a:srgbClr val="57BFE1"/>
              </a:solidFill>
              <a:effectLst/>
              <a:uLnTx/>
              <a:uFillTx/>
              <a:latin typeface="Calibri" panose="020F0502020204030204"/>
              <a:ea typeface="+mn-ea"/>
              <a:cs typeface="+mn-cs"/>
            </a:endParaRPr>
          </a:p>
        </p:txBody>
      </p:sp>
      <p:pic>
        <p:nvPicPr>
          <p:cNvPr id="16" name="Picture 15" descr="Logo&#10;&#10;Description automatically generated with medium confidence">
            <a:extLst>
              <a:ext uri="{FF2B5EF4-FFF2-40B4-BE49-F238E27FC236}">
                <a16:creationId xmlns:a16="http://schemas.microsoft.com/office/drawing/2014/main" id="{38026367-FEA4-0648-CBB4-E411C4C3856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6996" y="4545381"/>
            <a:ext cx="1237555" cy="513300"/>
          </a:xfrm>
          <a:prstGeom prst="rect">
            <a:avLst/>
          </a:prstGeom>
        </p:spPr>
      </p:pic>
      <p:sp>
        <p:nvSpPr>
          <p:cNvPr id="8" name="TextBox 7">
            <a:extLst>
              <a:ext uri="{FF2B5EF4-FFF2-40B4-BE49-F238E27FC236}">
                <a16:creationId xmlns:a16="http://schemas.microsoft.com/office/drawing/2014/main" id="{044763C2-029C-EFD2-FCFF-D64634D90FB3}"/>
              </a:ext>
            </a:extLst>
          </p:cNvPr>
          <p:cNvSpPr txBox="1"/>
          <p:nvPr/>
        </p:nvSpPr>
        <p:spPr>
          <a:xfrm>
            <a:off x="6826211" y="4546958"/>
            <a:ext cx="2680339" cy="523220"/>
          </a:xfrm>
          <a:prstGeom prst="rect">
            <a:avLst/>
          </a:prstGeom>
          <a:noFill/>
        </p:spPr>
        <p:txBody>
          <a:bodyPr wrap="square" rtlCol="0">
            <a:spAutoFit/>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FFFF">
                    <a:lumMod val="65000"/>
                  </a:srgbClr>
                </a:solidFill>
                <a:effectLst/>
                <a:uLnTx/>
                <a:uFillTx/>
                <a:latin typeface="Arial" panose="020B0604020202020204" pitchFamily="34" charset="0"/>
                <a:ea typeface="+mn-ea"/>
                <a:cs typeface="Arial" panose="020B0604020202020204" pitchFamily="34" charset="0"/>
              </a:rPr>
              <a:t>Preferred Traditional</a:t>
            </a:r>
            <a:br>
              <a:rPr kumimoji="0" lang="en-US" sz="1400" b="1" i="0" u="none" strike="noStrike" kern="1200" cap="none" spc="0" normalizeH="0" baseline="0" noProof="0" dirty="0">
                <a:ln>
                  <a:noFill/>
                </a:ln>
                <a:solidFill>
                  <a:srgbClr val="FFFFFF">
                    <a:lumMod val="65000"/>
                  </a:srgbClr>
                </a:solidFill>
                <a:effectLst/>
                <a:uLnTx/>
                <a:uFillTx/>
                <a:latin typeface="Arial" panose="020B0604020202020204" pitchFamily="34" charset="0"/>
                <a:ea typeface="+mn-ea"/>
                <a:cs typeface="Arial" panose="020B0604020202020204" pitchFamily="34" charset="0"/>
              </a:rPr>
            </a:br>
            <a:r>
              <a:rPr kumimoji="0" lang="en-US" sz="1400" b="1" i="0" u="none" strike="noStrike" kern="1200" cap="none" spc="0" normalizeH="0" baseline="0" noProof="0" dirty="0">
                <a:ln>
                  <a:noFill/>
                </a:ln>
                <a:solidFill>
                  <a:srgbClr val="FFFFFF">
                    <a:lumMod val="65000"/>
                  </a:srgbClr>
                </a:solidFill>
                <a:effectLst/>
                <a:uLnTx/>
                <a:uFillTx/>
                <a:latin typeface="Arial" panose="020B0604020202020204" pitchFamily="34" charset="0"/>
                <a:ea typeface="+mn-ea"/>
                <a:cs typeface="Arial" panose="020B0604020202020204" pitchFamily="34" charset="0"/>
              </a:rPr>
              <a:t>Stop-Loss Coverage</a:t>
            </a:r>
          </a:p>
        </p:txBody>
      </p:sp>
      <p:sp>
        <p:nvSpPr>
          <p:cNvPr id="30" name="TextBox 29">
            <a:extLst>
              <a:ext uri="{FF2B5EF4-FFF2-40B4-BE49-F238E27FC236}">
                <a16:creationId xmlns:a16="http://schemas.microsoft.com/office/drawing/2014/main" id="{10BD65E3-FC50-1AE2-58EB-7DB8A1247142}"/>
              </a:ext>
            </a:extLst>
          </p:cNvPr>
          <p:cNvSpPr txBox="1"/>
          <p:nvPr/>
        </p:nvSpPr>
        <p:spPr>
          <a:xfrm>
            <a:off x="1166612" y="6054787"/>
            <a:ext cx="1105035" cy="461665"/>
          </a:xfrm>
          <a:prstGeom prst="rect">
            <a:avLst/>
          </a:prstGeom>
          <a:noFill/>
        </p:spPr>
        <p:txBody>
          <a:bodyPr wrap="square" rtlCol="0">
            <a:spAutoFit/>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~20% First</a:t>
            </a:r>
            <a:br>
              <a:rPr kumimoji="0" lang="en-US" sz="12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br>
            <a:r>
              <a:rPr kumimoji="0" lang="en-US" sz="12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Year Savings</a:t>
            </a:r>
          </a:p>
        </p:txBody>
      </p:sp>
      <p:sp>
        <p:nvSpPr>
          <p:cNvPr id="34" name="TextBox 33">
            <a:extLst>
              <a:ext uri="{FF2B5EF4-FFF2-40B4-BE49-F238E27FC236}">
                <a16:creationId xmlns:a16="http://schemas.microsoft.com/office/drawing/2014/main" id="{70F29756-234B-1EB2-CC58-A573134E9492}"/>
              </a:ext>
            </a:extLst>
          </p:cNvPr>
          <p:cNvSpPr txBox="1"/>
          <p:nvPr/>
        </p:nvSpPr>
        <p:spPr>
          <a:xfrm>
            <a:off x="2940157" y="3119378"/>
            <a:ext cx="1870672" cy="738664"/>
          </a:xfrm>
          <a:prstGeom prst="rect">
            <a:avLst/>
          </a:prstGeom>
          <a:noFill/>
        </p:spPr>
        <p:txBody>
          <a:bodyPr wrap="square" rtlCol="0">
            <a:spAutoFit/>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Clinical</a:t>
            </a:r>
          </a:p>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Oversight &amp;</a:t>
            </a:r>
          </a:p>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Intervention</a:t>
            </a:r>
          </a:p>
        </p:txBody>
      </p:sp>
      <p:sp>
        <p:nvSpPr>
          <p:cNvPr id="35" name="TextBox 34">
            <a:extLst>
              <a:ext uri="{FF2B5EF4-FFF2-40B4-BE49-F238E27FC236}">
                <a16:creationId xmlns:a16="http://schemas.microsoft.com/office/drawing/2014/main" id="{765239D1-9E5E-415F-7156-22DE4150F2F8}"/>
              </a:ext>
            </a:extLst>
          </p:cNvPr>
          <p:cNvSpPr txBox="1"/>
          <p:nvPr/>
        </p:nvSpPr>
        <p:spPr>
          <a:xfrm>
            <a:off x="7541258" y="2627522"/>
            <a:ext cx="1329302" cy="738664"/>
          </a:xfrm>
          <a:prstGeom prst="rect">
            <a:avLst/>
          </a:prstGeom>
          <a:noFill/>
        </p:spPr>
        <p:txBody>
          <a:bodyPr wrap="square" rtlCol="0">
            <a:spAutoFit/>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Catastrophic</a:t>
            </a:r>
            <a:br>
              <a:rPr kumimoji="0" lang="en-US" sz="1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br>
            <a:r>
              <a:rPr kumimoji="0" lang="en-US" sz="1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Claims Coverage</a:t>
            </a:r>
          </a:p>
        </p:txBody>
      </p:sp>
      <p:sp>
        <p:nvSpPr>
          <p:cNvPr id="36" name="TextBox 35">
            <a:extLst>
              <a:ext uri="{FF2B5EF4-FFF2-40B4-BE49-F238E27FC236}">
                <a16:creationId xmlns:a16="http://schemas.microsoft.com/office/drawing/2014/main" id="{5138263F-1797-930C-6DA2-1614CA48E5D5}"/>
              </a:ext>
            </a:extLst>
          </p:cNvPr>
          <p:cNvSpPr txBox="1"/>
          <p:nvPr/>
        </p:nvSpPr>
        <p:spPr>
          <a:xfrm>
            <a:off x="9617380" y="2494408"/>
            <a:ext cx="1470286" cy="954107"/>
          </a:xfrm>
          <a:prstGeom prst="rect">
            <a:avLst/>
          </a:prstGeom>
          <a:noFill/>
        </p:spPr>
        <p:txBody>
          <a:bodyPr wrap="square" rtlCol="0">
            <a:spAutoFit/>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Catastrophic Specialty</a:t>
            </a:r>
            <a:br>
              <a:rPr kumimoji="0" lang="en-US" sz="1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br>
            <a:r>
              <a:rPr kumimoji="0" lang="en-US" sz="1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Claims Protection</a:t>
            </a:r>
          </a:p>
        </p:txBody>
      </p:sp>
      <p:sp>
        <p:nvSpPr>
          <p:cNvPr id="40" name="TextBox 39">
            <a:extLst>
              <a:ext uri="{FF2B5EF4-FFF2-40B4-BE49-F238E27FC236}">
                <a16:creationId xmlns:a16="http://schemas.microsoft.com/office/drawing/2014/main" id="{BF30677A-A017-D288-7D81-E188A1665137}"/>
              </a:ext>
            </a:extLst>
          </p:cNvPr>
          <p:cNvSpPr txBox="1"/>
          <p:nvPr/>
        </p:nvSpPr>
        <p:spPr>
          <a:xfrm>
            <a:off x="5206705" y="2814050"/>
            <a:ext cx="1627529" cy="954107"/>
          </a:xfrm>
          <a:prstGeom prst="rect">
            <a:avLst/>
          </a:prstGeom>
          <a:noFill/>
        </p:spPr>
        <p:txBody>
          <a:bodyPr wrap="square" rtlCol="0">
            <a:spAutoFit/>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Preferred Financial Assistance Solutions</a:t>
            </a:r>
          </a:p>
        </p:txBody>
      </p:sp>
      <p:sp>
        <p:nvSpPr>
          <p:cNvPr id="42" name="Content Placeholder 2">
            <a:extLst>
              <a:ext uri="{FF2B5EF4-FFF2-40B4-BE49-F238E27FC236}">
                <a16:creationId xmlns:a16="http://schemas.microsoft.com/office/drawing/2014/main" id="{EAF5E94C-CFBC-6682-8C14-A639D6C895F1}"/>
              </a:ext>
            </a:extLst>
          </p:cNvPr>
          <p:cNvSpPr txBox="1">
            <a:spLocks/>
          </p:cNvSpPr>
          <p:nvPr/>
        </p:nvSpPr>
        <p:spPr>
          <a:xfrm>
            <a:off x="7212045" y="5975212"/>
            <a:ext cx="2083207" cy="618095"/>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Roboto" panose="02000000000000000000" pitchFamily="2"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514350" rtl="0" eaLnBrk="1" fontAlgn="auto" latinLnBrk="0" hangingPunct="1">
              <a:lnSpc>
                <a:spcPct val="100000"/>
              </a:lnSpc>
              <a:spcBef>
                <a:spcPts val="0"/>
              </a:spcBef>
              <a:spcAft>
                <a:spcPts val="750"/>
              </a:spcAft>
              <a:buClrTx/>
              <a:buSzTx/>
              <a:buFont typeface="Arial" panose="020B0604020202020204" pitchFamily="34" charset="0"/>
              <a:buNone/>
              <a:tabLst/>
              <a:defRPr/>
            </a:pPr>
            <a:r>
              <a:rPr kumimoji="0" lang="en-US" sz="1200" b="0" i="0" u="none" strike="noStrike" kern="1200" cap="none" spc="0" normalizeH="0" baseline="0" noProof="0" dirty="0">
                <a:ln>
                  <a:noFill/>
                </a:ln>
                <a:solidFill>
                  <a:srgbClr val="FFFFFF"/>
                </a:solidFill>
                <a:effectLst/>
                <a:uLnTx/>
                <a:uFillTx/>
                <a:latin typeface="Arial" panose="020B0604020202020204" pitchFamily="34" charset="0"/>
                <a:ea typeface="Roboto" panose="02000000000000000000" pitchFamily="2" charset="0"/>
                <a:cs typeface="Arial" panose="020B0604020202020204" pitchFamily="34" charset="0"/>
              </a:rPr>
              <a:t>Limits Liability on High-Cost Rx &amp; Medical Claims</a:t>
            </a:r>
          </a:p>
        </p:txBody>
      </p:sp>
      <p:sp>
        <p:nvSpPr>
          <p:cNvPr id="43" name="Content Placeholder 2">
            <a:extLst>
              <a:ext uri="{FF2B5EF4-FFF2-40B4-BE49-F238E27FC236}">
                <a16:creationId xmlns:a16="http://schemas.microsoft.com/office/drawing/2014/main" id="{16C5788E-2059-0AB0-AD9B-6148C3411A53}"/>
              </a:ext>
            </a:extLst>
          </p:cNvPr>
          <p:cNvSpPr txBox="1">
            <a:spLocks/>
          </p:cNvSpPr>
          <p:nvPr/>
        </p:nvSpPr>
        <p:spPr>
          <a:xfrm>
            <a:off x="9641220" y="5957490"/>
            <a:ext cx="2099382" cy="618095"/>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Roboto" panose="02000000000000000000" pitchFamily="2"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514350" rtl="0" eaLnBrk="1" fontAlgn="auto" latinLnBrk="0" hangingPunct="1">
              <a:lnSpc>
                <a:spcPct val="100000"/>
              </a:lnSpc>
              <a:spcBef>
                <a:spcPts val="0"/>
              </a:spcBef>
              <a:spcAft>
                <a:spcPts val="750"/>
              </a:spcAft>
              <a:buClrTx/>
              <a:buSzTx/>
              <a:buFont typeface="Arial" panose="020B0604020202020204" pitchFamily="34" charset="0"/>
              <a:buNone/>
              <a:tabLst/>
              <a:defRPr/>
            </a:pPr>
            <a:r>
              <a:rPr kumimoji="0" lang="en-US" sz="1200" b="0" i="0" u="none" strike="noStrike" kern="1200" cap="none" spc="0" normalizeH="0" baseline="0" noProof="0" dirty="0">
                <a:ln>
                  <a:noFill/>
                </a:ln>
                <a:solidFill>
                  <a:srgbClr val="FFFFFF"/>
                </a:solidFill>
                <a:effectLst/>
                <a:uLnTx/>
                <a:uFillTx/>
                <a:latin typeface="Arial" panose="020B0604020202020204" pitchFamily="34" charset="0"/>
                <a:ea typeface="Roboto" panose="02000000000000000000" pitchFamily="2" charset="0"/>
                <a:cs typeface="Arial" panose="020B0604020202020204" pitchFamily="34" charset="0"/>
              </a:rPr>
              <a:t>Limits Rx Liability with Multi-Year, Laser-Free Protection</a:t>
            </a:r>
          </a:p>
        </p:txBody>
      </p:sp>
      <p:sp>
        <p:nvSpPr>
          <p:cNvPr id="44" name="TextBox 43">
            <a:extLst>
              <a:ext uri="{FF2B5EF4-FFF2-40B4-BE49-F238E27FC236}">
                <a16:creationId xmlns:a16="http://schemas.microsoft.com/office/drawing/2014/main" id="{41D9ADF9-C355-7BA7-0F91-4554BD3839E3}"/>
              </a:ext>
            </a:extLst>
          </p:cNvPr>
          <p:cNvSpPr txBox="1"/>
          <p:nvPr/>
        </p:nvSpPr>
        <p:spPr>
          <a:xfrm>
            <a:off x="3084662" y="6054787"/>
            <a:ext cx="1391055" cy="461665"/>
          </a:xfrm>
          <a:prstGeom prst="rect">
            <a:avLst/>
          </a:prstGeom>
          <a:noFill/>
        </p:spPr>
        <p:txBody>
          <a:bodyPr wrap="square" rtlCol="0">
            <a:spAutoFit/>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5-10% Annual Savings Potential</a:t>
            </a:r>
          </a:p>
        </p:txBody>
      </p:sp>
      <p:sp>
        <p:nvSpPr>
          <p:cNvPr id="45" name="TextBox 44">
            <a:extLst>
              <a:ext uri="{FF2B5EF4-FFF2-40B4-BE49-F238E27FC236}">
                <a16:creationId xmlns:a16="http://schemas.microsoft.com/office/drawing/2014/main" id="{325B6B0E-C375-FFE5-B87A-57FA8C596EC2}"/>
              </a:ext>
            </a:extLst>
          </p:cNvPr>
          <p:cNvSpPr txBox="1"/>
          <p:nvPr/>
        </p:nvSpPr>
        <p:spPr>
          <a:xfrm>
            <a:off x="5174621" y="6053006"/>
            <a:ext cx="1576319" cy="461665"/>
          </a:xfrm>
          <a:prstGeom prst="rect">
            <a:avLst/>
          </a:prstGeom>
          <a:noFill/>
        </p:spPr>
        <p:txBody>
          <a:bodyPr wrap="square" rtlCol="0">
            <a:spAutoFit/>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Offsets Member</a:t>
            </a:r>
          </a:p>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&amp; Plan Costs</a:t>
            </a:r>
          </a:p>
        </p:txBody>
      </p:sp>
      <p:sp>
        <p:nvSpPr>
          <p:cNvPr id="62" name="Cross 61">
            <a:extLst>
              <a:ext uri="{FF2B5EF4-FFF2-40B4-BE49-F238E27FC236}">
                <a16:creationId xmlns:a16="http://schemas.microsoft.com/office/drawing/2014/main" id="{8D73708E-8991-A4CC-AA26-F949A7CFA293}"/>
              </a:ext>
            </a:extLst>
          </p:cNvPr>
          <p:cNvSpPr/>
          <p:nvPr/>
        </p:nvSpPr>
        <p:spPr>
          <a:xfrm>
            <a:off x="4765076" y="6162065"/>
            <a:ext cx="243544" cy="243548"/>
          </a:xfrm>
          <a:prstGeom prst="plus">
            <a:avLst>
              <a:gd name="adj" fmla="val 4549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1" i="0" u="none" strike="noStrike" kern="1200" cap="none" spc="0" normalizeH="0" baseline="0" noProof="0">
              <a:ln>
                <a:noFill/>
              </a:ln>
              <a:solidFill>
                <a:srgbClr val="57BFE1"/>
              </a:solidFill>
              <a:effectLst/>
              <a:uLnTx/>
              <a:uFillTx/>
              <a:latin typeface="Calibri" panose="020F0502020204030204"/>
              <a:ea typeface="+mn-ea"/>
              <a:cs typeface="+mn-cs"/>
            </a:endParaRPr>
          </a:p>
        </p:txBody>
      </p:sp>
      <p:sp>
        <p:nvSpPr>
          <p:cNvPr id="64" name="Cross 63">
            <a:extLst>
              <a:ext uri="{FF2B5EF4-FFF2-40B4-BE49-F238E27FC236}">
                <a16:creationId xmlns:a16="http://schemas.microsoft.com/office/drawing/2014/main" id="{E3197120-D037-CBC8-8486-6BF11478FE86}"/>
              </a:ext>
            </a:extLst>
          </p:cNvPr>
          <p:cNvSpPr/>
          <p:nvPr/>
        </p:nvSpPr>
        <p:spPr>
          <a:xfrm>
            <a:off x="6818006" y="6162065"/>
            <a:ext cx="243544" cy="243548"/>
          </a:xfrm>
          <a:prstGeom prst="plus">
            <a:avLst>
              <a:gd name="adj" fmla="val 4549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1" i="0" u="none" strike="noStrike" kern="1200" cap="none" spc="0" normalizeH="0" baseline="0" noProof="0">
              <a:ln>
                <a:noFill/>
              </a:ln>
              <a:solidFill>
                <a:srgbClr val="57BFE1"/>
              </a:solidFill>
              <a:effectLst/>
              <a:uLnTx/>
              <a:uFillTx/>
              <a:latin typeface="Calibri" panose="020F0502020204030204"/>
              <a:ea typeface="+mn-ea"/>
              <a:cs typeface="+mn-cs"/>
            </a:endParaRPr>
          </a:p>
        </p:txBody>
      </p:sp>
      <p:sp>
        <p:nvSpPr>
          <p:cNvPr id="65" name="Cross 64">
            <a:extLst>
              <a:ext uri="{FF2B5EF4-FFF2-40B4-BE49-F238E27FC236}">
                <a16:creationId xmlns:a16="http://schemas.microsoft.com/office/drawing/2014/main" id="{B4C7549E-6544-4EA6-D288-01FA0B7EA0AB}"/>
              </a:ext>
            </a:extLst>
          </p:cNvPr>
          <p:cNvSpPr/>
          <p:nvPr/>
        </p:nvSpPr>
        <p:spPr>
          <a:xfrm>
            <a:off x="9340464" y="6162065"/>
            <a:ext cx="243544" cy="243548"/>
          </a:xfrm>
          <a:prstGeom prst="plus">
            <a:avLst>
              <a:gd name="adj" fmla="val 4549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1" i="0" u="none" strike="noStrike" kern="1200" cap="none" spc="0" normalizeH="0" baseline="0" noProof="0">
              <a:ln>
                <a:noFill/>
              </a:ln>
              <a:solidFill>
                <a:srgbClr val="57BFE1"/>
              </a:solidFill>
              <a:effectLst/>
              <a:uLnTx/>
              <a:uFillTx/>
              <a:latin typeface="Calibri" panose="020F0502020204030204"/>
              <a:ea typeface="+mn-ea"/>
              <a:cs typeface="+mn-cs"/>
            </a:endParaRPr>
          </a:p>
        </p:txBody>
      </p:sp>
      <p:pic>
        <p:nvPicPr>
          <p:cNvPr id="70" name="Picture 69">
            <a:extLst>
              <a:ext uri="{FF2B5EF4-FFF2-40B4-BE49-F238E27FC236}">
                <a16:creationId xmlns:a16="http://schemas.microsoft.com/office/drawing/2014/main" id="{F77DD617-C302-3411-5D6D-83CE40386F85}"/>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461658" y="4551477"/>
            <a:ext cx="1110566" cy="501109"/>
          </a:xfrm>
          <a:prstGeom prst="rect">
            <a:avLst/>
          </a:prstGeom>
        </p:spPr>
      </p:pic>
      <p:pic>
        <p:nvPicPr>
          <p:cNvPr id="71" name="Picture 70" descr="Logo&#10;&#10;Description automatically generated">
            <a:extLst>
              <a:ext uri="{FF2B5EF4-FFF2-40B4-BE49-F238E27FC236}">
                <a16:creationId xmlns:a16="http://schemas.microsoft.com/office/drawing/2014/main" id="{5DD5D40C-5712-9AB1-C8F1-00F3B4C26A23}"/>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187899" y="4569033"/>
            <a:ext cx="1433838" cy="465997"/>
          </a:xfrm>
          <a:prstGeom prst="rect">
            <a:avLst/>
          </a:prstGeom>
        </p:spPr>
      </p:pic>
      <p:sp>
        <p:nvSpPr>
          <p:cNvPr id="32" name="TextBox 31">
            <a:extLst>
              <a:ext uri="{FF2B5EF4-FFF2-40B4-BE49-F238E27FC236}">
                <a16:creationId xmlns:a16="http://schemas.microsoft.com/office/drawing/2014/main" id="{E77FEB22-C953-E57E-EE1D-65D04EF726CA}"/>
              </a:ext>
            </a:extLst>
          </p:cNvPr>
          <p:cNvSpPr txBox="1"/>
          <p:nvPr/>
        </p:nvSpPr>
        <p:spPr>
          <a:xfrm>
            <a:off x="1012487" y="3175231"/>
            <a:ext cx="1628910" cy="954107"/>
          </a:xfrm>
          <a:prstGeom prst="rect">
            <a:avLst/>
          </a:prstGeom>
          <a:noFill/>
        </p:spPr>
        <p:txBody>
          <a:bodyPr wrap="square" rtlCol="0">
            <a:spAutoFit/>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RxBenefits’ Client-Aligned Contract &amp; Service</a:t>
            </a:r>
          </a:p>
        </p:txBody>
      </p:sp>
      <p:pic>
        <p:nvPicPr>
          <p:cNvPr id="17" name="Picture 16">
            <a:extLst>
              <a:ext uri="{FF2B5EF4-FFF2-40B4-BE49-F238E27FC236}">
                <a16:creationId xmlns:a16="http://schemas.microsoft.com/office/drawing/2014/main" id="{9EDC0D1C-A2FD-99F0-05B4-02B78304DFB2}"/>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688204" y="4483016"/>
            <a:ext cx="2256302" cy="651104"/>
          </a:xfrm>
          <a:prstGeom prst="rect">
            <a:avLst/>
          </a:prstGeom>
        </p:spPr>
      </p:pic>
      <p:sp>
        <p:nvSpPr>
          <p:cNvPr id="13" name="TextBox 12">
            <a:extLst>
              <a:ext uri="{FF2B5EF4-FFF2-40B4-BE49-F238E27FC236}">
                <a16:creationId xmlns:a16="http://schemas.microsoft.com/office/drawing/2014/main" id="{B1745615-00C4-EF6F-FB36-57F6EEBC2E34}"/>
              </a:ext>
            </a:extLst>
          </p:cNvPr>
          <p:cNvSpPr txBox="1"/>
          <p:nvPr/>
        </p:nvSpPr>
        <p:spPr>
          <a:xfrm>
            <a:off x="2552945" y="856106"/>
            <a:ext cx="1708826" cy="338554"/>
          </a:xfrm>
          <a:prstGeom prst="rect">
            <a:avLst/>
          </a:prstGeom>
          <a:solidFill>
            <a:schemeClr val="bg1"/>
          </a:solidFill>
        </p:spPr>
        <p:txBody>
          <a:bodyPr wrap="square" rtlCol="0">
            <a:spAutoFit/>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A3F79"/>
                </a:solidFill>
                <a:effectLst/>
                <a:uLnTx/>
                <a:uFillTx/>
                <a:latin typeface="Arial" panose="020B0604020202020204" pitchFamily="34" charset="0"/>
                <a:ea typeface="+mn-ea"/>
                <a:cs typeface="Arial" panose="020B0604020202020204" pitchFamily="34" charset="0"/>
              </a:rPr>
              <a:t>Spend Control</a:t>
            </a:r>
          </a:p>
        </p:txBody>
      </p:sp>
      <p:sp>
        <p:nvSpPr>
          <p:cNvPr id="19" name="TextBox 18">
            <a:extLst>
              <a:ext uri="{FF2B5EF4-FFF2-40B4-BE49-F238E27FC236}">
                <a16:creationId xmlns:a16="http://schemas.microsoft.com/office/drawing/2014/main" id="{BAD16A03-959E-6379-B3FA-5CFACB2B6130}"/>
              </a:ext>
            </a:extLst>
          </p:cNvPr>
          <p:cNvSpPr txBox="1"/>
          <p:nvPr/>
        </p:nvSpPr>
        <p:spPr>
          <a:xfrm>
            <a:off x="7901853" y="856106"/>
            <a:ext cx="1708826" cy="338554"/>
          </a:xfrm>
          <a:prstGeom prst="rect">
            <a:avLst/>
          </a:prstGeom>
          <a:solidFill>
            <a:schemeClr val="bg1"/>
          </a:solidFill>
        </p:spPr>
        <p:txBody>
          <a:bodyPr wrap="square" rtlCol="0">
            <a:spAutoFit/>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A3F79"/>
                </a:solidFill>
                <a:effectLst/>
                <a:uLnTx/>
                <a:uFillTx/>
                <a:latin typeface="Arial" panose="020B0604020202020204" pitchFamily="34" charset="0"/>
                <a:ea typeface="+mn-ea"/>
                <a:cs typeface="Arial" panose="020B0604020202020204" pitchFamily="34" charset="0"/>
              </a:rPr>
              <a:t>Risk Mitigation</a:t>
            </a:r>
          </a:p>
        </p:txBody>
      </p:sp>
      <p:sp>
        <p:nvSpPr>
          <p:cNvPr id="20" name="TextBox 19">
            <a:extLst>
              <a:ext uri="{FF2B5EF4-FFF2-40B4-BE49-F238E27FC236}">
                <a16:creationId xmlns:a16="http://schemas.microsoft.com/office/drawing/2014/main" id="{DF952085-73C7-1FCD-9D56-4806BF03671F}"/>
              </a:ext>
            </a:extLst>
          </p:cNvPr>
          <p:cNvSpPr txBox="1"/>
          <p:nvPr/>
        </p:nvSpPr>
        <p:spPr>
          <a:xfrm>
            <a:off x="7325066" y="3459179"/>
            <a:ext cx="1708827" cy="276837"/>
          </a:xfrm>
          <a:prstGeom prst="rect">
            <a:avLst/>
          </a:prstGeom>
          <a:noFill/>
        </p:spPr>
        <p:txBody>
          <a:bodyPr wrap="square" rtlCol="0">
            <a:spAutoFit/>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Payer Owned</a:t>
            </a:r>
          </a:p>
        </p:txBody>
      </p:sp>
      <p:cxnSp>
        <p:nvCxnSpPr>
          <p:cNvPr id="5" name="Straight Connector 4">
            <a:extLst>
              <a:ext uri="{FF2B5EF4-FFF2-40B4-BE49-F238E27FC236}">
                <a16:creationId xmlns:a16="http://schemas.microsoft.com/office/drawing/2014/main" id="{5D3FA5C0-1395-52B0-713B-5C8B1EDE826E}"/>
              </a:ext>
            </a:extLst>
          </p:cNvPr>
          <p:cNvCxnSpPr>
            <a:cxnSpLocks/>
          </p:cNvCxnSpPr>
          <p:nvPr/>
        </p:nvCxnSpPr>
        <p:spPr>
          <a:xfrm>
            <a:off x="880708" y="5322007"/>
            <a:ext cx="10217585" cy="27897"/>
          </a:xfrm>
          <a:prstGeom prst="line">
            <a:avLst/>
          </a:prstGeom>
          <a:ln>
            <a:headEnd w="lg" len="lg"/>
            <a:tailEnd type="triangle" w="lg" len="med"/>
          </a:ln>
        </p:spPr>
        <p:style>
          <a:lnRef idx="2">
            <a:schemeClr val="accent3"/>
          </a:lnRef>
          <a:fillRef idx="0">
            <a:schemeClr val="accent3"/>
          </a:fillRef>
          <a:effectRef idx="1">
            <a:schemeClr val="accent3"/>
          </a:effectRef>
          <a:fontRef idx="minor">
            <a:schemeClr val="tx1"/>
          </a:fontRef>
        </p:style>
      </p:cxnSp>
      <p:sp>
        <p:nvSpPr>
          <p:cNvPr id="9" name="TextBox 8">
            <a:extLst>
              <a:ext uri="{FF2B5EF4-FFF2-40B4-BE49-F238E27FC236}">
                <a16:creationId xmlns:a16="http://schemas.microsoft.com/office/drawing/2014/main" id="{78822A29-CD17-052B-9D42-78C0EA387120}"/>
              </a:ext>
            </a:extLst>
          </p:cNvPr>
          <p:cNvSpPr txBox="1"/>
          <p:nvPr/>
        </p:nvSpPr>
        <p:spPr>
          <a:xfrm>
            <a:off x="4290416" y="5161071"/>
            <a:ext cx="3398168" cy="345668"/>
          </a:xfrm>
          <a:prstGeom prst="rect">
            <a:avLst/>
          </a:prstGeom>
          <a:solidFill>
            <a:schemeClr val="bg1"/>
          </a:solidFill>
        </p:spPr>
        <p:txBody>
          <a:bodyPr wrap="square" rtlCol="0">
            <a:spAutoFit/>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A3F79"/>
                </a:solidFill>
                <a:effectLst/>
                <a:uLnTx/>
                <a:uFillTx/>
                <a:latin typeface="Arial" panose="020B0604020202020204" pitchFamily="34" charset="0"/>
                <a:ea typeface="+mn-ea"/>
                <a:cs typeface="Arial" panose="020B0604020202020204" pitchFamily="34" charset="0"/>
              </a:rPr>
              <a:t>Comprehensiveness of Coverage</a:t>
            </a:r>
          </a:p>
        </p:txBody>
      </p:sp>
    </p:spTree>
    <p:extLst>
      <p:ext uri="{BB962C8B-B14F-4D97-AF65-F5344CB8AC3E}">
        <p14:creationId xmlns:p14="http://schemas.microsoft.com/office/powerpoint/2010/main" val="3373252002"/>
      </p:ext>
    </p:extLst>
  </p:cSld>
  <p:clrMapOvr>
    <a:masterClrMapping/>
  </p:clrMapOvr>
</p:sld>
</file>

<file path=ppt/theme/theme1.xml><?xml version="1.0" encoding="utf-8"?>
<a:theme xmlns:a="http://schemas.openxmlformats.org/drawingml/2006/main" name="RxB_2019">
  <a:themeElements>
    <a:clrScheme name="RxBenefits Colors">
      <a:dk1>
        <a:srgbClr val="000000"/>
      </a:dk1>
      <a:lt1>
        <a:srgbClr val="FFFFFF"/>
      </a:lt1>
      <a:dk2>
        <a:srgbClr val="44546A"/>
      </a:dk2>
      <a:lt2>
        <a:srgbClr val="E7E6E6"/>
      </a:lt2>
      <a:accent1>
        <a:srgbClr val="02A062"/>
      </a:accent1>
      <a:accent2>
        <a:srgbClr val="A7CA54"/>
      </a:accent2>
      <a:accent3>
        <a:srgbClr val="0A3F79"/>
      </a:accent3>
      <a:accent4>
        <a:srgbClr val="57BFE1"/>
      </a:accent4>
      <a:accent5>
        <a:srgbClr val="F8C45E"/>
      </a:accent5>
      <a:accent6>
        <a:srgbClr val="F5665A"/>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xB_2019" id="{5F1D57F8-5610-434C-8720-B9EFC3B1F005}" vid="{FB5B51FB-29CD-9648-84FC-AB5A82838B40}"/>
    </a:ext>
  </a:extLst>
</a:theme>
</file>

<file path=ppt/theme/theme2.xml><?xml version="1.0" encoding="utf-8"?>
<a:theme xmlns:a="http://schemas.openxmlformats.org/drawingml/2006/main" name="1_Office Theme">
  <a:themeElements>
    <a:clrScheme name="RxBenefits Colors">
      <a:dk1>
        <a:srgbClr val="000000"/>
      </a:dk1>
      <a:lt1>
        <a:srgbClr val="FFFFFF"/>
      </a:lt1>
      <a:dk2>
        <a:srgbClr val="44546A"/>
      </a:dk2>
      <a:lt2>
        <a:srgbClr val="E7E6E6"/>
      </a:lt2>
      <a:accent1>
        <a:srgbClr val="02A062"/>
      </a:accent1>
      <a:accent2>
        <a:srgbClr val="A7CA54"/>
      </a:accent2>
      <a:accent3>
        <a:srgbClr val="0A3F79"/>
      </a:accent3>
      <a:accent4>
        <a:srgbClr val="57BFE1"/>
      </a:accent4>
      <a:accent5>
        <a:srgbClr val="F8C45E"/>
      </a:accent5>
      <a:accent6>
        <a:srgbClr val="F5665A"/>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RxB_2019">
  <a:themeElements>
    <a:clrScheme name="RxBenefits Colors">
      <a:dk1>
        <a:srgbClr val="002F70"/>
      </a:dk1>
      <a:lt1>
        <a:srgbClr val="FFFFFF"/>
      </a:lt1>
      <a:dk2>
        <a:srgbClr val="44546A"/>
      </a:dk2>
      <a:lt2>
        <a:srgbClr val="E7E6E6"/>
      </a:lt2>
      <a:accent1>
        <a:srgbClr val="04A559"/>
      </a:accent1>
      <a:accent2>
        <a:srgbClr val="80C502"/>
      </a:accent2>
      <a:accent3>
        <a:srgbClr val="002F70"/>
      </a:accent3>
      <a:accent4>
        <a:srgbClr val="00B5E3"/>
      </a:accent4>
      <a:accent5>
        <a:srgbClr val="FFAC00"/>
      </a:accent5>
      <a:accent6>
        <a:srgbClr val="FE5952"/>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xB_2019" id="{5F1D57F8-5610-434C-8720-B9EFC3B1F005}" vid="{FB5B51FB-29CD-9648-84FC-AB5A82838B40}"/>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6876F6B7D698045BF075B6FEB558975" ma:contentTypeVersion="4" ma:contentTypeDescription="Create a new document." ma:contentTypeScope="" ma:versionID="3f7fb0a97f9bc43ec2c392106ed931de">
  <xsd:schema xmlns:xsd="http://www.w3.org/2001/XMLSchema" xmlns:xs="http://www.w3.org/2001/XMLSchema" xmlns:p="http://schemas.microsoft.com/office/2006/metadata/properties" xmlns:ns3="97598ced-0af2-4d14-b74f-21cee7e70ab5" targetNamespace="http://schemas.microsoft.com/office/2006/metadata/properties" ma:root="true" ma:fieldsID="699fe0fb3e1a6dd66bd057f66d60dc0a" ns3:_="">
    <xsd:import namespace="97598ced-0af2-4d14-b74f-21cee7e70ab5"/>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598ced-0af2-4d14-b74f-21cee7e70a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F39A7C9-8963-4F6C-B179-1E79C93ACE7E}">
  <ds:schemaRefs>
    <ds:schemaRef ds:uri="http://purl.org/dc/dcmitype/"/>
    <ds:schemaRef ds:uri="http://purl.org/dc/terms/"/>
    <ds:schemaRef ds:uri="http://purl.org/dc/elements/1.1/"/>
    <ds:schemaRef ds:uri="http://schemas.microsoft.com/office/2006/metadata/properties"/>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97598ced-0af2-4d14-b74f-21cee7e70ab5"/>
  </ds:schemaRefs>
</ds:datastoreItem>
</file>

<file path=customXml/itemProps2.xml><?xml version="1.0" encoding="utf-8"?>
<ds:datastoreItem xmlns:ds="http://schemas.openxmlformats.org/officeDocument/2006/customXml" ds:itemID="{7285D940-8634-4078-9F84-878A9DD4B5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598ced-0af2-4d14-b74f-21cee7e70ab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480B628-09EF-4951-99AE-202723A62D8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56701</TotalTime>
  <Words>1506</Words>
  <Application>Microsoft Office PowerPoint</Application>
  <PresentationFormat>Widescreen</PresentationFormat>
  <Paragraphs>57</Paragraphs>
  <Slides>2</Slides>
  <Notes>2</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2</vt:i4>
      </vt:variant>
    </vt:vector>
  </HeadingPairs>
  <TitlesOfParts>
    <vt:vector size="12" baseType="lpstr">
      <vt:lpstr>-apple-system</vt:lpstr>
      <vt:lpstr>Arial</vt:lpstr>
      <vt:lpstr>Arial</vt:lpstr>
      <vt:lpstr>Arial Narrow</vt:lpstr>
      <vt:lpstr>Calibri</vt:lpstr>
      <vt:lpstr>Roboto</vt:lpstr>
      <vt:lpstr>Roboto Light</vt:lpstr>
      <vt:lpstr>RxB_2019</vt:lpstr>
      <vt:lpstr>1_Office Theme</vt:lpstr>
      <vt:lpstr>1_RxB_2019</vt:lpstr>
      <vt:lpstr>Mitigate Risk with Supplemental Stop-Loss for Catastrophic Claims</vt:lpstr>
      <vt:lpstr>RxBenefits Delivers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Zac Evans</dc:creator>
  <cp:lastModifiedBy>Ashley Thomas</cp:lastModifiedBy>
  <cp:revision>507</cp:revision>
  <cp:lastPrinted>2019-08-27T15:23:14Z</cp:lastPrinted>
  <dcterms:created xsi:type="dcterms:W3CDTF">2019-01-07T14:16:22Z</dcterms:created>
  <dcterms:modified xsi:type="dcterms:W3CDTF">2023-06-13T20:50:37Z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0x010100C6876F6B7D698045BF075B6FEB558975</vt:lpwstr>
  </property>
</Properties>
</file>