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701" r:id="rId2"/>
  </p:sldMasterIdLst>
  <p:notesMasterIdLst>
    <p:notesMasterId r:id="rId58"/>
  </p:notesMasterIdLst>
  <p:sldIdLst>
    <p:sldId id="2147471039" r:id="rId3"/>
    <p:sldId id="2147471040" r:id="rId4"/>
    <p:sldId id="2147471041" r:id="rId5"/>
    <p:sldId id="2147471042" r:id="rId6"/>
    <p:sldId id="2147471043" r:id="rId7"/>
    <p:sldId id="2147471044" r:id="rId8"/>
    <p:sldId id="2147471045" r:id="rId9"/>
    <p:sldId id="2147471047" r:id="rId10"/>
    <p:sldId id="2147471048" r:id="rId11"/>
    <p:sldId id="2147471049" r:id="rId12"/>
    <p:sldId id="2147471050" r:id="rId13"/>
    <p:sldId id="2147471051" r:id="rId14"/>
    <p:sldId id="2147471052" r:id="rId15"/>
    <p:sldId id="2147471053" r:id="rId16"/>
    <p:sldId id="2147471055" r:id="rId17"/>
    <p:sldId id="2147480421" r:id="rId18"/>
    <p:sldId id="2147480422" r:id="rId19"/>
    <p:sldId id="2147480423" r:id="rId20"/>
    <p:sldId id="2147480420" r:id="rId21"/>
    <p:sldId id="2147471054" r:id="rId22"/>
    <p:sldId id="2147471056" r:id="rId23"/>
    <p:sldId id="2147471057" r:id="rId24"/>
    <p:sldId id="2147471060" r:id="rId25"/>
    <p:sldId id="2147471071" r:id="rId26"/>
    <p:sldId id="2147471061" r:id="rId27"/>
    <p:sldId id="2147471062" r:id="rId28"/>
    <p:sldId id="2147471058" r:id="rId29"/>
    <p:sldId id="2147480407" r:id="rId30"/>
    <p:sldId id="2147471037" r:id="rId31"/>
    <p:sldId id="2147480424" r:id="rId32"/>
    <p:sldId id="2147480425" r:id="rId33"/>
    <p:sldId id="2147480426" r:id="rId34"/>
    <p:sldId id="290" r:id="rId35"/>
    <p:sldId id="292" r:id="rId36"/>
    <p:sldId id="294" r:id="rId37"/>
    <p:sldId id="296" r:id="rId38"/>
    <p:sldId id="736" r:id="rId39"/>
    <p:sldId id="2147471069" r:id="rId40"/>
    <p:sldId id="2147471059" r:id="rId41"/>
    <p:sldId id="2147471063" r:id="rId42"/>
    <p:sldId id="2147471064" r:id="rId43"/>
    <p:sldId id="2147471065" r:id="rId44"/>
    <p:sldId id="2147471066" r:id="rId45"/>
    <p:sldId id="2147471067" r:id="rId46"/>
    <p:sldId id="2147471068" r:id="rId47"/>
    <p:sldId id="2147471070" r:id="rId48"/>
    <p:sldId id="2147480412" r:id="rId49"/>
    <p:sldId id="2147480413" r:id="rId50"/>
    <p:sldId id="2147480414" r:id="rId51"/>
    <p:sldId id="2147480415" r:id="rId52"/>
    <p:sldId id="2147480416" r:id="rId53"/>
    <p:sldId id="2147480417" r:id="rId54"/>
    <p:sldId id="2147480418" r:id="rId55"/>
    <p:sldId id="2147480419" r:id="rId56"/>
    <p:sldId id="214747103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79"/>
    <p:restoredTop sz="95781"/>
  </p:normalViewPr>
  <p:slideViewPr>
    <p:cSldViewPr snapToGrid="0" snapToObjects="1">
      <p:cViewPr varScale="1">
        <p:scale>
          <a:sx n="121" d="100"/>
          <a:sy n="121" d="100"/>
        </p:scale>
        <p:origin x="256"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E231F-EED9-4B9F-98EF-81467AB7A605}"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B4D6F7E8-86FB-411A-8A32-3D956876AAF9}">
      <dgm:prSet/>
      <dgm:spPr>
        <a:solidFill>
          <a:schemeClr val="accent3"/>
        </a:solidFill>
      </dgm:spPr>
      <dgm:t>
        <a:bodyPr/>
        <a:lstStyle/>
        <a:p>
          <a:pPr algn="ctr"/>
          <a:r>
            <a:rPr lang="en-US" dirty="0"/>
            <a:t>Manager and Subordinate</a:t>
          </a:r>
        </a:p>
      </dgm:t>
    </dgm:pt>
    <dgm:pt modelId="{DB726848-B8F6-4A2B-BD5B-0CE32D5D1A7B}" type="parTrans" cxnId="{178005D1-634D-4047-9ED0-2232BC3E0D52}">
      <dgm:prSet/>
      <dgm:spPr/>
      <dgm:t>
        <a:bodyPr/>
        <a:lstStyle/>
        <a:p>
          <a:pPr algn="ctr"/>
          <a:endParaRPr lang="en-US"/>
        </a:p>
      </dgm:t>
    </dgm:pt>
    <dgm:pt modelId="{E32CD30A-3CAF-4E54-99F7-66DDB3E94824}" type="sibTrans" cxnId="{178005D1-634D-4047-9ED0-2232BC3E0D52}">
      <dgm:prSet/>
      <dgm:spPr/>
      <dgm:t>
        <a:bodyPr/>
        <a:lstStyle/>
        <a:p>
          <a:pPr algn="ctr"/>
          <a:endParaRPr lang="en-US"/>
        </a:p>
      </dgm:t>
    </dgm:pt>
    <dgm:pt modelId="{EFE2B623-E75A-404E-9107-A031BF1B3CF4}">
      <dgm:prSet/>
      <dgm:spPr>
        <a:solidFill>
          <a:schemeClr val="accent3"/>
        </a:solidFill>
      </dgm:spPr>
      <dgm:t>
        <a:bodyPr/>
        <a:lstStyle/>
        <a:p>
          <a:pPr algn="ctr"/>
          <a:r>
            <a:rPr lang="en-US" dirty="0"/>
            <a:t>Co-workers</a:t>
          </a:r>
        </a:p>
      </dgm:t>
    </dgm:pt>
    <dgm:pt modelId="{BC9BE371-8792-445E-BFDE-69F46A7A41C3}" type="parTrans" cxnId="{BD125C87-9C92-4BF9-8A35-49ECBC61C501}">
      <dgm:prSet/>
      <dgm:spPr/>
      <dgm:t>
        <a:bodyPr/>
        <a:lstStyle/>
        <a:p>
          <a:pPr algn="ctr"/>
          <a:endParaRPr lang="en-US"/>
        </a:p>
      </dgm:t>
    </dgm:pt>
    <dgm:pt modelId="{E8F7778D-2C5E-42E3-83C6-D9221B4FEB7E}" type="sibTrans" cxnId="{BD125C87-9C92-4BF9-8A35-49ECBC61C501}">
      <dgm:prSet/>
      <dgm:spPr/>
      <dgm:t>
        <a:bodyPr/>
        <a:lstStyle/>
        <a:p>
          <a:pPr algn="ctr"/>
          <a:endParaRPr lang="en-US"/>
        </a:p>
      </dgm:t>
    </dgm:pt>
    <dgm:pt modelId="{F87EC494-2A81-4734-B192-62D9408733CA}">
      <dgm:prSet/>
      <dgm:spPr>
        <a:solidFill>
          <a:schemeClr val="accent3"/>
        </a:solidFill>
      </dgm:spPr>
      <dgm:t>
        <a:bodyPr/>
        <a:lstStyle/>
        <a:p>
          <a:pPr algn="ctr"/>
          <a:r>
            <a:rPr lang="en-US" dirty="0"/>
            <a:t>Employees and Clients </a:t>
          </a:r>
        </a:p>
      </dgm:t>
    </dgm:pt>
    <dgm:pt modelId="{80B6560E-1A1C-48E0-812E-2F8A708C43A2}" type="parTrans" cxnId="{3B10FE76-C6F7-47D0-BC72-297BA839E5F6}">
      <dgm:prSet/>
      <dgm:spPr/>
      <dgm:t>
        <a:bodyPr/>
        <a:lstStyle/>
        <a:p>
          <a:pPr algn="ctr"/>
          <a:endParaRPr lang="en-US"/>
        </a:p>
      </dgm:t>
    </dgm:pt>
    <dgm:pt modelId="{FCC6DD1D-7D72-4255-B5E7-A77019A45469}" type="sibTrans" cxnId="{3B10FE76-C6F7-47D0-BC72-297BA839E5F6}">
      <dgm:prSet/>
      <dgm:spPr/>
      <dgm:t>
        <a:bodyPr/>
        <a:lstStyle/>
        <a:p>
          <a:pPr algn="ctr"/>
          <a:endParaRPr lang="en-US"/>
        </a:p>
      </dgm:t>
    </dgm:pt>
    <dgm:pt modelId="{F0A61499-6C34-4466-80BB-6FF6F48E73EA}">
      <dgm:prSet/>
      <dgm:spPr>
        <a:solidFill>
          <a:schemeClr val="accent3"/>
        </a:solidFill>
      </dgm:spPr>
      <dgm:t>
        <a:bodyPr/>
        <a:lstStyle/>
        <a:p>
          <a:pPr algn="ctr"/>
          <a:r>
            <a:rPr lang="en-US" dirty="0"/>
            <a:t>Employees and Vendors</a:t>
          </a:r>
        </a:p>
      </dgm:t>
    </dgm:pt>
    <dgm:pt modelId="{88C30675-2C31-46F3-8675-FAB38E3E4236}" type="parTrans" cxnId="{57E6D948-A6CE-4083-B63F-CD1A79EC0902}">
      <dgm:prSet/>
      <dgm:spPr/>
      <dgm:t>
        <a:bodyPr/>
        <a:lstStyle/>
        <a:p>
          <a:pPr algn="ctr"/>
          <a:endParaRPr lang="en-US"/>
        </a:p>
      </dgm:t>
    </dgm:pt>
    <dgm:pt modelId="{2C80CF1A-7038-4F21-93D9-B551D0186A8F}" type="sibTrans" cxnId="{57E6D948-A6CE-4083-B63F-CD1A79EC0902}">
      <dgm:prSet/>
      <dgm:spPr/>
      <dgm:t>
        <a:bodyPr/>
        <a:lstStyle/>
        <a:p>
          <a:pPr algn="ctr"/>
          <a:endParaRPr lang="en-US"/>
        </a:p>
      </dgm:t>
    </dgm:pt>
    <dgm:pt modelId="{A1ADE4F8-82E6-411A-845F-C4A809D92207}">
      <dgm:prSet/>
      <dgm:spPr>
        <a:solidFill>
          <a:schemeClr val="accent3"/>
        </a:solidFill>
      </dgm:spPr>
      <dgm:t>
        <a:bodyPr/>
        <a:lstStyle/>
        <a:p>
          <a:pPr algn="ctr"/>
          <a:r>
            <a:rPr lang="en-US" dirty="0"/>
            <a:t>Employees and Network Partners</a:t>
          </a:r>
        </a:p>
      </dgm:t>
    </dgm:pt>
    <dgm:pt modelId="{95187F80-25FD-408F-97B6-1A512615684D}" type="parTrans" cxnId="{52629A3A-5456-469A-94FD-D69192A129C7}">
      <dgm:prSet/>
      <dgm:spPr/>
      <dgm:t>
        <a:bodyPr/>
        <a:lstStyle/>
        <a:p>
          <a:pPr algn="ctr"/>
          <a:endParaRPr lang="en-US"/>
        </a:p>
      </dgm:t>
    </dgm:pt>
    <dgm:pt modelId="{F2FEE4D2-883A-404C-9EE3-7315D67419BC}" type="sibTrans" cxnId="{52629A3A-5456-469A-94FD-D69192A129C7}">
      <dgm:prSet/>
      <dgm:spPr/>
      <dgm:t>
        <a:bodyPr/>
        <a:lstStyle/>
        <a:p>
          <a:pPr algn="ctr"/>
          <a:endParaRPr lang="en-US"/>
        </a:p>
      </dgm:t>
    </dgm:pt>
    <dgm:pt modelId="{CF78477C-04AA-4B07-9758-45E4C0C950D3}">
      <dgm:prSet/>
      <dgm:spPr>
        <a:solidFill>
          <a:schemeClr val="accent3"/>
        </a:solidFill>
      </dgm:spPr>
      <dgm:t>
        <a:bodyPr/>
        <a:lstStyle/>
        <a:p>
          <a:pPr algn="ctr"/>
          <a:r>
            <a:rPr lang="en-US" dirty="0"/>
            <a:t>Opposite Genders</a:t>
          </a:r>
        </a:p>
      </dgm:t>
    </dgm:pt>
    <dgm:pt modelId="{854368C9-8CE3-44DA-AA94-19C795BB8859}" type="parTrans" cxnId="{C93C310D-4500-41C4-BA99-E8E2CC4D404D}">
      <dgm:prSet/>
      <dgm:spPr/>
      <dgm:t>
        <a:bodyPr/>
        <a:lstStyle/>
        <a:p>
          <a:pPr algn="ctr"/>
          <a:endParaRPr lang="en-US"/>
        </a:p>
      </dgm:t>
    </dgm:pt>
    <dgm:pt modelId="{CE0C2146-88FE-4DE1-9707-299602963AA0}" type="sibTrans" cxnId="{C93C310D-4500-41C4-BA99-E8E2CC4D404D}">
      <dgm:prSet/>
      <dgm:spPr/>
      <dgm:t>
        <a:bodyPr/>
        <a:lstStyle/>
        <a:p>
          <a:pPr algn="ctr"/>
          <a:endParaRPr lang="en-US"/>
        </a:p>
      </dgm:t>
    </dgm:pt>
    <dgm:pt modelId="{7E0813A3-349B-423A-8FF6-65700C648CF4}">
      <dgm:prSet/>
      <dgm:spPr>
        <a:solidFill>
          <a:schemeClr val="accent3"/>
        </a:solidFill>
      </dgm:spPr>
      <dgm:t>
        <a:bodyPr/>
        <a:lstStyle/>
        <a:p>
          <a:pPr algn="ctr"/>
          <a:r>
            <a:rPr lang="en-US" dirty="0"/>
            <a:t>Same Gender</a:t>
          </a:r>
        </a:p>
      </dgm:t>
    </dgm:pt>
    <dgm:pt modelId="{F5861FCF-D038-40D2-A505-F70BD5F9B6B1}" type="parTrans" cxnId="{6086740B-218F-4F17-81DF-0A3DEC668C60}">
      <dgm:prSet/>
      <dgm:spPr/>
      <dgm:t>
        <a:bodyPr/>
        <a:lstStyle/>
        <a:p>
          <a:pPr algn="ctr"/>
          <a:endParaRPr lang="en-US"/>
        </a:p>
      </dgm:t>
    </dgm:pt>
    <dgm:pt modelId="{C8302C92-CD76-4847-8268-822A5F6F5B67}" type="sibTrans" cxnId="{6086740B-218F-4F17-81DF-0A3DEC668C60}">
      <dgm:prSet/>
      <dgm:spPr/>
      <dgm:t>
        <a:bodyPr/>
        <a:lstStyle/>
        <a:p>
          <a:pPr algn="ctr"/>
          <a:endParaRPr lang="en-US"/>
        </a:p>
      </dgm:t>
    </dgm:pt>
    <dgm:pt modelId="{7EBEF2AB-8266-4F3D-904C-F58B64939732}" type="pres">
      <dgm:prSet presAssocID="{7EEE231F-EED9-4B9F-98EF-81467AB7A605}" presName="linear" presStyleCnt="0">
        <dgm:presLayoutVars>
          <dgm:animLvl val="lvl"/>
          <dgm:resizeHandles val="exact"/>
        </dgm:presLayoutVars>
      </dgm:prSet>
      <dgm:spPr/>
    </dgm:pt>
    <dgm:pt modelId="{28003B2A-448C-4781-8FC8-59FA6F5C1FA4}" type="pres">
      <dgm:prSet presAssocID="{B4D6F7E8-86FB-411A-8A32-3D956876AAF9}" presName="parentText" presStyleLbl="node1" presStyleIdx="0" presStyleCnt="7" custLinFactNeighborY="-23702">
        <dgm:presLayoutVars>
          <dgm:chMax val="0"/>
          <dgm:bulletEnabled val="1"/>
        </dgm:presLayoutVars>
      </dgm:prSet>
      <dgm:spPr/>
    </dgm:pt>
    <dgm:pt modelId="{C5F5985D-221F-4795-B2A0-FB5349B11C42}" type="pres">
      <dgm:prSet presAssocID="{E32CD30A-3CAF-4E54-99F7-66DDB3E94824}" presName="spacer" presStyleCnt="0"/>
      <dgm:spPr/>
    </dgm:pt>
    <dgm:pt modelId="{0A614A54-A413-49E6-B2C8-02A663F93A89}" type="pres">
      <dgm:prSet presAssocID="{EFE2B623-E75A-404E-9107-A031BF1B3CF4}" presName="parentText" presStyleLbl="node1" presStyleIdx="1" presStyleCnt="7">
        <dgm:presLayoutVars>
          <dgm:chMax val="0"/>
          <dgm:bulletEnabled val="1"/>
        </dgm:presLayoutVars>
      </dgm:prSet>
      <dgm:spPr/>
    </dgm:pt>
    <dgm:pt modelId="{C5068508-E315-4A25-A237-BC7EF27E8AA7}" type="pres">
      <dgm:prSet presAssocID="{E8F7778D-2C5E-42E3-83C6-D9221B4FEB7E}" presName="spacer" presStyleCnt="0"/>
      <dgm:spPr/>
    </dgm:pt>
    <dgm:pt modelId="{EA6B6151-3221-46E2-80C7-C6EDEE4EB409}" type="pres">
      <dgm:prSet presAssocID="{F87EC494-2A81-4734-B192-62D9408733CA}" presName="parentText" presStyleLbl="node1" presStyleIdx="2" presStyleCnt="7">
        <dgm:presLayoutVars>
          <dgm:chMax val="0"/>
          <dgm:bulletEnabled val="1"/>
        </dgm:presLayoutVars>
      </dgm:prSet>
      <dgm:spPr/>
    </dgm:pt>
    <dgm:pt modelId="{14CE792F-D9E6-4B07-98CB-09BA085785FC}" type="pres">
      <dgm:prSet presAssocID="{FCC6DD1D-7D72-4255-B5E7-A77019A45469}" presName="spacer" presStyleCnt="0"/>
      <dgm:spPr/>
    </dgm:pt>
    <dgm:pt modelId="{29494675-BB93-4944-A9FB-DDA6C7C2C034}" type="pres">
      <dgm:prSet presAssocID="{F0A61499-6C34-4466-80BB-6FF6F48E73EA}" presName="parentText" presStyleLbl="node1" presStyleIdx="3" presStyleCnt="7">
        <dgm:presLayoutVars>
          <dgm:chMax val="0"/>
          <dgm:bulletEnabled val="1"/>
        </dgm:presLayoutVars>
      </dgm:prSet>
      <dgm:spPr/>
    </dgm:pt>
    <dgm:pt modelId="{52813956-BB7E-4ADB-BC55-A07A0E071978}" type="pres">
      <dgm:prSet presAssocID="{2C80CF1A-7038-4F21-93D9-B551D0186A8F}" presName="spacer" presStyleCnt="0"/>
      <dgm:spPr/>
    </dgm:pt>
    <dgm:pt modelId="{57D3365C-F5CD-4EB8-9BFE-7737B1E3FFDF}" type="pres">
      <dgm:prSet presAssocID="{A1ADE4F8-82E6-411A-845F-C4A809D92207}" presName="parentText" presStyleLbl="node1" presStyleIdx="4" presStyleCnt="7">
        <dgm:presLayoutVars>
          <dgm:chMax val="0"/>
          <dgm:bulletEnabled val="1"/>
        </dgm:presLayoutVars>
      </dgm:prSet>
      <dgm:spPr/>
    </dgm:pt>
    <dgm:pt modelId="{9EC1B6A6-7CD0-4048-9AFD-EA5158BD13F2}" type="pres">
      <dgm:prSet presAssocID="{F2FEE4D2-883A-404C-9EE3-7315D67419BC}" presName="spacer" presStyleCnt="0"/>
      <dgm:spPr/>
    </dgm:pt>
    <dgm:pt modelId="{C2338998-BC14-4C8D-8F1F-B4B21E4FED51}" type="pres">
      <dgm:prSet presAssocID="{CF78477C-04AA-4B07-9758-45E4C0C950D3}" presName="parentText" presStyleLbl="node1" presStyleIdx="5" presStyleCnt="7">
        <dgm:presLayoutVars>
          <dgm:chMax val="0"/>
          <dgm:bulletEnabled val="1"/>
        </dgm:presLayoutVars>
      </dgm:prSet>
      <dgm:spPr/>
    </dgm:pt>
    <dgm:pt modelId="{18E840A6-EE1D-4130-8F6B-E3BD92962598}" type="pres">
      <dgm:prSet presAssocID="{CE0C2146-88FE-4DE1-9707-299602963AA0}" presName="spacer" presStyleCnt="0"/>
      <dgm:spPr/>
    </dgm:pt>
    <dgm:pt modelId="{25590666-0CE8-435F-9289-3BBBF48E9297}" type="pres">
      <dgm:prSet presAssocID="{7E0813A3-349B-423A-8FF6-65700C648CF4}" presName="parentText" presStyleLbl="node1" presStyleIdx="6" presStyleCnt="7">
        <dgm:presLayoutVars>
          <dgm:chMax val="0"/>
          <dgm:bulletEnabled val="1"/>
        </dgm:presLayoutVars>
      </dgm:prSet>
      <dgm:spPr/>
    </dgm:pt>
  </dgm:ptLst>
  <dgm:cxnLst>
    <dgm:cxn modelId="{A9BBEB01-D325-44DC-A429-DC539EE148AD}" type="presOf" srcId="{B4D6F7E8-86FB-411A-8A32-3D956876AAF9}" destId="{28003B2A-448C-4781-8FC8-59FA6F5C1FA4}" srcOrd="0" destOrd="0" presId="urn:microsoft.com/office/officeart/2005/8/layout/vList2"/>
    <dgm:cxn modelId="{6B104C05-EE61-46AC-A379-03918B3E1BCC}" type="presOf" srcId="{7EEE231F-EED9-4B9F-98EF-81467AB7A605}" destId="{7EBEF2AB-8266-4F3D-904C-F58B64939732}" srcOrd="0" destOrd="0" presId="urn:microsoft.com/office/officeart/2005/8/layout/vList2"/>
    <dgm:cxn modelId="{6086740B-218F-4F17-81DF-0A3DEC668C60}" srcId="{7EEE231F-EED9-4B9F-98EF-81467AB7A605}" destId="{7E0813A3-349B-423A-8FF6-65700C648CF4}" srcOrd="6" destOrd="0" parTransId="{F5861FCF-D038-40D2-A505-F70BD5F9B6B1}" sibTransId="{C8302C92-CD76-4847-8268-822A5F6F5B67}"/>
    <dgm:cxn modelId="{C93C310D-4500-41C4-BA99-E8E2CC4D404D}" srcId="{7EEE231F-EED9-4B9F-98EF-81467AB7A605}" destId="{CF78477C-04AA-4B07-9758-45E4C0C950D3}" srcOrd="5" destOrd="0" parTransId="{854368C9-8CE3-44DA-AA94-19C795BB8859}" sibTransId="{CE0C2146-88FE-4DE1-9707-299602963AA0}"/>
    <dgm:cxn modelId="{236E2228-4A53-40C4-BA9B-B437C656B92B}" type="presOf" srcId="{EFE2B623-E75A-404E-9107-A031BF1B3CF4}" destId="{0A614A54-A413-49E6-B2C8-02A663F93A89}" srcOrd="0" destOrd="0" presId="urn:microsoft.com/office/officeart/2005/8/layout/vList2"/>
    <dgm:cxn modelId="{52629A3A-5456-469A-94FD-D69192A129C7}" srcId="{7EEE231F-EED9-4B9F-98EF-81467AB7A605}" destId="{A1ADE4F8-82E6-411A-845F-C4A809D92207}" srcOrd="4" destOrd="0" parTransId="{95187F80-25FD-408F-97B6-1A512615684D}" sibTransId="{F2FEE4D2-883A-404C-9EE3-7315D67419BC}"/>
    <dgm:cxn modelId="{62803444-4330-4F44-B43A-D76E5B575B45}" type="presOf" srcId="{F87EC494-2A81-4734-B192-62D9408733CA}" destId="{EA6B6151-3221-46E2-80C7-C6EDEE4EB409}" srcOrd="0" destOrd="0" presId="urn:microsoft.com/office/officeart/2005/8/layout/vList2"/>
    <dgm:cxn modelId="{87AFB347-959E-408B-8390-CD44C3B02799}" type="presOf" srcId="{A1ADE4F8-82E6-411A-845F-C4A809D92207}" destId="{57D3365C-F5CD-4EB8-9BFE-7737B1E3FFDF}" srcOrd="0" destOrd="0" presId="urn:microsoft.com/office/officeart/2005/8/layout/vList2"/>
    <dgm:cxn modelId="{57E6D948-A6CE-4083-B63F-CD1A79EC0902}" srcId="{7EEE231F-EED9-4B9F-98EF-81467AB7A605}" destId="{F0A61499-6C34-4466-80BB-6FF6F48E73EA}" srcOrd="3" destOrd="0" parTransId="{88C30675-2C31-46F3-8675-FAB38E3E4236}" sibTransId="{2C80CF1A-7038-4F21-93D9-B551D0186A8F}"/>
    <dgm:cxn modelId="{784C584C-8FA9-4A81-8380-E4AACA6E09AB}" type="presOf" srcId="{7E0813A3-349B-423A-8FF6-65700C648CF4}" destId="{25590666-0CE8-435F-9289-3BBBF48E9297}" srcOrd="0" destOrd="0" presId="urn:microsoft.com/office/officeart/2005/8/layout/vList2"/>
    <dgm:cxn modelId="{3B10FE76-C6F7-47D0-BC72-297BA839E5F6}" srcId="{7EEE231F-EED9-4B9F-98EF-81467AB7A605}" destId="{F87EC494-2A81-4734-B192-62D9408733CA}" srcOrd="2" destOrd="0" parTransId="{80B6560E-1A1C-48E0-812E-2F8A708C43A2}" sibTransId="{FCC6DD1D-7D72-4255-B5E7-A77019A45469}"/>
    <dgm:cxn modelId="{BD125C87-9C92-4BF9-8A35-49ECBC61C501}" srcId="{7EEE231F-EED9-4B9F-98EF-81467AB7A605}" destId="{EFE2B623-E75A-404E-9107-A031BF1B3CF4}" srcOrd="1" destOrd="0" parTransId="{BC9BE371-8792-445E-BFDE-69F46A7A41C3}" sibTransId="{E8F7778D-2C5E-42E3-83C6-D9221B4FEB7E}"/>
    <dgm:cxn modelId="{4822B08F-63BF-4A31-9453-8BDBCFF5A677}" type="presOf" srcId="{F0A61499-6C34-4466-80BB-6FF6F48E73EA}" destId="{29494675-BB93-4944-A9FB-DDA6C7C2C034}" srcOrd="0" destOrd="0" presId="urn:microsoft.com/office/officeart/2005/8/layout/vList2"/>
    <dgm:cxn modelId="{4BCF00CE-B53C-4AE8-AF7D-3D338E7609CA}" type="presOf" srcId="{CF78477C-04AA-4B07-9758-45E4C0C950D3}" destId="{C2338998-BC14-4C8D-8F1F-B4B21E4FED51}" srcOrd="0" destOrd="0" presId="urn:microsoft.com/office/officeart/2005/8/layout/vList2"/>
    <dgm:cxn modelId="{178005D1-634D-4047-9ED0-2232BC3E0D52}" srcId="{7EEE231F-EED9-4B9F-98EF-81467AB7A605}" destId="{B4D6F7E8-86FB-411A-8A32-3D956876AAF9}" srcOrd="0" destOrd="0" parTransId="{DB726848-B8F6-4A2B-BD5B-0CE32D5D1A7B}" sibTransId="{E32CD30A-3CAF-4E54-99F7-66DDB3E94824}"/>
    <dgm:cxn modelId="{1A7CB4B7-04C0-4B46-BE57-962AA0193D41}" type="presParOf" srcId="{7EBEF2AB-8266-4F3D-904C-F58B64939732}" destId="{28003B2A-448C-4781-8FC8-59FA6F5C1FA4}" srcOrd="0" destOrd="0" presId="urn:microsoft.com/office/officeart/2005/8/layout/vList2"/>
    <dgm:cxn modelId="{150A8B0F-DA49-45D1-BD49-999ADBB15EDB}" type="presParOf" srcId="{7EBEF2AB-8266-4F3D-904C-F58B64939732}" destId="{C5F5985D-221F-4795-B2A0-FB5349B11C42}" srcOrd="1" destOrd="0" presId="urn:microsoft.com/office/officeart/2005/8/layout/vList2"/>
    <dgm:cxn modelId="{12082597-C1C0-419E-8101-B5F083B3571B}" type="presParOf" srcId="{7EBEF2AB-8266-4F3D-904C-F58B64939732}" destId="{0A614A54-A413-49E6-B2C8-02A663F93A89}" srcOrd="2" destOrd="0" presId="urn:microsoft.com/office/officeart/2005/8/layout/vList2"/>
    <dgm:cxn modelId="{770C03FB-9857-409A-A84E-7A38F033B7F7}" type="presParOf" srcId="{7EBEF2AB-8266-4F3D-904C-F58B64939732}" destId="{C5068508-E315-4A25-A237-BC7EF27E8AA7}" srcOrd="3" destOrd="0" presId="urn:microsoft.com/office/officeart/2005/8/layout/vList2"/>
    <dgm:cxn modelId="{BA673482-7FA8-4F43-879E-92909A896B75}" type="presParOf" srcId="{7EBEF2AB-8266-4F3D-904C-F58B64939732}" destId="{EA6B6151-3221-46E2-80C7-C6EDEE4EB409}" srcOrd="4" destOrd="0" presId="urn:microsoft.com/office/officeart/2005/8/layout/vList2"/>
    <dgm:cxn modelId="{07CA42AE-A939-46A9-90E3-2935AD7C6B1F}" type="presParOf" srcId="{7EBEF2AB-8266-4F3D-904C-F58B64939732}" destId="{14CE792F-D9E6-4B07-98CB-09BA085785FC}" srcOrd="5" destOrd="0" presId="urn:microsoft.com/office/officeart/2005/8/layout/vList2"/>
    <dgm:cxn modelId="{C32487E1-D9C6-42C2-95B3-5621D23C7231}" type="presParOf" srcId="{7EBEF2AB-8266-4F3D-904C-F58B64939732}" destId="{29494675-BB93-4944-A9FB-DDA6C7C2C034}" srcOrd="6" destOrd="0" presId="urn:microsoft.com/office/officeart/2005/8/layout/vList2"/>
    <dgm:cxn modelId="{1BD7C168-465F-4CB9-9C12-32CD29927CA4}" type="presParOf" srcId="{7EBEF2AB-8266-4F3D-904C-F58B64939732}" destId="{52813956-BB7E-4ADB-BC55-A07A0E071978}" srcOrd="7" destOrd="0" presId="urn:microsoft.com/office/officeart/2005/8/layout/vList2"/>
    <dgm:cxn modelId="{283B5B39-60AC-4CCD-8CC1-22B774ED1A31}" type="presParOf" srcId="{7EBEF2AB-8266-4F3D-904C-F58B64939732}" destId="{57D3365C-F5CD-4EB8-9BFE-7737B1E3FFDF}" srcOrd="8" destOrd="0" presId="urn:microsoft.com/office/officeart/2005/8/layout/vList2"/>
    <dgm:cxn modelId="{2AE1C15F-CBD8-48FA-96DA-B1D4E87B70A0}" type="presParOf" srcId="{7EBEF2AB-8266-4F3D-904C-F58B64939732}" destId="{9EC1B6A6-7CD0-4048-9AFD-EA5158BD13F2}" srcOrd="9" destOrd="0" presId="urn:microsoft.com/office/officeart/2005/8/layout/vList2"/>
    <dgm:cxn modelId="{0CF98F8D-6287-48B8-9DB9-EF988C63E00E}" type="presParOf" srcId="{7EBEF2AB-8266-4F3D-904C-F58B64939732}" destId="{C2338998-BC14-4C8D-8F1F-B4B21E4FED51}" srcOrd="10" destOrd="0" presId="urn:microsoft.com/office/officeart/2005/8/layout/vList2"/>
    <dgm:cxn modelId="{3FBE8BA7-EE6E-4D45-B8D4-D5155339C3A5}" type="presParOf" srcId="{7EBEF2AB-8266-4F3D-904C-F58B64939732}" destId="{18E840A6-EE1D-4130-8F6B-E3BD92962598}" srcOrd="11" destOrd="0" presId="urn:microsoft.com/office/officeart/2005/8/layout/vList2"/>
    <dgm:cxn modelId="{F70AB9E1-C18A-4F86-9F3B-04763073D55A}" type="presParOf" srcId="{7EBEF2AB-8266-4F3D-904C-F58B64939732}" destId="{25590666-0CE8-435F-9289-3BBBF48E9297}"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03B2A-448C-4781-8FC8-59FA6F5C1FA4}">
      <dsp:nvSpPr>
        <dsp:cNvPr id="0" name=""/>
        <dsp:cNvSpPr/>
      </dsp:nvSpPr>
      <dsp:spPr>
        <a:xfrm>
          <a:off x="0" y="5167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Manager and Subordinate</a:t>
          </a:r>
        </a:p>
      </dsp:txBody>
      <dsp:txXfrm>
        <a:off x="21704" y="73381"/>
        <a:ext cx="7473521" cy="401192"/>
      </dsp:txXfrm>
    </dsp:sp>
    <dsp:sp modelId="{0A614A54-A413-49E6-B2C8-02A663F93A89}">
      <dsp:nvSpPr>
        <dsp:cNvPr id="0" name=""/>
        <dsp:cNvSpPr/>
      </dsp:nvSpPr>
      <dsp:spPr>
        <a:xfrm>
          <a:off x="0" y="56396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Co-workers</a:t>
          </a:r>
        </a:p>
      </dsp:txBody>
      <dsp:txXfrm>
        <a:off x="21704" y="585671"/>
        <a:ext cx="7473521" cy="401192"/>
      </dsp:txXfrm>
    </dsp:sp>
    <dsp:sp modelId="{EA6B6151-3221-46E2-80C7-C6EDEE4EB409}">
      <dsp:nvSpPr>
        <dsp:cNvPr id="0" name=""/>
        <dsp:cNvSpPr/>
      </dsp:nvSpPr>
      <dsp:spPr>
        <a:xfrm>
          <a:off x="0" y="106328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Employees and Clients </a:t>
          </a:r>
        </a:p>
      </dsp:txBody>
      <dsp:txXfrm>
        <a:off x="21704" y="1084991"/>
        <a:ext cx="7473521" cy="401192"/>
      </dsp:txXfrm>
    </dsp:sp>
    <dsp:sp modelId="{29494675-BB93-4944-A9FB-DDA6C7C2C034}">
      <dsp:nvSpPr>
        <dsp:cNvPr id="0" name=""/>
        <dsp:cNvSpPr/>
      </dsp:nvSpPr>
      <dsp:spPr>
        <a:xfrm>
          <a:off x="0" y="156260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Employees and Vendors</a:t>
          </a:r>
        </a:p>
      </dsp:txBody>
      <dsp:txXfrm>
        <a:off x="21704" y="1584311"/>
        <a:ext cx="7473521" cy="401192"/>
      </dsp:txXfrm>
    </dsp:sp>
    <dsp:sp modelId="{57D3365C-F5CD-4EB8-9BFE-7737B1E3FFDF}">
      <dsp:nvSpPr>
        <dsp:cNvPr id="0" name=""/>
        <dsp:cNvSpPr/>
      </dsp:nvSpPr>
      <dsp:spPr>
        <a:xfrm>
          <a:off x="0" y="206192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Employees and Network Partners</a:t>
          </a:r>
        </a:p>
      </dsp:txBody>
      <dsp:txXfrm>
        <a:off x="21704" y="2083631"/>
        <a:ext cx="7473521" cy="401192"/>
      </dsp:txXfrm>
    </dsp:sp>
    <dsp:sp modelId="{C2338998-BC14-4C8D-8F1F-B4B21E4FED51}">
      <dsp:nvSpPr>
        <dsp:cNvPr id="0" name=""/>
        <dsp:cNvSpPr/>
      </dsp:nvSpPr>
      <dsp:spPr>
        <a:xfrm>
          <a:off x="0" y="256124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Opposite Genders</a:t>
          </a:r>
        </a:p>
      </dsp:txBody>
      <dsp:txXfrm>
        <a:off x="21704" y="2582951"/>
        <a:ext cx="7473521" cy="401192"/>
      </dsp:txXfrm>
    </dsp:sp>
    <dsp:sp modelId="{25590666-0CE8-435F-9289-3BBBF48E9297}">
      <dsp:nvSpPr>
        <dsp:cNvPr id="0" name=""/>
        <dsp:cNvSpPr/>
      </dsp:nvSpPr>
      <dsp:spPr>
        <a:xfrm>
          <a:off x="0" y="3060567"/>
          <a:ext cx="7516929" cy="444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Same Gender</a:t>
          </a:r>
        </a:p>
      </dsp:txBody>
      <dsp:txXfrm>
        <a:off x="21704" y="3082271"/>
        <a:ext cx="7473521" cy="4011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C7939-F7F3-6445-9531-CEB4BF70956A}" type="datetimeFigureOut">
              <a:rPr lang="en-US" smtClean="0"/>
              <a:t>11/12/24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F2D83-56BA-8946-B2C4-04C1FEB934D3}" type="slidenum">
              <a:rPr lang="en-US" smtClean="0"/>
              <a:t>‹#›</a:t>
            </a:fld>
            <a:endParaRPr lang="en-US" dirty="0"/>
          </a:p>
        </p:txBody>
      </p:sp>
    </p:spTree>
    <p:extLst>
      <p:ext uri="{BB962C8B-B14F-4D97-AF65-F5344CB8AC3E}">
        <p14:creationId xmlns:p14="http://schemas.microsoft.com/office/powerpoint/2010/main" val="59841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6CC6D-3D8D-3841-8E9E-D6FEEE55C74A}" type="slidenum">
              <a:rPr lang="en-US" smtClean="0"/>
              <a:t>37</a:t>
            </a:fld>
            <a:endParaRPr lang="en-US"/>
          </a:p>
        </p:txBody>
      </p:sp>
    </p:spTree>
    <p:extLst>
      <p:ext uri="{BB962C8B-B14F-4D97-AF65-F5344CB8AC3E}">
        <p14:creationId xmlns:p14="http://schemas.microsoft.com/office/powerpoint/2010/main" val="84044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2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F2D83-56BA-8946-B2C4-04C1FEB934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833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04DB9-C92B-2147-95BB-6025A5049EAE}"/>
              </a:ext>
            </a:extLst>
          </p:cNvPr>
          <p:cNvSpPr/>
          <p:nvPr userDrawn="1"/>
        </p:nvSpPr>
        <p:spPr>
          <a:xfrm>
            <a:off x="-15781" y="-7073"/>
            <a:ext cx="12207780" cy="6879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4B91D88-1FDC-7A40-8BD0-B8B932324F41}"/>
              </a:ext>
            </a:extLst>
          </p:cNvPr>
          <p:cNvSpPr>
            <a:spLocks noGrp="1"/>
          </p:cNvSpPr>
          <p:nvPr>
            <p:ph type="title"/>
          </p:nvPr>
        </p:nvSpPr>
        <p:spPr>
          <a:xfrm>
            <a:off x="292042" y="2480827"/>
            <a:ext cx="6200197" cy="2619638"/>
          </a:xfrm>
        </p:spPr>
        <p:txBody>
          <a:bodyPr anchor="b">
            <a:noAutofit/>
          </a:bodyPr>
          <a:lstStyle>
            <a:lvl1pPr>
              <a:lnSpc>
                <a:spcPct val="100000"/>
              </a:lnSpc>
              <a:defRPr sz="4400">
                <a:solidFill>
                  <a:schemeClr val="bg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ACCC9DC7-6CC0-8244-89FD-6552B85DB4A1}"/>
              </a:ext>
            </a:extLst>
          </p:cNvPr>
          <p:cNvCxnSpPr>
            <a:cxnSpLocks/>
          </p:cNvCxnSpPr>
          <p:nvPr userDrawn="1"/>
        </p:nvCxnSpPr>
        <p:spPr>
          <a:xfrm>
            <a:off x="390971" y="5280330"/>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sp>
        <p:nvSpPr>
          <p:cNvPr id="13" name="Text Placeholder 14">
            <a:extLst>
              <a:ext uri="{FF2B5EF4-FFF2-40B4-BE49-F238E27FC236}">
                <a16:creationId xmlns:a16="http://schemas.microsoft.com/office/drawing/2014/main" id="{ECF98C30-AA4D-954F-ABC8-2368250599FB}"/>
              </a:ext>
            </a:extLst>
          </p:cNvPr>
          <p:cNvSpPr>
            <a:spLocks noGrp="1"/>
          </p:cNvSpPr>
          <p:nvPr>
            <p:ph type="body" sz="quarter" idx="15"/>
          </p:nvPr>
        </p:nvSpPr>
        <p:spPr>
          <a:xfrm>
            <a:off x="292042" y="5466676"/>
            <a:ext cx="3014663"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6" name="TextBox 5">
            <a:extLst>
              <a:ext uri="{FF2B5EF4-FFF2-40B4-BE49-F238E27FC236}">
                <a16:creationId xmlns:a16="http://schemas.microsoft.com/office/drawing/2014/main" id="{DA364E0B-57C4-2A4D-A76A-57B2396FA7F8}"/>
              </a:ext>
            </a:extLst>
          </p:cNvPr>
          <p:cNvSpPr txBox="1"/>
          <p:nvPr userDrawn="1"/>
        </p:nvSpPr>
        <p:spPr>
          <a:xfrm>
            <a:off x="340169" y="6355453"/>
            <a:ext cx="7543800" cy="9233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60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5" name="Group 4">
            <a:extLst>
              <a:ext uri="{FF2B5EF4-FFF2-40B4-BE49-F238E27FC236}">
                <a16:creationId xmlns:a16="http://schemas.microsoft.com/office/drawing/2014/main" id="{A6A266E3-CC96-5645-85F5-39C16C2C105E}"/>
              </a:ext>
            </a:extLst>
          </p:cNvPr>
          <p:cNvGrpSpPr/>
          <p:nvPr userDrawn="1"/>
        </p:nvGrpSpPr>
        <p:grpSpPr>
          <a:xfrm>
            <a:off x="-1" y="6515927"/>
            <a:ext cx="8106236" cy="370187"/>
            <a:chOff x="-1" y="6502085"/>
            <a:chExt cx="8106236" cy="370187"/>
          </a:xfrm>
        </p:grpSpPr>
        <p:pic>
          <p:nvPicPr>
            <p:cNvPr id="22" name="Picture 21" descr="Background pattern&#10;&#10;Description automatically generated">
              <a:extLst>
                <a:ext uri="{FF2B5EF4-FFF2-40B4-BE49-F238E27FC236}">
                  <a16:creationId xmlns:a16="http://schemas.microsoft.com/office/drawing/2014/main" id="{28B2AF0C-3B14-EF49-A043-6CF5E7B89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3" name="Picture 22" descr="Background pattern&#10;&#10;Description automatically generated">
              <a:extLst>
                <a:ext uri="{FF2B5EF4-FFF2-40B4-BE49-F238E27FC236}">
                  <a16:creationId xmlns:a16="http://schemas.microsoft.com/office/drawing/2014/main" id="{668A8490-3148-6540-9FC3-C1728AB8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5" y="6502085"/>
              <a:ext cx="810670" cy="370187"/>
            </a:xfrm>
            <a:prstGeom prst="rect">
              <a:avLst/>
            </a:prstGeom>
          </p:spPr>
        </p:pic>
      </p:grpSp>
      <p:pic>
        <p:nvPicPr>
          <p:cNvPr id="24" name="Picture 23" descr="A collage of people&#10;&#10;Description automatically generated with low confidence">
            <a:extLst>
              <a:ext uri="{FF2B5EF4-FFF2-40B4-BE49-F238E27FC236}">
                <a16:creationId xmlns:a16="http://schemas.microsoft.com/office/drawing/2014/main" id="{2A658326-EC45-B248-98AB-8696F25B87C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406"/>
          <a:stretch/>
        </p:blipFill>
        <p:spPr>
          <a:xfrm>
            <a:off x="8101386" y="-7073"/>
            <a:ext cx="4106656" cy="6865067"/>
          </a:xfrm>
          <a:prstGeom prst="rect">
            <a:avLst/>
          </a:prstGeom>
        </p:spPr>
      </p:pic>
      <p:grpSp>
        <p:nvGrpSpPr>
          <p:cNvPr id="20" name="Group 19">
            <a:extLst>
              <a:ext uri="{FF2B5EF4-FFF2-40B4-BE49-F238E27FC236}">
                <a16:creationId xmlns:a16="http://schemas.microsoft.com/office/drawing/2014/main" id="{392C4BC2-3CE2-9143-9B2A-015B5052FD3E}"/>
              </a:ext>
            </a:extLst>
          </p:cNvPr>
          <p:cNvGrpSpPr/>
          <p:nvPr userDrawn="1"/>
        </p:nvGrpSpPr>
        <p:grpSpPr>
          <a:xfrm>
            <a:off x="576371" y="459806"/>
            <a:ext cx="2577175" cy="1698274"/>
            <a:chOff x="940396" y="4573691"/>
            <a:chExt cx="2542370" cy="1675338"/>
          </a:xfrm>
        </p:grpSpPr>
        <p:pic>
          <p:nvPicPr>
            <p:cNvPr id="21" name="Picture 20" descr="Logo&#10;&#10;Description automatically generated">
              <a:extLst>
                <a:ext uri="{FF2B5EF4-FFF2-40B4-BE49-F238E27FC236}">
                  <a16:creationId xmlns:a16="http://schemas.microsoft.com/office/drawing/2014/main" id="{6432E445-572E-1247-B93C-D0AFC34C9F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25" name="Picture 24" descr="Logo, icon, company name&#10;&#10;Description automatically generated">
              <a:extLst>
                <a:ext uri="{FF2B5EF4-FFF2-40B4-BE49-F238E27FC236}">
                  <a16:creationId xmlns:a16="http://schemas.microsoft.com/office/drawing/2014/main" id="{CED4054A-7056-BE40-9B9B-9CFB3C6286D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pic>
        <p:nvPicPr>
          <p:cNvPr id="17" name="Picture 16" descr="A picture containing silhouette&#10;&#10;Description automatically generated">
            <a:extLst>
              <a:ext uri="{FF2B5EF4-FFF2-40B4-BE49-F238E27FC236}">
                <a16:creationId xmlns:a16="http://schemas.microsoft.com/office/drawing/2014/main" id="{2F943A21-88B8-9DF8-3CA4-566BC2774F0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729895" y="-16899"/>
            <a:ext cx="2948736" cy="2619638"/>
          </a:xfrm>
          <a:prstGeom prst="rect">
            <a:avLst/>
          </a:prstGeom>
        </p:spPr>
      </p:pic>
    </p:spTree>
    <p:extLst>
      <p:ext uri="{BB962C8B-B14F-4D97-AF65-F5344CB8AC3E}">
        <p14:creationId xmlns:p14="http://schemas.microsoft.com/office/powerpoint/2010/main" val="244988109"/>
      </p:ext>
    </p:extLst>
  </p:cSld>
  <p:clrMapOvr>
    <a:masterClrMapping/>
  </p:clrMapOvr>
  <p:extLst>
    <p:ext uri="{DCECCB84-F9BA-43D5-87BE-67443E8EF086}">
      <p15:sldGuideLst xmlns:p15="http://schemas.microsoft.com/office/powerpoint/2012/main">
        <p15:guide id="1" orient="horz">
          <p15:clr>
            <a:srgbClr val="FBAE40"/>
          </p15:clr>
        </p15:guide>
        <p15:guide id="2" pos="5088">
          <p15:clr>
            <a:srgbClr val="FBAE40"/>
          </p15:clr>
        </p15:guide>
        <p15:guide id="3"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Drk BG Call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7" name="Picture 6" descr="Logo, icon, company name&#10;&#10;Description automatically generated">
            <a:extLst>
              <a:ext uri="{FF2B5EF4-FFF2-40B4-BE49-F238E27FC236}">
                <a16:creationId xmlns:a16="http://schemas.microsoft.com/office/drawing/2014/main" id="{E61A8692-A243-5B47-A43F-C32F1321FA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61961" y="5523217"/>
            <a:ext cx="1516523" cy="748374"/>
          </a:xfrm>
          <a:prstGeom prst="rect">
            <a:avLst/>
          </a:prstGeom>
        </p:spPr>
      </p:pic>
      <p:pic>
        <p:nvPicPr>
          <p:cNvPr id="9" name="Picture 8" descr="A picture containing silhouette&#10;&#10;Description automatically generated">
            <a:extLst>
              <a:ext uri="{FF2B5EF4-FFF2-40B4-BE49-F238E27FC236}">
                <a16:creationId xmlns:a16="http://schemas.microsoft.com/office/drawing/2014/main" id="{9442D282-2BDC-4245-AA00-7AEE691FF06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2836" b="-7798"/>
          <a:stretch/>
        </p:blipFill>
        <p:spPr>
          <a:xfrm>
            <a:off x="7865534" y="-1035078"/>
            <a:ext cx="4326466" cy="6558295"/>
          </a:xfrm>
          <a:prstGeom prst="rect">
            <a:avLst/>
          </a:prstGeom>
        </p:spPr>
      </p:pic>
      <p:sp>
        <p:nvSpPr>
          <p:cNvPr id="14" name="Content Placeholder 4">
            <a:extLst>
              <a:ext uri="{FF2B5EF4-FFF2-40B4-BE49-F238E27FC236}">
                <a16:creationId xmlns:a16="http://schemas.microsoft.com/office/drawing/2014/main" id="{3E4C10C9-1CF1-FC46-A7C9-55CE7C3E5E4C}"/>
              </a:ext>
            </a:extLst>
          </p:cNvPr>
          <p:cNvSpPr>
            <a:spLocks noGrp="1"/>
          </p:cNvSpPr>
          <p:nvPr>
            <p:ph sz="quarter" idx="12"/>
          </p:nvPr>
        </p:nvSpPr>
        <p:spPr>
          <a:xfrm>
            <a:off x="8149700" y="1234999"/>
            <a:ext cx="3728784" cy="3899528"/>
          </a:xfrm>
          <a:prstGeom prst="rect">
            <a:avLst/>
          </a:prstGeom>
        </p:spPr>
        <p:txBody>
          <a:bodyPr anchor="t">
            <a:noAutofit/>
          </a:bodyPr>
          <a:lstStyle>
            <a:lvl1pPr>
              <a:lnSpc>
                <a:spcPct val="100000"/>
              </a:lnSpc>
              <a:buClr>
                <a:schemeClr val="bg2"/>
              </a:buClr>
              <a:buFont typeface="Arial" panose="020B0604020202020204" pitchFamily="34" charset="0"/>
              <a:buChar char="•"/>
              <a:defRPr sz="2400" b="1">
                <a:solidFill>
                  <a:schemeClr val="bg1"/>
                </a:solidFill>
              </a:defRPr>
            </a:lvl1pPr>
            <a:lvl2pPr>
              <a:lnSpc>
                <a:spcPct val="100000"/>
              </a:lnSpc>
              <a:buClr>
                <a:schemeClr val="bg2"/>
              </a:buClr>
              <a:buFont typeface="Arial" panose="020B0604020202020204" pitchFamily="34" charset="0"/>
              <a:buChar char="•"/>
              <a:defRPr b="1">
                <a:solidFill>
                  <a:schemeClr val="bg1"/>
                </a:solidFill>
              </a:defRPr>
            </a:lvl2pPr>
            <a:lvl3pPr>
              <a:lnSpc>
                <a:spcPct val="100000"/>
              </a:lnSpc>
              <a:buClr>
                <a:schemeClr val="bg2"/>
              </a:buClr>
              <a:buFont typeface="Arial" panose="020B0604020202020204" pitchFamily="34" charset="0"/>
              <a:buChar char="•"/>
              <a:defRPr b="1">
                <a:solidFill>
                  <a:schemeClr val="bg1"/>
                </a:solidFill>
              </a:defRPr>
            </a:lvl3pPr>
            <a:lvl4pPr>
              <a:lnSpc>
                <a:spcPct val="100000"/>
              </a:lnSpc>
              <a:buClr>
                <a:schemeClr val="bg2"/>
              </a:buClr>
              <a:buFont typeface="Arial" panose="020B0604020202020204" pitchFamily="34" charset="0"/>
              <a:buChar char="•"/>
              <a:defRPr b="1">
                <a:solidFill>
                  <a:schemeClr val="bg1"/>
                </a:solidFill>
              </a:defRPr>
            </a:lvl4pPr>
            <a:lvl5pPr>
              <a:lnSpc>
                <a:spcPct val="100000"/>
              </a:lnSpc>
              <a:buClr>
                <a:schemeClr val="bg2"/>
              </a:buClr>
              <a:buFont typeface="Arial" panose="020B0604020202020204" pitchFamily="34" charset="0"/>
              <a:buChar cha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CD4DA285-CA64-5D73-B903-C14CD8AEFA7E}"/>
              </a:ext>
            </a:extLst>
          </p:cNvPr>
          <p:cNvSpPr>
            <a:spLocks noGrp="1"/>
          </p:cNvSpPr>
          <p:nvPr>
            <p:ph sz="quarter" idx="11"/>
          </p:nvPr>
        </p:nvSpPr>
        <p:spPr>
          <a:xfrm>
            <a:off x="284165" y="885826"/>
            <a:ext cx="7543801"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D150F37-7003-D960-8613-D0A59AAB666A}"/>
              </a:ext>
            </a:extLst>
          </p:cNvPr>
          <p:cNvSpPr>
            <a:spLocks noGrp="1"/>
          </p:cNvSpPr>
          <p:nvPr>
            <p:ph type="title"/>
          </p:nvPr>
        </p:nvSpPr>
        <p:spPr>
          <a:xfrm>
            <a:off x="284165" y="9221"/>
            <a:ext cx="7581369" cy="719494"/>
          </a:xfrm>
        </p:spPr>
        <p:txBody>
          <a:bodyPr>
            <a:noAutofit/>
          </a:bodyPr>
          <a:lstStyle>
            <a:lvl1pPr>
              <a:defRPr sz="28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425BDFD9-737A-F15E-68AD-3E5C19E7436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176430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Drk BG Callou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7C65EA46-28CD-238D-8FDE-66DF9EB782DE}"/>
              </a:ext>
            </a:extLst>
          </p:cNvPr>
          <p:cNvSpPr/>
          <p:nvPr userDrawn="1"/>
        </p:nvSpPr>
        <p:spPr>
          <a:xfrm>
            <a:off x="8848165" y="0"/>
            <a:ext cx="3343834" cy="687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Slide Number Placeholder 3">
            <a:extLst>
              <a:ext uri="{FF2B5EF4-FFF2-40B4-BE49-F238E27FC236}">
                <a16:creationId xmlns:a16="http://schemas.microsoft.com/office/drawing/2014/main" id="{50FF8E20-F8E9-F93C-0876-8999CA3708ED}"/>
              </a:ext>
            </a:extLst>
          </p:cNvPr>
          <p:cNvSpPr>
            <a:spLocks noGrp="1"/>
          </p:cNvSpPr>
          <p:nvPr>
            <p:ph type="sldNum" sz="quarter" idx="4294967295"/>
          </p:nvPr>
        </p:nvSpPr>
        <p:spPr>
          <a:xfrm>
            <a:off x="11785600" y="6280552"/>
            <a:ext cx="422877" cy="269875"/>
          </a:xfrm>
          <a:prstGeom prst="rect">
            <a:avLst/>
          </a:prstGeom>
        </p:spPr>
        <p:txBody>
          <a:bodyPr>
            <a:noAutofit/>
          </a:bodyPr>
          <a:lstStyle>
            <a:lvl1pPr>
              <a:defRPr sz="900">
                <a:solidFill>
                  <a:schemeClr val="bg1">
                    <a:lumMod val="50000"/>
                  </a:schemeClr>
                </a:solidFill>
                <a:latin typeface="Arial" panose="020B0604020202020204" pitchFamily="34" charset="0"/>
                <a:cs typeface="Arial" panose="020B0604020202020204" pitchFamily="34" charset="0"/>
              </a:defRPr>
            </a:lvl1pPr>
          </a:lstStyle>
          <a:p>
            <a:pPr>
              <a:defRPr/>
            </a:pPr>
            <a:fld id="{1661BA67-2496-BC42-B2D2-763B605DA9A7}" type="slidenum">
              <a:rPr lang="en-US" b="1" smtClean="0"/>
              <a:pPr>
                <a:defRPr/>
              </a:pPr>
              <a:t>‹#›</a:t>
            </a:fld>
            <a:endParaRPr lang="en-US" b="1" dirty="0"/>
          </a:p>
        </p:txBody>
      </p:sp>
      <p:pic>
        <p:nvPicPr>
          <p:cNvPr id="5" name="Picture 4" descr="Logo&#10;&#10;Description automatically generated with medium confidence">
            <a:extLst>
              <a:ext uri="{FF2B5EF4-FFF2-40B4-BE49-F238E27FC236}">
                <a16:creationId xmlns:a16="http://schemas.microsoft.com/office/drawing/2014/main" id="{D84FAABE-A7DA-BC35-8520-99C0D9AC30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56352" y="5577665"/>
            <a:ext cx="1423765" cy="722395"/>
          </a:xfrm>
          <a:prstGeom prst="rect">
            <a:avLst/>
          </a:prstGeom>
        </p:spPr>
      </p:pic>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9" name="Picture 8" descr="A picture containing silhouette&#10;&#10;Description automatically generated">
            <a:extLst>
              <a:ext uri="{FF2B5EF4-FFF2-40B4-BE49-F238E27FC236}">
                <a16:creationId xmlns:a16="http://schemas.microsoft.com/office/drawing/2014/main" id="{9442D282-2BDC-4245-AA00-7AEE691FF06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2836" b="-7798"/>
          <a:stretch/>
        </p:blipFill>
        <p:spPr>
          <a:xfrm>
            <a:off x="7865534" y="-1035078"/>
            <a:ext cx="4326466" cy="6558295"/>
          </a:xfrm>
          <a:prstGeom prst="rect">
            <a:avLst/>
          </a:prstGeom>
        </p:spPr>
      </p:pic>
      <p:sp>
        <p:nvSpPr>
          <p:cNvPr id="14" name="Content Placeholder 4">
            <a:extLst>
              <a:ext uri="{FF2B5EF4-FFF2-40B4-BE49-F238E27FC236}">
                <a16:creationId xmlns:a16="http://schemas.microsoft.com/office/drawing/2014/main" id="{3E4C10C9-1CF1-FC46-A7C9-55CE7C3E5E4C}"/>
              </a:ext>
            </a:extLst>
          </p:cNvPr>
          <p:cNvSpPr>
            <a:spLocks noGrp="1"/>
          </p:cNvSpPr>
          <p:nvPr>
            <p:ph sz="quarter" idx="12"/>
          </p:nvPr>
        </p:nvSpPr>
        <p:spPr>
          <a:xfrm>
            <a:off x="8149700" y="1234999"/>
            <a:ext cx="3728784" cy="3899528"/>
          </a:xfrm>
          <a:prstGeom prst="rect">
            <a:avLst/>
          </a:prstGeom>
        </p:spPr>
        <p:txBody>
          <a:bodyPr anchor="t">
            <a:noAutofit/>
          </a:bodyPr>
          <a:lstStyle>
            <a:lvl1pPr>
              <a:lnSpc>
                <a:spcPct val="100000"/>
              </a:lnSpc>
              <a:buClr>
                <a:schemeClr val="bg2"/>
              </a:buClr>
              <a:buFont typeface="Arial" panose="020B0604020202020204" pitchFamily="34" charset="0"/>
              <a:buChar char="•"/>
              <a:defRPr sz="2400" b="1">
                <a:solidFill>
                  <a:schemeClr val="bg1"/>
                </a:solidFill>
              </a:defRPr>
            </a:lvl1pPr>
            <a:lvl2pPr>
              <a:lnSpc>
                <a:spcPct val="100000"/>
              </a:lnSpc>
              <a:buClr>
                <a:schemeClr val="bg2"/>
              </a:buClr>
              <a:buFont typeface="Arial" panose="020B0604020202020204" pitchFamily="34" charset="0"/>
              <a:buChar char="•"/>
              <a:defRPr b="1">
                <a:solidFill>
                  <a:schemeClr val="bg1"/>
                </a:solidFill>
              </a:defRPr>
            </a:lvl2pPr>
            <a:lvl3pPr>
              <a:lnSpc>
                <a:spcPct val="100000"/>
              </a:lnSpc>
              <a:buClr>
                <a:schemeClr val="bg2"/>
              </a:buClr>
              <a:buFont typeface="Arial" panose="020B0604020202020204" pitchFamily="34" charset="0"/>
              <a:buChar char="•"/>
              <a:defRPr b="1">
                <a:solidFill>
                  <a:schemeClr val="bg1"/>
                </a:solidFill>
              </a:defRPr>
            </a:lvl3pPr>
            <a:lvl4pPr>
              <a:lnSpc>
                <a:spcPct val="100000"/>
              </a:lnSpc>
              <a:buClr>
                <a:schemeClr val="bg2"/>
              </a:buClr>
              <a:buFont typeface="Arial" panose="020B0604020202020204" pitchFamily="34" charset="0"/>
              <a:buChar char="•"/>
              <a:defRPr b="1">
                <a:solidFill>
                  <a:schemeClr val="bg1"/>
                </a:solidFill>
              </a:defRPr>
            </a:lvl4pPr>
            <a:lvl5pPr>
              <a:lnSpc>
                <a:spcPct val="100000"/>
              </a:lnSpc>
              <a:buClr>
                <a:schemeClr val="bg2"/>
              </a:buClr>
              <a:buFont typeface="Arial" panose="020B0604020202020204" pitchFamily="34" charset="0"/>
              <a:buChar cha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CD4DA285-CA64-5D73-B903-C14CD8AEFA7E}"/>
              </a:ext>
            </a:extLst>
          </p:cNvPr>
          <p:cNvSpPr>
            <a:spLocks noGrp="1"/>
          </p:cNvSpPr>
          <p:nvPr>
            <p:ph sz="quarter" idx="11"/>
          </p:nvPr>
        </p:nvSpPr>
        <p:spPr>
          <a:xfrm>
            <a:off x="284165" y="885826"/>
            <a:ext cx="7543801"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D150F37-7003-D960-8613-D0A59AAB666A}"/>
              </a:ext>
            </a:extLst>
          </p:cNvPr>
          <p:cNvSpPr>
            <a:spLocks noGrp="1"/>
          </p:cNvSpPr>
          <p:nvPr>
            <p:ph type="title"/>
          </p:nvPr>
        </p:nvSpPr>
        <p:spPr>
          <a:xfrm>
            <a:off x="284165" y="9221"/>
            <a:ext cx="7581369" cy="719494"/>
          </a:xfrm>
        </p:spPr>
        <p:txBody>
          <a:bodyPr>
            <a:noAutofit/>
          </a:bodyPr>
          <a:lstStyle>
            <a:lvl1pPr>
              <a:defRPr sz="2800">
                <a:solidFill>
                  <a:schemeClr val="bg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AAA673B-4CDF-C18C-0D6C-635CF70FD72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70161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Drk BG whit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Rectangle 2">
            <a:extLst>
              <a:ext uri="{FF2B5EF4-FFF2-40B4-BE49-F238E27FC236}">
                <a16:creationId xmlns:a16="http://schemas.microsoft.com/office/drawing/2014/main" id="{88324A0E-E7F3-C5A5-1209-1D81355CC034}"/>
              </a:ext>
            </a:extLst>
          </p:cNvPr>
          <p:cNvSpPr/>
          <p:nvPr userDrawn="1"/>
        </p:nvSpPr>
        <p:spPr>
          <a:xfrm>
            <a:off x="8848165" y="0"/>
            <a:ext cx="3343834" cy="687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sp>
        <p:nvSpPr>
          <p:cNvPr id="11" name="Content Placeholder 4">
            <a:extLst>
              <a:ext uri="{FF2B5EF4-FFF2-40B4-BE49-F238E27FC236}">
                <a16:creationId xmlns:a16="http://schemas.microsoft.com/office/drawing/2014/main" id="{BBFBC502-41A2-0D42-8920-8BE7AAEABE07}"/>
              </a:ext>
            </a:extLst>
          </p:cNvPr>
          <p:cNvSpPr>
            <a:spLocks noGrp="1"/>
          </p:cNvSpPr>
          <p:nvPr>
            <p:ph sz="quarter" idx="11"/>
          </p:nvPr>
        </p:nvSpPr>
        <p:spPr>
          <a:xfrm>
            <a:off x="284166" y="885826"/>
            <a:ext cx="7649599"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a:extLst>
              <a:ext uri="{FF2B5EF4-FFF2-40B4-BE49-F238E27FC236}">
                <a16:creationId xmlns:a16="http://schemas.microsoft.com/office/drawing/2014/main" id="{6435C220-FE5F-4BDB-0D0E-1421615BDBA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4E2429B6-D068-8E8A-25C2-AD0E27FA4D2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056352" y="5577665"/>
            <a:ext cx="1423765" cy="722395"/>
          </a:xfrm>
          <a:prstGeom prst="rect">
            <a:avLst/>
          </a:prstGeom>
        </p:spPr>
      </p:pic>
      <p:sp>
        <p:nvSpPr>
          <p:cNvPr id="5" name="Title 4">
            <a:extLst>
              <a:ext uri="{FF2B5EF4-FFF2-40B4-BE49-F238E27FC236}">
                <a16:creationId xmlns:a16="http://schemas.microsoft.com/office/drawing/2014/main" id="{3EF040DE-35EE-D4E9-1F79-D463369344CA}"/>
              </a:ext>
            </a:extLst>
          </p:cNvPr>
          <p:cNvSpPr>
            <a:spLocks noGrp="1"/>
          </p:cNvSpPr>
          <p:nvPr>
            <p:ph type="title"/>
          </p:nvPr>
        </p:nvSpPr>
        <p:spPr>
          <a:xfrm>
            <a:off x="299097" y="-6501"/>
            <a:ext cx="7649599" cy="728714"/>
          </a:xfrm>
        </p:spPr>
        <p:txBody>
          <a:bodyPr>
            <a:noAutofit/>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504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Drk Blue Callou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25A6D5F-87AB-114E-85C4-62AE50976864}"/>
              </a:ext>
            </a:extLst>
          </p:cNvPr>
          <p:cNvSpPr/>
          <p:nvPr userDrawn="1"/>
        </p:nvSpPr>
        <p:spPr>
          <a:xfrm flipH="1">
            <a:off x="-40127" y="-114299"/>
            <a:ext cx="3565204" cy="6986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1C1256D-DFB4-6242-9907-E940AE63313A}"/>
              </a:ext>
            </a:extLst>
          </p:cNvPr>
          <p:cNvSpPr txBox="1"/>
          <p:nvPr userDrawn="1"/>
        </p:nvSpPr>
        <p:spPr>
          <a:xfrm>
            <a:off x="3742444" y="6725763"/>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rgbClr val="000000"/>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23" name="2. Slide Title">
            <a:extLst>
              <a:ext uri="{FF2B5EF4-FFF2-40B4-BE49-F238E27FC236}">
                <a16:creationId xmlns:a16="http://schemas.microsoft.com/office/drawing/2014/main" id="{FF71828E-A9CA-644E-978A-290AB598FCE0}"/>
              </a:ext>
            </a:extLst>
          </p:cNvPr>
          <p:cNvSpPr>
            <a:spLocks noGrp="1"/>
          </p:cNvSpPr>
          <p:nvPr>
            <p:ph type="title" hasCustomPrompt="1"/>
            <p:custDataLst>
              <p:tags r:id="rId1"/>
            </p:custDataLst>
          </p:nvPr>
        </p:nvSpPr>
        <p:spPr>
          <a:xfrm>
            <a:off x="554736" y="1405054"/>
            <a:ext cx="2514600" cy="2108757"/>
          </a:xfrm>
          <a:prstGeom prst="rect">
            <a:avLst/>
          </a:prstGeom>
        </p:spPr>
        <p:txBody>
          <a:bodyPr anchor="b">
            <a:noAutofit/>
          </a:bodyPr>
          <a:lstStyle>
            <a:lvl1pPr>
              <a:defRPr sz="3500">
                <a:solidFill>
                  <a:schemeClr val="bg1"/>
                </a:solidFill>
              </a:defRPr>
            </a:lvl1pPr>
          </a:lstStyle>
          <a:p>
            <a:r>
              <a:rPr lang="en-US" dirty="0"/>
              <a:t>Click to Add Title</a:t>
            </a:r>
          </a:p>
        </p:txBody>
      </p:sp>
      <p:sp>
        <p:nvSpPr>
          <p:cNvPr id="24" name="3. Subtitle">
            <a:extLst>
              <a:ext uri="{FF2B5EF4-FFF2-40B4-BE49-F238E27FC236}">
                <a16:creationId xmlns:a16="http://schemas.microsoft.com/office/drawing/2014/main" id="{F9C875AD-62A7-E640-98D6-E36B20E08DC0}"/>
              </a:ext>
            </a:extLst>
          </p:cNvPr>
          <p:cNvSpPr>
            <a:spLocks noGrp="1"/>
          </p:cNvSpPr>
          <p:nvPr>
            <p:ph type="subTitle" idx="1" hasCustomPrompt="1"/>
            <p:custDataLst>
              <p:tags r:id="rId2"/>
            </p:custDataLst>
          </p:nvPr>
        </p:nvSpPr>
        <p:spPr>
          <a:xfrm>
            <a:off x="554736" y="3659645"/>
            <a:ext cx="2514600" cy="395045"/>
          </a:xfrm>
          <a:prstGeom prst="rect">
            <a:avLst/>
          </a:prstGeom>
        </p:spPr>
        <p:txBody>
          <a:bodyPr wrap="square">
            <a:noAutofit/>
          </a:bodyPr>
          <a:lstStyle>
            <a:lvl1pPr marL="0" indent="0" algn="l">
              <a:buNone/>
              <a:defRPr sz="1800" b="1" i="0">
                <a:solidFill>
                  <a:schemeClr val="accent1"/>
                </a:solidFill>
                <a:latin typeface="Arial" panose="020B0604020202020204" pitchFamily="34" charset="0"/>
                <a:cs typeface="Arial" panose="020B0604020202020204" pitchFamily="34" charset="0"/>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a:t>
            </a:r>
          </a:p>
        </p:txBody>
      </p:sp>
      <p:sp>
        <p:nvSpPr>
          <p:cNvPr id="26" name="Content Placeholder 4">
            <a:extLst>
              <a:ext uri="{FF2B5EF4-FFF2-40B4-BE49-F238E27FC236}">
                <a16:creationId xmlns:a16="http://schemas.microsoft.com/office/drawing/2014/main" id="{DDB9243A-BC92-FF4F-93C0-85C47EA581E5}"/>
              </a:ext>
            </a:extLst>
          </p:cNvPr>
          <p:cNvSpPr>
            <a:spLocks noGrp="1"/>
          </p:cNvSpPr>
          <p:nvPr>
            <p:ph sz="quarter" idx="10"/>
          </p:nvPr>
        </p:nvSpPr>
        <p:spPr>
          <a:xfrm>
            <a:off x="3948113" y="997586"/>
            <a:ext cx="7857807" cy="5565774"/>
          </a:xfrm>
          <a:prstGeom prst="rect">
            <a:avLst/>
          </a:prstGeom>
        </p:spPr>
        <p:txBody>
          <a:bodyPr anchor="t">
            <a:noAutofit/>
          </a:bodyPr>
          <a:lstStyle>
            <a:lvl1pPr>
              <a:buClr>
                <a:schemeClr val="accent1"/>
              </a:buClr>
              <a:buFont typeface="Arial" panose="020B0604020202020204" pitchFamily="34" charset="0"/>
              <a:buChar char="•"/>
              <a:defRPr>
                <a:solidFill>
                  <a:schemeClr val="tx1">
                    <a:lumMod val="50000"/>
                  </a:schemeClr>
                </a:solidFill>
              </a:defRPr>
            </a:lvl1pPr>
            <a:lvl2pPr>
              <a:buClr>
                <a:schemeClr val="accent1"/>
              </a:buClr>
              <a:buFont typeface="Arial" panose="020B0604020202020204" pitchFamily="34" charset="0"/>
              <a:buChar char="•"/>
              <a:defRPr>
                <a:solidFill>
                  <a:schemeClr val="tx1">
                    <a:lumMod val="50000"/>
                  </a:schemeClr>
                </a:solidFill>
              </a:defRPr>
            </a:lvl2pPr>
            <a:lvl3pPr>
              <a:buClr>
                <a:schemeClr val="accent1"/>
              </a:buClr>
              <a:buFont typeface="Arial" panose="020B0604020202020204" pitchFamily="34" charset="0"/>
              <a:buChar char="•"/>
              <a:defRPr>
                <a:solidFill>
                  <a:schemeClr val="tx1">
                    <a:lumMod val="50000"/>
                  </a:schemeClr>
                </a:solidFill>
              </a:defRPr>
            </a:lvl3pPr>
            <a:lvl4pPr>
              <a:buClr>
                <a:schemeClr val="accent1"/>
              </a:buClr>
              <a:buFont typeface="Arial" panose="020B0604020202020204" pitchFamily="34" charset="0"/>
              <a:buChar char="•"/>
              <a:defRPr>
                <a:solidFill>
                  <a:schemeClr val="tx1">
                    <a:lumMod val="50000"/>
                  </a:schemeClr>
                </a:solidFill>
              </a:defRPr>
            </a:lvl4pPr>
            <a:lvl5pPr>
              <a:buClr>
                <a:schemeClr val="accent1"/>
              </a:buClr>
              <a:buFont typeface="Arial" panose="020B0604020202020204" pitchFamily="34" charset="0"/>
              <a:buChar char="•"/>
              <a:defRPr>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28A4EE39-E0E4-A74C-A07B-8393C5941E9D}"/>
              </a:ext>
            </a:extLst>
          </p:cNvPr>
          <p:cNvSpPr>
            <a:spLocks noGrp="1"/>
          </p:cNvSpPr>
          <p:nvPr>
            <p:ph type="sldNum" sz="quarter" idx="4"/>
          </p:nvPr>
        </p:nvSpPr>
        <p:spPr>
          <a:xfrm>
            <a:off x="11535508" y="6670430"/>
            <a:ext cx="616365" cy="134414"/>
          </a:xfrm>
          <a:prstGeom prst="rect">
            <a:avLst/>
          </a:prstGeom>
        </p:spPr>
        <p:txBody>
          <a:bodyPr vert="horz" lIns="91440" tIns="45720" rIns="91440" bIns="45720" rtlCol="0" anchor="ctr">
            <a:noAutofit/>
          </a:bodyPr>
          <a:lstStyle>
            <a:lvl1pPr algn="r">
              <a:defRPr sz="900" b="1">
                <a:solidFill>
                  <a:schemeClr val="bg1">
                    <a:lumMod val="50000"/>
                  </a:schemeClr>
                </a:solidFill>
              </a:defRPr>
            </a:lvl1pPr>
          </a:lstStyle>
          <a:p>
            <a:fld id="{1661BA67-2496-BC42-B2D2-763B605DA9A7}" type="slidenum">
              <a:rPr lang="en-US" smtClean="0"/>
              <a:pPr/>
              <a:t>‹#›</a:t>
            </a:fld>
            <a:endParaRPr lang="en-US" sz="900" dirty="0"/>
          </a:p>
        </p:txBody>
      </p:sp>
      <p:sp>
        <p:nvSpPr>
          <p:cNvPr id="2" name="TextBox 1">
            <a:extLst>
              <a:ext uri="{FF2B5EF4-FFF2-40B4-BE49-F238E27FC236}">
                <a16:creationId xmlns:a16="http://schemas.microsoft.com/office/drawing/2014/main" id="{35B5A730-6DB7-1645-B8D3-B2D775A786BD}"/>
              </a:ext>
            </a:extLst>
          </p:cNvPr>
          <p:cNvSpPr txBox="1"/>
          <p:nvPr userDrawn="1"/>
        </p:nvSpPr>
        <p:spPr>
          <a:xfrm>
            <a:off x="-2485292" y="-1336431"/>
            <a:ext cx="184731" cy="369332"/>
          </a:xfrm>
          <a:prstGeom prst="rect">
            <a:avLst/>
          </a:prstGeom>
          <a:noFill/>
        </p:spPr>
        <p:txBody>
          <a:bodyPr wrap="none" rtlCol="0">
            <a:noAutofit/>
          </a:bodyPr>
          <a:lstStyle/>
          <a:p>
            <a:endParaRPr lang="en-US" dirty="0"/>
          </a:p>
        </p:txBody>
      </p:sp>
      <p:sp>
        <p:nvSpPr>
          <p:cNvPr id="17" name="Rectangle 16">
            <a:extLst>
              <a:ext uri="{FF2B5EF4-FFF2-40B4-BE49-F238E27FC236}">
                <a16:creationId xmlns:a16="http://schemas.microsoft.com/office/drawing/2014/main" id="{69DA59EF-B353-D349-834E-6E83E50A823F}"/>
              </a:ext>
            </a:extLst>
          </p:cNvPr>
          <p:cNvSpPr/>
          <p:nvPr userDrawn="1"/>
        </p:nvSpPr>
        <p:spPr>
          <a:xfrm flipH="1">
            <a:off x="3457854" y="-99925"/>
            <a:ext cx="99118" cy="6986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pic>
        <p:nvPicPr>
          <p:cNvPr id="20" name="Picture 19" descr="Logo, company name&#10;&#10;Description automatically generated">
            <a:extLst>
              <a:ext uri="{FF2B5EF4-FFF2-40B4-BE49-F238E27FC236}">
                <a16:creationId xmlns:a16="http://schemas.microsoft.com/office/drawing/2014/main" id="{25FBD3EB-B72A-D649-A07E-74B1F86BC93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02435" y="184762"/>
            <a:ext cx="1412858" cy="732963"/>
          </a:xfrm>
          <a:prstGeom prst="rect">
            <a:avLst/>
          </a:prstGeom>
        </p:spPr>
      </p:pic>
      <p:sp>
        <p:nvSpPr>
          <p:cNvPr id="11" name="Text Placeholder 15">
            <a:extLst>
              <a:ext uri="{FF2B5EF4-FFF2-40B4-BE49-F238E27FC236}">
                <a16:creationId xmlns:a16="http://schemas.microsoft.com/office/drawing/2014/main" id="{B2B66A97-D290-353A-0AE3-A1998F1CB75E}"/>
              </a:ext>
            </a:extLst>
          </p:cNvPr>
          <p:cNvSpPr>
            <a:spLocks noGrp="1"/>
          </p:cNvSpPr>
          <p:nvPr>
            <p:ph type="body" sz="quarter" idx="11" hasCustomPrompt="1"/>
          </p:nvPr>
        </p:nvSpPr>
        <p:spPr>
          <a:xfrm>
            <a:off x="3945490" y="296522"/>
            <a:ext cx="7857807" cy="701064"/>
          </a:xfrm>
          <a:prstGeom prst="rect">
            <a:avLst/>
          </a:prstGeom>
        </p:spPr>
        <p:txBody>
          <a:bodyPr>
            <a:noAutofit/>
          </a:bodyPr>
          <a:lstStyle>
            <a:lvl1pPr marL="0" indent="0" algn="l">
              <a:buNone/>
              <a:defRPr sz="2800" b="1" i="0">
                <a:solidFill>
                  <a:schemeClr val="accent2"/>
                </a:solidFill>
                <a:latin typeface="Arial" panose="020B0604020202020204" pitchFamily="34" charset="0"/>
                <a:cs typeface="Arial" panose="020B0604020202020204" pitchFamily="34" charset="0"/>
              </a:defRPr>
            </a:lvl1pPr>
          </a:lstStyle>
          <a:p>
            <a:pPr lvl="0"/>
            <a:r>
              <a:rPr lang="en-US" dirty="0"/>
              <a:t>Double-click to edit</a:t>
            </a:r>
          </a:p>
        </p:txBody>
      </p:sp>
      <p:pic>
        <p:nvPicPr>
          <p:cNvPr id="3" name="Picture 2">
            <a:extLst>
              <a:ext uri="{FF2B5EF4-FFF2-40B4-BE49-F238E27FC236}">
                <a16:creationId xmlns:a16="http://schemas.microsoft.com/office/drawing/2014/main" id="{124CD3E2-D39F-045B-27BF-92C671BC9FD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401260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E3635E0E-21F8-56ED-8D33-98AD58A108BF}"/>
              </a:ext>
            </a:extLst>
          </p:cNvPr>
          <p:cNvPicPr>
            <a:picLocks noChangeAspect="1"/>
          </p:cNvPicPr>
          <p:nvPr userDrawn="1"/>
        </p:nvPicPr>
        <p:blipFill>
          <a:blip r:embed="rId2"/>
          <a:stretch>
            <a:fillRect/>
          </a:stretch>
        </p:blipFill>
        <p:spPr>
          <a:xfrm>
            <a:off x="268948" y="223521"/>
            <a:ext cx="11679212" cy="6408532"/>
          </a:xfrm>
          <a:prstGeom prst="rect">
            <a:avLst/>
          </a:prstGeom>
        </p:spPr>
      </p:pic>
      <p:pic>
        <p:nvPicPr>
          <p:cNvPr id="40" name="Picture 39" descr="A picture containing curtain, furniture&#10;&#10;Description automatically generated">
            <a:extLst>
              <a:ext uri="{FF2B5EF4-FFF2-40B4-BE49-F238E27FC236}">
                <a16:creationId xmlns:a16="http://schemas.microsoft.com/office/drawing/2014/main" id="{EC6F8BDD-139A-7406-9CD4-9741406E03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2490"/>
          <a:stretch/>
        </p:blipFill>
        <p:spPr>
          <a:xfrm>
            <a:off x="7325139" y="2260282"/>
            <a:ext cx="4433629" cy="4605787"/>
          </a:xfrm>
          <a:prstGeom prst="rect">
            <a:avLst/>
          </a:prstGeom>
        </p:spPr>
      </p:pic>
      <p:grpSp>
        <p:nvGrpSpPr>
          <p:cNvPr id="3" name="Group 2">
            <a:extLst>
              <a:ext uri="{FF2B5EF4-FFF2-40B4-BE49-F238E27FC236}">
                <a16:creationId xmlns:a16="http://schemas.microsoft.com/office/drawing/2014/main" id="{6AB286E4-4ABC-C1D3-E4DF-417D4485A455}"/>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D6A19A2D-6B35-70F8-C8E8-D70034812A95}"/>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2F81A142-D211-C1C5-9354-9049D9EF1394}"/>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5">
            <a:extLst>
              <a:ext uri="{FF2B5EF4-FFF2-40B4-BE49-F238E27FC236}">
                <a16:creationId xmlns:a16="http://schemas.microsoft.com/office/drawing/2014/main" id="{D06A01BE-5CD2-CBEE-A374-B050983008D2}"/>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4DB6B91-9EF6-74B7-76DC-819596B0708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809362"/>
            <a:ext cx="7115648" cy="2619638"/>
          </a:xfrm>
        </p:spPr>
        <p:txBody>
          <a:bodyPr anchor="t">
            <a:noAutofit/>
          </a:bodyPr>
          <a:lstStyle>
            <a:lvl1pPr>
              <a:lnSpc>
                <a:spcPts val="5680"/>
              </a:lnSpc>
              <a:defRPr sz="5400">
                <a:solidFill>
                  <a:schemeClr val="bg1"/>
                </a:solidFill>
              </a:defRPr>
            </a:lvl1pPr>
          </a:lstStyle>
          <a:p>
            <a:r>
              <a:rPr lang="en-US" dirty="0"/>
              <a:t>Section Title</a:t>
            </a: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
        <p:nvSpPr>
          <p:cNvPr id="10" name="Slide Number Placeholder 3">
            <a:extLst>
              <a:ext uri="{FF2B5EF4-FFF2-40B4-BE49-F238E27FC236}">
                <a16:creationId xmlns:a16="http://schemas.microsoft.com/office/drawing/2014/main" id="{64C85A87-1D08-EE31-0A83-AA3037C02C14}"/>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249327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Drk BG 2">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6E438275-987F-27F6-3923-6E657DCCFD48}"/>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5" name="Group 4">
            <a:extLst>
              <a:ext uri="{FF2B5EF4-FFF2-40B4-BE49-F238E27FC236}">
                <a16:creationId xmlns:a16="http://schemas.microsoft.com/office/drawing/2014/main" id="{753A8B38-D932-4CB7-F74D-8D2EE09062B1}"/>
              </a:ext>
            </a:extLst>
          </p:cNvPr>
          <p:cNvGrpSpPr/>
          <p:nvPr userDrawn="1"/>
        </p:nvGrpSpPr>
        <p:grpSpPr>
          <a:xfrm>
            <a:off x="8899470" y="-1628"/>
            <a:ext cx="3307015" cy="6879093"/>
            <a:chOff x="8899470" y="-1628"/>
            <a:chExt cx="3307015" cy="6879093"/>
          </a:xfrm>
        </p:grpSpPr>
        <p:sp>
          <p:nvSpPr>
            <p:cNvPr id="6" name="Freeform 5">
              <a:extLst>
                <a:ext uri="{FF2B5EF4-FFF2-40B4-BE49-F238E27FC236}">
                  <a16:creationId xmlns:a16="http://schemas.microsoft.com/office/drawing/2014/main" id="{B7239EA2-ABC6-5E15-986E-AEFA5D074851}"/>
                </a:ext>
              </a:extLst>
            </p:cNvPr>
            <p:cNvSpPr/>
            <p:nvPr/>
          </p:nvSpPr>
          <p:spPr>
            <a:xfrm>
              <a:off x="10417136" y="-1628"/>
              <a:ext cx="1786438" cy="1819796"/>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9EE8672-733F-2A63-2715-C8B92B01DFCD}"/>
                </a:ext>
              </a:extLst>
            </p:cNvPr>
            <p:cNvSpPr/>
            <p:nvPr userDrawn="1"/>
          </p:nvSpPr>
          <p:spPr>
            <a:xfrm rot="5400000">
              <a:off x="8828746" y="3499726"/>
              <a:ext cx="3448463" cy="3307015"/>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08DA195-9FA9-FEAD-E824-9C5AC19328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12" name="Freeform 11">
            <a:extLst>
              <a:ext uri="{FF2B5EF4-FFF2-40B4-BE49-F238E27FC236}">
                <a16:creationId xmlns:a16="http://schemas.microsoft.com/office/drawing/2014/main" id="{6317DBD9-5909-7074-32BD-98E21469456D}"/>
              </a:ext>
            </a:extLst>
          </p:cNvPr>
          <p:cNvSpPr/>
          <p:nvPr userDrawn="1"/>
        </p:nvSpPr>
        <p:spPr>
          <a:xfrm>
            <a:off x="11450798" y="-4110"/>
            <a:ext cx="752777" cy="72625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Content Placeholder 4">
            <a:extLst>
              <a:ext uri="{FF2B5EF4-FFF2-40B4-BE49-F238E27FC236}">
                <a16:creationId xmlns:a16="http://schemas.microsoft.com/office/drawing/2014/main" id="{34AAFE6D-9F36-E987-EE90-9595CEB6FC27}"/>
              </a:ext>
            </a:extLst>
          </p:cNvPr>
          <p:cNvSpPr>
            <a:spLocks noGrp="1"/>
          </p:cNvSpPr>
          <p:nvPr>
            <p:ph sz="quarter" idx="11"/>
          </p:nvPr>
        </p:nvSpPr>
        <p:spPr>
          <a:xfrm>
            <a:off x="438913" y="1300028"/>
            <a:ext cx="11338559" cy="4883391"/>
          </a:xfrm>
          <a:prstGeom prst="rect">
            <a:avLst/>
          </a:prstGeom>
        </p:spPr>
        <p:txBody>
          <a:bodyPr anchor="t">
            <a:noAutofit/>
          </a:bodyPr>
          <a:lstStyle>
            <a:lvl1pPr>
              <a:lnSpc>
                <a:spcPct val="100000"/>
              </a:lnSpc>
              <a:buClr>
                <a:schemeClr val="accent1"/>
              </a:buClr>
              <a:buFont typeface="Arial" panose="020B0604020202020204" pitchFamily="34" charset="0"/>
              <a:buChar char="•"/>
              <a:defRPr sz="2400">
                <a:solidFill>
                  <a:schemeClr val="bg1"/>
                </a:solidFill>
              </a:defRPr>
            </a:lvl1pPr>
            <a:lvl2pPr>
              <a:lnSpc>
                <a:spcPct val="100000"/>
              </a:lnSpc>
              <a:buClr>
                <a:schemeClr val="accent1"/>
              </a:buClr>
              <a:buFont typeface="Arial" panose="020B0604020202020204" pitchFamily="34" charset="0"/>
              <a:buChar char="•"/>
              <a:defRPr sz="2000">
                <a:solidFill>
                  <a:schemeClr val="bg1"/>
                </a:solidFill>
              </a:defRPr>
            </a:lvl2pPr>
            <a:lvl3pPr>
              <a:lnSpc>
                <a:spcPct val="100000"/>
              </a:lnSpc>
              <a:buClr>
                <a:schemeClr val="accent1"/>
              </a:buClr>
              <a:buFont typeface="Arial" panose="020B0604020202020204" pitchFamily="34" charset="0"/>
              <a:buChar char="•"/>
              <a:defRPr sz="1800">
                <a:solidFill>
                  <a:schemeClr val="bg1"/>
                </a:solidFill>
              </a:defRPr>
            </a:lvl3pPr>
            <a:lvl4pPr>
              <a:lnSpc>
                <a:spcPct val="100000"/>
              </a:lnSpc>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itle 1">
            <a:extLst>
              <a:ext uri="{FF2B5EF4-FFF2-40B4-BE49-F238E27FC236}">
                <a16:creationId xmlns:a16="http://schemas.microsoft.com/office/drawing/2014/main" id="{2CE9FAAD-C932-0FED-8058-0E7820DCB2F3}"/>
              </a:ext>
            </a:extLst>
          </p:cNvPr>
          <p:cNvSpPr>
            <a:spLocks noGrp="1"/>
          </p:cNvSpPr>
          <p:nvPr>
            <p:ph type="title"/>
          </p:nvPr>
        </p:nvSpPr>
        <p:spPr>
          <a:xfrm>
            <a:off x="438912" y="426614"/>
            <a:ext cx="11338559" cy="726252"/>
          </a:xfrm>
        </p:spPr>
        <p:txBody>
          <a:bodyPr>
            <a:noAutofit/>
          </a:bodyPr>
          <a:lstStyle>
            <a:lvl1pPr>
              <a:defRPr sz="3200">
                <a:solidFill>
                  <a:schemeClr val="bg1"/>
                </a:solidFill>
              </a:defRPr>
            </a:lvl1pPr>
          </a:lstStyle>
          <a:p>
            <a:r>
              <a:rPr lang="en-US" dirty="0"/>
              <a:t>Click to edit Master title style</a:t>
            </a:r>
          </a:p>
        </p:txBody>
      </p:sp>
      <p:grpSp>
        <p:nvGrpSpPr>
          <p:cNvPr id="8" name="Group 7">
            <a:extLst>
              <a:ext uri="{FF2B5EF4-FFF2-40B4-BE49-F238E27FC236}">
                <a16:creationId xmlns:a16="http://schemas.microsoft.com/office/drawing/2014/main" id="{EC77498B-E1C1-2E16-73D6-6C783945D477}"/>
              </a:ext>
            </a:extLst>
          </p:cNvPr>
          <p:cNvGrpSpPr/>
          <p:nvPr userDrawn="1"/>
        </p:nvGrpSpPr>
        <p:grpSpPr>
          <a:xfrm>
            <a:off x="10199239" y="5422604"/>
            <a:ext cx="1801261" cy="1210123"/>
            <a:chOff x="462377" y="4514906"/>
            <a:chExt cx="2141926" cy="1438989"/>
          </a:xfrm>
        </p:grpSpPr>
        <p:sp>
          <p:nvSpPr>
            <p:cNvPr id="9" name="Oval 8">
              <a:extLst>
                <a:ext uri="{FF2B5EF4-FFF2-40B4-BE49-F238E27FC236}">
                  <a16:creationId xmlns:a16="http://schemas.microsoft.com/office/drawing/2014/main" id="{9ED18786-55B7-1605-8168-C37AAF434BF2}"/>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ed circle on a black background&#10;&#10;Description automatically generated">
              <a:extLst>
                <a:ext uri="{FF2B5EF4-FFF2-40B4-BE49-F238E27FC236}">
                  <a16:creationId xmlns:a16="http://schemas.microsoft.com/office/drawing/2014/main" id="{FEE18670-24C0-DB78-8C2E-EB630A61221D}"/>
                </a:ext>
              </a:extLst>
            </p:cNvPr>
            <p:cNvPicPr>
              <a:picLocks noChangeAspect="1"/>
            </p:cNvPicPr>
            <p:nvPr/>
          </p:nvPicPr>
          <p:blipFill>
            <a:blip r:embed="rId4"/>
            <a:stretch>
              <a:fillRect/>
            </a:stretch>
          </p:blipFill>
          <p:spPr>
            <a:xfrm>
              <a:off x="462377" y="4583595"/>
              <a:ext cx="2141926" cy="1370300"/>
            </a:xfrm>
            <a:prstGeom prst="rect">
              <a:avLst/>
            </a:prstGeom>
          </p:spPr>
        </p:pic>
      </p:grpSp>
    </p:spTree>
    <p:extLst>
      <p:ext uri="{BB962C8B-B14F-4D97-AF65-F5344CB8AC3E}">
        <p14:creationId xmlns:p14="http://schemas.microsoft.com/office/powerpoint/2010/main" val="99097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bg1"/>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07E775FC-2B06-E33A-3061-E1980A265431}"/>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15A7FE3C-8813-0C04-4841-B7E3E70709D7}"/>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1002992"/>
            <a:ext cx="7115648" cy="2619638"/>
          </a:xfrm>
        </p:spPr>
        <p:txBody>
          <a:bodyPr anchor="t">
            <a:noAutofit/>
          </a:bodyPr>
          <a:lstStyle>
            <a:lvl1pPr>
              <a:lnSpc>
                <a:spcPts val="5680"/>
              </a:lnSpc>
              <a:defRPr sz="5400">
                <a:solidFill>
                  <a:schemeClr val="accent2"/>
                </a:solidFill>
              </a:defRPr>
            </a:lvl1pPr>
          </a:lstStyle>
          <a:p>
            <a:r>
              <a:rPr lang="en-US" dirty="0"/>
              <a:t>Section Title</a:t>
            </a:r>
          </a:p>
        </p:txBody>
      </p:sp>
      <p:pic>
        <p:nvPicPr>
          <p:cNvPr id="25" name="Picture 24" descr="A picture containing curtain, furniture&#10;&#10;Description automatically generated">
            <a:extLst>
              <a:ext uri="{FF2B5EF4-FFF2-40B4-BE49-F238E27FC236}">
                <a16:creationId xmlns:a16="http://schemas.microsoft.com/office/drawing/2014/main" id="{5A83985B-2A27-1DDD-63AD-C59A41CA155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90"/>
          <a:stretch/>
        </p:blipFill>
        <p:spPr>
          <a:xfrm>
            <a:off x="7325139" y="2260282"/>
            <a:ext cx="4433629" cy="4605787"/>
          </a:xfrm>
          <a:prstGeom prst="rect">
            <a:avLst/>
          </a:prstGeom>
        </p:spPr>
      </p:pic>
      <p:pic>
        <p:nvPicPr>
          <p:cNvPr id="7" name="Picture 6">
            <a:extLst>
              <a:ext uri="{FF2B5EF4-FFF2-40B4-BE49-F238E27FC236}">
                <a16:creationId xmlns:a16="http://schemas.microsoft.com/office/drawing/2014/main" id="{032F05F1-0474-DE3F-F85E-C3472D12AD6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grpSp>
        <p:nvGrpSpPr>
          <p:cNvPr id="16" name="Group 15">
            <a:extLst>
              <a:ext uri="{FF2B5EF4-FFF2-40B4-BE49-F238E27FC236}">
                <a16:creationId xmlns:a16="http://schemas.microsoft.com/office/drawing/2014/main" id="{09AE8A42-20F5-EF78-46D6-6BA683B6CABB}"/>
              </a:ext>
            </a:extLst>
          </p:cNvPr>
          <p:cNvGrpSpPr/>
          <p:nvPr userDrawn="1"/>
        </p:nvGrpSpPr>
        <p:grpSpPr>
          <a:xfrm>
            <a:off x="8339960" y="-4111"/>
            <a:ext cx="3866526" cy="6881575"/>
            <a:chOff x="8339960" y="-4111"/>
            <a:chExt cx="3866526" cy="6881575"/>
          </a:xfrm>
        </p:grpSpPr>
        <p:sp>
          <p:nvSpPr>
            <p:cNvPr id="19" name="Freeform 18">
              <a:extLst>
                <a:ext uri="{FF2B5EF4-FFF2-40B4-BE49-F238E27FC236}">
                  <a16:creationId xmlns:a16="http://schemas.microsoft.com/office/drawing/2014/main" id="{54BA0196-FABA-703A-64D8-C06E984E3AEE}"/>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a:extLst>
                <a:ext uri="{FF2B5EF4-FFF2-40B4-BE49-F238E27FC236}">
                  <a16:creationId xmlns:a16="http://schemas.microsoft.com/office/drawing/2014/main" id="{6DD54F96-2039-2D66-2045-504486A17230}"/>
                </a:ext>
              </a:extLst>
            </p:cNvPr>
            <p:cNvSpPr/>
            <p:nvPr/>
          </p:nvSpPr>
          <p:spPr>
            <a:xfrm>
              <a:off x="10342470" y="-4111"/>
              <a:ext cx="1861106" cy="179552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D1A2ADE1-113D-8C3A-F50E-871B0123A9E6}"/>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5945D20A-62BF-A90A-811E-63F7D75D73A8}"/>
              </a:ext>
            </a:extLst>
          </p:cNvPr>
          <p:cNvGrpSpPr/>
          <p:nvPr userDrawn="1"/>
        </p:nvGrpSpPr>
        <p:grpSpPr>
          <a:xfrm>
            <a:off x="959785" y="4546746"/>
            <a:ext cx="2467259" cy="1657554"/>
            <a:chOff x="462377" y="4514906"/>
            <a:chExt cx="2141926" cy="1438989"/>
          </a:xfrm>
        </p:grpSpPr>
        <p:sp>
          <p:nvSpPr>
            <p:cNvPr id="29" name="Oval 28">
              <a:extLst>
                <a:ext uri="{FF2B5EF4-FFF2-40B4-BE49-F238E27FC236}">
                  <a16:creationId xmlns:a16="http://schemas.microsoft.com/office/drawing/2014/main" id="{7694D105-DA05-FDE5-1236-11E56228C5FA}"/>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red circle on a black background&#10;&#10;Description automatically generated">
              <a:extLst>
                <a:ext uri="{FF2B5EF4-FFF2-40B4-BE49-F238E27FC236}">
                  <a16:creationId xmlns:a16="http://schemas.microsoft.com/office/drawing/2014/main" id="{F6B5D7E0-66DF-C954-B5C7-DD17F75D2AFA}"/>
                </a:ext>
              </a:extLst>
            </p:cNvPr>
            <p:cNvPicPr>
              <a:picLocks noChangeAspect="1"/>
            </p:cNvPicPr>
            <p:nvPr/>
          </p:nvPicPr>
          <p:blipFill>
            <a:blip r:embed="rId4"/>
            <a:stretch>
              <a:fillRect/>
            </a:stretch>
          </p:blipFill>
          <p:spPr>
            <a:xfrm>
              <a:off x="462377" y="4583595"/>
              <a:ext cx="2141926" cy="1370300"/>
            </a:xfrm>
            <a:prstGeom prst="rect">
              <a:avLst/>
            </a:prstGeom>
          </p:spPr>
        </p:pic>
      </p:grpSp>
      <p:pic>
        <p:nvPicPr>
          <p:cNvPr id="31" name="Picture 30" descr="Logo&#10;&#10;Description automatically generated">
            <a:extLst>
              <a:ext uri="{FF2B5EF4-FFF2-40B4-BE49-F238E27FC236}">
                <a16:creationId xmlns:a16="http://schemas.microsoft.com/office/drawing/2014/main" id="{386C6092-4786-76E9-BCBE-9B05E315AA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749701" y="4625868"/>
            <a:ext cx="1296035" cy="1368028"/>
          </a:xfrm>
          <a:prstGeom prst="rect">
            <a:avLst/>
          </a:prstGeom>
        </p:spPr>
      </p:pic>
      <p:sp>
        <p:nvSpPr>
          <p:cNvPr id="2" name="Slide Number Placeholder 3">
            <a:extLst>
              <a:ext uri="{FF2B5EF4-FFF2-40B4-BE49-F238E27FC236}">
                <a16:creationId xmlns:a16="http://schemas.microsoft.com/office/drawing/2014/main" id="{368B87C2-F7C1-4939-F811-0ED665FB11EF}"/>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263855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1">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7C2B866-CD01-2B36-E42D-E2594C303546}"/>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415E47EE-BEF5-8969-80C4-1C974F47A7CE}"/>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22745A9-B4A6-7EEB-C39D-398F16934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grpSp>
        <p:nvGrpSpPr>
          <p:cNvPr id="7" name="Group 6">
            <a:extLst>
              <a:ext uri="{FF2B5EF4-FFF2-40B4-BE49-F238E27FC236}">
                <a16:creationId xmlns:a16="http://schemas.microsoft.com/office/drawing/2014/main" id="{D26CC7A8-3142-157F-687B-356BA7A3021A}"/>
              </a:ext>
            </a:extLst>
          </p:cNvPr>
          <p:cNvGrpSpPr/>
          <p:nvPr userDrawn="1"/>
        </p:nvGrpSpPr>
        <p:grpSpPr>
          <a:xfrm>
            <a:off x="10597044" y="6079524"/>
            <a:ext cx="1301854" cy="698060"/>
            <a:chOff x="10438424" y="6079524"/>
            <a:chExt cx="1301854" cy="698060"/>
          </a:xfrm>
        </p:grpSpPr>
        <p:sp>
          <p:nvSpPr>
            <p:cNvPr id="8" name="Oval 7">
              <a:extLst>
                <a:ext uri="{FF2B5EF4-FFF2-40B4-BE49-F238E27FC236}">
                  <a16:creationId xmlns:a16="http://schemas.microsoft.com/office/drawing/2014/main" id="{5516722E-9D6F-FC8A-9245-32A9BE052F9F}"/>
                </a:ext>
              </a:extLst>
            </p:cNvPr>
            <p:cNvSpPr/>
            <p:nvPr/>
          </p:nvSpPr>
          <p:spPr>
            <a:xfrm>
              <a:off x="10725665" y="6079524"/>
              <a:ext cx="698060" cy="69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with medium confidence">
              <a:extLst>
                <a:ext uri="{FF2B5EF4-FFF2-40B4-BE49-F238E27FC236}">
                  <a16:creationId xmlns:a16="http://schemas.microsoft.com/office/drawing/2014/main" id="{7E93B8D8-9E56-62EC-44F8-A264FA27F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8424" y="6097317"/>
              <a:ext cx="1301854" cy="660539"/>
            </a:xfrm>
            <a:prstGeom prst="rect">
              <a:avLst/>
            </a:prstGeom>
          </p:spPr>
        </p:pic>
      </p:gr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438912" y="426614"/>
            <a:ext cx="11338559" cy="726252"/>
          </a:xfrm>
        </p:spPr>
        <p:txBody>
          <a:bodyPr>
            <a:noAutofit/>
          </a:bodyPr>
          <a:lstStyle>
            <a:lvl1pPr>
              <a:defRPr sz="3200">
                <a:solidFill>
                  <a:schemeClr val="tx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824274B-8993-5C11-A137-78AB2551F9A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30008" b="25766"/>
          <a:stretch/>
        </p:blipFill>
        <p:spPr bwMode="auto">
          <a:xfrm rot="10800000">
            <a:off x="10941639" y="2894"/>
            <a:ext cx="1244498" cy="8759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B5265835-D10F-99AF-BCF0-05BC25C75797}"/>
              </a:ext>
            </a:extLst>
          </p:cNvPr>
          <p:cNvSpPr txBox="1">
            <a:spLocks/>
          </p:cNvSpPr>
          <p:nvPr userDrawn="1"/>
        </p:nvSpPr>
        <p:spPr>
          <a:xfrm>
            <a:off x="11659838" y="6629400"/>
            <a:ext cx="532161" cy="2180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671596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62F6A02C-17BB-D268-8428-AF945667339F}"/>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Picture 30">
            <a:extLst>
              <a:ext uri="{FF2B5EF4-FFF2-40B4-BE49-F238E27FC236}">
                <a16:creationId xmlns:a16="http://schemas.microsoft.com/office/drawing/2014/main" id="{05CD7673-6B13-C4FC-53D7-F052A01290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32" name="TextBox 31">
            <a:extLst>
              <a:ext uri="{FF2B5EF4-FFF2-40B4-BE49-F238E27FC236}">
                <a16:creationId xmlns:a16="http://schemas.microsoft.com/office/drawing/2014/main" id="{31A50F25-89AB-1AFA-5E51-AA9BFE19D722}"/>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33" name="Rectangle 32">
            <a:extLst>
              <a:ext uri="{FF2B5EF4-FFF2-40B4-BE49-F238E27FC236}">
                <a16:creationId xmlns:a16="http://schemas.microsoft.com/office/drawing/2014/main" id="{123742F2-C01E-DEC2-BB63-F511460BA7EB}"/>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FE3CA718-3B58-FE4A-AFD1-C1071FEFA8AB}"/>
              </a:ext>
            </a:extLst>
          </p:cNvPr>
          <p:cNvSpPr>
            <a:spLocks noGrp="1"/>
          </p:cNvSpPr>
          <p:nvPr>
            <p:ph type="title"/>
          </p:nvPr>
        </p:nvSpPr>
        <p:spPr>
          <a:xfrm>
            <a:off x="1099062" y="809362"/>
            <a:ext cx="7115648" cy="2619638"/>
          </a:xfrm>
        </p:spPr>
        <p:txBody>
          <a:bodyPr anchor="t">
            <a:noAutofit/>
          </a:bodyPr>
          <a:lstStyle>
            <a:lvl1pPr>
              <a:lnSpc>
                <a:spcPts val="5680"/>
              </a:lnSpc>
              <a:defRPr sz="5400">
                <a:solidFill>
                  <a:schemeClr val="accent2"/>
                </a:solidFill>
              </a:defRPr>
            </a:lvl1pPr>
          </a:lstStyle>
          <a:p>
            <a:r>
              <a:rPr lang="en-US" dirty="0"/>
              <a:t>Click to edit Master title style</a:t>
            </a:r>
          </a:p>
        </p:txBody>
      </p:sp>
      <p:sp>
        <p:nvSpPr>
          <p:cNvPr id="22" name="Text Placeholder 14">
            <a:extLst>
              <a:ext uri="{FF2B5EF4-FFF2-40B4-BE49-F238E27FC236}">
                <a16:creationId xmlns:a16="http://schemas.microsoft.com/office/drawing/2014/main" id="{C830B043-9FB2-804C-9678-B0D866ED480D}"/>
              </a:ext>
            </a:extLst>
          </p:cNvPr>
          <p:cNvSpPr>
            <a:spLocks noGrp="1"/>
          </p:cNvSpPr>
          <p:nvPr>
            <p:ph type="body" sz="quarter" idx="16"/>
          </p:nvPr>
        </p:nvSpPr>
        <p:spPr>
          <a:xfrm>
            <a:off x="1099062" y="3583543"/>
            <a:ext cx="4748368" cy="395430"/>
          </a:xfrm>
          <a:prstGeom prst="rect">
            <a:avLst/>
          </a:prstGeom>
        </p:spPr>
        <p:txBody>
          <a:bodyPr anchor="t">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grpSp>
        <p:nvGrpSpPr>
          <p:cNvPr id="17" name="Group 16">
            <a:extLst>
              <a:ext uri="{FF2B5EF4-FFF2-40B4-BE49-F238E27FC236}">
                <a16:creationId xmlns:a16="http://schemas.microsoft.com/office/drawing/2014/main" id="{C9C65D31-B881-3E2A-106B-17C7CB388962}"/>
              </a:ext>
            </a:extLst>
          </p:cNvPr>
          <p:cNvGrpSpPr/>
          <p:nvPr userDrawn="1"/>
        </p:nvGrpSpPr>
        <p:grpSpPr>
          <a:xfrm>
            <a:off x="959785" y="4546746"/>
            <a:ext cx="2467259" cy="1657554"/>
            <a:chOff x="462377" y="4514906"/>
            <a:chExt cx="2141926" cy="1438989"/>
          </a:xfrm>
        </p:grpSpPr>
        <p:sp>
          <p:nvSpPr>
            <p:cNvPr id="18" name="Oval 17">
              <a:extLst>
                <a:ext uri="{FF2B5EF4-FFF2-40B4-BE49-F238E27FC236}">
                  <a16:creationId xmlns:a16="http://schemas.microsoft.com/office/drawing/2014/main" id="{D832808D-298A-041F-A5C4-4F7E97AC42B6}"/>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red circle on a black background&#10;&#10;Description automatically generated">
              <a:extLst>
                <a:ext uri="{FF2B5EF4-FFF2-40B4-BE49-F238E27FC236}">
                  <a16:creationId xmlns:a16="http://schemas.microsoft.com/office/drawing/2014/main" id="{27BDC881-F09C-05C6-C726-1B24B0057C63}"/>
                </a:ext>
              </a:extLst>
            </p:cNvPr>
            <p:cNvPicPr>
              <a:picLocks noChangeAspect="1"/>
            </p:cNvPicPr>
            <p:nvPr/>
          </p:nvPicPr>
          <p:blipFill>
            <a:blip r:embed="rId3"/>
            <a:stretch>
              <a:fillRect/>
            </a:stretch>
          </p:blipFill>
          <p:spPr>
            <a:xfrm>
              <a:off x="462377" y="4583595"/>
              <a:ext cx="2141926" cy="1370300"/>
            </a:xfrm>
            <a:prstGeom prst="rect">
              <a:avLst/>
            </a:prstGeom>
          </p:spPr>
        </p:pic>
      </p:grpSp>
      <p:pic>
        <p:nvPicPr>
          <p:cNvPr id="27" name="Picture 26" descr="Logo&#10;&#10;Description automatically generated">
            <a:extLst>
              <a:ext uri="{FF2B5EF4-FFF2-40B4-BE49-F238E27FC236}">
                <a16:creationId xmlns:a16="http://schemas.microsoft.com/office/drawing/2014/main" id="{B899738C-0CAE-5E64-9F6C-DE822D69C2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9701" y="4625868"/>
            <a:ext cx="1296035" cy="1368028"/>
          </a:xfrm>
          <a:prstGeom prst="rect">
            <a:avLst/>
          </a:prstGeom>
        </p:spPr>
      </p:pic>
    </p:spTree>
    <p:extLst>
      <p:ext uri="{BB962C8B-B14F-4D97-AF65-F5344CB8AC3E}">
        <p14:creationId xmlns:p14="http://schemas.microsoft.com/office/powerpoint/2010/main" val="3512862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5872AAD-21B4-4209-5438-6C731D3B436F}"/>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032F05F1-0474-DE3F-F85E-C3472D12AD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8" name="TextBox 7">
            <a:extLst>
              <a:ext uri="{FF2B5EF4-FFF2-40B4-BE49-F238E27FC236}">
                <a16:creationId xmlns:a16="http://schemas.microsoft.com/office/drawing/2014/main" id="{B1B4473C-FB80-E62E-8ED7-A79C5BD5B030}"/>
              </a:ext>
            </a:extLst>
          </p:cNvPr>
          <p:cNvSpPr txBox="1"/>
          <p:nvPr userDrawn="1"/>
        </p:nvSpPr>
        <p:spPr>
          <a:xfrm>
            <a:off x="293102"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999287"/>
            <a:ext cx="7115648" cy="2619638"/>
          </a:xfrm>
        </p:spPr>
        <p:txBody>
          <a:bodyPr anchor="t">
            <a:noAutofit/>
          </a:bodyPr>
          <a:lstStyle>
            <a:lvl1pPr>
              <a:lnSpc>
                <a:spcPts val="5680"/>
              </a:lnSpc>
              <a:defRPr sz="5400">
                <a:solidFill>
                  <a:schemeClr val="accent2"/>
                </a:solidFill>
              </a:defRPr>
            </a:lvl1pPr>
          </a:lstStyle>
          <a:p>
            <a:r>
              <a:rPr lang="en-US" dirty="0"/>
              <a:t>Section Title</a:t>
            </a:r>
          </a:p>
        </p:txBody>
      </p:sp>
      <p:grpSp>
        <p:nvGrpSpPr>
          <p:cNvPr id="10" name="Group 9">
            <a:extLst>
              <a:ext uri="{FF2B5EF4-FFF2-40B4-BE49-F238E27FC236}">
                <a16:creationId xmlns:a16="http://schemas.microsoft.com/office/drawing/2014/main" id="{623BD3AF-C687-C657-57A0-DD89A6752553}"/>
              </a:ext>
            </a:extLst>
          </p:cNvPr>
          <p:cNvGrpSpPr/>
          <p:nvPr userDrawn="1"/>
        </p:nvGrpSpPr>
        <p:grpSpPr>
          <a:xfrm>
            <a:off x="959785" y="4546746"/>
            <a:ext cx="2467259" cy="1657554"/>
            <a:chOff x="462377" y="4514906"/>
            <a:chExt cx="2141926" cy="1438989"/>
          </a:xfrm>
        </p:grpSpPr>
        <p:sp>
          <p:nvSpPr>
            <p:cNvPr id="11" name="Oval 10">
              <a:extLst>
                <a:ext uri="{FF2B5EF4-FFF2-40B4-BE49-F238E27FC236}">
                  <a16:creationId xmlns:a16="http://schemas.microsoft.com/office/drawing/2014/main" id="{BE6E1CB5-87E5-3359-48F1-4BB95251160F}"/>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red circle on a black background&#10;&#10;Description automatically generated">
              <a:extLst>
                <a:ext uri="{FF2B5EF4-FFF2-40B4-BE49-F238E27FC236}">
                  <a16:creationId xmlns:a16="http://schemas.microsoft.com/office/drawing/2014/main" id="{DC6F06BD-CCE1-7D92-52C2-814EEB7A386C}"/>
                </a:ext>
              </a:extLst>
            </p:cNvPr>
            <p:cNvPicPr>
              <a:picLocks noChangeAspect="1"/>
            </p:cNvPicPr>
            <p:nvPr/>
          </p:nvPicPr>
          <p:blipFill>
            <a:blip r:embed="rId3"/>
            <a:stretch>
              <a:fillRect/>
            </a:stretch>
          </p:blipFill>
          <p:spPr>
            <a:xfrm>
              <a:off x="462377" y="4583595"/>
              <a:ext cx="2141926" cy="1370300"/>
            </a:xfrm>
            <a:prstGeom prst="rect">
              <a:avLst/>
            </a:prstGeom>
          </p:spPr>
        </p:pic>
      </p:grpSp>
      <p:pic>
        <p:nvPicPr>
          <p:cNvPr id="15" name="Picture 14" descr="Logo&#10;&#10;Description automatically generated">
            <a:extLst>
              <a:ext uri="{FF2B5EF4-FFF2-40B4-BE49-F238E27FC236}">
                <a16:creationId xmlns:a16="http://schemas.microsoft.com/office/drawing/2014/main" id="{89F7A574-2A57-3048-B793-1C28A74DC73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9701" y="4625868"/>
            <a:ext cx="1296035" cy="1368028"/>
          </a:xfrm>
          <a:prstGeom prst="rect">
            <a:avLst/>
          </a:prstGeom>
        </p:spPr>
      </p:pic>
      <p:sp>
        <p:nvSpPr>
          <p:cNvPr id="6" name="Rectangle 5">
            <a:extLst>
              <a:ext uri="{FF2B5EF4-FFF2-40B4-BE49-F238E27FC236}">
                <a16:creationId xmlns:a16="http://schemas.microsoft.com/office/drawing/2014/main" id="{1C0B36FA-4647-5394-EFC0-3DB02F7DC191}"/>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13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ustom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04DB9-C92B-2147-95BB-6025A5049EAE}"/>
              </a:ext>
            </a:extLst>
          </p:cNvPr>
          <p:cNvSpPr/>
          <p:nvPr userDrawn="1"/>
        </p:nvSpPr>
        <p:spPr>
          <a:xfrm>
            <a:off x="-7144" y="-16899"/>
            <a:ext cx="12207780" cy="6894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2" name="Picture Placeholder 7">
            <a:extLst>
              <a:ext uri="{FF2B5EF4-FFF2-40B4-BE49-F238E27FC236}">
                <a16:creationId xmlns:a16="http://schemas.microsoft.com/office/drawing/2014/main" id="{07C97691-301A-754D-8433-A7606D7680E2}"/>
              </a:ext>
            </a:extLst>
          </p:cNvPr>
          <p:cNvSpPr>
            <a:spLocks noGrp="1"/>
          </p:cNvSpPr>
          <p:nvPr>
            <p:ph type="pic" sz="quarter" idx="19"/>
          </p:nvPr>
        </p:nvSpPr>
        <p:spPr>
          <a:xfrm>
            <a:off x="8098650" y="-11576"/>
            <a:ext cx="4093349" cy="3442226"/>
          </a:xfrm>
          <a:ln>
            <a:solidFill>
              <a:schemeClr val="bg1"/>
            </a:solidFill>
          </a:ln>
        </p:spPr>
        <p:txBody>
          <a:bodyPr>
            <a:noAutofit/>
          </a:bodyPr>
          <a:lstStyle>
            <a:lvl1pPr marL="0" indent="0">
              <a:buNone/>
              <a:defRPr sz="1200"/>
            </a:lvl1pPr>
          </a:lstStyle>
          <a:p>
            <a:r>
              <a:rPr lang="en-US" dirty="0"/>
              <a:t>Click icon to add picture</a:t>
            </a:r>
          </a:p>
        </p:txBody>
      </p:sp>
      <p:sp>
        <p:nvSpPr>
          <p:cNvPr id="33" name="Picture Placeholder 7">
            <a:extLst>
              <a:ext uri="{FF2B5EF4-FFF2-40B4-BE49-F238E27FC236}">
                <a16:creationId xmlns:a16="http://schemas.microsoft.com/office/drawing/2014/main" id="{EDB9EF28-CFA9-2641-A1B5-3BF143E256D2}"/>
              </a:ext>
            </a:extLst>
          </p:cNvPr>
          <p:cNvSpPr>
            <a:spLocks noGrp="1"/>
          </p:cNvSpPr>
          <p:nvPr>
            <p:ph type="pic" sz="quarter" idx="20"/>
          </p:nvPr>
        </p:nvSpPr>
        <p:spPr>
          <a:xfrm>
            <a:off x="8098650" y="3434302"/>
            <a:ext cx="4093349" cy="3437896"/>
          </a:xfrm>
          <a:ln>
            <a:solidFill>
              <a:schemeClr val="bg1"/>
            </a:solidFill>
          </a:ln>
        </p:spPr>
        <p:txBody>
          <a:bodyPr>
            <a:noAutofit/>
          </a:bodyPr>
          <a:lstStyle>
            <a:lvl1pPr marL="0" indent="0">
              <a:buNone/>
              <a:defRPr sz="1200"/>
            </a:lvl1pPr>
          </a:lstStyle>
          <a:p>
            <a:r>
              <a:rPr lang="en-US" dirty="0"/>
              <a:t>Click icon to add picture</a:t>
            </a:r>
          </a:p>
        </p:txBody>
      </p:sp>
      <p:sp>
        <p:nvSpPr>
          <p:cNvPr id="6" name="TextBox 5">
            <a:extLst>
              <a:ext uri="{FF2B5EF4-FFF2-40B4-BE49-F238E27FC236}">
                <a16:creationId xmlns:a16="http://schemas.microsoft.com/office/drawing/2014/main" id="{DA364E0B-57C4-2A4D-A76A-57B2396FA7F8}"/>
              </a:ext>
            </a:extLst>
          </p:cNvPr>
          <p:cNvSpPr txBox="1"/>
          <p:nvPr userDrawn="1"/>
        </p:nvSpPr>
        <p:spPr>
          <a:xfrm>
            <a:off x="340169" y="6355453"/>
            <a:ext cx="7543800" cy="9233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60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5" name="Group 4">
            <a:extLst>
              <a:ext uri="{FF2B5EF4-FFF2-40B4-BE49-F238E27FC236}">
                <a16:creationId xmlns:a16="http://schemas.microsoft.com/office/drawing/2014/main" id="{A6A266E3-CC96-5645-85F5-39C16C2C105E}"/>
              </a:ext>
            </a:extLst>
          </p:cNvPr>
          <p:cNvGrpSpPr/>
          <p:nvPr userDrawn="1"/>
        </p:nvGrpSpPr>
        <p:grpSpPr>
          <a:xfrm>
            <a:off x="-1" y="6512535"/>
            <a:ext cx="8106236" cy="370187"/>
            <a:chOff x="-1" y="6502085"/>
            <a:chExt cx="8106236" cy="370187"/>
          </a:xfrm>
        </p:grpSpPr>
        <p:pic>
          <p:nvPicPr>
            <p:cNvPr id="22" name="Picture 21" descr="Background pattern&#10;&#10;Description automatically generated">
              <a:extLst>
                <a:ext uri="{FF2B5EF4-FFF2-40B4-BE49-F238E27FC236}">
                  <a16:creationId xmlns:a16="http://schemas.microsoft.com/office/drawing/2014/main" id="{28B2AF0C-3B14-EF49-A043-6CF5E7B89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3" name="Picture 22" descr="Background pattern&#10;&#10;Description automatically generated">
              <a:extLst>
                <a:ext uri="{FF2B5EF4-FFF2-40B4-BE49-F238E27FC236}">
                  <a16:creationId xmlns:a16="http://schemas.microsoft.com/office/drawing/2014/main" id="{668A8490-3148-6540-9FC3-C1728AB8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5" y="6502085"/>
              <a:ext cx="810670" cy="370187"/>
            </a:xfrm>
            <a:prstGeom prst="rect">
              <a:avLst/>
            </a:prstGeom>
          </p:spPr>
        </p:pic>
      </p:grpSp>
      <p:cxnSp>
        <p:nvCxnSpPr>
          <p:cNvPr id="28" name="Straight Connector 27">
            <a:extLst>
              <a:ext uri="{FF2B5EF4-FFF2-40B4-BE49-F238E27FC236}">
                <a16:creationId xmlns:a16="http://schemas.microsoft.com/office/drawing/2014/main" id="{BD94A221-4611-8440-B6E0-4EC8393A559D}"/>
              </a:ext>
            </a:extLst>
          </p:cNvPr>
          <p:cNvCxnSpPr>
            <a:cxnSpLocks/>
          </p:cNvCxnSpPr>
          <p:nvPr userDrawn="1"/>
        </p:nvCxnSpPr>
        <p:spPr>
          <a:xfrm>
            <a:off x="8098651" y="-16899"/>
            <a:ext cx="0" cy="689804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177FB6-E3D2-A64F-9A71-17FD373A2DEC}"/>
              </a:ext>
            </a:extLst>
          </p:cNvPr>
          <p:cNvCxnSpPr>
            <a:cxnSpLocks/>
          </p:cNvCxnSpPr>
          <p:nvPr userDrawn="1"/>
        </p:nvCxnSpPr>
        <p:spPr>
          <a:xfrm flipH="1">
            <a:off x="8091068" y="3429000"/>
            <a:ext cx="410956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FB297A4A-6FBB-D844-BB66-2C26FA201445}"/>
              </a:ext>
            </a:extLst>
          </p:cNvPr>
          <p:cNvSpPr>
            <a:spLocks noGrp="1"/>
          </p:cNvSpPr>
          <p:nvPr>
            <p:ph type="title"/>
          </p:nvPr>
        </p:nvSpPr>
        <p:spPr>
          <a:xfrm>
            <a:off x="292042" y="2480827"/>
            <a:ext cx="7470197" cy="2619638"/>
          </a:xfrm>
        </p:spPr>
        <p:txBody>
          <a:bodyPr anchor="b">
            <a:noAutofit/>
          </a:bodyPr>
          <a:lstStyle>
            <a:lvl1pPr>
              <a:lnSpc>
                <a:spcPct val="100000"/>
              </a:lnSpc>
              <a:defRPr sz="4400">
                <a:solidFill>
                  <a:schemeClr val="bg1"/>
                </a:solidFill>
              </a:defRPr>
            </a:lvl1pPr>
          </a:lstStyle>
          <a:p>
            <a:r>
              <a:rPr lang="en-US"/>
              <a:t>Click to edit Master title style</a:t>
            </a:r>
            <a:endParaRPr lang="en-US" dirty="0"/>
          </a:p>
        </p:txBody>
      </p:sp>
      <p:cxnSp>
        <p:nvCxnSpPr>
          <p:cNvPr id="26" name="Straight Connector 25">
            <a:extLst>
              <a:ext uri="{FF2B5EF4-FFF2-40B4-BE49-F238E27FC236}">
                <a16:creationId xmlns:a16="http://schemas.microsoft.com/office/drawing/2014/main" id="{12839B09-1701-DA44-9448-A75A292D9619}"/>
              </a:ext>
            </a:extLst>
          </p:cNvPr>
          <p:cNvCxnSpPr>
            <a:cxnSpLocks/>
          </p:cNvCxnSpPr>
          <p:nvPr userDrawn="1"/>
        </p:nvCxnSpPr>
        <p:spPr>
          <a:xfrm>
            <a:off x="390971" y="5280330"/>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sp>
        <p:nvSpPr>
          <p:cNvPr id="27" name="Text Placeholder 14">
            <a:extLst>
              <a:ext uri="{FF2B5EF4-FFF2-40B4-BE49-F238E27FC236}">
                <a16:creationId xmlns:a16="http://schemas.microsoft.com/office/drawing/2014/main" id="{05CF01F3-3E1C-4F4C-A915-1DA7BC8791FD}"/>
              </a:ext>
            </a:extLst>
          </p:cNvPr>
          <p:cNvSpPr>
            <a:spLocks noGrp="1"/>
          </p:cNvSpPr>
          <p:nvPr>
            <p:ph type="body" sz="quarter" idx="15"/>
          </p:nvPr>
        </p:nvSpPr>
        <p:spPr>
          <a:xfrm>
            <a:off x="292042" y="5466676"/>
            <a:ext cx="3014663"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pic>
        <p:nvPicPr>
          <p:cNvPr id="31" name="Picture 30" descr="A picture containing silhouette&#10;&#10;Description automatically generated">
            <a:extLst>
              <a:ext uri="{FF2B5EF4-FFF2-40B4-BE49-F238E27FC236}">
                <a16:creationId xmlns:a16="http://schemas.microsoft.com/office/drawing/2014/main" id="{976F9FF7-00F5-564C-8B15-A55C43EE7F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29895" y="-16899"/>
            <a:ext cx="2948736" cy="2619638"/>
          </a:xfrm>
          <a:prstGeom prst="rect">
            <a:avLst/>
          </a:prstGeom>
        </p:spPr>
      </p:pic>
      <p:grpSp>
        <p:nvGrpSpPr>
          <p:cNvPr id="40" name="Group 39">
            <a:extLst>
              <a:ext uri="{FF2B5EF4-FFF2-40B4-BE49-F238E27FC236}">
                <a16:creationId xmlns:a16="http://schemas.microsoft.com/office/drawing/2014/main" id="{B648B562-CB16-644B-B930-436A64B0FACE}"/>
              </a:ext>
            </a:extLst>
          </p:cNvPr>
          <p:cNvGrpSpPr/>
          <p:nvPr userDrawn="1"/>
        </p:nvGrpSpPr>
        <p:grpSpPr>
          <a:xfrm>
            <a:off x="576371" y="459806"/>
            <a:ext cx="2577175" cy="1698274"/>
            <a:chOff x="940396" y="4573691"/>
            <a:chExt cx="2542370" cy="1675338"/>
          </a:xfrm>
        </p:grpSpPr>
        <p:pic>
          <p:nvPicPr>
            <p:cNvPr id="41" name="Picture 40" descr="Logo&#10;&#10;Description automatically generated">
              <a:extLst>
                <a:ext uri="{FF2B5EF4-FFF2-40B4-BE49-F238E27FC236}">
                  <a16:creationId xmlns:a16="http://schemas.microsoft.com/office/drawing/2014/main" id="{2ECB5558-3213-BE4B-982B-0768D7381AA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42" name="Picture 41" descr="Logo, icon, company name&#10;&#10;Description automatically generated">
              <a:extLst>
                <a:ext uri="{FF2B5EF4-FFF2-40B4-BE49-F238E27FC236}">
                  <a16:creationId xmlns:a16="http://schemas.microsoft.com/office/drawing/2014/main" id="{0263C90A-0E2D-1549-A48A-59394F352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Tree>
    <p:extLst>
      <p:ext uri="{BB962C8B-B14F-4D97-AF65-F5344CB8AC3E}">
        <p14:creationId xmlns:p14="http://schemas.microsoft.com/office/powerpoint/2010/main" val="222273188"/>
      </p:ext>
    </p:extLst>
  </p:cSld>
  <p:clrMapOvr>
    <a:masterClrMapping/>
  </p:clrMapOvr>
  <p:extLst>
    <p:ext uri="{DCECCB84-F9BA-43D5-87BE-67443E8EF086}">
      <p15:sldGuideLst xmlns:p15="http://schemas.microsoft.com/office/powerpoint/2012/main">
        <p15:guide id="1" orient="horz">
          <p15:clr>
            <a:srgbClr val="FBAE40"/>
          </p15:clr>
        </p15:guide>
        <p15:guide id="2" pos="5088">
          <p15:clr>
            <a:srgbClr val="FBAE40"/>
          </p15:clr>
        </p15:guide>
        <p15:guide id="3"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9731A23C-617A-F0B8-024D-34E84D578B14}"/>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3" name="Group 2">
            <a:extLst>
              <a:ext uri="{FF2B5EF4-FFF2-40B4-BE49-F238E27FC236}">
                <a16:creationId xmlns:a16="http://schemas.microsoft.com/office/drawing/2014/main" id="{2BC7AAEC-6C42-0A15-281F-E3CA33BD61E1}"/>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9016812F-9299-679D-BCBC-10F3E9A7E212}"/>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E89019A0-6507-88A4-99B9-CAD7112C0555}"/>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100AC274-D996-C9B1-15BD-424087DD8AF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7" name="TextBox 6">
            <a:extLst>
              <a:ext uri="{FF2B5EF4-FFF2-40B4-BE49-F238E27FC236}">
                <a16:creationId xmlns:a16="http://schemas.microsoft.com/office/drawing/2014/main" id="{E6E0C526-3D5C-D8AA-1D36-6049B577408A}"/>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8" name="Freeform 7">
            <a:extLst>
              <a:ext uri="{FF2B5EF4-FFF2-40B4-BE49-F238E27FC236}">
                <a16:creationId xmlns:a16="http://schemas.microsoft.com/office/drawing/2014/main" id="{0A9C1C60-E4FF-3284-71A4-F1C3091C4BE4}"/>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Tree>
    <p:extLst>
      <p:ext uri="{BB962C8B-B14F-4D97-AF65-F5344CB8AC3E}">
        <p14:creationId xmlns:p14="http://schemas.microsoft.com/office/powerpoint/2010/main" val="1490515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3518DD2E-C949-FDFE-4715-0ACC2F92EDC1}"/>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3" name="Group 2">
            <a:extLst>
              <a:ext uri="{FF2B5EF4-FFF2-40B4-BE49-F238E27FC236}">
                <a16:creationId xmlns:a16="http://schemas.microsoft.com/office/drawing/2014/main" id="{4A34326F-2D1F-1D8B-EE8A-C97C6515E147}"/>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2DDBBCE5-085F-9F76-38BF-28A58F065100}"/>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C6E18A8E-0F20-1E52-C63C-C72D2D37414D}"/>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5">
            <a:extLst>
              <a:ext uri="{FF2B5EF4-FFF2-40B4-BE49-F238E27FC236}">
                <a16:creationId xmlns:a16="http://schemas.microsoft.com/office/drawing/2014/main" id="{2D20A02A-5AEC-DB97-3183-3F9033D9F7CF}"/>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809362"/>
            <a:ext cx="7115648" cy="2619638"/>
          </a:xfrm>
        </p:spPr>
        <p:txBody>
          <a:bodyPr anchor="t">
            <a:noAutofit/>
          </a:bodyPr>
          <a:lstStyle>
            <a:lvl1pPr>
              <a:lnSpc>
                <a:spcPts val="5680"/>
              </a:lnSpc>
              <a:defRPr sz="5400">
                <a:solidFill>
                  <a:schemeClr val="bg1"/>
                </a:solidFill>
              </a:defRPr>
            </a:lvl1pPr>
          </a:lstStyle>
          <a:p>
            <a:r>
              <a:rPr lang="en-US" dirty="0"/>
              <a:t>Section Title</a:t>
            </a: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pic>
        <p:nvPicPr>
          <p:cNvPr id="18" name="Picture 17">
            <a:extLst>
              <a:ext uri="{FF2B5EF4-FFF2-40B4-BE49-F238E27FC236}">
                <a16:creationId xmlns:a16="http://schemas.microsoft.com/office/drawing/2014/main" id="{696C6211-4026-E1FF-4A42-6DE2D55C893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
        <p:nvSpPr>
          <p:cNvPr id="39" name="TextBox 38">
            <a:extLst>
              <a:ext uri="{FF2B5EF4-FFF2-40B4-BE49-F238E27FC236}">
                <a16:creationId xmlns:a16="http://schemas.microsoft.com/office/drawing/2014/main" id="{1A1D8392-AC64-E3A8-CA7A-2328E17E86F4}"/>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7" name="Slide Number Placeholder 3">
            <a:extLst>
              <a:ext uri="{FF2B5EF4-FFF2-40B4-BE49-F238E27FC236}">
                <a16:creationId xmlns:a16="http://schemas.microsoft.com/office/drawing/2014/main" id="{458AC630-B0E2-C476-F501-C9ED3B3357F2}"/>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157251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E3635E0E-21F8-56ED-8D33-98AD58A108BF}"/>
              </a:ext>
            </a:extLst>
          </p:cNvPr>
          <p:cNvPicPr>
            <a:picLocks noChangeAspect="1"/>
          </p:cNvPicPr>
          <p:nvPr userDrawn="1"/>
        </p:nvPicPr>
        <p:blipFill>
          <a:blip r:embed="rId2"/>
          <a:stretch>
            <a:fillRect/>
          </a:stretch>
        </p:blipFill>
        <p:spPr>
          <a:xfrm>
            <a:off x="268948" y="223521"/>
            <a:ext cx="11679212" cy="6408532"/>
          </a:xfrm>
          <a:prstGeom prst="rect">
            <a:avLst/>
          </a:prstGeom>
        </p:spPr>
      </p:pic>
      <p:pic>
        <p:nvPicPr>
          <p:cNvPr id="40" name="Picture 39" descr="A picture containing curtain, furniture&#10;&#10;Description automatically generated">
            <a:extLst>
              <a:ext uri="{FF2B5EF4-FFF2-40B4-BE49-F238E27FC236}">
                <a16:creationId xmlns:a16="http://schemas.microsoft.com/office/drawing/2014/main" id="{EC6F8BDD-139A-7406-9CD4-9741406E03B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32490"/>
          <a:stretch/>
        </p:blipFill>
        <p:spPr>
          <a:xfrm>
            <a:off x="7325139" y="2260282"/>
            <a:ext cx="4433629" cy="4605787"/>
          </a:xfrm>
          <a:prstGeom prst="rect">
            <a:avLst/>
          </a:prstGeom>
        </p:spPr>
      </p:pic>
      <p:grpSp>
        <p:nvGrpSpPr>
          <p:cNvPr id="3" name="Group 2">
            <a:extLst>
              <a:ext uri="{FF2B5EF4-FFF2-40B4-BE49-F238E27FC236}">
                <a16:creationId xmlns:a16="http://schemas.microsoft.com/office/drawing/2014/main" id="{6AB286E4-4ABC-C1D3-E4DF-417D4485A455}"/>
              </a:ext>
            </a:extLst>
          </p:cNvPr>
          <p:cNvGrpSpPr/>
          <p:nvPr userDrawn="1"/>
        </p:nvGrpSpPr>
        <p:grpSpPr>
          <a:xfrm>
            <a:off x="8339960" y="-1630"/>
            <a:ext cx="3866526" cy="6879094"/>
            <a:chOff x="8339960" y="-1630"/>
            <a:chExt cx="3866526" cy="6879094"/>
          </a:xfrm>
        </p:grpSpPr>
        <p:sp>
          <p:nvSpPr>
            <p:cNvPr id="4" name="Freeform 3">
              <a:extLst>
                <a:ext uri="{FF2B5EF4-FFF2-40B4-BE49-F238E27FC236}">
                  <a16:creationId xmlns:a16="http://schemas.microsoft.com/office/drawing/2014/main" id="{D6A19A2D-6B35-70F8-C8E8-D70034812A95}"/>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2F81A142-D211-C1C5-9354-9049D9EF1394}"/>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reeform 5">
            <a:extLst>
              <a:ext uri="{FF2B5EF4-FFF2-40B4-BE49-F238E27FC236}">
                <a16:creationId xmlns:a16="http://schemas.microsoft.com/office/drawing/2014/main" id="{D06A01BE-5CD2-CBEE-A374-B050983008D2}"/>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4DB6B91-9EF6-74B7-76DC-819596B0708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8" name="TextBox 7">
            <a:extLst>
              <a:ext uri="{FF2B5EF4-FFF2-40B4-BE49-F238E27FC236}">
                <a16:creationId xmlns:a16="http://schemas.microsoft.com/office/drawing/2014/main" id="{72E39BEF-11E6-0C5A-0027-DF4143054578}"/>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9" name="Title 1">
            <a:extLst>
              <a:ext uri="{FF2B5EF4-FFF2-40B4-BE49-F238E27FC236}">
                <a16:creationId xmlns:a16="http://schemas.microsoft.com/office/drawing/2014/main" id="{8F7C7993-930E-0685-D4C2-00C3C7824CD1}"/>
              </a:ext>
            </a:extLst>
          </p:cNvPr>
          <p:cNvSpPr>
            <a:spLocks noGrp="1"/>
          </p:cNvSpPr>
          <p:nvPr>
            <p:ph type="title" hasCustomPrompt="1"/>
          </p:nvPr>
        </p:nvSpPr>
        <p:spPr>
          <a:xfrm>
            <a:off x="1044849" y="809362"/>
            <a:ext cx="7115648" cy="2619638"/>
          </a:xfrm>
        </p:spPr>
        <p:txBody>
          <a:bodyPr anchor="t">
            <a:noAutofit/>
          </a:bodyPr>
          <a:lstStyle>
            <a:lvl1pPr>
              <a:lnSpc>
                <a:spcPts val="5680"/>
              </a:lnSpc>
              <a:defRPr sz="5400">
                <a:solidFill>
                  <a:schemeClr val="bg1"/>
                </a:solidFill>
              </a:defRPr>
            </a:lvl1pPr>
          </a:lstStyle>
          <a:p>
            <a:r>
              <a:rPr lang="en-US" dirty="0"/>
              <a:t>Section Title</a:t>
            </a:r>
          </a:p>
        </p:txBody>
      </p:sp>
      <p:pic>
        <p:nvPicPr>
          <p:cNvPr id="35" name="Picture 34" descr="Logo&#10;&#10;Description automatically generated">
            <a:extLst>
              <a:ext uri="{FF2B5EF4-FFF2-40B4-BE49-F238E27FC236}">
                <a16:creationId xmlns:a16="http://schemas.microsoft.com/office/drawing/2014/main" id="{CA9C73F9-47A2-B510-842C-AAD01E9DA8F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34765" y="4625868"/>
            <a:ext cx="1296035" cy="1368028"/>
          </a:xfrm>
          <a:prstGeom prst="rect">
            <a:avLst/>
          </a:prstGeom>
        </p:spPr>
      </p:pic>
      <p:grpSp>
        <p:nvGrpSpPr>
          <p:cNvPr id="36" name="Group 35">
            <a:extLst>
              <a:ext uri="{FF2B5EF4-FFF2-40B4-BE49-F238E27FC236}">
                <a16:creationId xmlns:a16="http://schemas.microsoft.com/office/drawing/2014/main" id="{329339D8-634A-7175-5E04-B35A86440F1C}"/>
              </a:ext>
            </a:extLst>
          </p:cNvPr>
          <p:cNvGrpSpPr/>
          <p:nvPr userDrawn="1"/>
        </p:nvGrpSpPr>
        <p:grpSpPr>
          <a:xfrm>
            <a:off x="1044849" y="4609406"/>
            <a:ext cx="2426947" cy="1599280"/>
            <a:chOff x="940396" y="4573691"/>
            <a:chExt cx="2542370" cy="1675338"/>
          </a:xfrm>
        </p:grpSpPr>
        <p:pic>
          <p:nvPicPr>
            <p:cNvPr id="37" name="Picture 36" descr="Logo&#10;&#10;Description automatically generated">
              <a:extLst>
                <a:ext uri="{FF2B5EF4-FFF2-40B4-BE49-F238E27FC236}">
                  <a16:creationId xmlns:a16="http://schemas.microsoft.com/office/drawing/2014/main" id="{E0AFBB0D-A9D0-9E6D-F201-2A83A5DDE1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38" name="Picture 37" descr="Logo, icon, company name&#10;&#10;Description automatically generated">
              <a:extLst>
                <a:ext uri="{FF2B5EF4-FFF2-40B4-BE49-F238E27FC236}">
                  <a16:creationId xmlns:a16="http://schemas.microsoft.com/office/drawing/2014/main" id="{91D4B6CF-7DA3-79C5-CE0A-ED759866710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
        <p:nvSpPr>
          <p:cNvPr id="10" name="Slide Number Placeholder 3">
            <a:extLst>
              <a:ext uri="{FF2B5EF4-FFF2-40B4-BE49-F238E27FC236}">
                <a16:creationId xmlns:a16="http://schemas.microsoft.com/office/drawing/2014/main" id="{64C85A87-1D08-EE31-0A83-AA3037C02C14}"/>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1530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1">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7C2B866-CD01-2B36-E42D-E2594C303546}"/>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415E47EE-BEF5-8969-80C4-1C974F47A7CE}"/>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22745A9-B4A6-7EEB-C39D-398F16934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grpSp>
        <p:nvGrpSpPr>
          <p:cNvPr id="7" name="Group 6">
            <a:extLst>
              <a:ext uri="{FF2B5EF4-FFF2-40B4-BE49-F238E27FC236}">
                <a16:creationId xmlns:a16="http://schemas.microsoft.com/office/drawing/2014/main" id="{D26CC7A8-3142-157F-687B-356BA7A3021A}"/>
              </a:ext>
            </a:extLst>
          </p:cNvPr>
          <p:cNvGrpSpPr/>
          <p:nvPr userDrawn="1"/>
        </p:nvGrpSpPr>
        <p:grpSpPr>
          <a:xfrm>
            <a:off x="10597044" y="6079524"/>
            <a:ext cx="1301854" cy="698060"/>
            <a:chOff x="10438424" y="6079524"/>
            <a:chExt cx="1301854" cy="698060"/>
          </a:xfrm>
        </p:grpSpPr>
        <p:sp>
          <p:nvSpPr>
            <p:cNvPr id="8" name="Oval 7">
              <a:extLst>
                <a:ext uri="{FF2B5EF4-FFF2-40B4-BE49-F238E27FC236}">
                  <a16:creationId xmlns:a16="http://schemas.microsoft.com/office/drawing/2014/main" id="{5516722E-9D6F-FC8A-9245-32A9BE052F9F}"/>
                </a:ext>
              </a:extLst>
            </p:cNvPr>
            <p:cNvSpPr/>
            <p:nvPr/>
          </p:nvSpPr>
          <p:spPr>
            <a:xfrm>
              <a:off x="10725665" y="6079524"/>
              <a:ext cx="698060" cy="69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with medium confidence">
              <a:extLst>
                <a:ext uri="{FF2B5EF4-FFF2-40B4-BE49-F238E27FC236}">
                  <a16:creationId xmlns:a16="http://schemas.microsoft.com/office/drawing/2014/main" id="{7E93B8D8-9E56-62EC-44F8-A264FA27F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8424" y="6097317"/>
              <a:ext cx="1301854" cy="660539"/>
            </a:xfrm>
            <a:prstGeom prst="rect">
              <a:avLst/>
            </a:prstGeom>
          </p:spPr>
        </p:pic>
      </p:gr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438912" y="426614"/>
            <a:ext cx="11338559" cy="726252"/>
          </a:xfrm>
        </p:spPr>
        <p:txBody>
          <a:bodyPr>
            <a:noAutofit/>
          </a:bodyPr>
          <a:lstStyle>
            <a:lvl1pPr>
              <a:defRPr sz="3200">
                <a:solidFill>
                  <a:schemeClr val="tx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824274B-8993-5C11-A137-78AB2551F9A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30008" b="25766"/>
          <a:stretch/>
        </p:blipFill>
        <p:spPr bwMode="auto">
          <a:xfrm rot="10800000">
            <a:off x="10941639" y="2894"/>
            <a:ext cx="1244498" cy="8759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B5265835-D10F-99AF-BCF0-05BC25C75797}"/>
              </a:ext>
            </a:extLst>
          </p:cNvPr>
          <p:cNvSpPr txBox="1">
            <a:spLocks/>
          </p:cNvSpPr>
          <p:nvPr userDrawn="1"/>
        </p:nvSpPr>
        <p:spPr>
          <a:xfrm>
            <a:off x="11659838" y="6629400"/>
            <a:ext cx="532161" cy="2180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341737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07BF2D3-FC10-FA0E-A3C0-1C4A47CB9C44}"/>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34696 w 12192000"/>
              <a:gd name="connsiteY5" fmla="*/ 219456 h 6858000"/>
              <a:gd name="connsiteX6" fmla="*/ 234696 w 12192000"/>
              <a:gd name="connsiteY6" fmla="*/ 6620256 h 6858000"/>
              <a:gd name="connsiteX7" fmla="*/ 11957304 w 12192000"/>
              <a:gd name="connsiteY7" fmla="*/ 6620256 h 6858000"/>
              <a:gd name="connsiteX8" fmla="*/ 11957304 w 12192000"/>
              <a:gd name="connsiteY8" fmla="*/ 219456 h 6858000"/>
              <a:gd name="connsiteX9" fmla="*/ 234696 w 12192000"/>
              <a:gd name="connsiteY9" fmla="*/ 2194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34696" y="219456"/>
                </a:moveTo>
                <a:lnTo>
                  <a:pt x="234696" y="6620256"/>
                </a:lnTo>
                <a:lnTo>
                  <a:pt x="11957304" y="6620256"/>
                </a:lnTo>
                <a:lnTo>
                  <a:pt x="11957304" y="219456"/>
                </a:lnTo>
                <a:lnTo>
                  <a:pt x="234696" y="219456"/>
                </a:lnTo>
                <a:close/>
              </a:path>
            </a:pathLst>
          </a:custGeom>
          <a:solidFill>
            <a:schemeClr val="accent2"/>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C4DEAE41-A48D-C6FF-6ED6-37557634E968}"/>
              </a:ext>
            </a:extLst>
          </p:cNvPr>
          <p:cNvSpPr/>
          <p:nvPr userDrawn="1"/>
        </p:nvSpPr>
        <p:spPr>
          <a:xfrm>
            <a:off x="239222" y="218364"/>
            <a:ext cx="11716217" cy="64110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22745A9-B4A6-7EEB-C39D-398F169345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grpSp>
        <p:nvGrpSpPr>
          <p:cNvPr id="7" name="Group 6">
            <a:extLst>
              <a:ext uri="{FF2B5EF4-FFF2-40B4-BE49-F238E27FC236}">
                <a16:creationId xmlns:a16="http://schemas.microsoft.com/office/drawing/2014/main" id="{D26CC7A8-3142-157F-687B-356BA7A3021A}"/>
              </a:ext>
            </a:extLst>
          </p:cNvPr>
          <p:cNvGrpSpPr/>
          <p:nvPr userDrawn="1"/>
        </p:nvGrpSpPr>
        <p:grpSpPr>
          <a:xfrm>
            <a:off x="10597044" y="6079524"/>
            <a:ext cx="1301854" cy="698060"/>
            <a:chOff x="10438424" y="6079524"/>
            <a:chExt cx="1301854" cy="698060"/>
          </a:xfrm>
        </p:grpSpPr>
        <p:sp>
          <p:nvSpPr>
            <p:cNvPr id="8" name="Oval 7">
              <a:extLst>
                <a:ext uri="{FF2B5EF4-FFF2-40B4-BE49-F238E27FC236}">
                  <a16:creationId xmlns:a16="http://schemas.microsoft.com/office/drawing/2014/main" id="{5516722E-9D6F-FC8A-9245-32A9BE052F9F}"/>
                </a:ext>
              </a:extLst>
            </p:cNvPr>
            <p:cNvSpPr/>
            <p:nvPr/>
          </p:nvSpPr>
          <p:spPr>
            <a:xfrm>
              <a:off x="10725665" y="6079524"/>
              <a:ext cx="698060" cy="6980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with medium confidence">
              <a:extLst>
                <a:ext uri="{FF2B5EF4-FFF2-40B4-BE49-F238E27FC236}">
                  <a16:creationId xmlns:a16="http://schemas.microsoft.com/office/drawing/2014/main" id="{7E93B8D8-9E56-62EC-44F8-A264FA27F7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38424" y="6097317"/>
              <a:ext cx="1301854" cy="660539"/>
            </a:xfrm>
            <a:prstGeom prst="rect">
              <a:avLst/>
            </a:prstGeom>
          </p:spPr>
        </p:pic>
      </p:grpSp>
      <p:sp>
        <p:nvSpPr>
          <p:cNvPr id="16" name="Content Placeholder 4">
            <a:extLst>
              <a:ext uri="{FF2B5EF4-FFF2-40B4-BE49-F238E27FC236}">
                <a16:creationId xmlns:a16="http://schemas.microsoft.com/office/drawing/2014/main" id="{980677A5-717F-B3DC-BFB5-F637731A938A}"/>
              </a:ext>
            </a:extLst>
          </p:cNvPr>
          <p:cNvSpPr>
            <a:spLocks noGrp="1"/>
          </p:cNvSpPr>
          <p:nvPr>
            <p:ph sz="quarter" idx="11"/>
          </p:nvPr>
        </p:nvSpPr>
        <p:spPr>
          <a:xfrm>
            <a:off x="438913" y="1300028"/>
            <a:ext cx="11338559" cy="4883391"/>
          </a:xfrm>
          <a:prstGeom prst="rect">
            <a:avLst/>
          </a:prstGeom>
        </p:spPr>
        <p:txBody>
          <a:bodyPr anchor="t">
            <a:noAutofit/>
          </a:bodyPr>
          <a:lstStyle>
            <a:lvl1pPr>
              <a:lnSpc>
                <a:spcPct val="100000"/>
              </a:lnSpc>
              <a:buClr>
                <a:schemeClr val="accent1"/>
              </a:buClr>
              <a:buFont typeface="Arial" panose="020B0604020202020204" pitchFamily="34" charset="0"/>
              <a:buChar char="•"/>
              <a:defRPr sz="2400">
                <a:solidFill>
                  <a:schemeClr val="tx2"/>
                </a:solidFill>
              </a:defRPr>
            </a:lvl1pPr>
            <a:lvl2pPr>
              <a:lnSpc>
                <a:spcPct val="100000"/>
              </a:lnSpc>
              <a:buClr>
                <a:schemeClr val="accent1"/>
              </a:buClr>
              <a:buFont typeface="Arial" panose="020B0604020202020204" pitchFamily="34" charset="0"/>
              <a:buChar char="•"/>
              <a:defRPr sz="2000">
                <a:solidFill>
                  <a:schemeClr val="tx2"/>
                </a:solidFill>
              </a:defRPr>
            </a:lvl2pPr>
            <a:lvl3pPr>
              <a:lnSpc>
                <a:spcPct val="100000"/>
              </a:lnSpc>
              <a:buClr>
                <a:schemeClr val="accent1"/>
              </a:buClr>
              <a:buFont typeface="Arial" panose="020B0604020202020204" pitchFamily="34" charset="0"/>
              <a:buChar char="•"/>
              <a:defRPr sz="1800">
                <a:solidFill>
                  <a:schemeClr val="tx2"/>
                </a:solidFill>
              </a:defRPr>
            </a:lvl3pPr>
            <a:lvl4pPr>
              <a:lnSpc>
                <a:spcPct val="100000"/>
              </a:lnSpc>
              <a:buClr>
                <a:schemeClr val="accent1"/>
              </a:buClr>
              <a:buFont typeface="Arial" panose="020B0604020202020204" pitchFamily="34" charset="0"/>
              <a:buChar char="•"/>
              <a:defRPr sz="1600">
                <a:solidFill>
                  <a:schemeClr val="tx2"/>
                </a:solidFill>
              </a:defRPr>
            </a:lvl4pPr>
            <a:lvl5pPr>
              <a:buClr>
                <a:schemeClr val="accent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438912" y="426614"/>
            <a:ext cx="11338559" cy="726252"/>
          </a:xfrm>
        </p:spPr>
        <p:txBody>
          <a:bodyPr>
            <a:noAutofit/>
          </a:bodyPr>
          <a:lstStyle>
            <a:lvl1pPr>
              <a:defRPr sz="3200">
                <a:solidFill>
                  <a:schemeClr val="tx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F824274B-8993-5C11-A137-78AB2551F9AF}"/>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30008" b="25766"/>
          <a:stretch/>
        </p:blipFill>
        <p:spPr bwMode="auto">
          <a:xfrm rot="10800000">
            <a:off x="10941639" y="2894"/>
            <a:ext cx="1244498" cy="8759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0155BB7-FC5B-78FC-81D0-0D2104C00EE2}"/>
              </a:ext>
            </a:extLst>
          </p:cNvPr>
          <p:cNvSpPr txBox="1">
            <a:spLocks/>
          </p:cNvSpPr>
          <p:nvPr userDrawn="1"/>
        </p:nvSpPr>
        <p:spPr>
          <a:xfrm>
            <a:off x="11659838" y="6629400"/>
            <a:ext cx="532161" cy="21803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3781674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Drk BG 2">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6E438275-987F-27F6-3923-6E657DCCFD48}"/>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5" name="Group 4">
            <a:extLst>
              <a:ext uri="{FF2B5EF4-FFF2-40B4-BE49-F238E27FC236}">
                <a16:creationId xmlns:a16="http://schemas.microsoft.com/office/drawing/2014/main" id="{753A8B38-D932-4CB7-F74D-8D2EE09062B1}"/>
              </a:ext>
            </a:extLst>
          </p:cNvPr>
          <p:cNvGrpSpPr/>
          <p:nvPr userDrawn="1"/>
        </p:nvGrpSpPr>
        <p:grpSpPr>
          <a:xfrm>
            <a:off x="8339960" y="-1630"/>
            <a:ext cx="3866526" cy="6879094"/>
            <a:chOff x="8339960" y="-1630"/>
            <a:chExt cx="3866526" cy="6879094"/>
          </a:xfrm>
        </p:grpSpPr>
        <p:sp>
          <p:nvSpPr>
            <p:cNvPr id="6" name="Freeform 5">
              <a:extLst>
                <a:ext uri="{FF2B5EF4-FFF2-40B4-BE49-F238E27FC236}">
                  <a16:creationId xmlns:a16="http://schemas.microsoft.com/office/drawing/2014/main" id="{B7239EA2-ABC6-5E15-986E-AEFA5D074851}"/>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9EE8672-733F-2A63-2715-C8B92B01DFCD}"/>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08DA195-9FA9-FEAD-E824-9C5AC19328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11" name="TextBox 10">
            <a:extLst>
              <a:ext uri="{FF2B5EF4-FFF2-40B4-BE49-F238E27FC236}">
                <a16:creationId xmlns:a16="http://schemas.microsoft.com/office/drawing/2014/main" id="{AB08DD6D-0828-9880-7E97-832608A72C42}"/>
              </a:ext>
            </a:extLst>
          </p:cNvPr>
          <p:cNvSpPr txBox="1"/>
          <p:nvPr userDrawn="1"/>
        </p:nvSpPr>
        <p:spPr>
          <a:xfrm>
            <a:off x="333443" y="670270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tx1">
                    <a:lumMod val="50000"/>
                  </a:schemeClr>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sp>
        <p:nvSpPr>
          <p:cNvPr id="12" name="Freeform 11">
            <a:extLst>
              <a:ext uri="{FF2B5EF4-FFF2-40B4-BE49-F238E27FC236}">
                <a16:creationId xmlns:a16="http://schemas.microsoft.com/office/drawing/2014/main" id="{6317DBD9-5909-7074-32BD-98E21469456D}"/>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014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Drk BG 2">
    <p:bg>
      <p:bgPr>
        <a:solidFill>
          <a:schemeClr val="bg1"/>
        </a:solidFill>
        <a:effectLst/>
      </p:bgPr>
    </p:bg>
    <p:spTree>
      <p:nvGrpSpPr>
        <p:cNvPr id="1" name=""/>
        <p:cNvGrpSpPr/>
        <p:nvPr/>
      </p:nvGrpSpPr>
      <p:grpSpPr>
        <a:xfrm>
          <a:off x="0" y="0"/>
          <a:ext cx="0" cy="0"/>
          <a:chOff x="0" y="0"/>
          <a:chExt cx="0" cy="0"/>
        </a:xfrm>
      </p:grpSpPr>
      <p:pic>
        <p:nvPicPr>
          <p:cNvPr id="2" name="Picture 1" descr="A blue background with a white center&#10;&#10;Description automatically generated">
            <a:extLst>
              <a:ext uri="{FF2B5EF4-FFF2-40B4-BE49-F238E27FC236}">
                <a16:creationId xmlns:a16="http://schemas.microsoft.com/office/drawing/2014/main" id="{6E438275-987F-27F6-3923-6E657DCCFD48}"/>
              </a:ext>
            </a:extLst>
          </p:cNvPr>
          <p:cNvPicPr>
            <a:picLocks noChangeAspect="1"/>
          </p:cNvPicPr>
          <p:nvPr userDrawn="1"/>
        </p:nvPicPr>
        <p:blipFill>
          <a:blip r:embed="rId2"/>
          <a:stretch>
            <a:fillRect/>
          </a:stretch>
        </p:blipFill>
        <p:spPr>
          <a:xfrm>
            <a:off x="268948" y="223521"/>
            <a:ext cx="11679212" cy="6408532"/>
          </a:xfrm>
          <a:prstGeom prst="rect">
            <a:avLst/>
          </a:prstGeom>
        </p:spPr>
      </p:pic>
      <p:grpSp>
        <p:nvGrpSpPr>
          <p:cNvPr id="5" name="Group 4">
            <a:extLst>
              <a:ext uri="{FF2B5EF4-FFF2-40B4-BE49-F238E27FC236}">
                <a16:creationId xmlns:a16="http://schemas.microsoft.com/office/drawing/2014/main" id="{753A8B38-D932-4CB7-F74D-8D2EE09062B1}"/>
              </a:ext>
            </a:extLst>
          </p:cNvPr>
          <p:cNvGrpSpPr/>
          <p:nvPr userDrawn="1"/>
        </p:nvGrpSpPr>
        <p:grpSpPr>
          <a:xfrm>
            <a:off x="8339960" y="-1630"/>
            <a:ext cx="3866526" cy="6879094"/>
            <a:chOff x="8339960" y="-1630"/>
            <a:chExt cx="3866526" cy="6879094"/>
          </a:xfrm>
        </p:grpSpPr>
        <p:sp>
          <p:nvSpPr>
            <p:cNvPr id="6" name="Freeform 5">
              <a:extLst>
                <a:ext uri="{FF2B5EF4-FFF2-40B4-BE49-F238E27FC236}">
                  <a16:creationId xmlns:a16="http://schemas.microsoft.com/office/drawing/2014/main" id="{B7239EA2-ABC6-5E15-986E-AEFA5D074851}"/>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9EE8672-733F-2A63-2715-C8B92B01DFCD}"/>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08DA195-9FA9-FEAD-E824-9C5AC19328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53963" y="6648157"/>
            <a:ext cx="161022" cy="169085"/>
          </a:xfrm>
          <a:prstGeom prst="rect">
            <a:avLst/>
          </a:prstGeom>
        </p:spPr>
      </p:pic>
      <p:sp>
        <p:nvSpPr>
          <p:cNvPr id="12" name="Freeform 11">
            <a:extLst>
              <a:ext uri="{FF2B5EF4-FFF2-40B4-BE49-F238E27FC236}">
                <a16:creationId xmlns:a16="http://schemas.microsoft.com/office/drawing/2014/main" id="{6317DBD9-5909-7074-32BD-98E21469456D}"/>
              </a:ext>
            </a:extLst>
          </p:cNvPr>
          <p:cNvSpPr/>
          <p:nvPr userDrawn="1"/>
        </p:nvSpPr>
        <p:spPr>
          <a:xfrm>
            <a:off x="10601286" y="-4111"/>
            <a:ext cx="1602290" cy="1545832"/>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448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ustom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04DB9-C92B-2147-95BB-6025A5049EAE}"/>
              </a:ext>
            </a:extLst>
          </p:cNvPr>
          <p:cNvSpPr/>
          <p:nvPr userDrawn="1"/>
        </p:nvSpPr>
        <p:spPr>
          <a:xfrm>
            <a:off x="-7144" y="-16899"/>
            <a:ext cx="12207780" cy="6894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2" name="Picture Placeholder 7">
            <a:extLst>
              <a:ext uri="{FF2B5EF4-FFF2-40B4-BE49-F238E27FC236}">
                <a16:creationId xmlns:a16="http://schemas.microsoft.com/office/drawing/2014/main" id="{07C97691-301A-754D-8433-A7606D7680E2}"/>
              </a:ext>
            </a:extLst>
          </p:cNvPr>
          <p:cNvSpPr>
            <a:spLocks noGrp="1"/>
          </p:cNvSpPr>
          <p:nvPr>
            <p:ph type="pic" sz="quarter" idx="19"/>
          </p:nvPr>
        </p:nvSpPr>
        <p:spPr>
          <a:xfrm>
            <a:off x="8098650" y="0"/>
            <a:ext cx="4109095" cy="6865922"/>
          </a:xfrm>
          <a:ln>
            <a:solidFill>
              <a:schemeClr val="bg1"/>
            </a:solidFill>
          </a:ln>
        </p:spPr>
        <p:txBody>
          <a:bodyPr>
            <a:noAutofit/>
          </a:bodyPr>
          <a:lstStyle>
            <a:lvl1pPr marL="0" indent="0">
              <a:buNone/>
              <a:defRPr sz="1200"/>
            </a:lvl1pPr>
          </a:lstStyle>
          <a:p>
            <a:r>
              <a:rPr lang="en-US" dirty="0"/>
              <a:t>Click icon to add picture</a:t>
            </a:r>
          </a:p>
        </p:txBody>
      </p:sp>
      <p:sp>
        <p:nvSpPr>
          <p:cNvPr id="6" name="TextBox 5">
            <a:extLst>
              <a:ext uri="{FF2B5EF4-FFF2-40B4-BE49-F238E27FC236}">
                <a16:creationId xmlns:a16="http://schemas.microsoft.com/office/drawing/2014/main" id="{DA364E0B-57C4-2A4D-A76A-57B2396FA7F8}"/>
              </a:ext>
            </a:extLst>
          </p:cNvPr>
          <p:cNvSpPr txBox="1"/>
          <p:nvPr userDrawn="1"/>
        </p:nvSpPr>
        <p:spPr>
          <a:xfrm>
            <a:off x="340169" y="6355453"/>
            <a:ext cx="7543800" cy="9233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60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6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grpSp>
        <p:nvGrpSpPr>
          <p:cNvPr id="5" name="Group 4">
            <a:extLst>
              <a:ext uri="{FF2B5EF4-FFF2-40B4-BE49-F238E27FC236}">
                <a16:creationId xmlns:a16="http://schemas.microsoft.com/office/drawing/2014/main" id="{A6A266E3-CC96-5645-85F5-39C16C2C105E}"/>
              </a:ext>
            </a:extLst>
          </p:cNvPr>
          <p:cNvGrpSpPr/>
          <p:nvPr userDrawn="1"/>
        </p:nvGrpSpPr>
        <p:grpSpPr>
          <a:xfrm>
            <a:off x="-1" y="6500960"/>
            <a:ext cx="8106236" cy="370187"/>
            <a:chOff x="-1" y="6502085"/>
            <a:chExt cx="8106236" cy="370187"/>
          </a:xfrm>
        </p:grpSpPr>
        <p:pic>
          <p:nvPicPr>
            <p:cNvPr id="22" name="Picture 21" descr="Background pattern&#10;&#10;Description automatically generated">
              <a:extLst>
                <a:ext uri="{FF2B5EF4-FFF2-40B4-BE49-F238E27FC236}">
                  <a16:creationId xmlns:a16="http://schemas.microsoft.com/office/drawing/2014/main" id="{28B2AF0C-3B14-EF49-A043-6CF5E7B89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3" name="Picture 22" descr="Background pattern&#10;&#10;Description automatically generated">
              <a:extLst>
                <a:ext uri="{FF2B5EF4-FFF2-40B4-BE49-F238E27FC236}">
                  <a16:creationId xmlns:a16="http://schemas.microsoft.com/office/drawing/2014/main" id="{668A8490-3148-6540-9FC3-C1728AB8ED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5" y="6502085"/>
              <a:ext cx="810670" cy="370187"/>
            </a:xfrm>
            <a:prstGeom prst="rect">
              <a:avLst/>
            </a:prstGeom>
          </p:spPr>
        </p:pic>
      </p:grpSp>
      <p:sp>
        <p:nvSpPr>
          <p:cNvPr id="24" name="Title 1">
            <a:extLst>
              <a:ext uri="{FF2B5EF4-FFF2-40B4-BE49-F238E27FC236}">
                <a16:creationId xmlns:a16="http://schemas.microsoft.com/office/drawing/2014/main" id="{FB297A4A-6FBB-D844-BB66-2C26FA201445}"/>
              </a:ext>
            </a:extLst>
          </p:cNvPr>
          <p:cNvSpPr>
            <a:spLocks noGrp="1"/>
          </p:cNvSpPr>
          <p:nvPr>
            <p:ph type="title"/>
          </p:nvPr>
        </p:nvSpPr>
        <p:spPr>
          <a:xfrm>
            <a:off x="292042" y="2480827"/>
            <a:ext cx="7591927" cy="2619638"/>
          </a:xfrm>
        </p:spPr>
        <p:txBody>
          <a:bodyPr anchor="b">
            <a:noAutofit/>
          </a:bodyPr>
          <a:lstStyle>
            <a:lvl1pPr>
              <a:lnSpc>
                <a:spcPct val="100000"/>
              </a:lnSpc>
              <a:defRPr sz="4400">
                <a:solidFill>
                  <a:schemeClr val="bg1"/>
                </a:solidFill>
              </a:defRPr>
            </a:lvl1pPr>
          </a:lstStyle>
          <a:p>
            <a:r>
              <a:rPr lang="en-US"/>
              <a:t>Click to edit Master title style</a:t>
            </a:r>
            <a:endParaRPr lang="en-US" dirty="0"/>
          </a:p>
        </p:txBody>
      </p:sp>
      <p:cxnSp>
        <p:nvCxnSpPr>
          <p:cNvPr id="26" name="Straight Connector 25">
            <a:extLst>
              <a:ext uri="{FF2B5EF4-FFF2-40B4-BE49-F238E27FC236}">
                <a16:creationId xmlns:a16="http://schemas.microsoft.com/office/drawing/2014/main" id="{12839B09-1701-DA44-9448-A75A292D9619}"/>
              </a:ext>
            </a:extLst>
          </p:cNvPr>
          <p:cNvCxnSpPr>
            <a:cxnSpLocks/>
          </p:cNvCxnSpPr>
          <p:nvPr userDrawn="1"/>
        </p:nvCxnSpPr>
        <p:spPr>
          <a:xfrm>
            <a:off x="390971" y="5280330"/>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sp>
        <p:nvSpPr>
          <p:cNvPr id="27" name="Text Placeholder 14">
            <a:extLst>
              <a:ext uri="{FF2B5EF4-FFF2-40B4-BE49-F238E27FC236}">
                <a16:creationId xmlns:a16="http://schemas.microsoft.com/office/drawing/2014/main" id="{05CF01F3-3E1C-4F4C-A915-1DA7BC8791FD}"/>
              </a:ext>
            </a:extLst>
          </p:cNvPr>
          <p:cNvSpPr>
            <a:spLocks noGrp="1"/>
          </p:cNvSpPr>
          <p:nvPr>
            <p:ph type="body" sz="quarter" idx="15"/>
          </p:nvPr>
        </p:nvSpPr>
        <p:spPr>
          <a:xfrm>
            <a:off x="292042" y="5466676"/>
            <a:ext cx="3014663"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pic>
        <p:nvPicPr>
          <p:cNvPr id="31" name="Picture 30" descr="A picture containing silhouette&#10;&#10;Description automatically generated">
            <a:extLst>
              <a:ext uri="{FF2B5EF4-FFF2-40B4-BE49-F238E27FC236}">
                <a16:creationId xmlns:a16="http://schemas.microsoft.com/office/drawing/2014/main" id="{976F9FF7-00F5-564C-8B15-A55C43EE7F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29895" y="-16899"/>
            <a:ext cx="2948736" cy="2619638"/>
          </a:xfrm>
          <a:prstGeom prst="rect">
            <a:avLst/>
          </a:prstGeom>
        </p:spPr>
      </p:pic>
      <p:grpSp>
        <p:nvGrpSpPr>
          <p:cNvPr id="40" name="Group 39">
            <a:extLst>
              <a:ext uri="{FF2B5EF4-FFF2-40B4-BE49-F238E27FC236}">
                <a16:creationId xmlns:a16="http://schemas.microsoft.com/office/drawing/2014/main" id="{B648B562-CB16-644B-B930-436A64B0FACE}"/>
              </a:ext>
            </a:extLst>
          </p:cNvPr>
          <p:cNvGrpSpPr/>
          <p:nvPr userDrawn="1"/>
        </p:nvGrpSpPr>
        <p:grpSpPr>
          <a:xfrm>
            <a:off x="576371" y="459806"/>
            <a:ext cx="2577175" cy="1698274"/>
            <a:chOff x="940396" y="4573691"/>
            <a:chExt cx="2542370" cy="1675338"/>
          </a:xfrm>
        </p:grpSpPr>
        <p:pic>
          <p:nvPicPr>
            <p:cNvPr id="41" name="Picture 40" descr="Logo&#10;&#10;Description automatically generated">
              <a:extLst>
                <a:ext uri="{FF2B5EF4-FFF2-40B4-BE49-F238E27FC236}">
                  <a16:creationId xmlns:a16="http://schemas.microsoft.com/office/drawing/2014/main" id="{2ECB5558-3213-BE4B-982B-0768D7381AA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42" name="Picture 41" descr="Logo, icon, company name&#10;&#10;Description automatically generated">
              <a:extLst>
                <a:ext uri="{FF2B5EF4-FFF2-40B4-BE49-F238E27FC236}">
                  <a16:creationId xmlns:a16="http://schemas.microsoft.com/office/drawing/2014/main" id="{0263C90A-0E2D-1549-A48A-59394F352A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spTree>
    <p:extLst>
      <p:ext uri="{BB962C8B-B14F-4D97-AF65-F5344CB8AC3E}">
        <p14:creationId xmlns:p14="http://schemas.microsoft.com/office/powerpoint/2010/main" val="2197688571"/>
      </p:ext>
    </p:extLst>
  </p:cSld>
  <p:clrMapOvr>
    <a:masterClrMapping/>
  </p:clrMapOvr>
  <p:extLst>
    <p:ext uri="{DCECCB84-F9BA-43D5-87BE-67443E8EF086}">
      <p15:sldGuideLst xmlns:p15="http://schemas.microsoft.com/office/powerpoint/2012/main">
        <p15:guide id="1" orient="horz">
          <p15:clr>
            <a:srgbClr val="FBAE40"/>
          </p15:clr>
        </p15:guide>
        <p15:guide id="2" pos="5088">
          <p15:clr>
            <a:srgbClr val="FBAE40"/>
          </p15:clr>
        </p15:guide>
        <p15:guide id="3" pos="76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3578"/>
            <a:ext cx="12192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532161"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15" name="Picture 14" descr="Logo, icon, company name&#10;&#10;Description automatically generated">
            <a:extLst>
              <a:ext uri="{FF2B5EF4-FFF2-40B4-BE49-F238E27FC236}">
                <a16:creationId xmlns:a16="http://schemas.microsoft.com/office/drawing/2014/main" id="{9267BE15-191A-1F47-944E-ABE01CDAE1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1961" y="5523217"/>
            <a:ext cx="1516523" cy="748374"/>
          </a:xfrm>
          <a:prstGeom prst="rect">
            <a:avLst/>
          </a:prstGeom>
        </p:spPr>
      </p:pic>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19" name="Picture 18" descr="A picture containing silhouette&#10;&#10;Description automatically generated">
            <a:extLst>
              <a:ext uri="{FF2B5EF4-FFF2-40B4-BE49-F238E27FC236}">
                <a16:creationId xmlns:a16="http://schemas.microsoft.com/office/drawing/2014/main" id="{59127805-5D60-A047-8BFA-23B54175BD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2836" b="-7798"/>
          <a:stretch/>
        </p:blipFill>
        <p:spPr>
          <a:xfrm>
            <a:off x="7865534" y="-1035078"/>
            <a:ext cx="4326466" cy="6558295"/>
          </a:xfrm>
          <a:prstGeom prst="rect">
            <a:avLst/>
          </a:prstGeom>
        </p:spPr>
      </p:pic>
      <p:sp>
        <p:nvSpPr>
          <p:cNvPr id="20" name="Title 1">
            <a:extLst>
              <a:ext uri="{FF2B5EF4-FFF2-40B4-BE49-F238E27FC236}">
                <a16:creationId xmlns:a16="http://schemas.microsoft.com/office/drawing/2014/main" id="{FE3CA718-3B58-FE4A-AFD1-C1071FEFA8AB}"/>
              </a:ext>
            </a:extLst>
          </p:cNvPr>
          <p:cNvSpPr>
            <a:spLocks noGrp="1"/>
          </p:cNvSpPr>
          <p:nvPr>
            <p:ph type="title"/>
          </p:nvPr>
        </p:nvSpPr>
        <p:spPr>
          <a:xfrm>
            <a:off x="433232" y="1492554"/>
            <a:ext cx="7115648" cy="2619638"/>
          </a:xfrm>
        </p:spPr>
        <p:txBody>
          <a:bodyPr anchor="b">
            <a:noAutofit/>
          </a:bodyPr>
          <a:lstStyle>
            <a:lvl1pPr>
              <a:lnSpc>
                <a:spcPts val="5680"/>
              </a:lnSpc>
              <a:defRPr sz="5400">
                <a:solidFill>
                  <a:schemeClr val="bg1"/>
                </a:solidFill>
              </a:defRPr>
            </a:lvl1pPr>
          </a:lstStyle>
          <a:p>
            <a:r>
              <a:rPr lang="en-US"/>
              <a:t>Click to edit Master title style</a:t>
            </a:r>
            <a:endParaRPr lang="en-US" dirty="0"/>
          </a:p>
        </p:txBody>
      </p:sp>
      <p:sp>
        <p:nvSpPr>
          <p:cNvPr id="22" name="Text Placeholder 14">
            <a:extLst>
              <a:ext uri="{FF2B5EF4-FFF2-40B4-BE49-F238E27FC236}">
                <a16:creationId xmlns:a16="http://schemas.microsoft.com/office/drawing/2014/main" id="{C830B043-9FB2-804C-9678-B0D866ED480D}"/>
              </a:ext>
            </a:extLst>
          </p:cNvPr>
          <p:cNvSpPr>
            <a:spLocks noGrp="1"/>
          </p:cNvSpPr>
          <p:nvPr>
            <p:ph type="body" sz="quarter" idx="16"/>
          </p:nvPr>
        </p:nvSpPr>
        <p:spPr>
          <a:xfrm>
            <a:off x="433232" y="4419135"/>
            <a:ext cx="3893235"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accent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25" name="Slide Number Placeholder 3">
            <a:extLst>
              <a:ext uri="{FF2B5EF4-FFF2-40B4-BE49-F238E27FC236}">
                <a16:creationId xmlns:a16="http://schemas.microsoft.com/office/drawing/2014/main" id="{A37A51A5-A318-1048-A150-71310BCC1315}"/>
              </a:ext>
            </a:extLst>
          </p:cNvPr>
          <p:cNvSpPr>
            <a:spLocks noGrp="1"/>
          </p:cNvSpPr>
          <p:nvPr>
            <p:ph type="sldNum" sz="quarter" idx="4294967295"/>
          </p:nvPr>
        </p:nvSpPr>
        <p:spPr>
          <a:xfrm>
            <a:off x="11659838" y="6269150"/>
            <a:ext cx="532161" cy="269875"/>
          </a:xfrm>
          <a:prstGeom prst="rect">
            <a:avLst/>
          </a:prstGeom>
        </p:spPr>
        <p:txBody>
          <a:bodyPr>
            <a:noAutofit/>
          </a:bodyPr>
          <a:lstStyle>
            <a:lvl1pPr>
              <a:defRPr sz="900">
                <a:solidFill>
                  <a:schemeClr val="bg1"/>
                </a:solidFill>
              </a:defRPr>
            </a:lvl1pPr>
          </a:lstStyle>
          <a:p>
            <a:pPr>
              <a:defRPr/>
            </a:pPr>
            <a:fld id="{1661BA67-2496-BC42-B2D2-763B605DA9A7}" type="slidenum">
              <a:rPr lang="en-US" b="1" smtClean="0"/>
              <a:pPr>
                <a:defRPr/>
              </a:pPr>
              <a:t>‹#›</a:t>
            </a:fld>
            <a:endParaRPr lang="en-US" b="1" dirty="0"/>
          </a:p>
        </p:txBody>
      </p:sp>
      <p:cxnSp>
        <p:nvCxnSpPr>
          <p:cNvPr id="26" name="Straight Connector 25">
            <a:extLst>
              <a:ext uri="{FF2B5EF4-FFF2-40B4-BE49-F238E27FC236}">
                <a16:creationId xmlns:a16="http://schemas.microsoft.com/office/drawing/2014/main" id="{000C7254-474B-C74F-872B-8951145CCE37}"/>
              </a:ext>
            </a:extLst>
          </p:cNvPr>
          <p:cNvCxnSpPr>
            <a:cxnSpLocks/>
          </p:cNvCxnSpPr>
          <p:nvPr userDrawn="1"/>
        </p:nvCxnSpPr>
        <p:spPr>
          <a:xfrm>
            <a:off x="550460" y="4238339"/>
            <a:ext cx="602926" cy="0"/>
          </a:xfrm>
          <a:prstGeom prst="line">
            <a:avLst/>
          </a:prstGeom>
          <a:ln w="63500">
            <a:solidFill>
              <a:schemeClr val="accent3"/>
            </a:solidFill>
          </a:ln>
        </p:spPr>
        <p:style>
          <a:lnRef idx="1">
            <a:schemeClr val="accent3"/>
          </a:lnRef>
          <a:fillRef idx="0">
            <a:schemeClr val="accent3"/>
          </a:fillRef>
          <a:effectRef idx="0">
            <a:schemeClr val="accent3"/>
          </a:effectRef>
          <a:fontRef idx="minor">
            <a:schemeClr val="tx1"/>
          </a:fontRef>
        </p:style>
      </p:cxnSp>
      <p:pic>
        <p:nvPicPr>
          <p:cNvPr id="3" name="Picture 2">
            <a:extLst>
              <a:ext uri="{FF2B5EF4-FFF2-40B4-BE49-F238E27FC236}">
                <a16:creationId xmlns:a16="http://schemas.microsoft.com/office/drawing/2014/main" id="{0DA4CF77-66D3-E2FB-2551-D629211D4835}"/>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346934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2" y="0"/>
            <a:ext cx="12192001" cy="6880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sp>
        <p:nvSpPr>
          <p:cNvPr id="20" name="Title 1">
            <a:extLst>
              <a:ext uri="{FF2B5EF4-FFF2-40B4-BE49-F238E27FC236}">
                <a16:creationId xmlns:a16="http://schemas.microsoft.com/office/drawing/2014/main" id="{FE3CA718-3B58-FE4A-AFD1-C1071FEFA8AB}"/>
              </a:ext>
            </a:extLst>
          </p:cNvPr>
          <p:cNvSpPr>
            <a:spLocks noGrp="1"/>
          </p:cNvSpPr>
          <p:nvPr>
            <p:ph type="title"/>
          </p:nvPr>
        </p:nvSpPr>
        <p:spPr>
          <a:xfrm>
            <a:off x="532161" y="356242"/>
            <a:ext cx="6200197" cy="2619638"/>
          </a:xfrm>
        </p:spPr>
        <p:txBody>
          <a:bodyPr anchor="b">
            <a:noAutofit/>
          </a:bodyPr>
          <a:lstStyle>
            <a:lvl1pPr>
              <a:lnSpc>
                <a:spcPts val="5680"/>
              </a:lnSpc>
              <a:defRPr sz="5400">
                <a:solidFill>
                  <a:schemeClr val="bg1"/>
                </a:solidFill>
                <a:latin typeface="Arial" panose="020B0604020202020204" pitchFamily="34" charset="0"/>
                <a:ea typeface="Euclid Circular A" panose="020B0504000000000000" pitchFamily="34" charset="77"/>
                <a:cs typeface="Arial" panose="020B0604020202020204" pitchFamily="34" charset="0"/>
              </a:defRPr>
            </a:lvl1pPr>
          </a:lstStyle>
          <a:p>
            <a:r>
              <a:rPr lang="en-US"/>
              <a:t>Click to edit Master title style</a:t>
            </a:r>
            <a:endParaRPr lang="en-US" dirty="0"/>
          </a:p>
        </p:txBody>
      </p:sp>
      <p:sp>
        <p:nvSpPr>
          <p:cNvPr id="22" name="Text Placeholder 14">
            <a:extLst>
              <a:ext uri="{FF2B5EF4-FFF2-40B4-BE49-F238E27FC236}">
                <a16:creationId xmlns:a16="http://schemas.microsoft.com/office/drawing/2014/main" id="{C830B043-9FB2-804C-9678-B0D866ED480D}"/>
              </a:ext>
            </a:extLst>
          </p:cNvPr>
          <p:cNvSpPr>
            <a:spLocks noGrp="1"/>
          </p:cNvSpPr>
          <p:nvPr>
            <p:ph type="body" sz="quarter" idx="16"/>
          </p:nvPr>
        </p:nvSpPr>
        <p:spPr>
          <a:xfrm>
            <a:off x="532161" y="3286350"/>
            <a:ext cx="3893235" cy="395430"/>
          </a:xfrm>
          <a:prstGeom prst="rect">
            <a:avLst/>
          </a:prstGeom>
        </p:spPr>
        <p:txBody>
          <a:bodyPr>
            <a:noAutofit/>
          </a:bodyPr>
          <a:lstStyle>
            <a:lvl1pPr marL="7938"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accent1"/>
                </a:solidFill>
                <a:latin typeface="Arial" panose="020B0604020202020204" pitchFamily="34" charset="0"/>
                <a:ea typeface="Euclid Circular A" panose="020B0504000000000000" pitchFamily="34" charset="77"/>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grpSp>
        <p:nvGrpSpPr>
          <p:cNvPr id="9" name="Group 8">
            <a:extLst>
              <a:ext uri="{FF2B5EF4-FFF2-40B4-BE49-F238E27FC236}">
                <a16:creationId xmlns:a16="http://schemas.microsoft.com/office/drawing/2014/main" id="{73629D99-CD93-7345-BFA2-54E411B55C6C}"/>
              </a:ext>
            </a:extLst>
          </p:cNvPr>
          <p:cNvGrpSpPr/>
          <p:nvPr userDrawn="1"/>
        </p:nvGrpSpPr>
        <p:grpSpPr>
          <a:xfrm>
            <a:off x="883851" y="4228482"/>
            <a:ext cx="2273344" cy="1498059"/>
            <a:chOff x="940396" y="4573691"/>
            <a:chExt cx="2542370" cy="1675338"/>
          </a:xfrm>
        </p:grpSpPr>
        <p:pic>
          <p:nvPicPr>
            <p:cNvPr id="11" name="Picture 10" descr="Logo&#10;&#10;Description automatically generated">
              <a:extLst>
                <a:ext uri="{FF2B5EF4-FFF2-40B4-BE49-F238E27FC236}">
                  <a16:creationId xmlns:a16="http://schemas.microsoft.com/office/drawing/2014/main" id="{E51D2512-E187-8A45-ABD4-074D954B860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12" name="Picture 11" descr="Logo, icon, company name&#10;&#10;Description automatically generated">
              <a:extLst>
                <a:ext uri="{FF2B5EF4-FFF2-40B4-BE49-F238E27FC236}">
                  <a16:creationId xmlns:a16="http://schemas.microsoft.com/office/drawing/2014/main" id="{8A7AA2BB-C75D-7246-8DA1-678F5A4333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pic>
        <p:nvPicPr>
          <p:cNvPr id="15" name="Picture 14" descr="A picture containing curtain, furniture&#10;&#10;Description automatically generated">
            <a:extLst>
              <a:ext uri="{FF2B5EF4-FFF2-40B4-BE49-F238E27FC236}">
                <a16:creationId xmlns:a16="http://schemas.microsoft.com/office/drawing/2014/main" id="{0ED83C7B-E581-B648-8FFC-3138C8EA72E5}"/>
              </a:ext>
            </a:extLst>
          </p:cNvPr>
          <p:cNvPicPr>
            <a:picLocks noChangeAspect="1"/>
          </p:cNvPicPr>
          <p:nvPr userDrawn="1"/>
        </p:nvPicPr>
        <p:blipFill rotWithShape="1">
          <a:blip r:embed="rId6"/>
          <a:srcRect b="16071"/>
          <a:stretch/>
        </p:blipFill>
        <p:spPr>
          <a:xfrm>
            <a:off x="7301978" y="1124531"/>
            <a:ext cx="4456790" cy="5755865"/>
          </a:xfrm>
          <a:prstGeom prst="rect">
            <a:avLst/>
          </a:prstGeom>
        </p:spPr>
      </p:pic>
      <p:pic>
        <p:nvPicPr>
          <p:cNvPr id="2" name="Picture 1">
            <a:extLst>
              <a:ext uri="{FF2B5EF4-FFF2-40B4-BE49-F238E27FC236}">
                <a16:creationId xmlns:a16="http://schemas.microsoft.com/office/drawing/2014/main" id="{A7FBE1CB-D6D0-ADCC-1BEA-E1A9D7439873}"/>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83200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75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335E5-E3A9-554F-9583-FCF52E32CA49}"/>
              </a:ext>
            </a:extLst>
          </p:cNvPr>
          <p:cNvSpPr/>
          <p:nvPr userDrawn="1"/>
        </p:nvSpPr>
        <p:spPr>
          <a:xfrm flipH="1">
            <a:off x="-1" y="1832"/>
            <a:ext cx="12192000" cy="729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053EB5F-E86F-764B-B541-25910F53C931}"/>
              </a:ext>
            </a:extLst>
          </p:cNvPr>
          <p:cNvSpPr/>
          <p:nvPr userDrawn="1"/>
        </p:nvSpPr>
        <p:spPr>
          <a:xfrm flipH="1">
            <a:off x="9814421" y="0"/>
            <a:ext cx="2377574" cy="731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9720FC5-C508-6548-A851-69BA656C1BA7}"/>
              </a:ext>
            </a:extLst>
          </p:cNvPr>
          <p:cNvSpPr/>
          <p:nvPr userDrawn="1"/>
        </p:nvSpPr>
        <p:spPr>
          <a:xfrm flipH="1">
            <a:off x="9592329" y="2380"/>
            <a:ext cx="222090" cy="7287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dirty="0">
              <a:latin typeface="Arial" panose="020B0604020202020204" pitchFamily="34" charset="0"/>
              <a:cs typeface="Arial" panose="020B0604020202020204" pitchFamily="34" charset="0"/>
            </a:endParaRPr>
          </a:p>
        </p:txBody>
      </p:sp>
      <p:pic>
        <p:nvPicPr>
          <p:cNvPr id="20" name="Picture 19" descr="Logo&#10;&#10;Description automatically generated">
            <a:extLst>
              <a:ext uri="{FF2B5EF4-FFF2-40B4-BE49-F238E27FC236}">
                <a16:creationId xmlns:a16="http://schemas.microsoft.com/office/drawing/2014/main" id="{5CCE6F48-EEEA-7648-B5F3-F7764BEE3C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396408" y="65848"/>
            <a:ext cx="1213600" cy="599396"/>
          </a:xfrm>
          <a:prstGeom prst="rect">
            <a:avLst/>
          </a:prstGeom>
        </p:spPr>
      </p:pic>
      <p:sp>
        <p:nvSpPr>
          <p:cNvPr id="13" name="Slide Number Placeholder 5">
            <a:extLst>
              <a:ext uri="{FF2B5EF4-FFF2-40B4-BE49-F238E27FC236}">
                <a16:creationId xmlns:a16="http://schemas.microsoft.com/office/drawing/2014/main" id="{6AC7D20D-B3F3-5342-92D0-F9BF21A5D189}"/>
              </a:ext>
            </a:extLst>
          </p:cNvPr>
          <p:cNvSpPr>
            <a:spLocks noGrp="1"/>
          </p:cNvSpPr>
          <p:nvPr>
            <p:ph type="sldNum" sz="quarter" idx="4"/>
          </p:nvPr>
        </p:nvSpPr>
        <p:spPr>
          <a:xfrm>
            <a:off x="11535508" y="6670430"/>
            <a:ext cx="616365" cy="134414"/>
          </a:xfrm>
          <a:prstGeom prst="rect">
            <a:avLst/>
          </a:prstGeom>
        </p:spPr>
        <p:txBody>
          <a:bodyPr vert="horz" lIns="91440" tIns="45720" rIns="91440" bIns="45720" rtlCol="0" anchor="ctr">
            <a:noAutofit/>
          </a:bodyPr>
          <a:lstStyle>
            <a:lvl1pPr algn="r">
              <a:defRPr sz="900" b="1">
                <a:solidFill>
                  <a:schemeClr val="bg1">
                    <a:lumMod val="50000"/>
                  </a:schemeClr>
                </a:solidFill>
              </a:defRPr>
            </a:lvl1pPr>
          </a:lstStyle>
          <a:p>
            <a:fld id="{1661BA67-2496-BC42-B2D2-763B605DA9A7}" type="slidenum">
              <a:rPr lang="en-US" smtClean="0"/>
              <a:pPr/>
              <a:t>‹#›</a:t>
            </a:fld>
            <a:endParaRPr lang="en-US" sz="900" dirty="0"/>
          </a:p>
        </p:txBody>
      </p:sp>
      <p:sp>
        <p:nvSpPr>
          <p:cNvPr id="16" name="Content Placeholder 4">
            <a:extLst>
              <a:ext uri="{FF2B5EF4-FFF2-40B4-BE49-F238E27FC236}">
                <a16:creationId xmlns:a16="http://schemas.microsoft.com/office/drawing/2014/main" id="{980677A5-717F-B3DC-BFB5-F637731A938A}"/>
              </a:ext>
            </a:extLst>
          </p:cNvPr>
          <p:cNvSpPr>
            <a:spLocks noGrp="1"/>
          </p:cNvSpPr>
          <p:nvPr>
            <p:ph sz="quarter" idx="11"/>
          </p:nvPr>
        </p:nvSpPr>
        <p:spPr>
          <a:xfrm>
            <a:off x="284165" y="885826"/>
            <a:ext cx="11594319"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tx1">
                    <a:lumMod val="50000"/>
                  </a:schemeClr>
                </a:solidFill>
              </a:defRPr>
            </a:lvl1pPr>
            <a:lvl2pPr>
              <a:buClr>
                <a:schemeClr val="accent1"/>
              </a:buClr>
              <a:buFont typeface="Arial" panose="020B0604020202020204" pitchFamily="34" charset="0"/>
              <a:buChar char="•"/>
              <a:defRPr sz="2000">
                <a:solidFill>
                  <a:schemeClr val="tx1">
                    <a:lumMod val="50000"/>
                  </a:schemeClr>
                </a:solidFill>
              </a:defRPr>
            </a:lvl2pPr>
            <a:lvl3pPr>
              <a:buClr>
                <a:schemeClr val="accent1"/>
              </a:buClr>
              <a:buFont typeface="Arial" panose="020B0604020202020204" pitchFamily="34" charset="0"/>
              <a:buChar char="•"/>
              <a:defRPr sz="1800">
                <a:solidFill>
                  <a:schemeClr val="tx1">
                    <a:lumMod val="50000"/>
                  </a:schemeClr>
                </a:solidFill>
              </a:defRPr>
            </a:lvl3pPr>
            <a:lvl4pPr>
              <a:buClr>
                <a:schemeClr val="accent1"/>
              </a:buClr>
              <a:buFont typeface="Arial" panose="020B0604020202020204" pitchFamily="34" charset="0"/>
              <a:buChar char="•"/>
              <a:defRPr sz="1600">
                <a:solidFill>
                  <a:schemeClr val="tx1">
                    <a:lumMod val="50000"/>
                  </a:schemeClr>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72BEFD4B-6AE5-DA0A-8D5A-F6621B1A7C88}"/>
              </a:ext>
            </a:extLst>
          </p:cNvPr>
          <p:cNvSpPr>
            <a:spLocks noGrp="1"/>
          </p:cNvSpPr>
          <p:nvPr>
            <p:ph type="title"/>
          </p:nvPr>
        </p:nvSpPr>
        <p:spPr>
          <a:xfrm>
            <a:off x="284165" y="2463"/>
            <a:ext cx="9308160" cy="726252"/>
          </a:xfrm>
        </p:spPr>
        <p:txBody>
          <a:bodyPr>
            <a:noAutofit/>
          </a:bodyPr>
          <a:lstStyle>
            <a:lvl1pPr>
              <a:defRPr sz="28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DDBE3C5F-05C9-DE17-9AF2-C8AFA43A38A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86538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rk BG">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7" name="Picture 6" descr="Logo, icon, company name&#10;&#10;Description automatically generated">
            <a:extLst>
              <a:ext uri="{FF2B5EF4-FFF2-40B4-BE49-F238E27FC236}">
                <a16:creationId xmlns:a16="http://schemas.microsoft.com/office/drawing/2014/main" id="{E61A8692-A243-5B47-A43F-C32F1321FA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61961" y="5523217"/>
            <a:ext cx="1516523" cy="748374"/>
          </a:xfrm>
          <a:prstGeom prst="rect">
            <a:avLst/>
          </a:prstGeom>
        </p:spPr>
      </p:pic>
      <p:sp>
        <p:nvSpPr>
          <p:cNvPr id="11" name="Content Placeholder 4">
            <a:extLst>
              <a:ext uri="{FF2B5EF4-FFF2-40B4-BE49-F238E27FC236}">
                <a16:creationId xmlns:a16="http://schemas.microsoft.com/office/drawing/2014/main" id="{BBFBC502-41A2-0D42-8920-8BE7AAEABE07}"/>
              </a:ext>
            </a:extLst>
          </p:cNvPr>
          <p:cNvSpPr>
            <a:spLocks noGrp="1"/>
          </p:cNvSpPr>
          <p:nvPr>
            <p:ph sz="quarter" idx="11"/>
          </p:nvPr>
        </p:nvSpPr>
        <p:spPr>
          <a:xfrm>
            <a:off x="284165" y="885826"/>
            <a:ext cx="11594319" cy="5157166"/>
          </a:xfrm>
          <a:prstGeom prst="rect">
            <a:avLst/>
          </a:prstGeom>
        </p:spPr>
        <p:txBody>
          <a:bodyPr anchor="t">
            <a:noAutofit/>
          </a:bodyPr>
          <a:lstStyle>
            <a:lvl1pPr>
              <a:buClr>
                <a:schemeClr val="accent1"/>
              </a:buClr>
              <a:buFont typeface="Arial" panose="020B0604020202020204" pitchFamily="34" charset="0"/>
              <a:buChar char="•"/>
              <a:defRPr sz="2400">
                <a:solidFill>
                  <a:schemeClr val="bg1"/>
                </a:solidFill>
              </a:defRPr>
            </a:lvl1pPr>
            <a:lvl2pPr>
              <a:buClr>
                <a:schemeClr val="accent1"/>
              </a:buClr>
              <a:buFont typeface="Arial" panose="020B0604020202020204" pitchFamily="34" charset="0"/>
              <a:buChar char="•"/>
              <a:defRPr sz="2000">
                <a:solidFill>
                  <a:schemeClr val="bg1"/>
                </a:solidFill>
              </a:defRPr>
            </a:lvl2pPr>
            <a:lvl3pPr>
              <a:buClr>
                <a:schemeClr val="accent1"/>
              </a:buClr>
              <a:buFont typeface="Arial" panose="020B0604020202020204" pitchFamily="34" charset="0"/>
              <a:buChar char="•"/>
              <a:defRPr sz="1800">
                <a:solidFill>
                  <a:schemeClr val="bg1"/>
                </a:solidFill>
              </a:defRPr>
            </a:lvl3pPr>
            <a:lvl4pPr>
              <a:buClr>
                <a:schemeClr val="accent1"/>
              </a:buClr>
              <a:buFont typeface="Arial" panose="020B0604020202020204" pitchFamily="34" charset="0"/>
              <a:buChar char="•"/>
              <a:defRPr sz="1600">
                <a:solidFill>
                  <a:schemeClr val="bg1"/>
                </a:solidFill>
              </a:defRPr>
            </a:lvl4pPr>
            <a:lvl5pPr>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8D95B75B-7EBD-D7B2-158A-895D86FFFCF0}"/>
              </a:ext>
            </a:extLst>
          </p:cNvPr>
          <p:cNvSpPr>
            <a:spLocks noGrp="1"/>
          </p:cNvSpPr>
          <p:nvPr>
            <p:ph type="title"/>
          </p:nvPr>
        </p:nvSpPr>
        <p:spPr>
          <a:xfrm>
            <a:off x="284165" y="3890"/>
            <a:ext cx="11594318" cy="735216"/>
          </a:xfrm>
        </p:spPr>
        <p:txBody>
          <a:bodyPr>
            <a:noAutofit/>
          </a:bodyPr>
          <a:lstStyle>
            <a:lvl1pPr>
              <a:defRPr sz="28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93C701D4-D5D9-7D9C-D855-9DBCB6A4F60B}"/>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162832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Drk BG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rgbClr val="10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2" name="Picture 1">
            <a:extLst>
              <a:ext uri="{FF2B5EF4-FFF2-40B4-BE49-F238E27FC236}">
                <a16:creationId xmlns:a16="http://schemas.microsoft.com/office/drawing/2014/main" id="{F2A79BF1-8B67-A425-BB8F-D3B4C078ED1E}"/>
              </a:ext>
            </a:extLst>
          </p:cNvPr>
          <p:cNvPicPr>
            <a:picLocks noChangeAspect="1"/>
          </p:cNvPicPr>
          <p:nvPr userDrawn="1"/>
        </p:nvPicPr>
        <p:blipFill rotWithShape="1">
          <a:blip r:embed="rId4"/>
          <a:srcRect l="7500" r="19486" b="11158"/>
          <a:stretch/>
        </p:blipFill>
        <p:spPr>
          <a:xfrm>
            <a:off x="3645100" y="0"/>
            <a:ext cx="7616457" cy="5996540"/>
          </a:xfrm>
          <a:prstGeom prst="rect">
            <a:avLst/>
          </a:prstGeom>
        </p:spPr>
      </p:pic>
      <p:grpSp>
        <p:nvGrpSpPr>
          <p:cNvPr id="3" name="Group 2">
            <a:extLst>
              <a:ext uri="{FF2B5EF4-FFF2-40B4-BE49-F238E27FC236}">
                <a16:creationId xmlns:a16="http://schemas.microsoft.com/office/drawing/2014/main" id="{50A40667-E6CC-DB63-220F-1571C1D41441}"/>
              </a:ext>
            </a:extLst>
          </p:cNvPr>
          <p:cNvGrpSpPr/>
          <p:nvPr userDrawn="1"/>
        </p:nvGrpSpPr>
        <p:grpSpPr>
          <a:xfrm>
            <a:off x="700969" y="2501658"/>
            <a:ext cx="2814532" cy="1854684"/>
            <a:chOff x="940396" y="4573691"/>
            <a:chExt cx="2542370" cy="1675338"/>
          </a:xfrm>
        </p:grpSpPr>
        <p:pic>
          <p:nvPicPr>
            <p:cNvPr id="4" name="Picture 3" descr="Logo&#10;&#10;Description automatically generated">
              <a:extLst>
                <a:ext uri="{FF2B5EF4-FFF2-40B4-BE49-F238E27FC236}">
                  <a16:creationId xmlns:a16="http://schemas.microsoft.com/office/drawing/2014/main" id="{10D330B7-4EEA-E608-E622-BFE2ECB80C7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40396" y="5828300"/>
              <a:ext cx="2491753" cy="420729"/>
            </a:xfrm>
            <a:prstGeom prst="rect">
              <a:avLst/>
            </a:prstGeom>
          </p:spPr>
        </p:pic>
        <p:pic>
          <p:nvPicPr>
            <p:cNvPr id="5" name="Picture 4" descr="Logo, icon, company name&#10;&#10;Description automatically generated">
              <a:extLst>
                <a:ext uri="{FF2B5EF4-FFF2-40B4-BE49-F238E27FC236}">
                  <a16:creationId xmlns:a16="http://schemas.microsoft.com/office/drawing/2014/main" id="{8DB2C173-21C9-981A-6A90-CEEF8A6D7B0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0396" y="4573691"/>
              <a:ext cx="2542370" cy="1254609"/>
            </a:xfrm>
            <a:prstGeom prst="rect">
              <a:avLst/>
            </a:prstGeom>
          </p:spPr>
        </p:pic>
      </p:grpSp>
      <p:pic>
        <p:nvPicPr>
          <p:cNvPr id="7" name="Picture 6">
            <a:extLst>
              <a:ext uri="{FF2B5EF4-FFF2-40B4-BE49-F238E27FC236}">
                <a16:creationId xmlns:a16="http://schemas.microsoft.com/office/drawing/2014/main" id="{A6A8A3A5-90E3-4BFB-EB88-CAB82571B796}"/>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401718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Drk BG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08AA3E-81EF-904A-95E4-388CB3ACB949}"/>
              </a:ext>
            </a:extLst>
          </p:cNvPr>
          <p:cNvSpPr/>
          <p:nvPr userDrawn="1"/>
        </p:nvSpPr>
        <p:spPr>
          <a:xfrm>
            <a:off x="-1" y="0"/>
            <a:ext cx="12192001" cy="6872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Box 9">
            <a:extLst>
              <a:ext uri="{FF2B5EF4-FFF2-40B4-BE49-F238E27FC236}">
                <a16:creationId xmlns:a16="http://schemas.microsoft.com/office/drawing/2014/main" id="{BF810ED6-365F-264D-84F4-766823E5D243}"/>
              </a:ext>
            </a:extLst>
          </p:cNvPr>
          <p:cNvSpPr txBox="1"/>
          <p:nvPr userDrawn="1"/>
        </p:nvSpPr>
        <p:spPr>
          <a:xfrm>
            <a:off x="65996" y="6364417"/>
            <a:ext cx="7543800" cy="84639"/>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This document is </a:t>
            </a:r>
            <a:r>
              <a:rPr kumimoji="0" lang="en-US" sz="550" b="0" i="0" u="sng" strike="noStrike" kern="1200" cap="none" spc="0" normalizeH="0" baseline="0" noProof="0" dirty="0">
                <a:ln>
                  <a:noFill/>
                </a:ln>
                <a:solidFill>
                  <a:schemeClr val="bg1"/>
                </a:solidFill>
                <a:effectLst/>
                <a:uLnTx/>
                <a:uFillTx/>
                <a:latin typeface="Arial"/>
                <a:ea typeface="+mn-ea"/>
                <a:cs typeface="Arial" panose="020B0604020202020204" pitchFamily="34" charset="0"/>
              </a:rPr>
              <a:t>not</a:t>
            </a:r>
            <a:r>
              <a:rPr kumimoji="0" lang="en-US" sz="55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 public record and its content should not be reprinted in any other document. Ohio Revised Code 149.43(A)(1)(bb) and 187.04(C)(1) and (2)</a:t>
            </a:r>
          </a:p>
        </p:txBody>
      </p:sp>
      <p:pic>
        <p:nvPicPr>
          <p:cNvPr id="23" name="Picture 22" descr="Background pattern&#10;&#10;Description automatically generated">
            <a:extLst>
              <a:ext uri="{FF2B5EF4-FFF2-40B4-BE49-F238E27FC236}">
                <a16:creationId xmlns:a16="http://schemas.microsoft.com/office/drawing/2014/main" id="{06D655AD-40B3-5F41-99BB-6D6F28939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02085"/>
            <a:ext cx="7303060" cy="355915"/>
          </a:xfrm>
          <a:prstGeom prst="rect">
            <a:avLst/>
          </a:prstGeom>
        </p:spPr>
      </p:pic>
      <p:pic>
        <p:nvPicPr>
          <p:cNvPr id="24" name="Picture 23" descr="Background pattern&#10;&#10;Description automatically generated">
            <a:extLst>
              <a:ext uri="{FF2B5EF4-FFF2-40B4-BE49-F238E27FC236}">
                <a16:creationId xmlns:a16="http://schemas.microsoft.com/office/drawing/2014/main" id="{33515B0F-9E16-0A4B-AA06-3BD4C2E57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95564" y="6502085"/>
            <a:ext cx="4896435" cy="370187"/>
          </a:xfrm>
          <a:prstGeom prst="rect">
            <a:avLst/>
          </a:prstGeom>
        </p:spPr>
      </p:pic>
      <p:pic>
        <p:nvPicPr>
          <p:cNvPr id="2" name="Picture 1">
            <a:extLst>
              <a:ext uri="{FF2B5EF4-FFF2-40B4-BE49-F238E27FC236}">
                <a16:creationId xmlns:a16="http://schemas.microsoft.com/office/drawing/2014/main" id="{68234EEC-329A-8EE8-C6B6-3DB322C55CF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 r="-1905"/>
          <a:stretch/>
        </p:blipFill>
        <p:spPr>
          <a:xfrm>
            <a:off x="86316" y="6563633"/>
            <a:ext cx="212781" cy="223436"/>
          </a:xfrm>
          <a:prstGeom prst="rect">
            <a:avLst/>
          </a:prstGeom>
        </p:spPr>
      </p:pic>
    </p:spTree>
    <p:extLst>
      <p:ext uri="{BB962C8B-B14F-4D97-AF65-F5344CB8AC3E}">
        <p14:creationId xmlns:p14="http://schemas.microsoft.com/office/powerpoint/2010/main" val="32810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C990E-CD7C-9947-B11B-AD6C6A098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3596DF-7B99-E244-A2BC-186FA0C69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9CE6158-D464-01C2-6CFB-A7AF22A21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458009AA-03A5-954B-900A-9DCAA82129F9}" type="slidenum">
              <a:rPr lang="en-US" smtClean="0"/>
              <a:t>‹#›</a:t>
            </a:fld>
            <a:endParaRPr lang="en-US" dirty="0"/>
          </a:p>
        </p:txBody>
      </p:sp>
      <p:sp>
        <p:nvSpPr>
          <p:cNvPr id="6" name="Date Placeholder 5">
            <a:extLst>
              <a:ext uri="{FF2B5EF4-FFF2-40B4-BE49-F238E27FC236}">
                <a16:creationId xmlns:a16="http://schemas.microsoft.com/office/drawing/2014/main" id="{4F891EE3-CF9A-B92D-0375-D20BF6029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3479028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4" r:id="rId3"/>
    <p:sldLayoutId id="2147483663" r:id="rId4"/>
    <p:sldLayoutId id="2147483674" r:id="rId5"/>
    <p:sldLayoutId id="2147483669" r:id="rId6"/>
    <p:sldLayoutId id="2147483672" r:id="rId7"/>
    <p:sldLayoutId id="2147483698" r:id="rId8"/>
    <p:sldLayoutId id="2147483673" r:id="rId9"/>
    <p:sldLayoutId id="2147483682" r:id="rId10"/>
    <p:sldLayoutId id="2147483697" r:id="rId11"/>
    <p:sldLayoutId id="2147483695" r:id="rId12"/>
    <p:sldLayoutId id="2147483679" r:id="rId13"/>
    <p:sldLayoutId id="2147483699" r:id="rId14"/>
    <p:sldLayoutId id="2147483700" r:id="rId15"/>
    <p:sldLayoutId id="2147483711" r:id="rId16"/>
    <p:sldLayoutId id="2147483712" r:id="rId17"/>
  </p:sldLayoutIdLst>
  <p:hf sldNum="0"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BC990E-CD7C-9947-B11B-AD6C6A098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3596DF-7B99-E244-A2BC-186FA0C69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9CE6158-D464-01C2-6CFB-A7AF22A21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900" b="1">
                <a:solidFill>
                  <a:schemeClr val="bg1"/>
                </a:solidFill>
              </a:defRPr>
            </a:lvl1pPr>
          </a:lstStyle>
          <a:p>
            <a:fld id="{458009AA-03A5-954B-900A-9DCAA82129F9}" type="slidenum">
              <a:rPr lang="en-US" smtClean="0"/>
              <a:pPr/>
              <a:t>‹#›</a:t>
            </a:fld>
            <a:endParaRPr lang="en-US" dirty="0"/>
          </a:p>
        </p:txBody>
      </p:sp>
      <p:sp>
        <p:nvSpPr>
          <p:cNvPr id="6" name="Date Placeholder 5">
            <a:extLst>
              <a:ext uri="{FF2B5EF4-FFF2-40B4-BE49-F238E27FC236}">
                <a16:creationId xmlns:a16="http://schemas.microsoft.com/office/drawing/2014/main" id="{4F891EE3-CF9A-B92D-0375-D20BF6029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dirty="0"/>
          </a:p>
        </p:txBody>
      </p:sp>
      <p:sp>
        <p:nvSpPr>
          <p:cNvPr id="4" name="Slide Number Placeholder 3">
            <a:extLst>
              <a:ext uri="{FF2B5EF4-FFF2-40B4-BE49-F238E27FC236}">
                <a16:creationId xmlns:a16="http://schemas.microsoft.com/office/drawing/2014/main" id="{AA89036C-8E92-EF09-BDF8-F97260A91986}"/>
              </a:ext>
            </a:extLst>
          </p:cNvPr>
          <p:cNvSpPr txBox="1">
            <a:spLocks/>
          </p:cNvSpPr>
          <p:nvPr userDrawn="1"/>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a:t>
            </a:fld>
            <a:endParaRPr lang="en-US" sz="800" b="1" dirty="0"/>
          </a:p>
        </p:txBody>
      </p:sp>
    </p:spTree>
    <p:extLst>
      <p:ext uri="{BB962C8B-B14F-4D97-AF65-F5344CB8AC3E}">
        <p14:creationId xmlns:p14="http://schemas.microsoft.com/office/powerpoint/2010/main" val="10886067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hyperlink" Target="http://jobsohio.ethicspoint.com/"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tel:1-844-915-1608"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537552" cy="2619638"/>
          </a:xfrm>
        </p:spPr>
        <p:txBody>
          <a:bodyPr/>
          <a:lstStyle/>
          <a:p>
            <a:pPr>
              <a:lnSpc>
                <a:spcPct val="100000"/>
              </a:lnSpc>
            </a:pPr>
            <a:r>
              <a:rPr lang="en-US" sz="4400" dirty="0">
                <a:latin typeface="Arial" panose="020B0604020202020204" pitchFamily="34" charset="0"/>
                <a:cs typeface="Arial" panose="020B0604020202020204" pitchFamily="34" charset="0"/>
              </a:rPr>
              <a:t>Annual Course of Study in Ethics for the Directors, Officers &amp; Staff</a:t>
            </a:r>
            <a:br>
              <a:rPr lang="en-US"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2800" dirty="0"/>
              <a:t>October 23, 2024</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013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Gift Policy (</a:t>
            </a:r>
            <a:r>
              <a:rPr lang="en-US" u="sng" dirty="0"/>
              <a:t>received</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532162" y="657701"/>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Employees must follow the law when seeking or doing business with public officials.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Gift = </a:t>
            </a:r>
            <a:r>
              <a:rPr lang="en-US" sz="2800" i="1" dirty="0">
                <a:solidFill>
                  <a:schemeClr val="accent2"/>
                </a:solidFill>
                <a:latin typeface="Arial" panose="020B0604020202020204" pitchFamily="34" charset="0"/>
                <a:cs typeface="Arial" panose="020B0604020202020204" pitchFamily="34" charset="0"/>
              </a:rPr>
              <a:t>ANYTHING</a:t>
            </a:r>
            <a:r>
              <a:rPr lang="en-US" sz="2800" dirty="0">
                <a:solidFill>
                  <a:schemeClr val="accent2"/>
                </a:solidFill>
                <a:latin typeface="Arial" panose="020B0604020202020204" pitchFamily="34" charset="0"/>
                <a:cs typeface="Arial" panose="020B0604020202020204" pitchFamily="34" charset="0"/>
              </a:rPr>
              <a:t> of value that holds no expectation of receiving anything in return.</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“Business Associate” = person / entity the employee interacts with on a professional basis (excludes employees and board members).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Employee may not solicit anything of value that could reasonably be expected to influence the employee in the performance of their duties. </a:t>
            </a:r>
          </a:p>
          <a:p>
            <a:pPr marL="295275"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lvl="1">
              <a:buClr>
                <a:schemeClr val="accent1"/>
              </a:buClr>
            </a:pP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10</a:t>
            </a:fld>
            <a:endParaRPr lang="en-US" b="1" dirty="0">
              <a:solidFill>
                <a:schemeClr val="tx2"/>
              </a:solidFill>
            </a:endParaRPr>
          </a:p>
        </p:txBody>
      </p:sp>
    </p:spTree>
    <p:extLst>
      <p:ext uri="{BB962C8B-B14F-4D97-AF65-F5344CB8AC3E}">
        <p14:creationId xmlns:p14="http://schemas.microsoft.com/office/powerpoint/2010/main" val="53697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Gift Policy (</a:t>
            </a:r>
            <a:r>
              <a:rPr lang="en-US" u="sng" dirty="0"/>
              <a:t>received</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532162" y="657701"/>
            <a:ext cx="11220926" cy="7417415"/>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Consider the following when offered a gift</a:t>
            </a:r>
            <a:r>
              <a:rPr lang="en-US" sz="2800" i="1" dirty="0">
                <a:solidFill>
                  <a:schemeClr val="accent2"/>
                </a:solidFill>
                <a:latin typeface="Arial" panose="020B0604020202020204" pitchFamily="34" charset="0"/>
                <a:cs typeface="Arial" panose="020B0604020202020204" pitchFamily="34" charset="0"/>
              </a:rPr>
              <a:t>:</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Was it given without an express or implied obligation?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Does it violate law?</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Does it place you in a compromising position?</a:t>
            </a:r>
            <a:endParaRPr lang="en-US" sz="2800" i="1"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Would an ordinarily prudent person in a similar position under similar circumstances believe it creates the impression of favoritism?</a:t>
            </a:r>
            <a:endParaRPr lang="en-US" sz="2800" i="1"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b="1" dirty="0">
                <a:solidFill>
                  <a:schemeClr val="accent2"/>
                </a:solidFill>
                <a:latin typeface="Arial" panose="020B0604020202020204" pitchFamily="34" charset="0"/>
                <a:cs typeface="Arial" panose="020B0604020202020204" pitchFamily="34" charset="0"/>
              </a:rPr>
              <a:t>No cash ever</a:t>
            </a:r>
            <a:r>
              <a:rPr lang="en-US" sz="2800" dirty="0">
                <a:solidFill>
                  <a:schemeClr val="accent2"/>
                </a:solidFill>
                <a:latin typeface="Arial" panose="020B0604020202020204" pitchFamily="34" charset="0"/>
                <a:cs typeface="Arial" panose="020B0604020202020204" pitchFamily="34" charset="0"/>
              </a:rPr>
              <a:t>! No gift cards over $35.</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Circumventing the gift policy may result in disciplinary action</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“Paying” less than FMV is an improper gift. </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Understand the cumulative cost of a gift.</a:t>
            </a:r>
          </a:p>
          <a:p>
            <a:pPr marL="295275"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lvl="1">
              <a:buClr>
                <a:schemeClr val="accent1"/>
              </a:buClr>
            </a:pP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11</a:t>
            </a:fld>
            <a:endParaRPr lang="en-US" b="1" dirty="0">
              <a:solidFill>
                <a:schemeClr val="tx2"/>
              </a:solidFill>
            </a:endParaRPr>
          </a:p>
        </p:txBody>
      </p:sp>
    </p:spTree>
    <p:extLst>
      <p:ext uri="{BB962C8B-B14F-4D97-AF65-F5344CB8AC3E}">
        <p14:creationId xmlns:p14="http://schemas.microsoft.com/office/powerpoint/2010/main" val="48001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Corporate Giving Policy (</a:t>
            </a:r>
            <a:r>
              <a:rPr lang="en-US" u="sng" dirty="0"/>
              <a:t>given</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626170"/>
            <a:ext cx="11220926" cy="4401205"/>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Gift” and “Business Associate” definitions = </a:t>
            </a:r>
            <a:r>
              <a:rPr lang="en-US" sz="2800" dirty="0">
                <a:solidFill>
                  <a:srgbClr val="FF0000"/>
                </a:solidFill>
                <a:latin typeface="Arial" panose="020B0604020202020204" pitchFamily="34" charset="0"/>
                <a:cs typeface="Arial" panose="020B0604020202020204" pitchFamily="34" charset="0"/>
              </a:rPr>
              <a:t>Same as in Gift Policy</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Permissible Gifts: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Small gift or token of esteem or gratitude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Relevant connection to or made in Ohio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Give openly and transparently</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Properly recorded in giver’s books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Provide only to reflect esteem or gratitude</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Permitted under local law</a:t>
            </a:r>
          </a:p>
          <a:p>
            <a:pPr marL="295275" indent="-295275">
              <a:buClr>
                <a:schemeClr val="accent1"/>
              </a:buClr>
              <a:buFont typeface="Arial" panose="020B0604020202020204" pitchFamily="34" charset="0"/>
              <a:buChar cha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12</a:t>
            </a:fld>
            <a:endParaRPr lang="en-US" b="1" dirty="0">
              <a:solidFill>
                <a:schemeClr val="tx2"/>
              </a:solidFill>
            </a:endParaRPr>
          </a:p>
        </p:txBody>
      </p:sp>
    </p:spTree>
    <p:extLst>
      <p:ext uri="{BB962C8B-B14F-4D97-AF65-F5344CB8AC3E}">
        <p14:creationId xmlns:p14="http://schemas.microsoft.com/office/powerpoint/2010/main" val="236883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Corporate Giving Policy (</a:t>
            </a:r>
            <a:r>
              <a:rPr lang="en-US" u="sng" dirty="0"/>
              <a:t>given</a:t>
            </a:r>
            <a:r>
              <a:rPr lang="en-US" dirty="0"/>
              <a:t> by JO employees)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626170"/>
            <a:ext cx="11421004" cy="5693866"/>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Permissible Amounts: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&lt;$75 			No prior approval / corporate gift giving form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$75 - $125 		Supervisor approval &amp; gift giving form</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$125 - $225 	Leadership Team approval &amp; gift giving form</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&gt;$225 		CEO approval &amp; corporate gift giving form</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Claudia gift approval for Foreign Nationals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If Business Associate cannot accept a gift, </a:t>
            </a:r>
            <a:r>
              <a:rPr lang="en-US" sz="2800" i="1" dirty="0">
                <a:solidFill>
                  <a:schemeClr val="accent2"/>
                </a:solidFill>
                <a:latin typeface="Arial" panose="020B0604020202020204" pitchFamily="34" charset="0"/>
                <a:cs typeface="Arial" panose="020B0604020202020204" pitchFamily="34" charset="0"/>
              </a:rPr>
              <a:t>do not </a:t>
            </a:r>
            <a:r>
              <a:rPr lang="en-US" sz="2800" dirty="0">
                <a:solidFill>
                  <a:schemeClr val="accent2"/>
                </a:solidFill>
                <a:latin typeface="Arial" panose="020B0604020202020204" pitchFamily="34" charset="0"/>
                <a:cs typeface="Arial" panose="020B0604020202020204" pitchFamily="34" charset="0"/>
              </a:rPr>
              <a:t>offer to staff  / family</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Cannot pay for gift personally</a:t>
            </a: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13</a:t>
            </a:fld>
            <a:endParaRPr lang="en-US" b="1" dirty="0">
              <a:solidFill>
                <a:schemeClr val="tx2"/>
              </a:solidFill>
            </a:endParaRPr>
          </a:p>
        </p:txBody>
      </p:sp>
    </p:spTree>
    <p:extLst>
      <p:ext uri="{BB962C8B-B14F-4D97-AF65-F5344CB8AC3E}">
        <p14:creationId xmlns:p14="http://schemas.microsoft.com/office/powerpoint/2010/main" val="382664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89490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Governance</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00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Governance Duties for Not-for-Profit Organizations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620933"/>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latin typeface="Helvetica" pitchFamily="2" charset="0"/>
              </a:rPr>
              <a:t>Duty of Care: </a:t>
            </a:r>
            <a:r>
              <a:rPr lang="en-US" sz="2800" dirty="0">
                <a:solidFill>
                  <a:srgbClr val="103356"/>
                </a:solidFill>
                <a:effectLst/>
                <a:latin typeface="Helvetica" pitchFamily="2" charset="0"/>
              </a:rPr>
              <a:t>Act in good faith, with the care an ordinarily prudent person in a like position would exercise under similar circumstances</a:t>
            </a:r>
          </a:p>
          <a:p>
            <a:pPr>
              <a:buClr>
                <a:schemeClr val="accent1"/>
              </a:buClr>
            </a:pP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Duty of Loyalty: </a:t>
            </a:r>
            <a:r>
              <a:rPr lang="en-US" sz="2800" dirty="0">
                <a:solidFill>
                  <a:srgbClr val="103356"/>
                </a:solidFill>
                <a:effectLst/>
                <a:latin typeface="Helvetica" pitchFamily="2" charset="0"/>
              </a:rPr>
              <a:t>Act in good faith in a manner you reasonably believe to be in or not opposed to the best interests of the organization</a:t>
            </a:r>
          </a:p>
          <a:p>
            <a:pPr>
              <a:buClr>
                <a:schemeClr val="accent1"/>
              </a:buClr>
            </a:pPr>
            <a:endParaRPr lang="en-US" sz="2800" dirty="0">
              <a:solidFill>
                <a:srgbClr val="103356"/>
              </a:solidFill>
              <a:effectLst/>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Duty of Obedience: </a:t>
            </a:r>
            <a:r>
              <a:rPr lang="en-US" sz="2800" dirty="0">
                <a:solidFill>
                  <a:srgbClr val="103356"/>
                </a:solidFill>
                <a:effectLst/>
                <a:latin typeface="Helvetica" pitchFamily="2" charset="0"/>
              </a:rPr>
              <a:t>Act within the organization’s purposes to further the mission of the organization, as well as seek to ensure compliance by the organization with applicable legal requirements </a:t>
            </a:r>
          </a:p>
          <a:p>
            <a:pPr marL="295275" indent="-295275">
              <a:buClr>
                <a:schemeClr val="accent1"/>
              </a:buClr>
              <a:buFont typeface="Arial" panose="020B0604020202020204" pitchFamily="34" charset="0"/>
              <a:buChar char="•"/>
            </a:pPr>
            <a:endParaRPr lang="en-US" sz="2800" dirty="0">
              <a:solidFill>
                <a:srgbClr val="103356"/>
              </a:solidFill>
              <a:effectLst/>
              <a:latin typeface="Helvetica" pitchFamily="2" charset="0"/>
            </a:endParaRPr>
          </a:p>
          <a:p>
            <a:endParaRPr lang="en-US" sz="2800" dirty="0">
              <a:solidFill>
                <a:srgbClr val="103356"/>
              </a:solidFill>
              <a:effectLst/>
              <a:latin typeface="Helvetica" pitchFamily="2"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15</a:t>
            </a:fld>
            <a:endParaRPr lang="en-US" b="1" dirty="0">
              <a:solidFill>
                <a:schemeClr val="tx2"/>
              </a:solidFill>
            </a:endParaRPr>
          </a:p>
        </p:txBody>
      </p:sp>
    </p:spTree>
    <p:extLst>
      <p:ext uri="{BB962C8B-B14F-4D97-AF65-F5344CB8AC3E}">
        <p14:creationId xmlns:p14="http://schemas.microsoft.com/office/powerpoint/2010/main" val="2590093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Approach To Satisfy The Duty of Care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973011"/>
            <a:ext cx="11548808" cy="6124754"/>
          </a:xfrm>
          <a:prstGeom prst="rect">
            <a:avLst/>
          </a:prstGeom>
          <a:noFill/>
        </p:spPr>
        <p:txBody>
          <a:bodyPr wrap="square" rtlCol="0">
            <a:spAutoFit/>
          </a:bodyPr>
          <a:lstStyle/>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Devote sufficient time to prepare for and attend meetings</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Be alert to “red flags” – do not hesitate to raise questions</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Discuss and deliberate significant issues</a:t>
            </a: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Decision making must be thorough</a:t>
            </a: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Reliance on management and experts must be reasonable</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Ensur</a:t>
            </a:r>
            <a:r>
              <a:rPr lang="en-US" sz="2800" dirty="0">
                <a:solidFill>
                  <a:srgbClr val="103356"/>
                </a:solidFill>
                <a:latin typeface="Helvetica" pitchFamily="2" charset="0"/>
              </a:rPr>
              <a:t>e </a:t>
            </a:r>
            <a:r>
              <a:rPr lang="en-US" sz="2800" dirty="0">
                <a:solidFill>
                  <a:srgbClr val="103356"/>
                </a:solidFill>
                <a:effectLst/>
                <a:latin typeface="Helvetica" pitchFamily="2" charset="0"/>
              </a:rPr>
              <a:t>meetings and decisions are well-documented</a:t>
            </a:r>
          </a:p>
          <a:p>
            <a:pPr marL="295275" indent="-295275">
              <a:buClr>
                <a:schemeClr val="accent1"/>
              </a:buClr>
              <a:buFont typeface="Arial" panose="020B0604020202020204" pitchFamily="34" charset="0"/>
              <a:buChar char="•"/>
            </a:pPr>
            <a:r>
              <a:rPr lang="en-US" sz="2800" dirty="0">
                <a:solidFill>
                  <a:srgbClr val="103356"/>
                </a:solidFill>
                <a:latin typeface="Arial" panose="020B0604020202020204" pitchFamily="34" charset="0"/>
                <a:cs typeface="Arial" panose="020B0604020202020204" pitchFamily="34" charset="0"/>
              </a:rPr>
              <a:t>Discuss important matters without management present </a:t>
            </a: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Tone at the top exhibit respectfulness and candor, diversity of opinion, </a:t>
            </a:r>
            <a:r>
              <a:rPr lang="en-US" sz="2800" dirty="0">
                <a:solidFill>
                  <a:srgbClr val="103356"/>
                </a:solidFill>
                <a:latin typeface="Helvetica" pitchFamily="2" charset="0"/>
              </a:rPr>
              <a:t>and </a:t>
            </a:r>
            <a:r>
              <a:rPr lang="en-US" sz="2800" dirty="0">
                <a:solidFill>
                  <a:srgbClr val="103356"/>
                </a:solidFill>
                <a:effectLst/>
                <a:latin typeface="Helvetica" pitchFamily="2" charset="0"/>
              </a:rPr>
              <a:t>clear lines of authority</a:t>
            </a:r>
            <a:endParaRPr lang="en-US" sz="2800" dirty="0">
              <a:solidFill>
                <a:srgbClr val="103356"/>
              </a:solidFill>
              <a:latin typeface="Arial" panose="020B0604020202020204" pitchFamily="34" charset="0"/>
              <a:cs typeface="Arial" panose="020B0604020202020204" pitchFamily="34" charset="0"/>
            </a:endParaRPr>
          </a:p>
          <a:p>
            <a:pPr>
              <a:buClr>
                <a:schemeClr val="accent1"/>
              </a:buClr>
            </a:pP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endParaRPr lang="en-US" sz="2800" dirty="0">
              <a:solidFill>
                <a:srgbClr val="103356"/>
              </a:solidFill>
              <a:effectLst/>
              <a:latin typeface="Helvetica" pitchFamily="2" charset="0"/>
            </a:endParaRPr>
          </a:p>
          <a:p>
            <a:endParaRPr lang="en-US" sz="2800" dirty="0">
              <a:solidFill>
                <a:srgbClr val="103356"/>
              </a:solidFill>
              <a:effectLst/>
              <a:latin typeface="Helvetica" pitchFamily="2"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16</a:t>
            </a:fld>
            <a:endParaRPr lang="en-US" b="1" dirty="0">
              <a:solidFill>
                <a:schemeClr val="tx2"/>
              </a:solidFill>
            </a:endParaRPr>
          </a:p>
        </p:txBody>
      </p:sp>
    </p:spTree>
    <p:extLst>
      <p:ext uri="{BB962C8B-B14F-4D97-AF65-F5344CB8AC3E}">
        <p14:creationId xmlns:p14="http://schemas.microsoft.com/office/powerpoint/2010/main" val="7740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Approach To Satisfy The Duty of Loyalty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973011"/>
            <a:ext cx="11548808" cy="5262979"/>
          </a:xfrm>
          <a:prstGeom prst="rect">
            <a:avLst/>
          </a:prstGeom>
          <a:noFill/>
        </p:spPr>
        <p:txBody>
          <a:bodyPr wrap="square" rtlCol="0">
            <a:spAutoFit/>
          </a:bodyPr>
          <a:lstStyle/>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Avoid and disclose conflicts</a:t>
            </a: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Act in good faith</a:t>
            </a:r>
          </a:p>
          <a:p>
            <a:pPr marL="295275" indent="-295275">
              <a:buClr>
                <a:schemeClr val="accent1"/>
              </a:buClr>
              <a:buFont typeface="Arial" panose="020B0604020202020204" pitchFamily="34" charset="0"/>
              <a:buChar char="•"/>
            </a:pPr>
            <a:r>
              <a:rPr lang="en-US" sz="2800" dirty="0">
                <a:solidFill>
                  <a:srgbClr val="000000"/>
                </a:solidFill>
                <a:latin typeface="Helvetica" pitchFamily="2" charset="0"/>
              </a:rPr>
              <a:t>Hold corporate information in the strictest of</a:t>
            </a:r>
            <a:r>
              <a:rPr lang="en-US" sz="2800" dirty="0">
                <a:solidFill>
                  <a:srgbClr val="000000"/>
                </a:solidFill>
                <a:effectLst/>
                <a:latin typeface="Helvetica" pitchFamily="2" charset="0"/>
              </a:rPr>
              <a:t> confidence</a:t>
            </a: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Maintain transparency</a:t>
            </a: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Ensure independence</a:t>
            </a:r>
          </a:p>
          <a:p>
            <a:pPr>
              <a:buClr>
                <a:schemeClr val="accent1"/>
              </a:buClr>
            </a:pPr>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000000"/>
                </a:solidFill>
                <a:effectLst/>
                <a:latin typeface="Helvetica" pitchFamily="2" charset="0"/>
              </a:rPr>
              <a:t>Situations that implicate the duty of loyalty:</a:t>
            </a:r>
          </a:p>
          <a:p>
            <a:pPr marL="752475" lvl="1" indent="-295275">
              <a:buClr>
                <a:schemeClr val="accent1"/>
              </a:buClr>
              <a:buFont typeface="Arial" panose="020B0604020202020204" pitchFamily="34" charset="0"/>
              <a:buChar char="•"/>
            </a:pPr>
            <a:r>
              <a:rPr lang="en-US" sz="2800" dirty="0">
                <a:solidFill>
                  <a:srgbClr val="000000"/>
                </a:solidFill>
                <a:effectLst/>
                <a:latin typeface="Helvetica" pitchFamily="2" charset="0"/>
              </a:rPr>
              <a:t>A director appearing on both sides of a transaction</a:t>
            </a:r>
          </a:p>
          <a:p>
            <a:pPr marL="752475" lvl="1" indent="-295275">
              <a:buClr>
                <a:schemeClr val="accent1"/>
              </a:buClr>
              <a:buFont typeface="Arial" panose="020B0604020202020204" pitchFamily="34" charset="0"/>
              <a:buChar char="•"/>
            </a:pPr>
            <a:r>
              <a:rPr lang="en-US" sz="2800" dirty="0">
                <a:solidFill>
                  <a:srgbClr val="000000"/>
                </a:solidFill>
                <a:latin typeface="Helvetica" pitchFamily="2" charset="0"/>
              </a:rPr>
              <a:t>A </a:t>
            </a:r>
            <a:r>
              <a:rPr lang="en-US" sz="2800" dirty="0">
                <a:solidFill>
                  <a:srgbClr val="000000"/>
                </a:solidFill>
                <a:effectLst/>
                <a:latin typeface="Helvetica" pitchFamily="2" charset="0"/>
              </a:rPr>
              <a:t>director receiving a personal benefit from a transaction</a:t>
            </a:r>
          </a:p>
          <a:p>
            <a:pPr marL="752475" lvl="1" indent="-295275">
              <a:buClr>
                <a:schemeClr val="accent1"/>
              </a:buClr>
              <a:buFont typeface="Arial" panose="020B0604020202020204" pitchFamily="34" charset="0"/>
              <a:buChar char="•"/>
            </a:pPr>
            <a:r>
              <a:rPr lang="en-US" sz="2800" dirty="0">
                <a:solidFill>
                  <a:srgbClr val="000000"/>
                </a:solidFill>
                <a:effectLst/>
                <a:latin typeface="Helvetica" pitchFamily="2" charset="0"/>
              </a:rPr>
              <a:t>A director usurping / appropriating a financial opportunity for personal gain</a:t>
            </a: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17</a:t>
            </a:fld>
            <a:endParaRPr lang="en-US" b="1" dirty="0">
              <a:solidFill>
                <a:schemeClr val="tx2"/>
              </a:solidFill>
            </a:endParaRPr>
          </a:p>
        </p:txBody>
      </p:sp>
    </p:spTree>
    <p:extLst>
      <p:ext uri="{BB962C8B-B14F-4D97-AF65-F5344CB8AC3E}">
        <p14:creationId xmlns:p14="http://schemas.microsoft.com/office/powerpoint/2010/main" val="267078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Approach To Satisfy The Duty of Obedience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973011"/>
            <a:ext cx="11548808" cy="5693866"/>
          </a:xfrm>
          <a:prstGeom prst="rect">
            <a:avLst/>
          </a:prstGeom>
          <a:noFill/>
        </p:spPr>
        <p:txBody>
          <a:bodyPr wrap="square" rtlCol="0">
            <a:spAutoFit/>
          </a:bodyPr>
          <a:lstStyle/>
          <a:p>
            <a:endParaRPr lang="en-US" sz="2800" dirty="0">
              <a:solidFill>
                <a:srgbClr val="000000"/>
              </a:solidFill>
              <a:effectLst/>
              <a:latin typeface="Helvetica" pitchFamily="2" charset="0"/>
            </a:endParaRP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Must always act within the organization’s stated mission</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Dedicate the organization’s resources to its mission</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Complying with all appropriate laws</a:t>
            </a:r>
          </a:p>
          <a:p>
            <a:pPr marL="295275" indent="-295275">
              <a:buClr>
                <a:schemeClr val="accent1"/>
              </a:buClr>
              <a:buFont typeface="Arial" panose="020B0604020202020204" pitchFamily="34" charset="0"/>
              <a:buChar char="•"/>
            </a:pPr>
            <a:r>
              <a:rPr lang="en-US" sz="2800" dirty="0">
                <a:solidFill>
                  <a:srgbClr val="103356"/>
                </a:solidFill>
                <a:latin typeface="Helvetica" pitchFamily="2" charset="0"/>
              </a:rPr>
              <a:t>Engage in p</a:t>
            </a:r>
            <a:r>
              <a:rPr lang="en-US" sz="2800" dirty="0">
                <a:solidFill>
                  <a:srgbClr val="103356"/>
                </a:solidFill>
                <a:effectLst/>
                <a:latin typeface="Helvetica" pitchFamily="2" charset="0"/>
              </a:rPr>
              <a:t>rudent financial management</a:t>
            </a:r>
          </a:p>
          <a:p>
            <a:pPr marL="295275" indent="-295275">
              <a:buClr>
                <a:schemeClr val="accent1"/>
              </a:buClr>
              <a:buFont typeface="Arial" panose="020B0604020202020204" pitchFamily="34" charset="0"/>
              <a:buChar char="•"/>
            </a:pPr>
            <a:r>
              <a:rPr lang="en-US" sz="2800" dirty="0">
                <a:solidFill>
                  <a:srgbClr val="103356"/>
                </a:solidFill>
                <a:effectLst/>
                <a:latin typeface="Helvetica" pitchFamily="2" charset="0"/>
              </a:rPr>
              <a:t>Maintain insurance and indemnification protections</a:t>
            </a:r>
          </a:p>
          <a:p>
            <a:pPr marL="295275" indent="-295275">
              <a:buClr>
                <a:schemeClr val="accent1"/>
              </a:buClr>
              <a:buFont typeface="Arial" panose="020B0604020202020204" pitchFamily="34" charset="0"/>
              <a:buChar char="•"/>
            </a:pPr>
            <a:r>
              <a:rPr lang="en-US" sz="2800" dirty="0">
                <a:solidFill>
                  <a:srgbClr val="103356"/>
                </a:solidFill>
                <a:latin typeface="Helvetica" pitchFamily="2" charset="0"/>
              </a:rPr>
              <a:t>L</a:t>
            </a:r>
            <a:r>
              <a:rPr lang="en-US" sz="2800" dirty="0">
                <a:solidFill>
                  <a:srgbClr val="103356"/>
                </a:solidFill>
                <a:effectLst/>
                <a:latin typeface="Helvetica" pitchFamily="2" charset="0"/>
              </a:rPr>
              <a:t>imitations on the mission can be found / monitored in the following: </a:t>
            </a:r>
          </a:p>
          <a:p>
            <a:pPr marL="752475" lvl="1" indent="-295275">
              <a:buClr>
                <a:schemeClr val="accent1"/>
              </a:buClr>
              <a:buFont typeface="Arial" panose="020B0604020202020204" pitchFamily="34" charset="0"/>
              <a:buChar char="•"/>
            </a:pPr>
            <a:r>
              <a:rPr lang="en-US" sz="2800" dirty="0">
                <a:solidFill>
                  <a:srgbClr val="103356"/>
                </a:solidFill>
                <a:latin typeface="Helvetica" pitchFamily="2" charset="0"/>
              </a:rPr>
              <a:t>Organization’s Bylaws</a:t>
            </a:r>
          </a:p>
          <a:p>
            <a:pPr marL="752475" lvl="1" indent="-295275">
              <a:buClr>
                <a:schemeClr val="accent1"/>
              </a:buClr>
              <a:buFont typeface="Arial" panose="020B0604020202020204" pitchFamily="34" charset="0"/>
              <a:buChar char="•"/>
            </a:pPr>
            <a:r>
              <a:rPr lang="en-US" sz="2800" dirty="0">
                <a:solidFill>
                  <a:srgbClr val="103356"/>
                </a:solidFill>
                <a:effectLst/>
                <a:latin typeface="Helvetica" pitchFamily="2" charset="0"/>
              </a:rPr>
              <a:t>Tax exemption application (Form 1023)</a:t>
            </a:r>
          </a:p>
          <a:p>
            <a:pPr marL="752475" lvl="1" indent="-295275">
              <a:buClr>
                <a:schemeClr val="accent1"/>
              </a:buClr>
              <a:buFont typeface="Arial" panose="020B0604020202020204" pitchFamily="34" charset="0"/>
              <a:buChar char="•"/>
            </a:pPr>
            <a:r>
              <a:rPr lang="en-US" sz="2800" dirty="0">
                <a:solidFill>
                  <a:srgbClr val="103356"/>
                </a:solidFill>
                <a:effectLst/>
                <a:latin typeface="Helvetica" pitchFamily="2" charset="0"/>
              </a:rPr>
              <a:t>Annual Tax Return (Form 990)</a:t>
            </a:r>
          </a:p>
          <a:p>
            <a:pPr marL="752475" lvl="1" indent="-295275">
              <a:buClr>
                <a:schemeClr val="accent1"/>
              </a:buClr>
              <a:buFont typeface="Arial" panose="020B0604020202020204" pitchFamily="34" charset="0"/>
              <a:buChar char="•"/>
            </a:pPr>
            <a:r>
              <a:rPr lang="en-US" sz="2800" dirty="0">
                <a:solidFill>
                  <a:srgbClr val="103356"/>
                </a:solidFill>
                <a:latin typeface="Helvetica" pitchFamily="2" charset="0"/>
              </a:rPr>
              <a:t>A</a:t>
            </a:r>
            <a:r>
              <a:rPr lang="en-US" sz="2800" dirty="0">
                <a:solidFill>
                  <a:srgbClr val="103356"/>
                </a:solidFill>
                <a:effectLst/>
                <a:latin typeface="Helvetica" pitchFamily="2" charset="0"/>
              </a:rPr>
              <a:t>greements with client companies and vendors</a:t>
            </a:r>
          </a:p>
          <a:p>
            <a:pPr marL="295275" indent="-295275">
              <a:buClr>
                <a:schemeClr val="accent1"/>
              </a:buClr>
              <a:buFont typeface="Arial" panose="020B0604020202020204" pitchFamily="34" charset="0"/>
              <a:buChar char="•"/>
            </a:pPr>
            <a:endParaRPr lang="en-US" sz="2800" dirty="0">
              <a:solidFill>
                <a:srgbClr val="103356"/>
              </a:solidFill>
              <a:effectLst/>
              <a:latin typeface="Helvetica" pitchFamily="2" charset="0"/>
            </a:endParaRPr>
          </a:p>
          <a:p>
            <a:pPr marL="295275" indent="-295275">
              <a:buClr>
                <a:schemeClr val="accent1"/>
              </a:buClr>
              <a:buFont typeface="Arial" panose="020B0604020202020204" pitchFamily="34" charset="0"/>
              <a:buChar char="•"/>
            </a:pPr>
            <a:endParaRPr lang="en-US" sz="2800" dirty="0">
              <a:solidFill>
                <a:srgbClr val="000000"/>
              </a:solidFill>
              <a:effectLst/>
              <a:latin typeface="Helvetica" pitchFamily="2" charset="0"/>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18</a:t>
            </a:fld>
            <a:endParaRPr lang="en-US" b="1" dirty="0">
              <a:solidFill>
                <a:schemeClr val="tx2"/>
              </a:solidFill>
            </a:endParaRPr>
          </a:p>
        </p:txBody>
      </p:sp>
    </p:spTree>
    <p:extLst>
      <p:ext uri="{BB962C8B-B14F-4D97-AF65-F5344CB8AC3E}">
        <p14:creationId xmlns:p14="http://schemas.microsoft.com/office/powerpoint/2010/main" val="91812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Governance Duties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510556"/>
            <a:ext cx="11220926" cy="6124754"/>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When operating as a Board, act as a whole and JO is 1</a:t>
            </a:r>
            <a:r>
              <a:rPr lang="en-US" sz="2800" baseline="30000" dirty="0">
                <a:solidFill>
                  <a:schemeClr val="accent2"/>
                </a:solidFill>
                <a:latin typeface="Arial" panose="020B0604020202020204" pitchFamily="34" charset="0"/>
                <a:cs typeface="Arial" panose="020B0604020202020204" pitchFamily="34" charset="0"/>
              </a:rPr>
              <a:t>st</a:t>
            </a:r>
            <a:r>
              <a:rPr lang="en-US" sz="2800" dirty="0">
                <a:solidFill>
                  <a:schemeClr val="accent2"/>
                </a:solidFill>
                <a:latin typeface="Arial" panose="020B0604020202020204" pitchFamily="34" charset="0"/>
                <a:cs typeface="Arial" panose="020B0604020202020204" pitchFamily="34" charset="0"/>
              </a:rPr>
              <a:t> loyalty.</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Board Member duties: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Set the direction for the organization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Decision making</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Oversight</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Mentorship</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 Ohio law, the Board Members can rely 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Officers and employees of the organization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Legal Counsel</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Public Accountants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Consultants or other professionals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Committees of directors</a:t>
            </a: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19</a:t>
            </a:fld>
            <a:endParaRPr lang="en-US" b="1" dirty="0">
              <a:solidFill>
                <a:schemeClr val="tx2"/>
              </a:solidFill>
            </a:endParaRPr>
          </a:p>
        </p:txBody>
      </p:sp>
    </p:spTree>
    <p:extLst>
      <p:ext uri="{BB962C8B-B14F-4D97-AF65-F5344CB8AC3E}">
        <p14:creationId xmlns:p14="http://schemas.microsoft.com/office/powerpoint/2010/main" val="428065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Overview of the Annual Course of Ethics</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836376"/>
            <a:ext cx="10453359" cy="4832092"/>
          </a:xfrm>
          <a:prstGeom prst="rect">
            <a:avLst/>
          </a:prstGeom>
          <a:noFill/>
        </p:spPr>
        <p:txBody>
          <a:bodyPr wrap="square" rtlCol="0">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chemeClr val="accent2"/>
                </a:solidFill>
              </a:rPr>
              <a:t>Standards of Conduct </a:t>
            </a:r>
          </a:p>
          <a:p>
            <a:pPr marL="295275" indent="-295275">
              <a:buClr>
                <a:schemeClr val="accent1"/>
              </a:buClr>
              <a:buFont typeface="Arial" panose="020B0604020202020204" pitchFamily="34" charset="0"/>
              <a:buChar char="•"/>
            </a:pPr>
            <a:r>
              <a:rPr lang="en-US" sz="2800" dirty="0">
                <a:solidFill>
                  <a:schemeClr val="accent2"/>
                </a:solidFill>
              </a:rPr>
              <a:t>Conflicts of Interest </a:t>
            </a:r>
          </a:p>
          <a:p>
            <a:pPr marL="295275" indent="-295275">
              <a:buClr>
                <a:schemeClr val="accent1"/>
              </a:buClr>
              <a:buFont typeface="Arial" panose="020B0604020202020204" pitchFamily="34" charset="0"/>
              <a:buChar char="•"/>
            </a:pPr>
            <a:r>
              <a:rPr lang="en-US" sz="2800" dirty="0">
                <a:solidFill>
                  <a:schemeClr val="accent2"/>
                </a:solidFill>
              </a:rPr>
              <a:t>Gift Policies </a:t>
            </a:r>
          </a:p>
          <a:p>
            <a:pPr marL="295275" indent="-295275">
              <a:buClr>
                <a:schemeClr val="accent1"/>
              </a:buClr>
              <a:buFont typeface="Arial" panose="020B0604020202020204" pitchFamily="34" charset="0"/>
              <a:buChar char="•"/>
            </a:pPr>
            <a:r>
              <a:rPr lang="en-US" sz="2800" dirty="0">
                <a:solidFill>
                  <a:schemeClr val="accent2"/>
                </a:solidFill>
              </a:rPr>
              <a:t>Governance / Fiduciary Duties</a:t>
            </a:r>
          </a:p>
          <a:p>
            <a:pPr marL="295275" indent="-295275">
              <a:buClr>
                <a:schemeClr val="accent1"/>
              </a:buClr>
              <a:buFont typeface="Arial" panose="020B0604020202020204" pitchFamily="34" charset="0"/>
              <a:buChar char="•"/>
            </a:pPr>
            <a:r>
              <a:rPr lang="en-US" sz="2800" dirty="0">
                <a:solidFill>
                  <a:schemeClr val="accent2"/>
                </a:solidFill>
              </a:rPr>
              <a:t>Whistleblower Policy </a:t>
            </a:r>
          </a:p>
          <a:p>
            <a:pPr marL="295275" indent="-295275">
              <a:buClr>
                <a:schemeClr val="accent1"/>
              </a:buClr>
              <a:buFont typeface="Arial" panose="020B0604020202020204" pitchFamily="34" charset="0"/>
              <a:buChar char="•"/>
            </a:pPr>
            <a:r>
              <a:rPr lang="en-US" sz="2800" dirty="0">
                <a:solidFill>
                  <a:schemeClr val="accent2"/>
                </a:solidFill>
              </a:rPr>
              <a:t>Political Activity &amp; Lobbying </a:t>
            </a:r>
          </a:p>
          <a:p>
            <a:pPr marL="295275" indent="-295275">
              <a:buClr>
                <a:schemeClr val="accent1"/>
              </a:buClr>
              <a:buFont typeface="Arial" panose="020B0604020202020204" pitchFamily="34" charset="0"/>
              <a:buChar char="•"/>
            </a:pPr>
            <a:r>
              <a:rPr lang="en-US" sz="2800" dirty="0">
                <a:solidFill>
                  <a:schemeClr val="accent2"/>
                </a:solidFill>
              </a:rPr>
              <a:t>Project Confidentiality</a:t>
            </a:r>
          </a:p>
          <a:p>
            <a:pPr marL="295275" indent="-295275">
              <a:buClr>
                <a:schemeClr val="accent1"/>
              </a:buClr>
              <a:buFont typeface="Arial" panose="020B0604020202020204" pitchFamily="34" charset="0"/>
              <a:buChar char="•"/>
            </a:pPr>
            <a:r>
              <a:rPr lang="en-US" sz="2800" dirty="0">
                <a:solidFill>
                  <a:schemeClr val="accent2"/>
                </a:solidFill>
              </a:rPr>
              <a:t>Insider Trading </a:t>
            </a:r>
          </a:p>
          <a:p>
            <a:pPr marL="295275" indent="-295275">
              <a:buClr>
                <a:schemeClr val="accent1"/>
              </a:buClr>
              <a:buFont typeface="Arial" panose="020B0604020202020204" pitchFamily="34" charset="0"/>
              <a:buChar char="•"/>
            </a:pPr>
            <a:r>
              <a:rPr lang="en-US" sz="2800" dirty="0">
                <a:solidFill>
                  <a:schemeClr val="accent2"/>
                </a:solidFill>
              </a:rPr>
              <a:t>Sexual Harassment </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a:t>
            </a:fld>
            <a:endParaRPr lang="en-US" b="1" dirty="0">
              <a:solidFill>
                <a:schemeClr val="tx2"/>
              </a:solidFill>
            </a:endParaRPr>
          </a:p>
        </p:txBody>
      </p:sp>
    </p:spTree>
    <p:extLst>
      <p:ext uri="{BB962C8B-B14F-4D97-AF65-F5344CB8AC3E}">
        <p14:creationId xmlns:p14="http://schemas.microsoft.com/office/powerpoint/2010/main" val="366637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Governance Duties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728" y="510556"/>
            <a:ext cx="11220926" cy="2677656"/>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Management &amp; Employee duties: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Provide input to help the Board give direction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Execute direction given by the Board through the appropriate use of authority and observing set limits</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20</a:t>
            </a:fld>
            <a:endParaRPr lang="en-US" b="1" dirty="0">
              <a:solidFill>
                <a:schemeClr val="tx2"/>
              </a:solidFill>
            </a:endParaRPr>
          </a:p>
        </p:txBody>
      </p:sp>
      <p:sp>
        <p:nvSpPr>
          <p:cNvPr id="4" name="TextBox 3">
            <a:extLst>
              <a:ext uri="{FF2B5EF4-FFF2-40B4-BE49-F238E27FC236}">
                <a16:creationId xmlns:a16="http://schemas.microsoft.com/office/drawing/2014/main" id="{398F9DE8-1300-F608-5356-07F089D335BE}"/>
              </a:ext>
            </a:extLst>
          </p:cNvPr>
          <p:cNvSpPr txBox="1"/>
          <p:nvPr/>
        </p:nvSpPr>
        <p:spPr>
          <a:xfrm>
            <a:off x="2806262" y="3741683"/>
            <a:ext cx="184731" cy="369332"/>
          </a:xfrm>
          <a:prstGeom prst="rect">
            <a:avLst/>
          </a:prstGeom>
          <a:noFill/>
        </p:spPr>
        <p:txBody>
          <a:bodyPr wrap="none" rtlCol="0">
            <a:spAutoFit/>
          </a:bodyPr>
          <a:lstStyle/>
          <a:p>
            <a:endParaRPr lang="en-US" dirty="0"/>
          </a:p>
        </p:txBody>
      </p:sp>
      <p:pic>
        <p:nvPicPr>
          <p:cNvPr id="6" name="Picture 5" descr="A close-up of a white background&#10;&#10;Description automatically generated with medium confidence">
            <a:extLst>
              <a:ext uri="{FF2B5EF4-FFF2-40B4-BE49-F238E27FC236}">
                <a16:creationId xmlns:a16="http://schemas.microsoft.com/office/drawing/2014/main" id="{743D9A0B-27F7-A2CF-2CD3-E93FAAD64CE1}"/>
              </a:ext>
            </a:extLst>
          </p:cNvPr>
          <p:cNvPicPr>
            <a:picLocks noChangeAspect="1"/>
          </p:cNvPicPr>
          <p:nvPr/>
        </p:nvPicPr>
        <p:blipFill>
          <a:blip r:embed="rId2"/>
          <a:stretch>
            <a:fillRect/>
          </a:stretch>
        </p:blipFill>
        <p:spPr>
          <a:xfrm>
            <a:off x="2025212" y="3188212"/>
            <a:ext cx="7658100" cy="2641600"/>
          </a:xfrm>
          <a:prstGeom prst="rect">
            <a:avLst/>
          </a:prstGeom>
        </p:spPr>
      </p:pic>
    </p:spTree>
    <p:extLst>
      <p:ext uri="{BB962C8B-B14F-4D97-AF65-F5344CB8AC3E}">
        <p14:creationId xmlns:p14="http://schemas.microsoft.com/office/powerpoint/2010/main" val="414430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89490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Whistleblower</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12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Whistleblower Policy </a:t>
            </a:r>
          </a:p>
        </p:txBody>
      </p:sp>
      <p:sp>
        <p:nvSpPr>
          <p:cNvPr id="3" name="TextBox 2">
            <a:extLst>
              <a:ext uri="{FF2B5EF4-FFF2-40B4-BE49-F238E27FC236}">
                <a16:creationId xmlns:a16="http://schemas.microsoft.com/office/drawing/2014/main" id="{5918BAAA-BB87-8E41-A3C7-0BD0F1EB9D08}"/>
              </a:ext>
            </a:extLst>
          </p:cNvPr>
          <p:cNvSpPr txBox="1"/>
          <p:nvPr/>
        </p:nvSpPr>
        <p:spPr>
          <a:xfrm>
            <a:off x="532162" y="519886"/>
            <a:ext cx="11220926" cy="6555641"/>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Purpose: </a:t>
            </a:r>
            <a:r>
              <a:rPr lang="en-US" sz="2800" dirty="0">
                <a:solidFill>
                  <a:schemeClr val="accent2"/>
                </a:solidFill>
                <a:latin typeface="Arial" panose="020B0604020202020204" pitchFamily="34" charset="0"/>
                <a:ea typeface="MS Mincho" panose="02020609040205080304" pitchFamily="49" charset="-128"/>
                <a:cs typeface="Arial" panose="020B0604020202020204" pitchFamily="34" charset="0"/>
              </a:rPr>
              <a:t>E</a:t>
            </a:r>
            <a:r>
              <a:rPr lang="en-US" sz="2800" dirty="0">
                <a:solidFill>
                  <a:schemeClr val="accent2"/>
                </a:solidFill>
                <a:effectLst/>
                <a:latin typeface="Arial" panose="020B0604020202020204" pitchFamily="34" charset="0"/>
                <a:ea typeface="MS Mincho" panose="02020609040205080304" pitchFamily="49" charset="-128"/>
                <a:cs typeface="Arial" panose="020B0604020202020204" pitchFamily="34" charset="0"/>
              </a:rPr>
              <a:t>ncourage employees to raise serious concerns </a:t>
            </a: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Expectation: Responsibility of all Directors, Officer and employees, to report policy and legal violations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Required reporting for Managers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Retaliation: </a:t>
            </a:r>
            <a:r>
              <a:rPr lang="en-US" sz="2800" u="sng" dirty="0">
                <a:solidFill>
                  <a:schemeClr val="accent2"/>
                </a:solidFill>
                <a:latin typeface="Arial" panose="020B0604020202020204" pitchFamily="34" charset="0"/>
                <a:cs typeface="Arial" panose="020B0604020202020204" pitchFamily="34" charset="0"/>
              </a:rPr>
              <a:t>No</a:t>
            </a:r>
            <a:r>
              <a:rPr lang="en-US" sz="2800" dirty="0">
                <a:solidFill>
                  <a:schemeClr val="accent2"/>
                </a:solidFill>
                <a:latin typeface="Arial" panose="020B0604020202020204" pitchFamily="34" charset="0"/>
                <a:cs typeface="Arial" panose="020B0604020202020204" pitchFamily="34" charset="0"/>
              </a:rPr>
              <a:t> harassment, retaliation / adverse consequences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Good Faith v. Malicious / Knowingly False allegations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Open Door Policy: Your Manager might be the best place to start!</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If not, escalate!</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Talk to Claudia, Sheila, or Don</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Call JO’s Hotline</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Confidentiality: To the extent possible</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Highly-skilled, professionally trained corporate                investigators</a:t>
            </a: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22</a:t>
            </a:fld>
            <a:endParaRPr lang="en-US" b="1" dirty="0">
              <a:solidFill>
                <a:schemeClr val="tx2"/>
              </a:solidFill>
            </a:endParaRPr>
          </a:p>
        </p:txBody>
      </p:sp>
    </p:spTree>
    <p:extLst>
      <p:ext uri="{BB962C8B-B14F-4D97-AF65-F5344CB8AC3E}">
        <p14:creationId xmlns:p14="http://schemas.microsoft.com/office/powerpoint/2010/main" val="323955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89490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Political Activity &amp; Lobbying</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93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sz="3200" spc="-5" dirty="0">
                <a:solidFill>
                  <a:schemeClr val="accent2"/>
                </a:solidFill>
                <a:effectLst/>
                <a:ea typeface="Times New Roman" panose="02020603050405020304" pitchFamily="18" charset="0"/>
              </a:rPr>
              <a:t>Permissible </a:t>
            </a:r>
            <a:r>
              <a:rPr lang="en-US" dirty="0"/>
              <a:t>Political Activity </a:t>
            </a:r>
          </a:p>
        </p:txBody>
      </p:sp>
      <p:sp>
        <p:nvSpPr>
          <p:cNvPr id="3" name="TextBox 2">
            <a:extLst>
              <a:ext uri="{FF2B5EF4-FFF2-40B4-BE49-F238E27FC236}">
                <a16:creationId xmlns:a16="http://schemas.microsoft.com/office/drawing/2014/main" id="{5918BAAA-BB87-8E41-A3C7-0BD0F1EB9D08}"/>
              </a:ext>
            </a:extLst>
          </p:cNvPr>
          <p:cNvSpPr txBox="1"/>
          <p:nvPr/>
        </p:nvSpPr>
        <p:spPr>
          <a:xfrm>
            <a:off x="282518" y="1378827"/>
            <a:ext cx="11626964" cy="5262979"/>
          </a:xfrm>
          <a:prstGeom prst="rect">
            <a:avLst/>
          </a:prstGeom>
          <a:noFill/>
        </p:spPr>
        <p:txBody>
          <a:bodyPr wrap="square" rtlCol="0">
            <a:spAutoFit/>
          </a:bodyPr>
          <a:lstStyle/>
          <a:p>
            <a:pPr marL="914400" lvl="1" indent="-457200">
              <a:buClr>
                <a:schemeClr val="accent1"/>
              </a:buClr>
              <a:buFont typeface="Arial" panose="020B0604020202020204" pitchFamily="34" charset="0"/>
              <a:buChar char="•"/>
            </a:pPr>
            <a:r>
              <a:rPr lang="en-US" sz="2800" spc="-5" dirty="0">
                <a:solidFill>
                  <a:schemeClr val="accent2"/>
                </a:solidFill>
                <a:ea typeface="Times New Roman" panose="02020603050405020304" pitchFamily="18" charset="0"/>
              </a:rPr>
              <a:t>V</a:t>
            </a:r>
            <a:r>
              <a:rPr lang="en-US" sz="2800" spc="-5" dirty="0">
                <a:solidFill>
                  <a:schemeClr val="accent2"/>
                </a:solidFill>
                <a:effectLst/>
                <a:ea typeface="Times New Roman" panose="02020603050405020304" pitchFamily="18" charset="0"/>
              </a:rPr>
              <a:t>ote!!</a:t>
            </a:r>
          </a:p>
          <a:p>
            <a:pPr marL="752475" lvl="1" indent="-295275">
              <a:buClr>
                <a:schemeClr val="accent1"/>
              </a:buClr>
              <a:buFont typeface="Arial" panose="020B0604020202020204" pitchFamily="34" charset="0"/>
              <a:buChar char="•"/>
            </a:pPr>
            <a:endParaRPr lang="en-US" sz="2800" spc="-5" dirty="0">
              <a:solidFill>
                <a:schemeClr val="accent2"/>
              </a:solidFill>
              <a:ea typeface="Times New Roman" panose="02020603050405020304" pitchFamily="18" charset="0"/>
            </a:endParaRPr>
          </a:p>
          <a:p>
            <a:pPr marL="752475" lvl="1" indent="-295275">
              <a:buClr>
                <a:schemeClr val="accent1"/>
              </a:buClr>
              <a:buFont typeface="Arial" panose="020B0604020202020204" pitchFamily="34" charset="0"/>
              <a:buChar char="•"/>
            </a:pPr>
            <a:r>
              <a:rPr lang="en-US" sz="2800" spc="-5" dirty="0">
                <a:solidFill>
                  <a:schemeClr val="accent2"/>
                </a:solidFill>
                <a:ea typeface="Times New Roman" panose="02020603050405020304" pitchFamily="18" charset="0"/>
              </a:rPr>
              <a:t>Work at the polls! (with supervisor approval)</a:t>
            </a:r>
            <a:endParaRPr lang="en-US" sz="2800" spc="-120"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endParaRPr lang="en-US" sz="2800" spc="-5"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800" spc="-5" dirty="0">
                <a:solidFill>
                  <a:schemeClr val="accent2"/>
                </a:solidFill>
                <a:effectLst/>
                <a:ea typeface="Times New Roman" panose="02020603050405020304" pitchFamily="18" charset="0"/>
              </a:rPr>
              <a:t>Volunteer non-working</a:t>
            </a:r>
            <a:r>
              <a:rPr lang="en-US" sz="2800" spc="-60" dirty="0">
                <a:solidFill>
                  <a:schemeClr val="accent2"/>
                </a:solidFill>
                <a:effectLst/>
                <a:ea typeface="Times New Roman" panose="02020603050405020304" pitchFamily="18" charset="0"/>
              </a:rPr>
              <a:t> </a:t>
            </a:r>
            <a:r>
              <a:rPr lang="en-US" sz="2800" spc="-5" dirty="0">
                <a:solidFill>
                  <a:schemeClr val="accent2"/>
                </a:solidFill>
                <a:effectLst/>
                <a:ea typeface="Times New Roman" panose="02020603050405020304" pitchFamily="18" charset="0"/>
              </a:rPr>
              <a:t>time</a:t>
            </a:r>
            <a:r>
              <a:rPr lang="en-US" sz="2800" spc="-115" dirty="0">
                <a:solidFill>
                  <a:schemeClr val="accent2"/>
                </a:solidFill>
                <a:effectLst/>
                <a:ea typeface="Times New Roman" panose="02020603050405020304" pitchFamily="18" charset="0"/>
              </a:rPr>
              <a:t> </a:t>
            </a:r>
            <a:r>
              <a:rPr lang="en-US" sz="2800" spc="-5" dirty="0">
                <a:solidFill>
                  <a:schemeClr val="accent2"/>
                </a:solidFill>
                <a:effectLst/>
                <a:ea typeface="Times New Roman" panose="02020603050405020304" pitchFamily="18" charset="0"/>
              </a:rPr>
              <a:t>and</a:t>
            </a:r>
            <a:r>
              <a:rPr lang="en-US" sz="2800" spc="-75" dirty="0">
                <a:solidFill>
                  <a:schemeClr val="accent2"/>
                </a:solidFill>
                <a:effectLst/>
                <a:ea typeface="Times New Roman" panose="02020603050405020304" pitchFamily="18" charset="0"/>
              </a:rPr>
              <a:t> </a:t>
            </a:r>
            <a:r>
              <a:rPr lang="en-US" sz="2800" spc="-5" dirty="0">
                <a:solidFill>
                  <a:schemeClr val="accent2"/>
                </a:solidFill>
                <a:effectLst/>
                <a:ea typeface="Times New Roman" panose="02020603050405020304" pitchFamily="18" charset="0"/>
              </a:rPr>
              <a:t>personal</a:t>
            </a:r>
            <a:r>
              <a:rPr lang="en-US" sz="2800" spc="-45" dirty="0">
                <a:solidFill>
                  <a:schemeClr val="accent2"/>
                </a:solidFill>
                <a:effectLst/>
                <a:ea typeface="Times New Roman" panose="02020603050405020304" pitchFamily="18" charset="0"/>
              </a:rPr>
              <a:t> </a:t>
            </a:r>
            <a:r>
              <a:rPr lang="en-US" sz="2800" spc="-5" dirty="0">
                <a:solidFill>
                  <a:schemeClr val="accent2"/>
                </a:solidFill>
                <a:effectLst/>
                <a:ea typeface="Times New Roman" panose="02020603050405020304" pitchFamily="18" charset="0"/>
              </a:rPr>
              <a:t>resources</a:t>
            </a:r>
            <a:r>
              <a:rPr lang="en-US" sz="2800" spc="-35" dirty="0">
                <a:solidFill>
                  <a:schemeClr val="accent2"/>
                </a:solidFill>
                <a:effectLst/>
                <a:ea typeface="Times New Roman" panose="02020603050405020304" pitchFamily="18" charset="0"/>
              </a:rPr>
              <a:t> </a:t>
            </a:r>
            <a:r>
              <a:rPr lang="en-US" sz="2800" spc="-5" dirty="0">
                <a:solidFill>
                  <a:schemeClr val="accent2"/>
                </a:solidFill>
                <a:effectLst/>
                <a:ea typeface="Times New Roman" panose="02020603050405020304" pitchFamily="18" charset="0"/>
              </a:rPr>
              <a:t>to support </a:t>
            </a:r>
            <a:r>
              <a:rPr lang="en-US" sz="2800" u="sng" spc="-5" dirty="0">
                <a:solidFill>
                  <a:schemeClr val="accent2"/>
                </a:solidFill>
                <a:effectLst/>
                <a:ea typeface="Times New Roman" panose="02020603050405020304" pitchFamily="18" charset="0"/>
              </a:rPr>
              <a:t>non-partisan</a:t>
            </a:r>
            <a:r>
              <a:rPr lang="en-US" sz="2800" spc="-5" dirty="0">
                <a:solidFill>
                  <a:schemeClr val="accent2"/>
                </a:solidFill>
                <a:effectLst/>
                <a:ea typeface="Times New Roman" panose="02020603050405020304" pitchFamily="18" charset="0"/>
              </a:rPr>
              <a:t> candidates</a:t>
            </a:r>
          </a:p>
          <a:p>
            <a:pPr marL="752475" lvl="1" indent="-295275">
              <a:buClr>
                <a:schemeClr val="accent1"/>
              </a:buClr>
              <a:buFont typeface="Arial" panose="020B0604020202020204" pitchFamily="34" charset="0"/>
              <a:buChar char="•"/>
            </a:pPr>
            <a:endParaRPr lang="en-US" sz="2800" spc="-5" dirty="0">
              <a:solidFill>
                <a:schemeClr val="accent2"/>
              </a:solidFill>
              <a:ea typeface="Times New Roman" panose="02020603050405020304" pitchFamily="18" charset="0"/>
            </a:endParaRPr>
          </a:p>
          <a:p>
            <a:pPr marL="752475" lvl="1" indent="-295275">
              <a:buClr>
                <a:schemeClr val="accent1"/>
              </a:buClr>
              <a:buFont typeface="Arial" panose="020B0604020202020204" pitchFamily="34" charset="0"/>
              <a:buChar char="•"/>
            </a:pPr>
            <a:r>
              <a:rPr lang="en-US" sz="2800" spc="-5" dirty="0">
                <a:solidFill>
                  <a:schemeClr val="accent2"/>
                </a:solidFill>
                <a:effectLst/>
                <a:ea typeface="Times New Roman" panose="02020603050405020304" pitchFamily="18" charset="0"/>
              </a:rPr>
              <a:t>With prior written CEO approval, h</a:t>
            </a:r>
            <a:r>
              <a:rPr lang="en-US" sz="2800" spc="-5" dirty="0">
                <a:solidFill>
                  <a:schemeClr val="accent2"/>
                </a:solidFill>
                <a:ea typeface="Times New Roman" panose="02020603050405020304" pitchFamily="18" charset="0"/>
              </a:rPr>
              <a:t>old </a:t>
            </a:r>
            <a:r>
              <a:rPr lang="en-US" sz="2800" spc="-5" dirty="0">
                <a:solidFill>
                  <a:schemeClr val="accent2"/>
                </a:solidFill>
                <a:effectLst/>
                <a:ea typeface="Times New Roman" panose="02020603050405020304" pitchFamily="18" charset="0"/>
              </a:rPr>
              <a:t>an </a:t>
            </a:r>
            <a:r>
              <a:rPr lang="en-US" sz="2800" spc="-35" dirty="0">
                <a:solidFill>
                  <a:schemeClr val="accent2"/>
                </a:solidFill>
                <a:effectLst/>
                <a:ea typeface="Times New Roman" panose="02020603050405020304" pitchFamily="18" charset="0"/>
              </a:rPr>
              <a:t>appointed, </a:t>
            </a:r>
            <a:r>
              <a:rPr lang="en-US" sz="2800" u="sng" spc="-5" dirty="0">
                <a:solidFill>
                  <a:schemeClr val="accent2"/>
                </a:solidFill>
                <a:effectLst/>
                <a:ea typeface="Times New Roman" panose="02020603050405020304" pitchFamily="18" charset="0"/>
              </a:rPr>
              <a:t>non-partisan</a:t>
            </a:r>
            <a:r>
              <a:rPr lang="en-US" sz="2800" spc="-5" dirty="0">
                <a:solidFill>
                  <a:schemeClr val="accent2"/>
                </a:solidFill>
                <a:effectLst/>
                <a:ea typeface="Times New Roman" panose="02020603050405020304" pitchFamily="18" charset="0"/>
              </a:rPr>
              <a:t> position on a local planning commission, board of zoning appeals, or other similar non-partisan body</a:t>
            </a:r>
          </a:p>
          <a:p>
            <a:pPr marL="295275" indent="-295275">
              <a:buClr>
                <a:schemeClr val="accent1"/>
              </a:buClr>
              <a:buFont typeface="Arial" panose="020B0604020202020204" pitchFamily="34" charset="0"/>
              <a:buChar char="•"/>
            </a:pPr>
            <a:endParaRPr lang="en-US" sz="2800" dirty="0">
              <a:solidFill>
                <a:schemeClr val="accent2"/>
              </a:solidFill>
              <a:cs typeface="Arial" panose="020B0604020202020204" pitchFamily="34"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24</a:t>
            </a:fld>
            <a:endParaRPr lang="en-US" b="1" dirty="0">
              <a:solidFill>
                <a:schemeClr val="tx2"/>
              </a:solidFill>
            </a:endParaRPr>
          </a:p>
        </p:txBody>
      </p:sp>
    </p:spTree>
    <p:extLst>
      <p:ext uri="{BB962C8B-B14F-4D97-AF65-F5344CB8AC3E}">
        <p14:creationId xmlns:p14="http://schemas.microsoft.com/office/powerpoint/2010/main" val="194465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Prohibited Political Activity </a:t>
            </a:r>
          </a:p>
        </p:txBody>
      </p:sp>
      <p:sp>
        <p:nvSpPr>
          <p:cNvPr id="3" name="TextBox 2">
            <a:extLst>
              <a:ext uri="{FF2B5EF4-FFF2-40B4-BE49-F238E27FC236}">
                <a16:creationId xmlns:a16="http://schemas.microsoft.com/office/drawing/2014/main" id="{5918BAAA-BB87-8E41-A3C7-0BD0F1EB9D08}"/>
              </a:ext>
            </a:extLst>
          </p:cNvPr>
          <p:cNvSpPr txBox="1"/>
          <p:nvPr/>
        </p:nvSpPr>
        <p:spPr>
          <a:xfrm>
            <a:off x="414529" y="1039220"/>
            <a:ext cx="11626964" cy="5324535"/>
          </a:xfrm>
          <a:prstGeom prst="rect">
            <a:avLst/>
          </a:prstGeom>
          <a:noFill/>
        </p:spPr>
        <p:txBody>
          <a:bodyPr wrap="square" rtlCol="0">
            <a:spAutoFit/>
          </a:bodyPr>
          <a:lstStyle/>
          <a:p>
            <a:pPr marL="800100" lvl="1" indent="-342900">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P</a:t>
            </a:r>
            <a:r>
              <a:rPr lang="en-US" sz="2400" spc="-5" dirty="0">
                <a:solidFill>
                  <a:schemeClr val="accent2"/>
                </a:solidFill>
                <a:effectLst/>
                <a:ea typeface="Times New Roman" panose="02020603050405020304" pitchFamily="18" charset="0"/>
              </a:rPr>
              <a:t>olitical</a:t>
            </a:r>
            <a:r>
              <a:rPr lang="en-US" sz="2400" spc="-7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activities </a:t>
            </a:r>
            <a:r>
              <a:rPr lang="en-US" sz="2400" u="sng" spc="-5" dirty="0">
                <a:solidFill>
                  <a:schemeClr val="accent2"/>
                </a:solidFill>
                <a:effectLst/>
                <a:ea typeface="Times New Roman" panose="02020603050405020304" pitchFamily="18" charset="0"/>
              </a:rPr>
              <a:t>at</a:t>
            </a:r>
            <a:r>
              <a:rPr lang="en-US" sz="2400" spc="-5" dirty="0">
                <a:solidFill>
                  <a:schemeClr val="accent2"/>
                </a:solidFill>
                <a:effectLst/>
                <a:ea typeface="Times New Roman" panose="02020603050405020304" pitchFamily="18" charset="0"/>
              </a:rPr>
              <a:t> the JobsOhio office or any JO facility</a:t>
            </a:r>
          </a:p>
          <a:p>
            <a:pPr lvl="1">
              <a:buClr>
                <a:schemeClr val="accent1"/>
              </a:buClr>
            </a:pPr>
            <a:endParaRPr lang="en-US" sz="2400" spc="-20"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20" dirty="0">
                <a:solidFill>
                  <a:schemeClr val="accent2"/>
                </a:solidFill>
                <a:ea typeface="Times New Roman" panose="02020603050405020304" pitchFamily="18" charset="0"/>
              </a:rPr>
              <a:t>Political activity in support of or opposition to a candidate for Governor or Lt. Governor</a:t>
            </a:r>
          </a:p>
          <a:p>
            <a:pPr marL="752475" lvl="1" indent="-295275">
              <a:buClr>
                <a:schemeClr val="accent1"/>
              </a:buClr>
              <a:buFont typeface="Arial" panose="020B0604020202020204" pitchFamily="34" charset="0"/>
              <a:buChar char="•"/>
            </a:pPr>
            <a:endParaRPr lang="en-US" sz="2400" spc="-20" dirty="0">
              <a:solidFill>
                <a:schemeClr val="accent2"/>
              </a:solidFill>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5" dirty="0">
                <a:solidFill>
                  <a:schemeClr val="accent2"/>
                </a:solidFill>
                <a:ea typeface="Times New Roman" panose="02020603050405020304" pitchFamily="18" charset="0"/>
              </a:rPr>
              <a:t>Financial </a:t>
            </a:r>
            <a:r>
              <a:rPr lang="en-US" sz="2400" spc="-5" dirty="0">
                <a:solidFill>
                  <a:schemeClr val="accent2"/>
                </a:solidFill>
                <a:effectLst/>
                <a:ea typeface="Times New Roman" panose="02020603050405020304" pitchFamily="18" charset="0"/>
              </a:rPr>
              <a:t>contributions to candidates for</a:t>
            </a:r>
            <a:r>
              <a:rPr lang="en-US" sz="2400" spc="-8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statewide</a:t>
            </a:r>
            <a:r>
              <a:rPr lang="en-US" sz="2400" spc="-5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elections (</a:t>
            </a:r>
            <a:r>
              <a:rPr lang="en-US" sz="2400" i="1" spc="-5" dirty="0">
                <a:solidFill>
                  <a:schemeClr val="accent2"/>
                </a:solidFill>
                <a:effectLst/>
                <a:ea typeface="Times New Roman" panose="02020603050405020304" pitchFamily="18" charset="0"/>
              </a:rPr>
              <a:t>e.g.</a:t>
            </a:r>
            <a:r>
              <a:rPr lang="en-US" sz="2400" spc="-5" dirty="0">
                <a:solidFill>
                  <a:schemeClr val="accent2"/>
                </a:solidFill>
                <a:effectLst/>
                <a:ea typeface="Times New Roman" panose="02020603050405020304" pitchFamily="18" charset="0"/>
              </a:rPr>
              <a:t> Governor, Auditor, Attorney General)</a:t>
            </a:r>
          </a:p>
          <a:p>
            <a:pPr marL="752475" lvl="1" indent="-295275">
              <a:buClr>
                <a:schemeClr val="accent1"/>
              </a:buClr>
              <a:buFont typeface="Arial" panose="020B0604020202020204" pitchFamily="34" charset="0"/>
              <a:buChar char="•"/>
            </a:pPr>
            <a:endParaRPr lang="en-US" sz="2400" spc="-5"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20" dirty="0">
                <a:solidFill>
                  <a:schemeClr val="accent2"/>
                </a:solidFill>
                <a:effectLst/>
                <a:ea typeface="Times New Roman" panose="02020603050405020304" pitchFamily="18" charset="0"/>
              </a:rPr>
              <a:t>Use of JO’s name, trademarks, logos, or </a:t>
            </a:r>
            <a:r>
              <a:rPr lang="en-US" sz="2400" spc="-25" dirty="0">
                <a:solidFill>
                  <a:schemeClr val="accent2"/>
                </a:solidFill>
                <a:effectLst/>
                <a:ea typeface="Times New Roman" panose="02020603050405020304" pitchFamily="18" charset="0"/>
              </a:rPr>
              <a:t>resources (</a:t>
            </a:r>
            <a:r>
              <a:rPr lang="en-US" sz="2400" spc="-5" dirty="0">
                <a:solidFill>
                  <a:schemeClr val="accent2"/>
                </a:solidFill>
                <a:effectLst/>
                <a:ea typeface="Times New Roman" panose="02020603050405020304" pitchFamily="18" charset="0"/>
              </a:rPr>
              <a:t>work time,</a:t>
            </a:r>
            <a:r>
              <a:rPr lang="en-US" sz="2400" spc="-2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computers, e-mail) for campaigning, </a:t>
            </a:r>
            <a:r>
              <a:rPr lang="en-US" sz="2400" spc="-15" dirty="0">
                <a:solidFill>
                  <a:schemeClr val="accent2"/>
                </a:solidFill>
                <a:effectLst/>
                <a:ea typeface="Times New Roman" panose="02020603050405020304" pitchFamily="18" charset="0"/>
              </a:rPr>
              <a:t>fundraising </a:t>
            </a:r>
            <a:r>
              <a:rPr lang="en-US" sz="2400" spc="-5" dirty="0">
                <a:solidFill>
                  <a:schemeClr val="accent2"/>
                </a:solidFill>
                <a:effectLst/>
                <a:ea typeface="Times New Roman" panose="02020603050405020304" pitchFamily="18" charset="0"/>
              </a:rPr>
              <a:t>or other political activity.</a:t>
            </a:r>
          </a:p>
          <a:p>
            <a:pPr marL="752475" lvl="1" indent="-295275">
              <a:buClr>
                <a:schemeClr val="accent1"/>
              </a:buClr>
              <a:buFont typeface="Arial" panose="020B0604020202020204" pitchFamily="34" charset="0"/>
              <a:buChar char="•"/>
            </a:pPr>
            <a:endParaRPr lang="en-US" sz="2400" spc="-5" dirty="0">
              <a:solidFill>
                <a:schemeClr val="accent2"/>
              </a:solidFill>
              <a:effectLst/>
              <a:ea typeface="Times New Roman" panose="02020603050405020304" pitchFamily="18" charset="0"/>
            </a:endParaRPr>
          </a:p>
          <a:p>
            <a:pPr marL="752475" lvl="1" indent="-295275">
              <a:buClr>
                <a:schemeClr val="accent1"/>
              </a:buClr>
              <a:buFont typeface="Arial" panose="020B0604020202020204" pitchFamily="34" charset="0"/>
              <a:buChar char="•"/>
            </a:pPr>
            <a:r>
              <a:rPr lang="en-US" sz="2400" spc="-5" dirty="0">
                <a:solidFill>
                  <a:schemeClr val="accent2"/>
                </a:solidFill>
                <a:effectLst/>
                <a:ea typeface="Times New Roman" panose="02020603050405020304" pitchFamily="18" charset="0"/>
              </a:rPr>
              <a:t>Personal appearances in an advertisement in support of or opposition to a candidate for political office</a:t>
            </a: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25</a:t>
            </a:fld>
            <a:endParaRPr lang="en-US" b="1" dirty="0">
              <a:solidFill>
                <a:schemeClr val="tx2"/>
              </a:solidFill>
            </a:endParaRPr>
          </a:p>
        </p:txBody>
      </p:sp>
    </p:spTree>
    <p:extLst>
      <p:ext uri="{BB962C8B-B14F-4D97-AF65-F5344CB8AC3E}">
        <p14:creationId xmlns:p14="http://schemas.microsoft.com/office/powerpoint/2010/main" val="390638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Lobbying </a:t>
            </a:r>
          </a:p>
        </p:txBody>
      </p:sp>
      <p:sp>
        <p:nvSpPr>
          <p:cNvPr id="3" name="TextBox 2">
            <a:extLst>
              <a:ext uri="{FF2B5EF4-FFF2-40B4-BE49-F238E27FC236}">
                <a16:creationId xmlns:a16="http://schemas.microsoft.com/office/drawing/2014/main" id="{5918BAAA-BB87-8E41-A3C7-0BD0F1EB9D08}"/>
              </a:ext>
            </a:extLst>
          </p:cNvPr>
          <p:cNvSpPr txBox="1"/>
          <p:nvPr/>
        </p:nvSpPr>
        <p:spPr>
          <a:xfrm>
            <a:off x="497518" y="789740"/>
            <a:ext cx="11196964" cy="6186309"/>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400" spc="-5" dirty="0">
                <a:solidFill>
                  <a:schemeClr val="accent2"/>
                </a:solidFill>
                <a:effectLst/>
                <a:ea typeface="Times New Roman" panose="02020603050405020304" pitchFamily="18" charset="0"/>
              </a:rPr>
              <a:t>JO may engage in lobbying in support of or opposition to federal,</a:t>
            </a:r>
            <a:r>
              <a:rPr lang="en-US" sz="2400" spc="-80"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state, or local</a:t>
            </a:r>
            <a:r>
              <a:rPr lang="en-US" sz="2400" spc="-11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legislation</a:t>
            </a:r>
            <a:r>
              <a:rPr lang="en-US" sz="2400" spc="-25" dirty="0">
                <a:solidFill>
                  <a:schemeClr val="accent2"/>
                </a:solidFill>
                <a:effectLst/>
                <a:ea typeface="Times New Roman" panose="02020603050405020304" pitchFamily="18" charset="0"/>
              </a:rPr>
              <a:t> </a:t>
            </a:r>
            <a:r>
              <a:rPr lang="en-US" sz="2400" spc="-5" dirty="0">
                <a:solidFill>
                  <a:schemeClr val="accent2"/>
                </a:solidFill>
                <a:ea typeface="Times New Roman" panose="02020603050405020304" pitchFamily="18" charset="0"/>
              </a:rPr>
              <a:t>/</a:t>
            </a:r>
            <a:r>
              <a:rPr lang="en-US" sz="2400" spc="-55" dirty="0">
                <a:solidFill>
                  <a:schemeClr val="accent2"/>
                </a:solidFill>
                <a:effectLst/>
                <a:ea typeface="Times New Roman" panose="02020603050405020304" pitchFamily="18" charset="0"/>
              </a:rPr>
              <a:t> </a:t>
            </a:r>
            <a:r>
              <a:rPr lang="en-US" sz="2400" spc="-5" dirty="0">
                <a:solidFill>
                  <a:schemeClr val="accent2"/>
                </a:solidFill>
                <a:effectLst/>
                <a:ea typeface="Times New Roman" panose="02020603050405020304" pitchFamily="18" charset="0"/>
              </a:rPr>
              <a:t>ballot</a:t>
            </a:r>
            <a:r>
              <a:rPr lang="en-US" sz="2400" spc="-35" dirty="0">
                <a:solidFill>
                  <a:schemeClr val="accent2"/>
                </a:solidFill>
                <a:ea typeface="Times New Roman" panose="02020603050405020304" pitchFamily="18" charset="0"/>
              </a:rPr>
              <a:t> </a:t>
            </a:r>
            <a:r>
              <a:rPr lang="en-US" sz="2400" dirty="0">
                <a:solidFill>
                  <a:schemeClr val="accent2"/>
                </a:solidFill>
                <a:effectLst/>
                <a:ea typeface="Times New Roman" panose="02020603050405020304" pitchFamily="18" charset="0"/>
              </a:rPr>
              <a:t>initiatives</a:t>
            </a:r>
            <a:r>
              <a:rPr lang="en-US" sz="2400" spc="-80" dirty="0">
                <a:solidFill>
                  <a:schemeClr val="accent2"/>
                </a:solidFill>
                <a:effectLst/>
                <a:ea typeface="Times New Roman" panose="02020603050405020304" pitchFamily="18" charset="0"/>
              </a:rPr>
              <a:t> </a:t>
            </a:r>
            <a:r>
              <a:rPr lang="en-US" sz="2400" dirty="0">
                <a:solidFill>
                  <a:schemeClr val="accent2"/>
                </a:solidFill>
                <a:effectLst/>
                <a:ea typeface="Times New Roman" panose="02020603050405020304" pitchFamily="18" charset="0"/>
              </a:rPr>
              <a:t>where:</a:t>
            </a:r>
            <a:r>
              <a:rPr lang="en-US" sz="2400" spc="-95" dirty="0">
                <a:solidFill>
                  <a:schemeClr val="accent2"/>
                </a:solidFill>
                <a:effectLst/>
                <a:ea typeface="Times New Roman" panose="02020603050405020304" pitchFamily="18" charset="0"/>
              </a:rPr>
              <a:t> </a:t>
            </a:r>
            <a:r>
              <a:rPr lang="en-US" sz="2400" dirty="0">
                <a:solidFill>
                  <a:schemeClr val="accent2"/>
                </a:solidFill>
                <a:effectLst/>
                <a:ea typeface="Times New Roman" panose="02020603050405020304" pitchFamily="18" charset="0"/>
              </a:rPr>
              <a:t>(1)</a:t>
            </a:r>
            <a:r>
              <a:rPr lang="en-US" sz="2400" spc="-100" dirty="0">
                <a:solidFill>
                  <a:schemeClr val="accent2"/>
                </a:solidFill>
                <a:effectLst/>
                <a:ea typeface="Times New Roman" panose="02020603050405020304" pitchFamily="18" charset="0"/>
              </a:rPr>
              <a:t> </a:t>
            </a:r>
            <a:r>
              <a:rPr lang="en-US" sz="2400" dirty="0">
                <a:solidFill>
                  <a:schemeClr val="accent2"/>
                </a:solidFill>
                <a:effectLst/>
                <a:ea typeface="Times New Roman" panose="02020603050405020304" pitchFamily="18" charset="0"/>
              </a:rPr>
              <a:t>the</a:t>
            </a:r>
            <a:r>
              <a:rPr lang="en-US" sz="2400" spc="-105" dirty="0">
                <a:solidFill>
                  <a:schemeClr val="accent2"/>
                </a:solidFill>
                <a:effectLst/>
                <a:ea typeface="Times New Roman" panose="02020603050405020304" pitchFamily="18" charset="0"/>
              </a:rPr>
              <a:t> legislation</a:t>
            </a:r>
            <a:r>
              <a:rPr lang="en-US" sz="2400" dirty="0">
                <a:solidFill>
                  <a:schemeClr val="accent2"/>
                </a:solidFill>
                <a:effectLst/>
                <a:ea typeface="Times New Roman" panose="02020603050405020304" pitchFamily="18" charset="0"/>
              </a:rPr>
              <a:t> is related to JO's tax-exempt </a:t>
            </a:r>
            <a:r>
              <a:rPr lang="en-US" sz="2400" spc="-20" dirty="0">
                <a:solidFill>
                  <a:schemeClr val="accent2"/>
                </a:solidFill>
                <a:effectLst/>
                <a:ea typeface="Times New Roman" panose="02020603050405020304" pitchFamily="18" charset="0"/>
              </a:rPr>
              <a:t>activities; </a:t>
            </a:r>
            <a:r>
              <a:rPr lang="en-US" sz="2400" dirty="0">
                <a:solidFill>
                  <a:schemeClr val="accent2"/>
                </a:solidFill>
                <a:effectLst/>
                <a:ea typeface="Times New Roman" panose="02020603050405020304" pitchFamily="18" charset="0"/>
              </a:rPr>
              <a:t>and (2) the CEO decides JO should take a position. </a:t>
            </a:r>
          </a:p>
          <a:p>
            <a:pPr marL="295275" indent="-295275">
              <a:buClr>
                <a:schemeClr val="accent1"/>
              </a:buClr>
              <a:buFont typeface="Arial" panose="020B0604020202020204" pitchFamily="34" charset="0"/>
              <a:buChar char="•"/>
            </a:pPr>
            <a:endParaRPr lang="en-US" sz="2400" dirty="0">
              <a:solidFill>
                <a:schemeClr val="accent2"/>
              </a:solidFill>
              <a:effectLst/>
              <a:ea typeface="Times New Roman" panose="02020603050405020304" pitchFamily="18" charset="0"/>
            </a:endParaRPr>
          </a:p>
          <a:p>
            <a:pPr marL="295275" indent="-295275">
              <a:buClr>
                <a:schemeClr val="accent1"/>
              </a:buClr>
              <a:buFont typeface="Arial" panose="020B0604020202020204" pitchFamily="34" charset="0"/>
              <a:buChar char="•"/>
            </a:pPr>
            <a:r>
              <a:rPr lang="en-US" sz="2400" dirty="0">
                <a:solidFill>
                  <a:schemeClr val="accent2"/>
                </a:solidFill>
                <a:effectLst/>
                <a:ea typeface="Times New Roman" panose="02020603050405020304" pitchFamily="18" charset="0"/>
              </a:rPr>
              <a:t>Only JO’s registered lobbyists may conduct lobbying activity</a:t>
            </a:r>
            <a:r>
              <a:rPr lang="en-US" sz="2400" spc="-80" dirty="0">
                <a:solidFill>
                  <a:schemeClr val="accent2"/>
                </a:solidFill>
                <a:effectLst/>
                <a:ea typeface="Times New Roman" panose="02020603050405020304" pitchFamily="18" charset="0"/>
              </a:rPr>
              <a:t> </a:t>
            </a:r>
            <a:r>
              <a:rPr lang="en-US" sz="2400" spc="-80" dirty="0">
                <a:solidFill>
                  <a:schemeClr val="accent2"/>
                </a:solidFill>
                <a:ea typeface="Times New Roman" panose="02020603050405020304" pitchFamily="18" charset="0"/>
              </a:rPr>
              <a:t>for </a:t>
            </a:r>
            <a:r>
              <a:rPr lang="en-US" sz="2400" dirty="0">
                <a:solidFill>
                  <a:schemeClr val="accent2"/>
                </a:solidFill>
                <a:effectLst/>
                <a:ea typeface="Times New Roman" panose="02020603050405020304" pitchFamily="18" charset="0"/>
              </a:rPr>
              <a:t>JO. </a:t>
            </a:r>
          </a:p>
          <a:p>
            <a:pPr marL="295275" indent="-295275">
              <a:buClr>
                <a:schemeClr val="accent1"/>
              </a:buClr>
              <a:buFont typeface="Arial" panose="020B0604020202020204" pitchFamily="34" charset="0"/>
              <a:buChar char="•"/>
            </a:pPr>
            <a:endParaRPr lang="en-US" sz="24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400" dirty="0">
                <a:solidFill>
                  <a:schemeClr val="accent2"/>
                </a:solidFill>
                <a:latin typeface="Arial" panose="020B0604020202020204" pitchFamily="34" charset="0"/>
                <a:cs typeface="Arial" panose="020B0604020202020204" pitchFamily="34" charset="0"/>
              </a:rPr>
              <a:t>JO is considered an “Executive Agency” and a reportable entity. </a:t>
            </a:r>
          </a:p>
          <a:p>
            <a:pPr marL="752475" lvl="1" indent="-295275">
              <a:buClr>
                <a:schemeClr val="accent1"/>
              </a:buClr>
              <a:buFont typeface="Arial" panose="020B0604020202020204" pitchFamily="34" charset="0"/>
              <a:buChar char="•"/>
            </a:pPr>
            <a:r>
              <a:rPr lang="en-US" sz="2400" dirty="0">
                <a:solidFill>
                  <a:schemeClr val="accent2"/>
                </a:solidFill>
                <a:latin typeface="Arial" panose="020B0604020202020204" pitchFamily="34" charset="0"/>
                <a:cs typeface="Arial" panose="020B0604020202020204" pitchFamily="34" charset="0"/>
              </a:rPr>
              <a:t>If an Executive Agency Lobbyist (EAL) purchases any gift or food / beverage for a JO reportable agent, the EAL must report it.</a:t>
            </a:r>
          </a:p>
          <a:p>
            <a:pPr marL="752475" lvl="1" indent="-295275">
              <a:buClr>
                <a:schemeClr val="accent1"/>
              </a:buClr>
              <a:buFont typeface="Arial" panose="020B0604020202020204" pitchFamily="34" charset="0"/>
              <a:buChar char="•"/>
            </a:pPr>
            <a:r>
              <a:rPr lang="en-US" sz="2400" dirty="0">
                <a:solidFill>
                  <a:schemeClr val="accent2"/>
                </a:solidFill>
                <a:latin typeface="Arial" panose="020B0604020202020204" pitchFamily="34" charset="0"/>
                <a:cs typeface="Arial" panose="020B0604020202020204" pitchFamily="34" charset="0"/>
              </a:rPr>
              <a:t>JO staff </a:t>
            </a:r>
            <a:r>
              <a:rPr lang="en-US" sz="2400" u="sng" dirty="0">
                <a:solidFill>
                  <a:schemeClr val="accent2"/>
                </a:solidFill>
                <a:latin typeface="Arial" panose="020B0604020202020204" pitchFamily="34" charset="0"/>
                <a:cs typeface="Arial" panose="020B0604020202020204" pitchFamily="34" charset="0"/>
              </a:rPr>
              <a:t>should not</a:t>
            </a:r>
            <a:r>
              <a:rPr lang="en-US" sz="2400" dirty="0">
                <a:solidFill>
                  <a:schemeClr val="accent2"/>
                </a:solidFill>
                <a:latin typeface="Arial" panose="020B0604020202020204" pitchFamily="34" charset="0"/>
                <a:cs typeface="Arial" panose="020B0604020202020204" pitchFamily="34" charset="0"/>
              </a:rPr>
              <a:t> pay for a legislator or a reportable person</a:t>
            </a:r>
          </a:p>
          <a:p>
            <a:pPr marL="752475" lvl="1" indent="-295275">
              <a:buClr>
                <a:schemeClr val="accent1"/>
              </a:buClr>
              <a:buFont typeface="Arial" panose="020B0604020202020204" pitchFamily="34" charset="0"/>
              <a:buChar char="•"/>
            </a:pPr>
            <a:r>
              <a:rPr lang="en-US" sz="2400" dirty="0">
                <a:solidFill>
                  <a:schemeClr val="accent2"/>
                </a:solidFill>
                <a:latin typeface="Arial" panose="020B0604020202020204" pitchFamily="34" charset="0"/>
                <a:cs typeface="Arial" panose="020B0604020202020204" pitchFamily="34" charset="0"/>
              </a:rPr>
              <a:t>JO and the EALs file Activity &amp; Expenditure Reports 3 times                           a year with the Joint Legislative Ethics Commission (“JLEC”)</a:t>
            </a:r>
          </a:p>
          <a:p>
            <a:pPr marL="752475" lvl="1" indent="-295275">
              <a:buClr>
                <a:schemeClr val="accent1"/>
              </a:buClr>
              <a:buFont typeface="Arial" panose="020B0604020202020204" pitchFamily="34" charset="0"/>
              <a:buChar char="•"/>
            </a:pPr>
            <a:endParaRPr lang="en-US" sz="2400" dirty="0">
              <a:solidFill>
                <a:schemeClr val="accent2"/>
              </a:solidFill>
              <a:latin typeface="Arial" panose="020B0604020202020204" pitchFamily="34" charset="0"/>
              <a:cs typeface="Arial" panose="020B0604020202020204" pitchFamily="34" charset="0"/>
            </a:endParaRPr>
          </a:p>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a:buClr>
                <a:schemeClr val="accent1"/>
              </a:buCl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26</a:t>
            </a:fld>
            <a:endParaRPr lang="en-US" b="1" dirty="0">
              <a:solidFill>
                <a:schemeClr val="tx2"/>
              </a:solidFill>
            </a:endParaRPr>
          </a:p>
        </p:txBody>
      </p:sp>
    </p:spTree>
    <p:extLst>
      <p:ext uri="{BB962C8B-B14F-4D97-AF65-F5344CB8AC3E}">
        <p14:creationId xmlns:p14="http://schemas.microsoft.com/office/powerpoint/2010/main" val="248730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78" y="462999"/>
            <a:ext cx="11302443" cy="2619638"/>
          </a:xfrm>
        </p:spPr>
        <p:txBody>
          <a:bodyPr/>
          <a:lstStyle/>
          <a:p>
            <a:pPr>
              <a:lnSpc>
                <a:spcPct val="100000"/>
              </a:lnSpc>
            </a:pPr>
            <a:r>
              <a:rPr lang="en-US" sz="4800" dirty="0">
                <a:latin typeface="Arial" panose="020B0604020202020204" pitchFamily="34" charset="0"/>
                <a:cs typeface="Arial" panose="020B0604020202020204" pitchFamily="34" charset="0"/>
              </a:rPr>
              <a:t>Project Confidentiality - </a:t>
            </a:r>
            <a:br>
              <a:rPr lang="en-US" sz="4800" dirty="0"/>
            </a:br>
            <a:br>
              <a:rPr lang="en-US" sz="4800" dirty="0"/>
            </a:br>
            <a:r>
              <a:rPr lang="en-US" sz="4400" dirty="0">
                <a:latin typeface="Arial" panose="020B0604020202020204" pitchFamily="34" charset="0"/>
                <a:cs typeface="Arial" panose="020B0604020202020204" pitchFamily="34" charset="0"/>
              </a:rPr>
              <a:t>Public Disclosure </a:t>
            </a:r>
            <a:r>
              <a:rPr lang="en-US" sz="4400" b="0" dirty="0">
                <a:latin typeface="Arial" panose="020B0604020202020204" pitchFamily="34" charset="0"/>
                <a:cs typeface="Arial" panose="020B0604020202020204" pitchFamily="34" charset="0"/>
              </a:rPr>
              <a:t>of Economic Development Documents</a:t>
            </a:r>
          </a:p>
        </p:txBody>
      </p:sp>
    </p:spTree>
    <p:extLst>
      <p:ext uri="{BB962C8B-B14F-4D97-AF65-F5344CB8AC3E}">
        <p14:creationId xmlns:p14="http://schemas.microsoft.com/office/powerpoint/2010/main" val="428826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1F8B-F47E-EE83-CD1E-20CB1BDAFC00}"/>
              </a:ext>
            </a:extLst>
          </p:cNvPr>
          <p:cNvSpPr>
            <a:spLocks noGrp="1"/>
          </p:cNvSpPr>
          <p:nvPr>
            <p:ph type="title"/>
          </p:nvPr>
        </p:nvSpPr>
        <p:spPr/>
        <p:txBody>
          <a:bodyPr/>
          <a:lstStyle/>
          <a:p>
            <a:r>
              <a:rPr lang="en-US" dirty="0"/>
              <a:t>Non-Disclosure Agreements (NDAs)</a:t>
            </a:r>
          </a:p>
        </p:txBody>
      </p:sp>
    </p:spTree>
    <p:extLst>
      <p:ext uri="{BB962C8B-B14F-4D97-AF65-F5344CB8AC3E}">
        <p14:creationId xmlns:p14="http://schemas.microsoft.com/office/powerpoint/2010/main" val="383220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under construction with a clear sky&#10;&#10;Description automatically generated">
            <a:extLst>
              <a:ext uri="{FF2B5EF4-FFF2-40B4-BE49-F238E27FC236}">
                <a16:creationId xmlns:a16="http://schemas.microsoft.com/office/drawing/2014/main" id="{B0E4E4E6-63F9-E1FC-7D1D-A4F7A304ED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8346428" y="-1"/>
            <a:ext cx="3805446" cy="6845849"/>
          </a:xfrm>
          <a:prstGeom prst="rect">
            <a:avLst/>
          </a:prstGeom>
        </p:spPr>
      </p:pic>
      <p:grpSp>
        <p:nvGrpSpPr>
          <p:cNvPr id="9" name="Group 8">
            <a:extLst>
              <a:ext uri="{FF2B5EF4-FFF2-40B4-BE49-F238E27FC236}">
                <a16:creationId xmlns:a16="http://schemas.microsoft.com/office/drawing/2014/main" id="{FB7B6789-53CC-3E98-FFBD-7FF3260D633F}"/>
              </a:ext>
            </a:extLst>
          </p:cNvPr>
          <p:cNvGrpSpPr/>
          <p:nvPr/>
        </p:nvGrpSpPr>
        <p:grpSpPr>
          <a:xfrm>
            <a:off x="8339960" y="-4111"/>
            <a:ext cx="3866526" cy="6881575"/>
            <a:chOff x="8339960" y="-4111"/>
            <a:chExt cx="3866526" cy="6881575"/>
          </a:xfrm>
        </p:grpSpPr>
        <p:sp>
          <p:nvSpPr>
            <p:cNvPr id="10" name="Freeform 9">
              <a:extLst>
                <a:ext uri="{FF2B5EF4-FFF2-40B4-BE49-F238E27FC236}">
                  <a16:creationId xmlns:a16="http://schemas.microsoft.com/office/drawing/2014/main" id="{627AAF8B-7AC0-DDC7-ADD8-866FD7C134E8}"/>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91859CFF-F16D-5E48-E980-D33BC7BBBC2A}"/>
                </a:ext>
              </a:extLst>
            </p:cNvPr>
            <p:cNvSpPr/>
            <p:nvPr/>
          </p:nvSpPr>
          <p:spPr>
            <a:xfrm>
              <a:off x="10342470" y="-4111"/>
              <a:ext cx="1861106" cy="179552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E1863249-6A62-6D38-F270-21C539220066}"/>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a:extLst>
              <a:ext uri="{FF2B5EF4-FFF2-40B4-BE49-F238E27FC236}">
                <a16:creationId xmlns:a16="http://schemas.microsoft.com/office/drawing/2014/main" id="{78E8E843-2A60-FC96-B4FC-9C38BA69C58D}"/>
              </a:ext>
            </a:extLst>
          </p:cNvPr>
          <p:cNvSpPr>
            <a:spLocks noGrp="1"/>
          </p:cNvSpPr>
          <p:nvPr>
            <p:ph type="title"/>
          </p:nvPr>
        </p:nvSpPr>
        <p:spPr/>
        <p:txBody>
          <a:bodyPr/>
          <a:lstStyle/>
          <a:p>
            <a:r>
              <a:rPr lang="en-US" dirty="0"/>
              <a:t>Project NDAs</a:t>
            </a:r>
          </a:p>
        </p:txBody>
      </p:sp>
      <p:sp>
        <p:nvSpPr>
          <p:cNvPr id="8" name="Slide Number Placeholder 3">
            <a:extLst>
              <a:ext uri="{FF2B5EF4-FFF2-40B4-BE49-F238E27FC236}">
                <a16:creationId xmlns:a16="http://schemas.microsoft.com/office/drawing/2014/main" id="{E4844645-5160-95B2-5FE8-7A6449BF74E0}"/>
              </a:ext>
            </a:extLst>
          </p:cNvPr>
          <p:cNvSpPr txBox="1">
            <a:spLocks/>
          </p:cNvSpPr>
          <p:nvPr/>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29</a:t>
            </a:fld>
            <a:endParaRPr lang="en-US" sz="800" b="1" dirty="0"/>
          </a:p>
        </p:txBody>
      </p:sp>
      <p:sp>
        <p:nvSpPr>
          <p:cNvPr id="5" name="TextBox 4">
            <a:extLst>
              <a:ext uri="{FF2B5EF4-FFF2-40B4-BE49-F238E27FC236}">
                <a16:creationId xmlns:a16="http://schemas.microsoft.com/office/drawing/2014/main" id="{682EA88C-6FAD-EA9B-1E47-17F8A98A812C}"/>
              </a:ext>
            </a:extLst>
          </p:cNvPr>
          <p:cNvSpPr txBox="1"/>
          <p:nvPr/>
        </p:nvSpPr>
        <p:spPr>
          <a:xfrm>
            <a:off x="438913" y="1152866"/>
            <a:ext cx="7846436" cy="5117449"/>
          </a:xfrm>
          <a:prstGeom prst="rect">
            <a:avLst/>
          </a:prstGeom>
          <a:noFill/>
        </p:spPr>
        <p:txBody>
          <a:bodyPr wrap="square" rtlCol="0">
            <a:spAutoFit/>
          </a:bodyPr>
          <a:lstStyle/>
          <a:p>
            <a:r>
              <a:rPr lang="en-US" sz="2800" dirty="0">
                <a:effectLst/>
              </a:rPr>
              <a:t>- JobsOhio does </a:t>
            </a:r>
            <a:r>
              <a:rPr lang="en-US" sz="2800" u="sng" dirty="0">
                <a:effectLst/>
              </a:rPr>
              <a:t>not</a:t>
            </a:r>
            <a:r>
              <a:rPr lang="en-US" sz="2800" dirty="0">
                <a:effectLst/>
              </a:rPr>
              <a:t> require its customers to sign NDAs</a:t>
            </a:r>
          </a:p>
          <a:p>
            <a:pPr lvl="1"/>
            <a:r>
              <a:rPr lang="en-US" sz="2400" dirty="0">
                <a:effectLst/>
              </a:rPr>
              <a:t>the </a:t>
            </a:r>
            <a:r>
              <a:rPr lang="en-US" sz="2400" b="1" u="sng" dirty="0">
                <a:effectLst/>
              </a:rPr>
              <a:t>culture</a:t>
            </a:r>
            <a:r>
              <a:rPr lang="en-US" sz="2400" dirty="0">
                <a:effectLst/>
              </a:rPr>
              <a:t> of JobsOhio and JON requires us to maintain the confidentiality of all company records </a:t>
            </a:r>
            <a:r>
              <a:rPr lang="en-US" sz="2400" u="sng" dirty="0">
                <a:effectLst/>
              </a:rPr>
              <a:t>with or without </a:t>
            </a:r>
            <a:r>
              <a:rPr lang="en-US" sz="2400" dirty="0">
                <a:effectLst/>
              </a:rPr>
              <a:t>an NDA.</a:t>
            </a:r>
          </a:p>
          <a:p>
            <a:endParaRPr lang="en-US" sz="2800" dirty="0"/>
          </a:p>
          <a:p>
            <a:r>
              <a:rPr lang="en-US" sz="2800" dirty="0"/>
              <a:t>- </a:t>
            </a:r>
            <a:r>
              <a:rPr lang="en-US" sz="2800" b="1" dirty="0">
                <a:effectLst/>
              </a:rPr>
              <a:t>If</a:t>
            </a:r>
            <a:r>
              <a:rPr lang="en-US" sz="2800" dirty="0">
                <a:effectLst/>
              </a:rPr>
              <a:t> a company desires that JobsOhio or the JON sign a NDA relating to Project discussions, JobsOhio </a:t>
            </a:r>
            <a:r>
              <a:rPr lang="en-US" sz="2800" b="1" dirty="0">
                <a:effectLst/>
              </a:rPr>
              <a:t>requires </a:t>
            </a:r>
            <a:r>
              <a:rPr lang="en-US" sz="2800" dirty="0">
                <a:effectLst/>
              </a:rPr>
              <a:t>the company sign its </a:t>
            </a:r>
            <a:r>
              <a:rPr lang="en-US" sz="2800" b="1" dirty="0">
                <a:effectLst/>
              </a:rPr>
              <a:t>Standard Project NDA</a:t>
            </a:r>
            <a:r>
              <a:rPr lang="en-US" sz="2800" dirty="0">
                <a:effectLst/>
              </a:rPr>
              <a:t>.</a:t>
            </a:r>
          </a:p>
          <a:p>
            <a:pPr lvl="1"/>
            <a:r>
              <a:rPr lang="en-US" sz="2400" dirty="0">
                <a:effectLst/>
              </a:rPr>
              <a:t>This NDA has </a:t>
            </a:r>
            <a:r>
              <a:rPr lang="en-US" sz="2400" dirty="0">
                <a:effectLst/>
                <a:ea typeface="Aptos" panose="020B0004020202020204" pitchFamily="34" charset="0"/>
                <a:cs typeface="Aptos" panose="020B0004020202020204" pitchFamily="34" charset="0"/>
              </a:rPr>
              <a:t>several </a:t>
            </a:r>
            <a:r>
              <a:rPr lang="en-US" sz="2400" u="sng" dirty="0">
                <a:effectLst/>
                <a:ea typeface="Aptos" panose="020B0004020202020204" pitchFamily="34" charset="0"/>
                <a:cs typeface="Aptos" panose="020B0004020202020204" pitchFamily="34" charset="0"/>
              </a:rPr>
              <a:t>necessary</a:t>
            </a:r>
            <a:r>
              <a:rPr lang="en-US" sz="2400" dirty="0">
                <a:effectLst/>
                <a:ea typeface="Aptos" panose="020B0004020202020204" pitchFamily="34" charset="0"/>
                <a:cs typeface="Aptos" panose="020B0004020202020204" pitchFamily="34" charset="0"/>
              </a:rPr>
              <a:t> provisions unique to JobsOhio</a:t>
            </a:r>
            <a:endParaRPr lang="en-US" sz="2400" dirty="0">
              <a:effectLst/>
            </a:endParaRPr>
          </a:p>
        </p:txBody>
      </p:sp>
    </p:spTree>
    <p:extLst>
      <p:ext uri="{BB962C8B-B14F-4D97-AF65-F5344CB8AC3E}">
        <p14:creationId xmlns:p14="http://schemas.microsoft.com/office/powerpoint/2010/main" val="23898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89490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Standards of Conduct</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063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under construction with a clear sky&#10;&#10;Description automatically generated">
            <a:extLst>
              <a:ext uri="{FF2B5EF4-FFF2-40B4-BE49-F238E27FC236}">
                <a16:creationId xmlns:a16="http://schemas.microsoft.com/office/drawing/2014/main" id="{B0E4E4E6-63F9-E1FC-7D1D-A4F7A304ED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8346428" y="-1"/>
            <a:ext cx="3805446" cy="6845849"/>
          </a:xfrm>
          <a:prstGeom prst="rect">
            <a:avLst/>
          </a:prstGeom>
        </p:spPr>
      </p:pic>
      <p:grpSp>
        <p:nvGrpSpPr>
          <p:cNvPr id="9" name="Group 8">
            <a:extLst>
              <a:ext uri="{FF2B5EF4-FFF2-40B4-BE49-F238E27FC236}">
                <a16:creationId xmlns:a16="http://schemas.microsoft.com/office/drawing/2014/main" id="{FB7B6789-53CC-3E98-FFBD-7FF3260D633F}"/>
              </a:ext>
            </a:extLst>
          </p:cNvPr>
          <p:cNvGrpSpPr/>
          <p:nvPr/>
        </p:nvGrpSpPr>
        <p:grpSpPr>
          <a:xfrm>
            <a:off x="8339960" y="-4111"/>
            <a:ext cx="3866526" cy="6881575"/>
            <a:chOff x="8339960" y="-4111"/>
            <a:chExt cx="3866526" cy="6881575"/>
          </a:xfrm>
        </p:grpSpPr>
        <p:sp>
          <p:nvSpPr>
            <p:cNvPr id="10" name="Freeform 9">
              <a:extLst>
                <a:ext uri="{FF2B5EF4-FFF2-40B4-BE49-F238E27FC236}">
                  <a16:creationId xmlns:a16="http://schemas.microsoft.com/office/drawing/2014/main" id="{627AAF8B-7AC0-DDC7-ADD8-866FD7C134E8}"/>
                </a:ext>
              </a:extLst>
            </p:cNvPr>
            <p:cNvSpPr/>
            <p:nvPr/>
          </p:nvSpPr>
          <p:spPr>
            <a:xfrm>
              <a:off x="8339960" y="-1630"/>
              <a:ext cx="3863616" cy="3935761"/>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29151"/>
                <a:gd name="connsiteY0" fmla="*/ 0 h 1680603"/>
                <a:gd name="connsiteX1" fmla="*/ 1721402 w 1729151"/>
                <a:gd name="connsiteY1" fmla="*/ 1680603 h 1680603"/>
                <a:gd name="connsiteX2" fmla="*/ 1729151 w 1729151"/>
                <a:gd name="connsiteY2" fmla="*/ 692 h 1680603"/>
                <a:gd name="connsiteX3" fmla="*/ 0 w 1729151"/>
                <a:gd name="connsiteY3" fmla="*/ 0 h 1680603"/>
              </a:gdLst>
              <a:ahLst/>
              <a:cxnLst>
                <a:cxn ang="0">
                  <a:pos x="connsiteX0" y="connsiteY0"/>
                </a:cxn>
                <a:cxn ang="0">
                  <a:pos x="connsiteX1" y="connsiteY1"/>
                </a:cxn>
                <a:cxn ang="0">
                  <a:pos x="connsiteX2" y="connsiteY2"/>
                </a:cxn>
                <a:cxn ang="0">
                  <a:pos x="connsiteX3" y="connsiteY3"/>
                </a:cxn>
              </a:cxnLst>
              <a:rect l="l" t="t" r="r" b="b"/>
              <a:pathLst>
                <a:path w="1729151" h="1680603">
                  <a:moveTo>
                    <a:pt x="0" y="0"/>
                  </a:moveTo>
                  <a:lnTo>
                    <a:pt x="1721402" y="1680603"/>
                  </a:lnTo>
                  <a:lnTo>
                    <a:pt x="1729151" y="692"/>
                  </a:lnTo>
                  <a:lnTo>
                    <a:pt x="0" y="0"/>
                  </a:lnTo>
                  <a:close/>
                </a:path>
              </a:pathLst>
            </a:custGeom>
            <a:solidFill>
              <a:schemeClr val="accent1">
                <a:alpha val="401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91859CFF-F16D-5E48-E980-D33BC7BBBC2A}"/>
                </a:ext>
              </a:extLst>
            </p:cNvPr>
            <p:cNvSpPr/>
            <p:nvPr/>
          </p:nvSpPr>
          <p:spPr>
            <a:xfrm>
              <a:off x="10342470" y="-4111"/>
              <a:ext cx="1861106" cy="1795528"/>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41266"/>
                <a:gd name="connsiteY0" fmla="*/ 20361 h 1679911"/>
                <a:gd name="connsiteX1" fmla="*/ 1733517 w 1741266"/>
                <a:gd name="connsiteY1" fmla="*/ 1679911 h 1679911"/>
                <a:gd name="connsiteX2" fmla="*/ 1741266 w 1741266"/>
                <a:gd name="connsiteY2" fmla="*/ 0 h 1679911"/>
                <a:gd name="connsiteX3" fmla="*/ 0 w 1741266"/>
                <a:gd name="connsiteY3" fmla="*/ 20361 h 1679911"/>
                <a:gd name="connsiteX0" fmla="*/ 0 w 1741266"/>
                <a:gd name="connsiteY0" fmla="*/ 7097 h 1679911"/>
                <a:gd name="connsiteX1" fmla="*/ 1733517 w 1741266"/>
                <a:gd name="connsiteY1" fmla="*/ 1679911 h 1679911"/>
                <a:gd name="connsiteX2" fmla="*/ 1741266 w 1741266"/>
                <a:gd name="connsiteY2" fmla="*/ 0 h 1679911"/>
                <a:gd name="connsiteX3" fmla="*/ 0 w 1741266"/>
                <a:gd name="connsiteY3" fmla="*/ 7097 h 1679911"/>
              </a:gdLst>
              <a:ahLst/>
              <a:cxnLst>
                <a:cxn ang="0">
                  <a:pos x="connsiteX0" y="connsiteY0"/>
                </a:cxn>
                <a:cxn ang="0">
                  <a:pos x="connsiteX1" y="connsiteY1"/>
                </a:cxn>
                <a:cxn ang="0">
                  <a:pos x="connsiteX2" y="connsiteY2"/>
                </a:cxn>
                <a:cxn ang="0">
                  <a:pos x="connsiteX3" y="connsiteY3"/>
                </a:cxn>
              </a:cxnLst>
              <a:rect l="l" t="t" r="r" b="b"/>
              <a:pathLst>
                <a:path w="1741266" h="1679911">
                  <a:moveTo>
                    <a:pt x="0" y="7097"/>
                  </a:moveTo>
                  <a:lnTo>
                    <a:pt x="1733517" y="1679911"/>
                  </a:lnTo>
                  <a:lnTo>
                    <a:pt x="1741266" y="0"/>
                  </a:lnTo>
                  <a:lnTo>
                    <a:pt x="0" y="7097"/>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E1863249-6A62-6D38-F270-21C539220066}"/>
                </a:ext>
              </a:extLst>
            </p:cNvPr>
            <p:cNvSpPr/>
            <p:nvPr userDrawn="1"/>
          </p:nvSpPr>
          <p:spPr>
            <a:xfrm rot="5400000">
              <a:off x="8447178" y="3118157"/>
              <a:ext cx="3838021" cy="3680594"/>
            </a:xfrm>
            <a:custGeom>
              <a:avLst/>
              <a:gdLst>
                <a:gd name="connsiteX0" fmla="*/ 0 w 1715784"/>
                <a:gd name="connsiteY0" fmla="*/ 0 h 1684961"/>
                <a:gd name="connsiteX1" fmla="*/ 1715784 w 1715784"/>
                <a:gd name="connsiteY1" fmla="*/ 1684961 h 1684961"/>
                <a:gd name="connsiteX2" fmla="*/ 1715784 w 1715784"/>
                <a:gd name="connsiteY2" fmla="*/ 20548 h 1684961"/>
                <a:gd name="connsiteX3" fmla="*/ 0 w 1715784"/>
                <a:gd name="connsiteY3" fmla="*/ 0 h 1684961"/>
                <a:gd name="connsiteX0" fmla="*/ 0 w 1746781"/>
                <a:gd name="connsiteY0" fmla="*/ 0 h 1692710"/>
                <a:gd name="connsiteX1" fmla="*/ 1746781 w 1746781"/>
                <a:gd name="connsiteY1" fmla="*/ 1692710 h 1692710"/>
                <a:gd name="connsiteX2" fmla="*/ 1746781 w 1746781"/>
                <a:gd name="connsiteY2" fmla="*/ 28297 h 1692710"/>
                <a:gd name="connsiteX3" fmla="*/ 0 w 1746781"/>
                <a:gd name="connsiteY3" fmla="*/ 0 h 1692710"/>
                <a:gd name="connsiteX0" fmla="*/ 0 w 1746781"/>
                <a:gd name="connsiteY0" fmla="*/ 0 h 1692710"/>
                <a:gd name="connsiteX1" fmla="*/ 1746781 w 1746781"/>
                <a:gd name="connsiteY1" fmla="*/ 1692710 h 1692710"/>
                <a:gd name="connsiteX2" fmla="*/ 1529805 w 1746781"/>
                <a:gd name="connsiteY2" fmla="*/ 377009 h 1692710"/>
                <a:gd name="connsiteX3" fmla="*/ 0 w 1746781"/>
                <a:gd name="connsiteY3" fmla="*/ 0 h 1692710"/>
                <a:gd name="connsiteX0" fmla="*/ 0 w 1746781"/>
                <a:gd name="connsiteY0" fmla="*/ 0 h 1692710"/>
                <a:gd name="connsiteX1" fmla="*/ 1746781 w 1746781"/>
                <a:gd name="connsiteY1" fmla="*/ 1692710 h 1692710"/>
                <a:gd name="connsiteX2" fmla="*/ 1746781 w 1746781"/>
                <a:gd name="connsiteY2" fmla="*/ 12799 h 1692710"/>
                <a:gd name="connsiteX3" fmla="*/ 0 w 1746781"/>
                <a:gd name="connsiteY3" fmla="*/ 0 h 1692710"/>
                <a:gd name="connsiteX0" fmla="*/ 0 w 1754530"/>
                <a:gd name="connsiteY0" fmla="*/ 0 h 1692710"/>
                <a:gd name="connsiteX1" fmla="*/ 1754530 w 1754530"/>
                <a:gd name="connsiteY1" fmla="*/ 1692710 h 1692710"/>
                <a:gd name="connsiteX2" fmla="*/ 1754530 w 1754530"/>
                <a:gd name="connsiteY2" fmla="*/ 12799 h 1692710"/>
                <a:gd name="connsiteX3" fmla="*/ 0 w 1754530"/>
                <a:gd name="connsiteY3" fmla="*/ 0 h 1692710"/>
                <a:gd name="connsiteX0" fmla="*/ 0 w 1754530"/>
                <a:gd name="connsiteY0" fmla="*/ 0 h 1692710"/>
                <a:gd name="connsiteX1" fmla="*/ 1746781 w 1754530"/>
                <a:gd name="connsiteY1" fmla="*/ 1692710 h 1692710"/>
                <a:gd name="connsiteX2" fmla="*/ 1754530 w 1754530"/>
                <a:gd name="connsiteY2" fmla="*/ 12799 h 1692710"/>
                <a:gd name="connsiteX3" fmla="*/ 0 w 1754530"/>
                <a:gd name="connsiteY3" fmla="*/ 0 h 1692710"/>
                <a:gd name="connsiteX0" fmla="*/ 0 w 1754529"/>
                <a:gd name="connsiteY0" fmla="*/ 1269 h 1679911"/>
                <a:gd name="connsiteX1" fmla="*/ 1746780 w 1754529"/>
                <a:gd name="connsiteY1" fmla="*/ 1679911 h 1679911"/>
                <a:gd name="connsiteX2" fmla="*/ 1754529 w 1754529"/>
                <a:gd name="connsiteY2" fmla="*/ 0 h 1679911"/>
                <a:gd name="connsiteX3" fmla="*/ 0 w 1754529"/>
                <a:gd name="connsiteY3" fmla="*/ 1269 h 1679911"/>
                <a:gd name="connsiteX0" fmla="*/ 0 w 1751764"/>
                <a:gd name="connsiteY0" fmla="*/ 4033 h 1679911"/>
                <a:gd name="connsiteX1" fmla="*/ 1744015 w 1751764"/>
                <a:gd name="connsiteY1" fmla="*/ 1679911 h 1679911"/>
                <a:gd name="connsiteX2" fmla="*/ 1751764 w 1751764"/>
                <a:gd name="connsiteY2" fmla="*/ 0 h 1679911"/>
                <a:gd name="connsiteX3" fmla="*/ 0 w 1751764"/>
                <a:gd name="connsiteY3" fmla="*/ 4033 h 1679911"/>
              </a:gdLst>
              <a:ahLst/>
              <a:cxnLst>
                <a:cxn ang="0">
                  <a:pos x="connsiteX0" y="connsiteY0"/>
                </a:cxn>
                <a:cxn ang="0">
                  <a:pos x="connsiteX1" y="connsiteY1"/>
                </a:cxn>
                <a:cxn ang="0">
                  <a:pos x="connsiteX2" y="connsiteY2"/>
                </a:cxn>
                <a:cxn ang="0">
                  <a:pos x="connsiteX3" y="connsiteY3"/>
                </a:cxn>
              </a:cxnLst>
              <a:rect l="l" t="t" r="r" b="b"/>
              <a:pathLst>
                <a:path w="1751764" h="1679911">
                  <a:moveTo>
                    <a:pt x="0" y="4033"/>
                  </a:moveTo>
                  <a:lnTo>
                    <a:pt x="1744015" y="1679911"/>
                  </a:lnTo>
                  <a:lnTo>
                    <a:pt x="1751764" y="0"/>
                  </a:lnTo>
                  <a:lnTo>
                    <a:pt x="0" y="4033"/>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a:extLst>
              <a:ext uri="{FF2B5EF4-FFF2-40B4-BE49-F238E27FC236}">
                <a16:creationId xmlns:a16="http://schemas.microsoft.com/office/drawing/2014/main" id="{78E8E843-2A60-FC96-B4FC-9C38BA69C58D}"/>
              </a:ext>
            </a:extLst>
          </p:cNvPr>
          <p:cNvSpPr>
            <a:spLocks noGrp="1"/>
          </p:cNvSpPr>
          <p:nvPr>
            <p:ph type="title"/>
          </p:nvPr>
        </p:nvSpPr>
        <p:spPr/>
        <p:txBody>
          <a:bodyPr/>
          <a:lstStyle/>
          <a:p>
            <a:r>
              <a:rPr lang="en-US" dirty="0"/>
              <a:t>NDA Accountability</a:t>
            </a:r>
          </a:p>
        </p:txBody>
      </p:sp>
      <p:sp>
        <p:nvSpPr>
          <p:cNvPr id="8" name="Slide Number Placeholder 3">
            <a:extLst>
              <a:ext uri="{FF2B5EF4-FFF2-40B4-BE49-F238E27FC236}">
                <a16:creationId xmlns:a16="http://schemas.microsoft.com/office/drawing/2014/main" id="{E4844645-5160-95B2-5FE8-7A6449BF74E0}"/>
              </a:ext>
            </a:extLst>
          </p:cNvPr>
          <p:cNvSpPr txBox="1">
            <a:spLocks/>
          </p:cNvSpPr>
          <p:nvPr/>
        </p:nvSpPr>
        <p:spPr>
          <a:xfrm>
            <a:off x="11659838" y="6702014"/>
            <a:ext cx="532161" cy="14542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sz="800" b="1" smtClean="0"/>
              <a:pPr>
                <a:defRPr/>
              </a:pPr>
              <a:t>30</a:t>
            </a:fld>
            <a:endParaRPr lang="en-US" sz="800" b="1" dirty="0"/>
          </a:p>
        </p:txBody>
      </p:sp>
      <p:sp>
        <p:nvSpPr>
          <p:cNvPr id="5" name="TextBox 4">
            <a:extLst>
              <a:ext uri="{FF2B5EF4-FFF2-40B4-BE49-F238E27FC236}">
                <a16:creationId xmlns:a16="http://schemas.microsoft.com/office/drawing/2014/main" id="{682EA88C-6FAD-EA9B-1E47-17F8A98A812C}"/>
              </a:ext>
            </a:extLst>
          </p:cNvPr>
          <p:cNvSpPr txBox="1"/>
          <p:nvPr/>
        </p:nvSpPr>
        <p:spPr>
          <a:xfrm>
            <a:off x="435377" y="1300505"/>
            <a:ext cx="7846436" cy="3847207"/>
          </a:xfrm>
          <a:prstGeom prst="rect">
            <a:avLst/>
          </a:prstGeom>
          <a:noFill/>
        </p:spPr>
        <p:txBody>
          <a:bodyPr wrap="square" rtlCol="0">
            <a:spAutoFit/>
          </a:bodyPr>
          <a:lstStyle/>
          <a:p>
            <a:r>
              <a:rPr lang="en-US" sz="2800" dirty="0">
                <a:effectLst/>
              </a:rPr>
              <a:t>- </a:t>
            </a:r>
            <a:r>
              <a:rPr lang="en-US" sz="2400" dirty="0"/>
              <a:t>Violat</a:t>
            </a:r>
            <a:r>
              <a:rPr lang="en-US" sz="2400" dirty="0">
                <a:effectLst/>
              </a:rPr>
              <a:t>ing an NDA </a:t>
            </a:r>
            <a:r>
              <a:rPr lang="en-US" sz="2400" b="1" dirty="0">
                <a:effectLst/>
              </a:rPr>
              <a:t>makes all parties, companies and individuals,</a:t>
            </a:r>
            <a:r>
              <a:rPr lang="en-US" sz="2400" b="1" dirty="0"/>
              <a:t> </a:t>
            </a:r>
            <a:r>
              <a:rPr lang="en-US" sz="2400" b="1" dirty="0">
                <a:effectLst/>
              </a:rPr>
              <a:t>susceptible to the consequences </a:t>
            </a:r>
            <a:r>
              <a:rPr lang="en-US" sz="2400" dirty="0">
                <a:effectLst/>
              </a:rPr>
              <a:t>outlined in the contract.</a:t>
            </a:r>
          </a:p>
          <a:p>
            <a:endParaRPr lang="en-US" sz="2400" dirty="0"/>
          </a:p>
          <a:p>
            <a:r>
              <a:rPr lang="en-US" sz="2400" dirty="0">
                <a:effectLst/>
              </a:rPr>
              <a:t>- For JobsOhio and the JON, violating an NDA presents </a:t>
            </a:r>
          </a:p>
          <a:p>
            <a:pPr marL="800100" lvl="1" indent="-342900">
              <a:buFontTx/>
              <a:buChar char="-"/>
            </a:pPr>
            <a:endParaRPr lang="en-US" sz="2400" dirty="0"/>
          </a:p>
          <a:p>
            <a:pPr marL="800100" lvl="1" indent="-342900">
              <a:buFontTx/>
              <a:buChar char="-"/>
            </a:pPr>
            <a:r>
              <a:rPr lang="en-US" sz="2400" dirty="0"/>
              <a:t>A</a:t>
            </a:r>
            <a:r>
              <a:rPr lang="en-US" sz="2400" dirty="0">
                <a:effectLst/>
              </a:rPr>
              <a:t>n existential threat to our operating model, and</a:t>
            </a:r>
          </a:p>
          <a:p>
            <a:pPr marL="800100" lvl="1" indent="-342900">
              <a:buFontTx/>
              <a:buChar char="-"/>
            </a:pPr>
            <a:endParaRPr lang="en-US" sz="2400" dirty="0"/>
          </a:p>
          <a:p>
            <a:pPr marL="800100" lvl="1" indent="-342900">
              <a:buFontTx/>
              <a:buChar char="-"/>
            </a:pPr>
            <a:r>
              <a:rPr lang="en-US" sz="2400" dirty="0"/>
              <a:t>Poses a real threat of </a:t>
            </a:r>
            <a:r>
              <a:rPr lang="en-US" sz="2400" dirty="0">
                <a:effectLst/>
              </a:rPr>
              <a:t>irreparable harm to our reputation in the marketplace</a:t>
            </a:r>
          </a:p>
        </p:txBody>
      </p:sp>
    </p:spTree>
    <p:extLst>
      <p:ext uri="{BB962C8B-B14F-4D97-AF65-F5344CB8AC3E}">
        <p14:creationId xmlns:p14="http://schemas.microsoft.com/office/powerpoint/2010/main" val="4110521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B29D5-7DDA-93D1-A2C7-298CFBBFBF5C}"/>
              </a:ext>
            </a:extLst>
          </p:cNvPr>
          <p:cNvSpPr>
            <a:spLocks noGrp="1"/>
          </p:cNvSpPr>
          <p:nvPr>
            <p:ph sz="quarter" idx="11"/>
          </p:nvPr>
        </p:nvSpPr>
        <p:spPr>
          <a:xfrm>
            <a:off x="284165" y="885826"/>
            <a:ext cx="11594319" cy="5362574"/>
          </a:xfrm>
        </p:spPr>
        <p:txBody>
          <a:bodyPr/>
          <a:lstStyle/>
          <a:p>
            <a:r>
              <a:rPr lang="en-US" b="1" dirty="0">
                <a:solidFill>
                  <a:schemeClr val="tx1"/>
                </a:solidFill>
                <a:effectLst/>
              </a:rPr>
              <a:t>Reg FD </a:t>
            </a:r>
            <a:r>
              <a:rPr lang="en-US" dirty="0">
                <a:solidFill>
                  <a:schemeClr val="tx1"/>
                </a:solidFill>
                <a:effectLst/>
              </a:rPr>
              <a:t>is an SEC regulation that prohibits selective disclosure of</a:t>
            </a:r>
            <a:r>
              <a:rPr lang="en-US" dirty="0">
                <a:solidFill>
                  <a:schemeClr val="tx1"/>
                </a:solidFill>
              </a:rPr>
              <a:t> </a:t>
            </a:r>
            <a:r>
              <a:rPr lang="en-US" b="1" dirty="0">
                <a:solidFill>
                  <a:schemeClr val="tx1"/>
                </a:solidFill>
                <a:effectLst/>
              </a:rPr>
              <a:t>MNPI </a:t>
            </a:r>
            <a:r>
              <a:rPr lang="en-US" dirty="0">
                <a:solidFill>
                  <a:schemeClr val="tx1"/>
                </a:solidFill>
                <a:effectLst/>
              </a:rPr>
              <a:t>of a </a:t>
            </a:r>
            <a:r>
              <a:rPr lang="en-US" u="sng" dirty="0">
                <a:solidFill>
                  <a:schemeClr val="tx1"/>
                </a:solidFill>
                <a:effectLst/>
              </a:rPr>
              <a:t>publicly traded</a:t>
            </a:r>
            <a:r>
              <a:rPr lang="en-US" dirty="0">
                <a:solidFill>
                  <a:schemeClr val="tx1"/>
                </a:solidFill>
                <a:effectLst/>
              </a:rPr>
              <a:t> company and its directors, executives, and investor relations</a:t>
            </a:r>
            <a:r>
              <a:rPr lang="en-US" dirty="0">
                <a:solidFill>
                  <a:schemeClr val="tx1"/>
                </a:solidFill>
              </a:rPr>
              <a:t> </a:t>
            </a:r>
            <a:r>
              <a:rPr lang="en-US" dirty="0">
                <a:solidFill>
                  <a:schemeClr val="tx1"/>
                </a:solidFill>
                <a:effectLst/>
              </a:rPr>
              <a:t>staff.</a:t>
            </a:r>
          </a:p>
          <a:p>
            <a:r>
              <a:rPr lang="en-US" dirty="0">
                <a:solidFill>
                  <a:schemeClr val="tx1"/>
                </a:solidFill>
                <a:latin typeface="+mj-lt"/>
              </a:rPr>
              <a:t>No public company or anyone acting on its behalf may d</a:t>
            </a:r>
            <a:r>
              <a:rPr lang="en-US" dirty="0">
                <a:solidFill>
                  <a:schemeClr val="tx1"/>
                </a:solidFill>
                <a:effectLst/>
                <a:latin typeface="+mj-lt"/>
              </a:rPr>
              <a:t>isclose MNPI to either Market professionals or Security holders unless the MNPI is also </a:t>
            </a:r>
            <a:r>
              <a:rPr lang="en-US" b="1" dirty="0">
                <a:solidFill>
                  <a:schemeClr val="tx1"/>
                </a:solidFill>
                <a:effectLst/>
                <a:latin typeface="+mj-lt"/>
              </a:rPr>
              <a:t>made public simultaneously</a:t>
            </a:r>
            <a:r>
              <a:rPr lang="en-US" dirty="0">
                <a:solidFill>
                  <a:schemeClr val="tx1"/>
                </a:solidFill>
                <a:effectLst/>
                <a:latin typeface="+mj-lt"/>
              </a:rPr>
              <a:t>.</a:t>
            </a:r>
          </a:p>
          <a:p>
            <a:r>
              <a:rPr lang="en-US" dirty="0">
                <a:solidFill>
                  <a:schemeClr val="tx1"/>
                </a:solidFill>
                <a:effectLst/>
                <a:latin typeface="+mj-lt"/>
              </a:rPr>
              <a:t> If any prohibited disclosure is made </a:t>
            </a:r>
            <a:r>
              <a:rPr lang="en-US" b="1" dirty="0">
                <a:solidFill>
                  <a:schemeClr val="tx1"/>
                </a:solidFill>
                <a:effectLst/>
                <a:latin typeface="+mj-lt"/>
              </a:rPr>
              <a:t>unintentionally</a:t>
            </a:r>
            <a:r>
              <a:rPr lang="en-US" dirty="0">
                <a:solidFill>
                  <a:schemeClr val="tx1"/>
                </a:solidFill>
                <a:effectLst/>
                <a:latin typeface="+mj-lt"/>
              </a:rPr>
              <a:t>, the company must </a:t>
            </a:r>
            <a:r>
              <a:rPr lang="en-US" b="1" dirty="0">
                <a:solidFill>
                  <a:schemeClr val="tx1"/>
                </a:solidFill>
                <a:effectLst/>
                <a:latin typeface="+mj-lt"/>
              </a:rPr>
              <a:t>promptly disclose the information to the public.</a:t>
            </a:r>
          </a:p>
          <a:p>
            <a:r>
              <a:rPr lang="en-US" b="1" dirty="0">
                <a:solidFill>
                  <a:schemeClr val="tx1"/>
                </a:solidFill>
              </a:rPr>
              <a:t>Project announcements are almost always considered MNPI </a:t>
            </a:r>
            <a:r>
              <a:rPr lang="en-US" dirty="0">
                <a:solidFill>
                  <a:schemeClr val="tx1"/>
                </a:solidFill>
              </a:rPr>
              <a:t>unless made by the company itself </a:t>
            </a:r>
            <a:r>
              <a:rPr lang="en-US" u="sng" dirty="0">
                <a:solidFill>
                  <a:schemeClr val="tx1"/>
                </a:solidFill>
              </a:rPr>
              <a:t>in advance </a:t>
            </a:r>
            <a:r>
              <a:rPr lang="en-US" dirty="0">
                <a:solidFill>
                  <a:schemeClr val="tx1"/>
                </a:solidFill>
              </a:rPr>
              <a:t>of other announcements.</a:t>
            </a:r>
          </a:p>
          <a:p>
            <a:r>
              <a:rPr lang="en-US" b="1" dirty="0">
                <a:solidFill>
                  <a:schemeClr val="tx1"/>
                </a:solidFill>
                <a:effectLst/>
                <a:latin typeface="+mj-lt"/>
              </a:rPr>
              <a:t>Penalties</a:t>
            </a:r>
            <a:r>
              <a:rPr lang="en-US" dirty="0">
                <a:solidFill>
                  <a:schemeClr val="tx1"/>
                </a:solidFill>
                <a:effectLst/>
                <a:latin typeface="+mj-lt"/>
              </a:rPr>
              <a:t> to the public company and those acting on its behalf are serious.</a:t>
            </a:r>
          </a:p>
          <a:p>
            <a:endParaRPr lang="en-US" dirty="0"/>
          </a:p>
        </p:txBody>
      </p:sp>
      <p:sp>
        <p:nvSpPr>
          <p:cNvPr id="3" name="Title 2">
            <a:extLst>
              <a:ext uri="{FF2B5EF4-FFF2-40B4-BE49-F238E27FC236}">
                <a16:creationId xmlns:a16="http://schemas.microsoft.com/office/drawing/2014/main" id="{EF38F2F7-C839-3B50-84B7-FDFDC7FAC9F3}"/>
              </a:ext>
            </a:extLst>
          </p:cNvPr>
          <p:cNvSpPr>
            <a:spLocks noGrp="1"/>
          </p:cNvSpPr>
          <p:nvPr>
            <p:ph type="title"/>
          </p:nvPr>
        </p:nvSpPr>
        <p:spPr/>
        <p:txBody>
          <a:bodyPr/>
          <a:lstStyle/>
          <a:p>
            <a:r>
              <a:rPr lang="en-US" dirty="0"/>
              <a:t>Regulation Fair Disclosure (Reg FD)</a:t>
            </a:r>
          </a:p>
        </p:txBody>
      </p:sp>
    </p:spTree>
    <p:extLst>
      <p:ext uri="{BB962C8B-B14F-4D97-AF65-F5344CB8AC3E}">
        <p14:creationId xmlns:p14="http://schemas.microsoft.com/office/powerpoint/2010/main" val="738516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1F8B-F47E-EE83-CD1E-20CB1BDAFC00}"/>
              </a:ext>
            </a:extLst>
          </p:cNvPr>
          <p:cNvSpPr>
            <a:spLocks noGrp="1"/>
          </p:cNvSpPr>
          <p:nvPr>
            <p:ph type="title"/>
          </p:nvPr>
        </p:nvSpPr>
        <p:spPr>
          <a:xfrm>
            <a:off x="241285" y="1349356"/>
            <a:ext cx="9193660" cy="2619638"/>
          </a:xfrm>
        </p:spPr>
        <p:txBody>
          <a:bodyPr/>
          <a:lstStyle/>
          <a:p>
            <a:r>
              <a:rPr lang="en-US" dirty="0"/>
              <a:t>Ohio’s Public Records Law</a:t>
            </a:r>
          </a:p>
        </p:txBody>
      </p:sp>
    </p:spTree>
    <p:extLst>
      <p:ext uri="{BB962C8B-B14F-4D97-AF65-F5344CB8AC3E}">
        <p14:creationId xmlns:p14="http://schemas.microsoft.com/office/powerpoint/2010/main" val="2353800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551-6DD8-4D6E-A482-A14E3BB7A758}"/>
              </a:ext>
            </a:extLst>
          </p:cNvPr>
          <p:cNvSpPr>
            <a:spLocks noGrp="1"/>
          </p:cNvSpPr>
          <p:nvPr>
            <p:ph sz="quarter" idx="11"/>
          </p:nvPr>
        </p:nvSpPr>
        <p:spPr>
          <a:xfrm>
            <a:off x="438913" y="1300028"/>
            <a:ext cx="9545059" cy="4883391"/>
          </a:xfrm>
        </p:spPr>
        <p:txBody>
          <a:bodyPr numCol="1">
            <a:noAutofit/>
          </a:bodyPr>
          <a:lstStyle/>
          <a:p>
            <a:pPr marL="0" indent="0">
              <a:buNone/>
            </a:pPr>
            <a:r>
              <a:rPr lang="en-US" sz="2000" dirty="0"/>
              <a:t>The Ohio Public Records Act applies only to “Public Records”</a:t>
            </a:r>
          </a:p>
          <a:p>
            <a:endParaRPr lang="en-US" sz="2000" dirty="0"/>
          </a:p>
          <a:p>
            <a:r>
              <a:rPr lang="en-US" sz="2000" dirty="0"/>
              <a:t> That is: “</a:t>
            </a:r>
            <a:r>
              <a:rPr lang="en-US" sz="2000" i="1" dirty="0"/>
              <a:t>records</a:t>
            </a:r>
            <a:r>
              <a:rPr lang="en-US" sz="2000" dirty="0"/>
              <a:t> kept by a </a:t>
            </a:r>
            <a:r>
              <a:rPr lang="en-US" sz="2000" i="1" dirty="0"/>
              <a:t>public office</a:t>
            </a:r>
            <a:r>
              <a:rPr lang="en-US" sz="2000" dirty="0"/>
              <a:t>” - ORC 149.43(A)(1)</a:t>
            </a:r>
          </a:p>
          <a:p>
            <a:endParaRPr lang="en-US" sz="2000" dirty="0"/>
          </a:p>
          <a:p>
            <a:r>
              <a:rPr lang="en-US" sz="2000" dirty="0"/>
              <a:t>A </a:t>
            </a:r>
            <a:r>
              <a:rPr lang="en-US" sz="2000" dirty="0">
                <a:solidFill>
                  <a:schemeClr val="accent1"/>
                </a:solidFill>
              </a:rPr>
              <a:t>“</a:t>
            </a:r>
            <a:r>
              <a:rPr lang="en-US" sz="2000" b="1" dirty="0">
                <a:solidFill>
                  <a:schemeClr val="accent1"/>
                </a:solidFill>
              </a:rPr>
              <a:t>public office</a:t>
            </a:r>
            <a:r>
              <a:rPr lang="en-US" sz="2000" dirty="0">
                <a:solidFill>
                  <a:schemeClr val="accent1"/>
                </a:solidFill>
              </a:rPr>
              <a:t>” </a:t>
            </a:r>
            <a:r>
              <a:rPr lang="en-US" sz="2000" dirty="0"/>
              <a:t>is any state agency, public institution, political subdivision, or other organized body, office, agency, institution, or entity established by the laws of this state for the exercise of any function of government. </a:t>
            </a:r>
            <a:r>
              <a:rPr lang="en-US" sz="2000" dirty="0">
                <a:solidFill>
                  <a:schemeClr val="accent1"/>
                </a:solidFill>
              </a:rPr>
              <a:t>- ORC 149.011(A)</a:t>
            </a:r>
          </a:p>
          <a:p>
            <a:pPr marL="0" indent="0">
              <a:buNone/>
            </a:pPr>
            <a:endParaRPr lang="en-US" sz="2000" dirty="0"/>
          </a:p>
          <a:p>
            <a:pPr lvl="1"/>
            <a:r>
              <a:rPr lang="en-US" sz="2000" dirty="0"/>
              <a:t>Examples of “public office”:</a:t>
            </a:r>
          </a:p>
          <a:p>
            <a:pPr marL="0" indent="0">
              <a:buNone/>
            </a:pPr>
            <a:r>
              <a:rPr lang="en-US" sz="2000" dirty="0"/>
              <a:t>	-  Cities, Counties, etc.</a:t>
            </a:r>
          </a:p>
          <a:p>
            <a:pPr marL="0" indent="0">
              <a:buNone/>
            </a:pPr>
            <a:r>
              <a:rPr lang="en-US" sz="2000" dirty="0"/>
              <a:t>	- Community Improvement Corporations</a:t>
            </a:r>
          </a:p>
          <a:p>
            <a:pPr marL="0" indent="0">
              <a:buNone/>
            </a:pPr>
            <a:r>
              <a:rPr lang="en-US" sz="2000" dirty="0"/>
              <a:t>	- Port Authorities</a:t>
            </a: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p:txBody>
          <a:bodyPr/>
          <a:lstStyle/>
          <a:p>
            <a:r>
              <a:rPr lang="en-US" dirty="0"/>
              <a:t>What are ”Public Records”?</a:t>
            </a:r>
          </a:p>
        </p:txBody>
      </p:sp>
      <p:sp>
        <p:nvSpPr>
          <p:cNvPr id="8" name="Slide Number Placeholder 3">
            <a:extLst>
              <a:ext uri="{FF2B5EF4-FFF2-40B4-BE49-F238E27FC236}">
                <a16:creationId xmlns:a16="http://schemas.microsoft.com/office/drawing/2014/main" id="{0180EDFB-D0BD-D9A0-E0CA-6D12CAFBCB21}"/>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33</a:t>
            </a:fld>
            <a:endParaRPr lang="en-US" b="1" dirty="0">
              <a:solidFill>
                <a:schemeClr val="tx2"/>
              </a:solidFill>
            </a:endParaRPr>
          </a:p>
        </p:txBody>
      </p:sp>
    </p:spTree>
    <p:extLst>
      <p:ext uri="{BB962C8B-B14F-4D97-AF65-F5344CB8AC3E}">
        <p14:creationId xmlns:p14="http://schemas.microsoft.com/office/powerpoint/2010/main" val="189169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551-6DD8-4D6E-A482-A14E3BB7A758}"/>
              </a:ext>
            </a:extLst>
          </p:cNvPr>
          <p:cNvSpPr>
            <a:spLocks noGrp="1"/>
          </p:cNvSpPr>
          <p:nvPr>
            <p:ph sz="quarter" idx="11"/>
          </p:nvPr>
        </p:nvSpPr>
        <p:spPr/>
        <p:txBody>
          <a:bodyPr numCol="1">
            <a:noAutofit/>
          </a:bodyPr>
          <a:lstStyle/>
          <a:p>
            <a:pPr marL="0" indent="0">
              <a:buNone/>
            </a:pPr>
            <a:r>
              <a:rPr lang="en-US" sz="2200" dirty="0"/>
              <a:t>The Ohio Public Records Act does </a:t>
            </a:r>
            <a:r>
              <a:rPr lang="en-US" sz="2200" u="sng" dirty="0"/>
              <a:t>not</a:t>
            </a:r>
            <a:r>
              <a:rPr lang="en-US" sz="2200" dirty="0"/>
              <a:t> apply to JobsOhio.</a:t>
            </a:r>
          </a:p>
          <a:p>
            <a:r>
              <a:rPr lang="en-US" sz="2200" b="1" dirty="0">
                <a:solidFill>
                  <a:schemeClr val="accent1"/>
                </a:solidFill>
              </a:rPr>
              <a:t>Supreme Court of Ohio:</a:t>
            </a:r>
          </a:p>
          <a:p>
            <a:pPr lvl="1"/>
            <a:r>
              <a:rPr lang="en-US" sz="2200" dirty="0"/>
              <a:t>“JobsOhio is specifically exempted from the requirements of R.C. 149.43.” </a:t>
            </a:r>
          </a:p>
          <a:p>
            <a:pPr marL="457200" lvl="1" indent="0">
              <a:buNone/>
            </a:pPr>
            <a:r>
              <a:rPr lang="en-US" sz="2200" i="1" dirty="0"/>
              <a:t>	State ex re. Ullmann v. JobsOhio et al.</a:t>
            </a:r>
            <a:r>
              <a:rPr lang="en-US" sz="2200" dirty="0"/>
              <a:t>, 2013-Ohio-5188, ¶2</a:t>
            </a:r>
          </a:p>
          <a:p>
            <a:endParaRPr lang="en-US" sz="2200" dirty="0"/>
          </a:p>
          <a:p>
            <a:r>
              <a:rPr lang="en-US" sz="2200" b="1" dirty="0">
                <a:solidFill>
                  <a:schemeClr val="accent1"/>
                </a:solidFill>
              </a:rPr>
              <a:t>JobsOhio is a private, nonprofit corporation</a:t>
            </a:r>
          </a:p>
          <a:p>
            <a:pPr lvl="1"/>
            <a:r>
              <a:rPr lang="en-US" sz="2200" dirty="0"/>
              <a:t>formed under ORC 187.01 and Chapter 1702</a:t>
            </a:r>
          </a:p>
          <a:p>
            <a:pPr marL="0" indent="0">
              <a:buNone/>
            </a:pPr>
            <a:endParaRPr lang="en-US" sz="2200" dirty="0"/>
          </a:p>
          <a:p>
            <a:r>
              <a:rPr lang="en-US" sz="2200" b="1" dirty="0">
                <a:solidFill>
                  <a:schemeClr val="accent1"/>
                </a:solidFill>
              </a:rPr>
              <a:t>JobsOhio is not a “public office” and its funds are not “public moneys”</a:t>
            </a:r>
          </a:p>
          <a:p>
            <a:pPr lvl="1"/>
            <a:r>
              <a:rPr lang="en-US" sz="2200" dirty="0"/>
              <a:t>ORC 187.03(A); ORC 117.01(C)(2)</a:t>
            </a: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p:txBody>
          <a:bodyPr/>
          <a:lstStyle/>
          <a:p>
            <a:r>
              <a:rPr lang="en-US" dirty="0"/>
              <a:t>Economic Development Records</a:t>
            </a:r>
          </a:p>
        </p:txBody>
      </p:sp>
      <p:sp>
        <p:nvSpPr>
          <p:cNvPr id="8" name="Slide Number Placeholder 3">
            <a:extLst>
              <a:ext uri="{FF2B5EF4-FFF2-40B4-BE49-F238E27FC236}">
                <a16:creationId xmlns:a16="http://schemas.microsoft.com/office/drawing/2014/main" id="{958DB490-17A4-9221-FF99-6466B42C494F}"/>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34</a:t>
            </a:fld>
            <a:endParaRPr lang="en-US" b="1" dirty="0">
              <a:solidFill>
                <a:schemeClr val="tx2"/>
              </a:solidFill>
            </a:endParaRPr>
          </a:p>
        </p:txBody>
      </p:sp>
    </p:spTree>
    <p:extLst>
      <p:ext uri="{BB962C8B-B14F-4D97-AF65-F5344CB8AC3E}">
        <p14:creationId xmlns:p14="http://schemas.microsoft.com/office/powerpoint/2010/main" val="2182503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2BD3D4-F12F-C14E-97FC-0154A063EDAC}"/>
              </a:ext>
            </a:extLst>
          </p:cNvPr>
          <p:cNvSpPr txBox="1">
            <a:spLocks noGrp="1"/>
          </p:cNvSpPr>
          <p:nvPr>
            <p:ph sz="quarter" idx="11"/>
          </p:nvPr>
        </p:nvSpPr>
        <p:spPr>
          <a:xfrm>
            <a:off x="438914" y="1300028"/>
            <a:ext cx="9449366" cy="4883391"/>
          </a:xfrm>
          <a:prstGeom prst="rect">
            <a:avLst/>
          </a:prstGeom>
        </p:spPr>
        <p:txBody>
          <a:bodyPr vert="horz" lIns="91440" tIns="45720" rIns="91440" bIns="45720" numCol="1"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20000"/>
              </a:lnSpc>
              <a:spcAft>
                <a:spcPts val="1200"/>
              </a:spcAft>
            </a:pPr>
            <a:r>
              <a:rPr lang="en-US" sz="9600" b="1" dirty="0">
                <a:solidFill>
                  <a:schemeClr val="bg1"/>
                </a:solidFill>
              </a:rPr>
              <a:t>JobsOhio’s records are not “Public Records”</a:t>
            </a:r>
            <a:endParaRPr lang="en-US" sz="9600" b="1" dirty="0">
              <a:solidFill>
                <a:srgbClr val="000000"/>
              </a:solidFill>
            </a:endParaRPr>
          </a:p>
          <a:p>
            <a:pPr marL="349250" indent="-349250" algn="l">
              <a:lnSpc>
                <a:spcPct val="120000"/>
              </a:lnSpc>
              <a:spcAft>
                <a:spcPts val="1200"/>
              </a:spcAft>
              <a:buFont typeface="Arial" panose="020B0604020202020204" pitchFamily="34" charset="0"/>
              <a:buChar char="•"/>
              <a:tabLst>
                <a:tab pos="5937250" algn="l"/>
              </a:tabLst>
            </a:pPr>
            <a:r>
              <a:rPr lang="en-US" sz="7200" b="1" dirty="0">
                <a:solidFill>
                  <a:schemeClr val="accent1"/>
                </a:solidFill>
              </a:rPr>
              <a:t>Records </a:t>
            </a:r>
            <a:r>
              <a:rPr lang="en-US" sz="7200" b="1" i="1" dirty="0">
                <a:solidFill>
                  <a:schemeClr val="accent1"/>
                </a:solidFill>
              </a:rPr>
              <a:t>created</a:t>
            </a:r>
            <a:r>
              <a:rPr lang="en-US" sz="7200" b="1" dirty="0">
                <a:solidFill>
                  <a:schemeClr val="accent1"/>
                </a:solidFill>
              </a:rPr>
              <a:t> by JobsOhio </a:t>
            </a:r>
            <a:r>
              <a:rPr lang="en-US" sz="7200" dirty="0">
                <a:solidFill>
                  <a:schemeClr val="bg1"/>
                </a:solidFill>
              </a:rPr>
              <a:t>are not public records, regardless of who may have custody of the records.	– ORC 187.04 (C)(1)</a:t>
            </a:r>
          </a:p>
          <a:p>
            <a:pPr marL="349250" indent="-349250" algn="l">
              <a:lnSpc>
                <a:spcPct val="120000"/>
              </a:lnSpc>
              <a:spcAft>
                <a:spcPts val="1200"/>
              </a:spcAft>
              <a:buFont typeface="Arial" panose="020B0604020202020204" pitchFamily="34" charset="0"/>
              <a:buChar char="•"/>
              <a:tabLst>
                <a:tab pos="5937250" algn="l"/>
              </a:tabLst>
            </a:pPr>
            <a:r>
              <a:rPr lang="en-US" sz="7200" b="1" dirty="0">
                <a:solidFill>
                  <a:schemeClr val="accent1"/>
                </a:solidFill>
              </a:rPr>
              <a:t>Records </a:t>
            </a:r>
            <a:r>
              <a:rPr lang="en-US" sz="7200" b="1" i="1" dirty="0">
                <a:solidFill>
                  <a:schemeClr val="accent1"/>
                </a:solidFill>
              </a:rPr>
              <a:t>received</a:t>
            </a:r>
            <a:r>
              <a:rPr lang="en-US" sz="7200" b="1" dirty="0">
                <a:solidFill>
                  <a:schemeClr val="accent1"/>
                </a:solidFill>
              </a:rPr>
              <a:t> by JobsOhio </a:t>
            </a:r>
            <a:r>
              <a:rPr lang="en-US" sz="7200" dirty="0">
                <a:solidFill>
                  <a:schemeClr val="bg1"/>
                </a:solidFill>
              </a:rPr>
              <a:t>from any entity that is not subject to the Public Records Act are not public records, regardless of who may have custody of the records. 	– ORC 187.04 (C)(2)</a:t>
            </a:r>
            <a:endParaRPr lang="en-US" sz="7200" dirty="0">
              <a:solidFill>
                <a:srgbClr val="000000"/>
              </a:solidFill>
            </a:endParaRPr>
          </a:p>
          <a:p>
            <a:pPr marL="349250" indent="-349250" algn="l">
              <a:lnSpc>
                <a:spcPct val="120000"/>
              </a:lnSpc>
              <a:spcAft>
                <a:spcPts val="1200"/>
              </a:spcAft>
              <a:buFont typeface="Arial" panose="020B0604020202020204" pitchFamily="34" charset="0"/>
              <a:buChar char="•"/>
              <a:tabLst>
                <a:tab pos="5937250" algn="l"/>
              </a:tabLst>
            </a:pPr>
            <a:r>
              <a:rPr lang="en-US" sz="7200" b="1" dirty="0">
                <a:solidFill>
                  <a:schemeClr val="accent1"/>
                </a:solidFill>
              </a:rPr>
              <a:t>Records </a:t>
            </a:r>
            <a:r>
              <a:rPr lang="en-US" sz="7200" b="1" i="1" dirty="0">
                <a:solidFill>
                  <a:schemeClr val="accent1"/>
                </a:solidFill>
              </a:rPr>
              <a:t>received</a:t>
            </a:r>
            <a:r>
              <a:rPr lang="en-US" sz="7200" b="1" dirty="0">
                <a:solidFill>
                  <a:schemeClr val="bg1"/>
                </a:solidFill>
              </a:rPr>
              <a:t> </a:t>
            </a:r>
            <a:r>
              <a:rPr lang="en-US" sz="7200" dirty="0">
                <a:solidFill>
                  <a:schemeClr val="bg1"/>
                </a:solidFill>
              </a:rPr>
              <a:t>by JobsOhio from a </a:t>
            </a:r>
            <a:r>
              <a:rPr lang="en-US" sz="7200" b="1" dirty="0">
                <a:solidFill>
                  <a:schemeClr val="accent1"/>
                </a:solidFill>
              </a:rPr>
              <a:t>public office </a:t>
            </a:r>
            <a:r>
              <a:rPr lang="en-US" sz="7200" dirty="0">
                <a:solidFill>
                  <a:schemeClr val="bg1"/>
                </a:solidFill>
              </a:rPr>
              <a:t>that are not public records in the hands of the public office are still not public records, regardless of who has custody of the records.	– ORC 187.04 (C)(3)</a:t>
            </a:r>
            <a:endParaRPr lang="en-US" sz="7200" dirty="0">
              <a:solidFill>
                <a:srgbClr val="000000"/>
              </a:solidFill>
            </a:endParaRPr>
          </a:p>
          <a:p>
            <a:pPr algn="l">
              <a:lnSpc>
                <a:spcPct val="120000"/>
              </a:lnSpc>
              <a:spcAft>
                <a:spcPts val="1200"/>
              </a:spcAft>
              <a:tabLst>
                <a:tab pos="5937250" algn="l"/>
              </a:tabLst>
            </a:pPr>
            <a:endParaRPr lang="en-US" sz="7200" dirty="0">
              <a:solidFill>
                <a:schemeClr val="bg1"/>
              </a:solidFill>
            </a:endParaRPr>
          </a:p>
          <a:p>
            <a:pPr algn="l">
              <a:lnSpc>
                <a:spcPct val="120000"/>
              </a:lnSpc>
              <a:spcAft>
                <a:spcPts val="1200"/>
              </a:spcAft>
              <a:tabLst>
                <a:tab pos="5937250" algn="l"/>
              </a:tabLst>
            </a:pPr>
            <a:r>
              <a:rPr lang="en-US" sz="7200" dirty="0">
                <a:solidFill>
                  <a:schemeClr val="bg1"/>
                </a:solidFill>
              </a:rPr>
              <a:t>Ohio’s Public Records Law specifically exempts JobsOhio’s records from the definition of “public record.” 	– ORC 149.01(A)(1)(bb) CRM</a:t>
            </a:r>
          </a:p>
          <a:p>
            <a:pPr algn="l">
              <a:lnSpc>
                <a:spcPct val="120000"/>
              </a:lnSpc>
              <a:spcAft>
                <a:spcPts val="1200"/>
              </a:spcAft>
            </a:pPr>
            <a:endParaRPr lang="en-US" sz="2200" dirty="0">
              <a:solidFill>
                <a:schemeClr val="bg1"/>
              </a:solidFill>
            </a:endParaRP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p:txBody>
          <a:bodyPr/>
          <a:lstStyle/>
          <a:p>
            <a:r>
              <a:rPr lang="en-US" dirty="0"/>
              <a:t>Economic Development Records</a:t>
            </a:r>
          </a:p>
        </p:txBody>
      </p:sp>
      <p:sp>
        <p:nvSpPr>
          <p:cNvPr id="7" name="Slide Number Placeholder 3">
            <a:extLst>
              <a:ext uri="{FF2B5EF4-FFF2-40B4-BE49-F238E27FC236}">
                <a16:creationId xmlns:a16="http://schemas.microsoft.com/office/drawing/2014/main" id="{402AC896-60B1-D39B-0982-5E53E2759BD0}"/>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35</a:t>
            </a:fld>
            <a:endParaRPr lang="en-US" b="1" dirty="0">
              <a:solidFill>
                <a:schemeClr val="tx2"/>
              </a:solidFill>
            </a:endParaRPr>
          </a:p>
        </p:txBody>
      </p:sp>
    </p:spTree>
    <p:extLst>
      <p:ext uri="{BB962C8B-B14F-4D97-AF65-F5344CB8AC3E}">
        <p14:creationId xmlns:p14="http://schemas.microsoft.com/office/powerpoint/2010/main" val="1160876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66551-6DD8-4D6E-A482-A14E3BB7A758}"/>
              </a:ext>
            </a:extLst>
          </p:cNvPr>
          <p:cNvSpPr>
            <a:spLocks noGrp="1"/>
          </p:cNvSpPr>
          <p:nvPr>
            <p:ph sz="quarter" idx="11"/>
          </p:nvPr>
        </p:nvSpPr>
        <p:spPr/>
        <p:txBody>
          <a:bodyPr numCol="1">
            <a:noAutofit/>
          </a:bodyPr>
          <a:lstStyle/>
          <a:p>
            <a:r>
              <a:rPr lang="en-US" sz="2000" b="1" dirty="0">
                <a:solidFill>
                  <a:schemeClr val="accent1"/>
                </a:solidFill>
                <a:latin typeface="Arial" panose="020B0604020202020204" pitchFamily="34" charset="0"/>
                <a:cs typeface="Arial" panose="020B0604020202020204" pitchFamily="34" charset="0"/>
              </a:rPr>
              <a:t>Ohio Department of Development </a:t>
            </a:r>
            <a:r>
              <a:rPr lang="en-US" sz="2000" dirty="0">
                <a:solidFill>
                  <a:schemeClr val="accent1"/>
                </a:solidFill>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Has its own confidentiality exception to the Public Records Act specific to economic development records.</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ORC 122.36</a:t>
            </a:r>
          </a:p>
          <a:p>
            <a:pPr lvl="2"/>
            <a:r>
              <a:rPr lang="en-US" sz="2000" dirty="0">
                <a:latin typeface="Arial" panose="020B0604020202020204" pitchFamily="34" charset="0"/>
                <a:cs typeface="Arial" panose="020B0604020202020204" pitchFamily="34" charset="0"/>
              </a:rPr>
              <a:t>“Materials or data . . . that consist of </a:t>
            </a:r>
            <a:r>
              <a:rPr lang="en-US" sz="2000" b="1" i="1" dirty="0">
                <a:latin typeface="Arial" panose="020B0604020202020204" pitchFamily="34" charset="0"/>
                <a:cs typeface="Arial" panose="020B0604020202020204" pitchFamily="34" charset="0"/>
              </a:rPr>
              <a:t>trade secrets</a:t>
            </a:r>
            <a:r>
              <a:rPr lang="en-US" sz="2000" dirty="0">
                <a:latin typeface="Arial" panose="020B0604020202020204" pitchFamily="34" charset="0"/>
                <a:cs typeface="Arial" panose="020B0604020202020204" pitchFamily="34" charset="0"/>
              </a:rPr>
              <a:t>, as defined in ORC 1333.61, or </a:t>
            </a:r>
            <a:r>
              <a:rPr lang="en-US" sz="2000" b="1" i="1" dirty="0">
                <a:solidFill>
                  <a:schemeClr val="accent1"/>
                </a:solidFill>
                <a:latin typeface="Arial" panose="020B0604020202020204" pitchFamily="34" charset="0"/>
                <a:cs typeface="Arial" panose="020B0604020202020204" pitchFamily="34" charset="0"/>
              </a:rPr>
              <a:t>commercial or financial information, regarding projects</a:t>
            </a: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public records.”</a:t>
            </a:r>
          </a:p>
          <a:p>
            <a:pPr lvl="1"/>
            <a:endParaRPr lang="en-US" sz="1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Similar exceptions:</a:t>
            </a:r>
          </a:p>
          <a:p>
            <a:pPr lvl="1"/>
            <a:r>
              <a:rPr lang="en-US" sz="1800" b="1" dirty="0">
                <a:solidFill>
                  <a:schemeClr val="accent1"/>
                </a:solidFill>
                <a:latin typeface="Arial" panose="020B0604020202020204" pitchFamily="34" charset="0"/>
                <a:cs typeface="Arial" panose="020B0604020202020204" pitchFamily="34" charset="0"/>
              </a:rPr>
              <a:t>Community Improvement Corporations </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ORC 1724.11</a:t>
            </a:r>
          </a:p>
          <a:p>
            <a:pPr marL="457200" lvl="1" indent="0">
              <a:buNone/>
            </a:pPr>
            <a:r>
              <a:rPr lang="en-US" sz="1800" dirty="0">
                <a:latin typeface="Arial" panose="020B0604020202020204" pitchFamily="34" charset="0"/>
                <a:cs typeface="Arial" panose="020B0604020202020204" pitchFamily="34" charset="0"/>
              </a:rPr>
              <a:t> </a:t>
            </a:r>
          </a:p>
          <a:p>
            <a:pPr lvl="1"/>
            <a:r>
              <a:rPr lang="en-US" sz="1800" b="1" dirty="0">
                <a:solidFill>
                  <a:schemeClr val="accent1"/>
                </a:solidFill>
                <a:latin typeface="Arial" panose="020B0604020202020204" pitchFamily="34" charset="0"/>
                <a:cs typeface="Arial" panose="020B0604020202020204" pitchFamily="34" charset="0"/>
              </a:rPr>
              <a:t>Tax Credit Authority</a:t>
            </a:r>
            <a:r>
              <a:rPr lang="en-US" sz="1800" b="1" dirty="0">
                <a:solidFill>
                  <a:schemeClr val="accent3"/>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ORC 122.17(G)</a:t>
            </a:r>
          </a:p>
          <a:p>
            <a:pPr lvl="1"/>
            <a:endParaRPr lang="en-US" sz="1800" b="1" dirty="0">
              <a:solidFill>
                <a:schemeClr val="tx1"/>
              </a:solidFill>
              <a:latin typeface="Arial" panose="020B0604020202020204" pitchFamily="34" charset="0"/>
              <a:cs typeface="Arial" panose="020B0604020202020204" pitchFamily="34" charset="0"/>
            </a:endParaRPr>
          </a:p>
          <a:p>
            <a:pPr lvl="1"/>
            <a:r>
              <a:rPr lang="en-US" sz="1800" b="1" dirty="0">
                <a:solidFill>
                  <a:schemeClr val="accent1"/>
                </a:solidFill>
                <a:latin typeface="Arial" panose="020B0604020202020204" pitchFamily="34" charset="0"/>
                <a:cs typeface="Arial" panose="020B0604020202020204" pitchFamily="34" charset="0"/>
              </a:rPr>
              <a:t>Port Authorities 	</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 ORC 4582.091</a:t>
            </a:r>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FCFA72-A402-4F84-959C-0945CEC75542}"/>
              </a:ext>
            </a:extLst>
          </p:cNvPr>
          <p:cNvSpPr>
            <a:spLocks noGrp="1"/>
          </p:cNvSpPr>
          <p:nvPr>
            <p:ph type="title"/>
          </p:nvPr>
        </p:nvSpPr>
        <p:spPr/>
        <p:txBody>
          <a:bodyPr/>
          <a:lstStyle/>
          <a:p>
            <a:r>
              <a:rPr lang="en-US" dirty="0"/>
              <a:t>Confidentiality of Economic Development Records</a:t>
            </a:r>
          </a:p>
        </p:txBody>
      </p:sp>
      <p:sp>
        <p:nvSpPr>
          <p:cNvPr id="8" name="Slide Number Placeholder 3">
            <a:extLst>
              <a:ext uri="{FF2B5EF4-FFF2-40B4-BE49-F238E27FC236}">
                <a16:creationId xmlns:a16="http://schemas.microsoft.com/office/drawing/2014/main" id="{FAB8269F-2DB7-8DE3-41CD-971AA42F086E}"/>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36</a:t>
            </a:fld>
            <a:endParaRPr lang="en-US" b="1" dirty="0">
              <a:solidFill>
                <a:schemeClr val="tx2"/>
              </a:solidFill>
            </a:endParaRPr>
          </a:p>
        </p:txBody>
      </p:sp>
    </p:spTree>
    <p:extLst>
      <p:ext uri="{BB962C8B-B14F-4D97-AF65-F5344CB8AC3E}">
        <p14:creationId xmlns:p14="http://schemas.microsoft.com/office/powerpoint/2010/main" val="4201374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E34FD57-A207-F54F-BC9F-EF9C7796985A}"/>
              </a:ext>
            </a:extLst>
          </p:cNvPr>
          <p:cNvSpPr>
            <a:spLocks noGrp="1"/>
          </p:cNvSpPr>
          <p:nvPr>
            <p:ph sz="quarter" idx="11"/>
          </p:nvPr>
        </p:nvSpPr>
        <p:spPr>
          <a:xfrm>
            <a:off x="523973" y="1300028"/>
            <a:ext cx="10074754" cy="4883391"/>
          </a:xfrm>
        </p:spPr>
        <p:txBody>
          <a:bodyPr vert="horz" lIns="0" tIns="0" rIns="0" bIns="0" numCol="1" spcCol="91440" rtlCol="0">
            <a:noAutofit/>
          </a:bodyPr>
          <a:lstStyle/>
          <a:p>
            <a:pPr>
              <a:spcAft>
                <a:spcPts val="1200"/>
              </a:spcAft>
            </a:pPr>
            <a:r>
              <a:rPr lang="en-US" sz="2800" dirty="0"/>
              <a:t>Use </a:t>
            </a:r>
            <a:r>
              <a:rPr lang="en-US" sz="2800" dirty="0">
                <a:solidFill>
                  <a:schemeClr val="accent3"/>
                </a:solidFill>
              </a:rPr>
              <a:t>only</a:t>
            </a:r>
            <a:r>
              <a:rPr lang="en-US" sz="2800" dirty="0"/>
              <a:t> the </a:t>
            </a:r>
            <a:r>
              <a:rPr lang="en-US" sz="2800" b="1" dirty="0">
                <a:solidFill>
                  <a:schemeClr val="accent3"/>
                </a:solidFill>
              </a:rPr>
              <a:t>Project Code Names </a:t>
            </a:r>
            <a:r>
              <a:rPr lang="en-US" sz="2800" dirty="0"/>
              <a:t>in </a:t>
            </a:r>
            <a:r>
              <a:rPr lang="en-US" sz="2800" b="1" dirty="0">
                <a:solidFill>
                  <a:schemeClr val="accent3"/>
                </a:solidFill>
              </a:rPr>
              <a:t>ALL</a:t>
            </a:r>
            <a:r>
              <a:rPr lang="en-US" sz="2800" dirty="0"/>
              <a:t> </a:t>
            </a:r>
            <a:r>
              <a:rPr lang="en-US" sz="2800" dirty="0">
                <a:solidFill>
                  <a:schemeClr val="accent3"/>
                </a:solidFill>
              </a:rPr>
              <a:t>communications</a:t>
            </a:r>
            <a:endParaRPr lang="en-US" sz="2800" dirty="0"/>
          </a:p>
          <a:p>
            <a:pPr>
              <a:spcAft>
                <a:spcPts val="1200"/>
              </a:spcAft>
            </a:pPr>
            <a:r>
              <a:rPr lang="en-US" sz="2800" dirty="0"/>
              <a:t>Avoid providing JO/State incentive offer letters or other documents created by JobsOhio to any </a:t>
            </a:r>
            <a:r>
              <a:rPr lang="en-US" sz="2800" u="sng" dirty="0"/>
              <a:t>government</a:t>
            </a:r>
            <a:r>
              <a:rPr lang="en-US" sz="2800" dirty="0"/>
              <a:t> entity </a:t>
            </a:r>
          </a:p>
          <a:p>
            <a:pPr>
              <a:spcAft>
                <a:spcPts val="1200"/>
              </a:spcAft>
            </a:pPr>
            <a:r>
              <a:rPr lang="en-US" sz="2800" dirty="0"/>
              <a:t>Share (verbal) content of JO/State incentive offers with a government entity </a:t>
            </a:r>
            <a:r>
              <a:rPr lang="en-US" sz="2800" b="1" dirty="0"/>
              <a:t>only when essential to the deal</a:t>
            </a:r>
          </a:p>
          <a:p>
            <a:pPr>
              <a:spcAft>
                <a:spcPts val="1200"/>
              </a:spcAft>
            </a:pPr>
            <a:r>
              <a:rPr lang="en-US" sz="2800" dirty="0"/>
              <a:t>Urge government entities to </a:t>
            </a:r>
            <a:r>
              <a:rPr lang="en-US" sz="2800" b="1" dirty="0"/>
              <a:t>not</a:t>
            </a:r>
            <a:r>
              <a:rPr lang="en-US" sz="2800" dirty="0"/>
              <a:t> </a:t>
            </a:r>
            <a:r>
              <a:rPr lang="en-US" sz="2800" b="1" dirty="0"/>
              <a:t>reprint</a:t>
            </a:r>
            <a:r>
              <a:rPr lang="en-US" sz="2800" dirty="0"/>
              <a:t> JO/State incentive offers in other documents</a:t>
            </a:r>
          </a:p>
        </p:txBody>
      </p:sp>
      <p:sp>
        <p:nvSpPr>
          <p:cNvPr id="2" name="Title 1"/>
          <p:cNvSpPr>
            <a:spLocks noGrp="1"/>
          </p:cNvSpPr>
          <p:nvPr>
            <p:ph type="title"/>
          </p:nvPr>
        </p:nvSpPr>
        <p:spPr/>
        <p:txBody>
          <a:bodyPr>
            <a:normAutofit/>
          </a:bodyPr>
          <a:lstStyle/>
          <a:p>
            <a:r>
              <a:rPr lang="en-US" dirty="0"/>
              <a:t>Practice Considerations</a:t>
            </a:r>
            <a:endParaRPr lang="en-US" sz="1100" dirty="0">
              <a:solidFill>
                <a:schemeClr val="bg2">
                  <a:lumMod val="50000"/>
                </a:schemeClr>
              </a:solidFill>
            </a:endParaRPr>
          </a:p>
        </p:txBody>
      </p:sp>
      <p:sp>
        <p:nvSpPr>
          <p:cNvPr id="7" name="Slide Number Placeholder 3">
            <a:extLst>
              <a:ext uri="{FF2B5EF4-FFF2-40B4-BE49-F238E27FC236}">
                <a16:creationId xmlns:a16="http://schemas.microsoft.com/office/drawing/2014/main" id="{6550585E-F3FE-F7DA-0A45-EE7DCF9195DB}"/>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37</a:t>
            </a:fld>
            <a:endParaRPr lang="en-US" b="1" dirty="0">
              <a:solidFill>
                <a:schemeClr val="tx2"/>
              </a:solidFill>
            </a:endParaRPr>
          </a:p>
        </p:txBody>
      </p:sp>
    </p:spTree>
    <p:extLst>
      <p:ext uri="{BB962C8B-B14F-4D97-AF65-F5344CB8AC3E}">
        <p14:creationId xmlns:p14="http://schemas.microsoft.com/office/powerpoint/2010/main" val="396112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89490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Insider Trading</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588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Insider Trading Prohibition - Purpose &amp; Scope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593689"/>
            <a:ext cx="11220926" cy="4874155"/>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spc="-20" dirty="0">
                <a:solidFill>
                  <a:schemeClr val="accent2"/>
                </a:solidFill>
                <a:latin typeface="Arial"/>
                <a:cs typeface="Arial"/>
              </a:rPr>
              <a:t>To</a:t>
            </a:r>
            <a:r>
              <a:rPr lang="en-US" sz="2800" spc="-25" dirty="0">
                <a:solidFill>
                  <a:schemeClr val="accent2"/>
                </a:solidFill>
                <a:latin typeface="Arial"/>
                <a:cs typeface="Arial"/>
              </a:rPr>
              <a:t> </a:t>
            </a:r>
            <a:r>
              <a:rPr lang="en-US" sz="2800" dirty="0">
                <a:solidFill>
                  <a:schemeClr val="accent2"/>
                </a:solidFill>
                <a:latin typeface="Arial"/>
                <a:cs typeface="Arial"/>
              </a:rPr>
              <a:t>ensure</a:t>
            </a:r>
            <a:r>
              <a:rPr lang="en-US" sz="2800" spc="-10" dirty="0">
                <a:solidFill>
                  <a:schemeClr val="accent2"/>
                </a:solidFill>
                <a:latin typeface="Arial"/>
                <a:cs typeface="Arial"/>
              </a:rPr>
              <a:t> JO</a:t>
            </a:r>
            <a:r>
              <a:rPr lang="en-US" sz="2800" spc="-15" dirty="0">
                <a:solidFill>
                  <a:schemeClr val="accent2"/>
                </a:solidFill>
                <a:latin typeface="Arial"/>
                <a:cs typeface="Arial"/>
              </a:rPr>
              <a:t> </a:t>
            </a:r>
            <a:r>
              <a:rPr lang="en-US" sz="2800" dirty="0">
                <a:solidFill>
                  <a:schemeClr val="accent2"/>
                </a:solidFill>
                <a:latin typeface="Arial"/>
                <a:cs typeface="Arial"/>
              </a:rPr>
              <a:t>directors,</a:t>
            </a:r>
            <a:r>
              <a:rPr lang="en-US" sz="2800" spc="-15" dirty="0">
                <a:solidFill>
                  <a:schemeClr val="accent2"/>
                </a:solidFill>
                <a:latin typeface="Arial"/>
                <a:cs typeface="Arial"/>
              </a:rPr>
              <a:t> </a:t>
            </a:r>
            <a:r>
              <a:rPr lang="en-US" sz="2800" dirty="0">
                <a:solidFill>
                  <a:schemeClr val="accent2"/>
                </a:solidFill>
                <a:latin typeface="Arial"/>
                <a:cs typeface="Arial"/>
              </a:rPr>
              <a:t>officers,</a:t>
            </a:r>
            <a:r>
              <a:rPr lang="en-US" sz="2800" spc="-15" dirty="0">
                <a:solidFill>
                  <a:schemeClr val="accent2"/>
                </a:solidFill>
                <a:latin typeface="Arial"/>
                <a:cs typeface="Arial"/>
              </a:rPr>
              <a:t> </a:t>
            </a:r>
            <a:r>
              <a:rPr lang="en-US" sz="2800" dirty="0">
                <a:solidFill>
                  <a:schemeClr val="accent2"/>
                </a:solidFill>
                <a:latin typeface="Arial"/>
                <a:cs typeface="Arial"/>
              </a:rPr>
              <a:t>employees &amp;</a:t>
            </a:r>
            <a:r>
              <a:rPr lang="en-US" sz="2800" spc="-15" dirty="0">
                <a:solidFill>
                  <a:schemeClr val="accent2"/>
                </a:solidFill>
                <a:latin typeface="Arial"/>
                <a:cs typeface="Arial"/>
              </a:rPr>
              <a:t> </a:t>
            </a:r>
            <a:r>
              <a:rPr lang="en-US" sz="2800" spc="-10" dirty="0">
                <a:solidFill>
                  <a:schemeClr val="accent2"/>
                </a:solidFill>
                <a:latin typeface="Arial"/>
                <a:cs typeface="Arial"/>
              </a:rPr>
              <a:t>consultants (collectively,</a:t>
            </a:r>
            <a:r>
              <a:rPr lang="en-US" sz="2800" spc="-20" dirty="0">
                <a:solidFill>
                  <a:schemeClr val="accent2"/>
                </a:solidFill>
                <a:latin typeface="Arial"/>
                <a:cs typeface="Arial"/>
              </a:rPr>
              <a:t> </a:t>
            </a:r>
            <a:r>
              <a:rPr lang="en-US" sz="2800" dirty="0">
                <a:solidFill>
                  <a:schemeClr val="accent2"/>
                </a:solidFill>
                <a:latin typeface="Arial"/>
                <a:cs typeface="Arial"/>
              </a:rPr>
              <a:t>“</a:t>
            </a:r>
            <a:r>
              <a:rPr lang="en-US" sz="2800" dirty="0">
                <a:solidFill>
                  <a:srgbClr val="FF0000"/>
                </a:solidFill>
                <a:latin typeface="Arial"/>
                <a:cs typeface="Arial"/>
              </a:rPr>
              <a:t>Associated Persons</a:t>
            </a:r>
            <a:r>
              <a:rPr lang="en-US" sz="2800" dirty="0">
                <a:solidFill>
                  <a:schemeClr val="accent2"/>
                </a:solidFill>
                <a:latin typeface="Arial"/>
                <a:cs typeface="Arial"/>
              </a:rPr>
              <a:t>,”) and </a:t>
            </a:r>
            <a:r>
              <a:rPr lang="en-US" sz="2800" spc="-25" dirty="0">
                <a:solidFill>
                  <a:schemeClr val="accent2"/>
                </a:solidFill>
                <a:latin typeface="Arial"/>
                <a:cs typeface="Arial"/>
              </a:rPr>
              <a:t>its </a:t>
            </a:r>
            <a:r>
              <a:rPr lang="en-US" sz="2800" dirty="0">
                <a:solidFill>
                  <a:schemeClr val="accent2"/>
                </a:solidFill>
                <a:latin typeface="Arial"/>
                <a:cs typeface="Arial"/>
              </a:rPr>
              <a:t>subsidiaries</a:t>
            </a:r>
            <a:r>
              <a:rPr lang="en-US" sz="2800" spc="-15" dirty="0">
                <a:solidFill>
                  <a:schemeClr val="accent2"/>
                </a:solidFill>
                <a:latin typeface="Arial"/>
                <a:cs typeface="Arial"/>
              </a:rPr>
              <a:t> </a:t>
            </a:r>
            <a:r>
              <a:rPr lang="en-US" sz="2800" dirty="0">
                <a:solidFill>
                  <a:schemeClr val="accent2"/>
                </a:solidFill>
                <a:latin typeface="Arial"/>
                <a:cs typeface="Arial"/>
              </a:rPr>
              <a:t>are aware</a:t>
            </a:r>
            <a:r>
              <a:rPr lang="en-US" sz="2800" spc="-5" dirty="0">
                <a:solidFill>
                  <a:schemeClr val="accent2"/>
                </a:solidFill>
                <a:latin typeface="Arial"/>
                <a:cs typeface="Arial"/>
              </a:rPr>
              <a:t> </a:t>
            </a:r>
            <a:r>
              <a:rPr lang="en-US" sz="2800" dirty="0">
                <a:solidFill>
                  <a:schemeClr val="accent2"/>
                </a:solidFill>
                <a:latin typeface="Arial"/>
                <a:cs typeface="Arial"/>
              </a:rPr>
              <a:t>of legal</a:t>
            </a:r>
            <a:r>
              <a:rPr lang="en-US" sz="2800" spc="-10" dirty="0">
                <a:solidFill>
                  <a:schemeClr val="accent2"/>
                </a:solidFill>
                <a:latin typeface="Arial"/>
                <a:cs typeface="Arial"/>
              </a:rPr>
              <a:t> </a:t>
            </a:r>
            <a:r>
              <a:rPr lang="en-US" sz="2800" dirty="0">
                <a:solidFill>
                  <a:schemeClr val="accent2"/>
                </a:solidFill>
                <a:latin typeface="Arial"/>
                <a:cs typeface="Arial"/>
              </a:rPr>
              <a:t>prohibitions</a:t>
            </a:r>
            <a:r>
              <a:rPr lang="en-US" sz="2800" spc="-5" dirty="0">
                <a:solidFill>
                  <a:schemeClr val="accent2"/>
                </a:solidFill>
                <a:latin typeface="Arial"/>
                <a:cs typeface="Arial"/>
              </a:rPr>
              <a:t> </a:t>
            </a:r>
            <a:r>
              <a:rPr lang="en-US" sz="2800" dirty="0">
                <a:solidFill>
                  <a:schemeClr val="accent2"/>
                </a:solidFill>
                <a:latin typeface="Arial"/>
                <a:cs typeface="Arial"/>
              </a:rPr>
              <a:t>on</a:t>
            </a:r>
            <a:r>
              <a:rPr lang="en-US" sz="2800" spc="-5" dirty="0">
                <a:solidFill>
                  <a:schemeClr val="accent2"/>
                </a:solidFill>
                <a:latin typeface="Arial"/>
                <a:cs typeface="Arial"/>
              </a:rPr>
              <a:t> </a:t>
            </a:r>
            <a:r>
              <a:rPr lang="en-US" sz="2800" dirty="0">
                <a:solidFill>
                  <a:schemeClr val="accent2"/>
                </a:solidFill>
                <a:latin typeface="Arial"/>
                <a:cs typeface="Arial"/>
              </a:rPr>
              <a:t>Insider</a:t>
            </a:r>
            <a:r>
              <a:rPr lang="en-US" sz="2800" spc="-5" dirty="0">
                <a:solidFill>
                  <a:schemeClr val="accent2"/>
                </a:solidFill>
                <a:latin typeface="Arial"/>
                <a:cs typeface="Arial"/>
              </a:rPr>
              <a:t> </a:t>
            </a:r>
            <a:r>
              <a:rPr lang="en-US" sz="2800" spc="-10" dirty="0">
                <a:solidFill>
                  <a:schemeClr val="accent2"/>
                </a:solidFill>
                <a:latin typeface="Arial"/>
                <a:cs typeface="Arial"/>
              </a:rPr>
              <a:t>Trading</a:t>
            </a:r>
            <a:r>
              <a:rPr lang="en-US" sz="2800" dirty="0">
                <a:solidFill>
                  <a:schemeClr val="accent2"/>
                </a:solidFill>
                <a:latin typeface="Arial"/>
                <a:cs typeface="Arial"/>
              </a:rPr>
              <a:t>,</a:t>
            </a:r>
            <a:r>
              <a:rPr lang="en-US" sz="2800" spc="-15" dirty="0">
                <a:solidFill>
                  <a:schemeClr val="accent2"/>
                </a:solidFill>
                <a:latin typeface="Arial"/>
                <a:cs typeface="Arial"/>
              </a:rPr>
              <a:t> </a:t>
            </a:r>
            <a:r>
              <a:rPr lang="en-US" sz="2800" dirty="0">
                <a:solidFill>
                  <a:schemeClr val="accent2"/>
                </a:solidFill>
                <a:latin typeface="Arial"/>
                <a:cs typeface="Arial"/>
              </a:rPr>
              <a:t>and</a:t>
            </a:r>
            <a:r>
              <a:rPr lang="en-US" sz="2800" spc="-15"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solidFill>
                  <a:schemeClr val="accent2"/>
                </a:solidFill>
                <a:latin typeface="Arial"/>
                <a:cs typeface="Arial"/>
              </a:rPr>
              <a:t>prevent</a:t>
            </a:r>
            <a:r>
              <a:rPr lang="en-US" sz="2800" spc="-5" dirty="0">
                <a:solidFill>
                  <a:schemeClr val="accent2"/>
                </a:solidFill>
                <a:latin typeface="Arial"/>
                <a:cs typeface="Arial"/>
              </a:rPr>
              <a:t> </a:t>
            </a:r>
            <a:r>
              <a:rPr lang="en-US" sz="2800" dirty="0">
                <a:solidFill>
                  <a:schemeClr val="accent2"/>
                </a:solidFill>
                <a:latin typeface="Arial"/>
                <a:cs typeface="Arial"/>
              </a:rPr>
              <a:t>Insider</a:t>
            </a:r>
            <a:r>
              <a:rPr lang="en-US" sz="2800" spc="-15" dirty="0">
                <a:solidFill>
                  <a:schemeClr val="accent2"/>
                </a:solidFill>
                <a:latin typeface="Arial"/>
                <a:cs typeface="Arial"/>
              </a:rPr>
              <a:t> </a:t>
            </a:r>
            <a:r>
              <a:rPr lang="en-US" sz="2800" dirty="0">
                <a:solidFill>
                  <a:schemeClr val="accent2"/>
                </a:solidFill>
                <a:latin typeface="Arial"/>
                <a:cs typeface="Arial"/>
              </a:rPr>
              <a:t>Trading</a:t>
            </a:r>
            <a:r>
              <a:rPr lang="en-US" sz="2800" spc="-15" dirty="0">
                <a:solidFill>
                  <a:schemeClr val="accent2"/>
                </a:solidFill>
                <a:latin typeface="Arial"/>
                <a:cs typeface="Arial"/>
              </a:rPr>
              <a:t> </a:t>
            </a:r>
            <a:r>
              <a:rPr lang="en-US" sz="2800" dirty="0">
                <a:solidFill>
                  <a:schemeClr val="accent2"/>
                </a:solidFill>
                <a:latin typeface="Arial"/>
                <a:cs typeface="Arial"/>
              </a:rPr>
              <a:t>by</a:t>
            </a:r>
            <a:r>
              <a:rPr lang="en-US" sz="2800" spc="-5" dirty="0">
                <a:solidFill>
                  <a:schemeClr val="accent2"/>
                </a:solidFill>
                <a:latin typeface="Arial"/>
                <a:cs typeface="Arial"/>
              </a:rPr>
              <a:t> </a:t>
            </a:r>
            <a:r>
              <a:rPr lang="en-US" sz="2800" spc="-25" dirty="0">
                <a:solidFill>
                  <a:schemeClr val="accent2"/>
                </a:solidFill>
                <a:latin typeface="Arial"/>
                <a:cs typeface="Arial"/>
              </a:rPr>
              <a:t>any </a:t>
            </a:r>
            <a:r>
              <a:rPr lang="en-US" sz="2800" dirty="0">
                <a:solidFill>
                  <a:schemeClr val="accent2"/>
                </a:solidFill>
                <a:latin typeface="Arial"/>
                <a:cs typeface="Arial"/>
              </a:rPr>
              <a:t>Associated</a:t>
            </a:r>
            <a:r>
              <a:rPr lang="en-US" sz="2800" spc="20" dirty="0">
                <a:solidFill>
                  <a:schemeClr val="accent2"/>
                </a:solidFill>
                <a:latin typeface="Arial"/>
                <a:cs typeface="Arial"/>
              </a:rPr>
              <a:t> </a:t>
            </a:r>
            <a:r>
              <a:rPr lang="en-US" sz="2800" spc="-10" dirty="0">
                <a:solidFill>
                  <a:schemeClr val="accent2"/>
                </a:solidFill>
                <a:latin typeface="Arial"/>
                <a:cs typeface="Arial"/>
              </a:rPr>
              <a:t>Person.</a:t>
            </a:r>
            <a:endParaRPr lang="en-US" sz="2800" dirty="0">
              <a:solidFill>
                <a:schemeClr val="accent2"/>
              </a:solidFill>
              <a:latin typeface="Arial"/>
              <a:cs typeface="Arial"/>
            </a:endParaRPr>
          </a:p>
          <a:p>
            <a:pPr marL="355600" marR="5080" indent="-342900">
              <a:lnSpc>
                <a:spcPct val="119600"/>
              </a:lnSpc>
              <a:spcBef>
                <a:spcPts val="969"/>
              </a:spcBef>
              <a:buClr>
                <a:srgbClr val="00A3DF"/>
              </a:buClr>
              <a:buFont typeface="Arial"/>
              <a:buChar char="•"/>
              <a:tabLst>
                <a:tab pos="355600" algn="l"/>
              </a:tabLst>
            </a:pPr>
            <a:r>
              <a:rPr lang="en-US" sz="2800" dirty="0">
                <a:solidFill>
                  <a:schemeClr val="accent2"/>
                </a:solidFill>
                <a:latin typeface="Arial"/>
                <a:cs typeface="Arial"/>
              </a:rPr>
              <a:t>“</a:t>
            </a:r>
            <a:r>
              <a:rPr lang="en-US" sz="2800" dirty="0">
                <a:solidFill>
                  <a:srgbClr val="FF0000"/>
                </a:solidFill>
                <a:latin typeface="Arial"/>
                <a:cs typeface="Arial"/>
              </a:rPr>
              <a:t>Insider</a:t>
            </a:r>
            <a:r>
              <a:rPr lang="en-US" sz="2800" spc="-15" dirty="0">
                <a:solidFill>
                  <a:srgbClr val="FF0000"/>
                </a:solidFill>
                <a:latin typeface="Arial"/>
                <a:cs typeface="Arial"/>
              </a:rPr>
              <a:t> </a:t>
            </a:r>
            <a:r>
              <a:rPr lang="en-US" sz="2800" dirty="0">
                <a:solidFill>
                  <a:srgbClr val="FF0000"/>
                </a:solidFill>
                <a:latin typeface="Arial"/>
                <a:cs typeface="Arial"/>
              </a:rPr>
              <a:t>Trading</a:t>
            </a:r>
            <a:r>
              <a:rPr lang="en-US" sz="2800" dirty="0">
                <a:solidFill>
                  <a:schemeClr val="accent2"/>
                </a:solidFill>
                <a:latin typeface="Arial"/>
                <a:cs typeface="Arial"/>
              </a:rPr>
              <a:t>”</a:t>
            </a:r>
            <a:r>
              <a:rPr lang="en-US" sz="2800" spc="-15" dirty="0">
                <a:solidFill>
                  <a:schemeClr val="accent2"/>
                </a:solidFill>
                <a:latin typeface="Arial"/>
                <a:cs typeface="Arial"/>
              </a:rPr>
              <a:t> </a:t>
            </a:r>
            <a:r>
              <a:rPr lang="en-US" sz="2800" dirty="0">
                <a:solidFill>
                  <a:schemeClr val="accent2"/>
                </a:solidFill>
                <a:latin typeface="Arial"/>
                <a:cs typeface="Arial"/>
              </a:rPr>
              <a:t>is</a:t>
            </a:r>
            <a:r>
              <a:rPr lang="en-US" sz="2800" spc="-10" dirty="0">
                <a:solidFill>
                  <a:schemeClr val="accent2"/>
                </a:solidFill>
                <a:latin typeface="Arial"/>
                <a:cs typeface="Arial"/>
              </a:rPr>
              <a:t> </a:t>
            </a:r>
            <a:r>
              <a:rPr lang="en-US" sz="2800" dirty="0">
                <a:solidFill>
                  <a:schemeClr val="accent2"/>
                </a:solidFill>
                <a:latin typeface="Arial"/>
                <a:cs typeface="Arial"/>
              </a:rPr>
              <a:t>not</a:t>
            </a:r>
            <a:r>
              <a:rPr lang="en-US" sz="2800" spc="-10" dirty="0">
                <a:solidFill>
                  <a:schemeClr val="accent2"/>
                </a:solidFill>
                <a:latin typeface="Arial"/>
                <a:cs typeface="Arial"/>
              </a:rPr>
              <a:t> </a:t>
            </a:r>
            <a:r>
              <a:rPr lang="en-US" sz="2800" dirty="0">
                <a:solidFill>
                  <a:schemeClr val="accent2"/>
                </a:solidFill>
                <a:latin typeface="Arial"/>
                <a:cs typeface="Arial"/>
              </a:rPr>
              <a:t>defined</a:t>
            </a:r>
            <a:r>
              <a:rPr lang="en-US" sz="2800" spc="-15" dirty="0">
                <a:solidFill>
                  <a:schemeClr val="accent2"/>
                </a:solidFill>
                <a:latin typeface="Arial"/>
                <a:cs typeface="Arial"/>
              </a:rPr>
              <a:t> </a:t>
            </a:r>
            <a:r>
              <a:rPr lang="en-US" sz="2800" dirty="0">
                <a:solidFill>
                  <a:schemeClr val="accent2"/>
                </a:solidFill>
                <a:latin typeface="Arial"/>
                <a:cs typeface="Arial"/>
              </a:rPr>
              <a:t>in</a:t>
            </a:r>
            <a:r>
              <a:rPr lang="en-US" sz="2800" spc="-15" dirty="0">
                <a:solidFill>
                  <a:schemeClr val="accent2"/>
                </a:solidFill>
                <a:latin typeface="Arial"/>
                <a:cs typeface="Arial"/>
              </a:rPr>
              <a:t> </a:t>
            </a:r>
            <a:r>
              <a:rPr lang="en-US" sz="2800" dirty="0">
                <a:solidFill>
                  <a:schemeClr val="accent2"/>
                </a:solidFill>
                <a:latin typeface="Arial"/>
                <a:cs typeface="Arial"/>
              </a:rPr>
              <a:t>the</a:t>
            </a:r>
            <a:r>
              <a:rPr lang="en-US" sz="2800" spc="-10" dirty="0">
                <a:solidFill>
                  <a:schemeClr val="accent2"/>
                </a:solidFill>
                <a:latin typeface="Arial"/>
                <a:cs typeface="Arial"/>
              </a:rPr>
              <a:t> </a:t>
            </a:r>
            <a:r>
              <a:rPr lang="en-US" sz="2800" dirty="0">
                <a:solidFill>
                  <a:schemeClr val="accent2"/>
                </a:solidFill>
                <a:latin typeface="Arial"/>
                <a:cs typeface="Arial"/>
              </a:rPr>
              <a:t>securities</a:t>
            </a:r>
            <a:r>
              <a:rPr lang="en-US" sz="2800" spc="-10" dirty="0">
                <a:solidFill>
                  <a:schemeClr val="accent2"/>
                </a:solidFill>
                <a:latin typeface="Arial"/>
                <a:cs typeface="Arial"/>
              </a:rPr>
              <a:t> laws, </a:t>
            </a:r>
            <a:r>
              <a:rPr lang="en-US" sz="2800" dirty="0">
                <a:solidFill>
                  <a:schemeClr val="accent2"/>
                </a:solidFill>
                <a:latin typeface="Arial"/>
                <a:cs typeface="Arial"/>
              </a:rPr>
              <a:t>but</a:t>
            </a:r>
            <a:r>
              <a:rPr lang="en-US" sz="2800" spc="-5" dirty="0">
                <a:solidFill>
                  <a:schemeClr val="accent2"/>
                </a:solidFill>
                <a:latin typeface="Arial"/>
                <a:cs typeface="Arial"/>
              </a:rPr>
              <a:t> </a:t>
            </a:r>
            <a:r>
              <a:rPr lang="en-US" sz="2800" dirty="0">
                <a:solidFill>
                  <a:schemeClr val="accent2"/>
                </a:solidFill>
                <a:latin typeface="Arial"/>
                <a:cs typeface="Arial"/>
              </a:rPr>
              <a:t>generally</a:t>
            </a:r>
            <a:r>
              <a:rPr lang="en-US" sz="2800" spc="5" dirty="0">
                <a:solidFill>
                  <a:schemeClr val="accent2"/>
                </a:solidFill>
                <a:latin typeface="Arial"/>
                <a:cs typeface="Arial"/>
              </a:rPr>
              <a:t> </a:t>
            </a:r>
            <a:r>
              <a:rPr lang="en-US" sz="2800" dirty="0">
                <a:solidFill>
                  <a:schemeClr val="accent2"/>
                </a:solidFill>
                <a:latin typeface="Arial"/>
                <a:cs typeface="Arial"/>
              </a:rPr>
              <a:t>refers</a:t>
            </a:r>
            <a:r>
              <a:rPr lang="en-US" sz="2800" spc="5"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latin typeface="Arial"/>
                <a:cs typeface="Arial"/>
              </a:rPr>
              <a:t>the</a:t>
            </a:r>
            <a:r>
              <a:rPr lang="en-US" sz="2800" spc="5" dirty="0">
                <a:solidFill>
                  <a:srgbClr val="FF0000"/>
                </a:solidFill>
                <a:latin typeface="Arial"/>
                <a:cs typeface="Arial"/>
              </a:rPr>
              <a:t> </a:t>
            </a:r>
            <a:r>
              <a:rPr lang="en-US" sz="2800" dirty="0">
                <a:solidFill>
                  <a:srgbClr val="FF0000"/>
                </a:solidFill>
                <a:latin typeface="Arial"/>
                <a:cs typeface="Arial"/>
              </a:rPr>
              <a:t>use</a:t>
            </a:r>
            <a:r>
              <a:rPr lang="en-US" sz="2800" spc="5" dirty="0">
                <a:solidFill>
                  <a:srgbClr val="FF0000"/>
                </a:solidFill>
                <a:latin typeface="Arial"/>
                <a:cs typeface="Arial"/>
              </a:rPr>
              <a:t> </a:t>
            </a:r>
            <a:r>
              <a:rPr lang="en-US" sz="2800" dirty="0">
                <a:solidFill>
                  <a:srgbClr val="FF0000"/>
                </a:solidFill>
                <a:latin typeface="Arial"/>
                <a:cs typeface="Arial"/>
              </a:rPr>
              <a:t>of</a:t>
            </a:r>
            <a:r>
              <a:rPr lang="en-US" sz="2800" spc="5" dirty="0">
                <a:solidFill>
                  <a:srgbClr val="FF0000"/>
                </a:solidFill>
                <a:latin typeface="Arial"/>
                <a:cs typeface="Arial"/>
              </a:rPr>
              <a:t> </a:t>
            </a:r>
            <a:r>
              <a:rPr lang="en-US" sz="2800" b="1" dirty="0">
                <a:solidFill>
                  <a:srgbClr val="FF0000"/>
                </a:solidFill>
                <a:latin typeface="Arial"/>
                <a:cs typeface="Arial"/>
              </a:rPr>
              <a:t>material,</a:t>
            </a:r>
            <a:r>
              <a:rPr lang="en-US" sz="2800" b="1" spc="-5" dirty="0">
                <a:solidFill>
                  <a:srgbClr val="FF0000"/>
                </a:solidFill>
                <a:latin typeface="Arial"/>
                <a:cs typeface="Arial"/>
              </a:rPr>
              <a:t> </a:t>
            </a:r>
            <a:r>
              <a:rPr lang="en-US" sz="2800" b="1" spc="-10" dirty="0">
                <a:solidFill>
                  <a:srgbClr val="FF0000"/>
                </a:solidFill>
                <a:latin typeface="Arial"/>
                <a:cs typeface="Arial"/>
              </a:rPr>
              <a:t>non-public </a:t>
            </a:r>
            <a:r>
              <a:rPr lang="en-US" sz="2800" b="1" dirty="0">
                <a:solidFill>
                  <a:srgbClr val="FF0000"/>
                </a:solidFill>
                <a:latin typeface="Arial"/>
                <a:cs typeface="Arial"/>
              </a:rPr>
              <a:t>information</a:t>
            </a:r>
            <a:r>
              <a:rPr lang="en-US" sz="2800" b="1" spc="-10" dirty="0">
                <a:solidFill>
                  <a:srgbClr val="FF0000"/>
                </a:solidFill>
                <a:latin typeface="Arial"/>
                <a:cs typeface="Arial"/>
              </a:rPr>
              <a:t> </a:t>
            </a:r>
            <a:r>
              <a:rPr lang="en-US" sz="2800" b="1" spc="-10" dirty="0">
                <a:latin typeface="Arial"/>
                <a:cs typeface="Arial"/>
              </a:rPr>
              <a:t>(“MNPI”) </a:t>
            </a:r>
            <a:r>
              <a:rPr lang="en-US" sz="2800" dirty="0">
                <a:solidFill>
                  <a:srgbClr val="FF0000"/>
                </a:solidFill>
                <a:latin typeface="Arial"/>
                <a:cs typeface="Arial"/>
              </a:rPr>
              <a:t>to</a:t>
            </a:r>
            <a:r>
              <a:rPr lang="en-US" sz="2800" spc="-5" dirty="0">
                <a:solidFill>
                  <a:srgbClr val="FF0000"/>
                </a:solidFill>
                <a:latin typeface="Arial"/>
                <a:cs typeface="Arial"/>
              </a:rPr>
              <a:t> </a:t>
            </a:r>
            <a:r>
              <a:rPr lang="en-US" sz="2800" dirty="0">
                <a:solidFill>
                  <a:srgbClr val="FF0000"/>
                </a:solidFill>
                <a:latin typeface="Arial"/>
                <a:cs typeface="Arial"/>
              </a:rPr>
              <a:t>trade</a:t>
            </a:r>
            <a:r>
              <a:rPr lang="en-US" sz="2800" spc="-5" dirty="0">
                <a:solidFill>
                  <a:srgbClr val="FF0000"/>
                </a:solidFill>
                <a:latin typeface="Arial"/>
                <a:cs typeface="Arial"/>
              </a:rPr>
              <a:t> </a:t>
            </a:r>
            <a:r>
              <a:rPr lang="en-US" sz="2800" dirty="0">
                <a:solidFill>
                  <a:srgbClr val="FF0000"/>
                </a:solidFill>
                <a:latin typeface="Arial"/>
                <a:cs typeface="Arial"/>
              </a:rPr>
              <a:t>in</a:t>
            </a:r>
            <a:r>
              <a:rPr lang="en-US" sz="2800" spc="-5" dirty="0">
                <a:solidFill>
                  <a:srgbClr val="FF0000"/>
                </a:solidFill>
                <a:latin typeface="Arial"/>
                <a:cs typeface="Arial"/>
              </a:rPr>
              <a:t> </a:t>
            </a:r>
            <a:r>
              <a:rPr lang="en-US" sz="2800" dirty="0">
                <a:solidFill>
                  <a:srgbClr val="FF0000"/>
                </a:solidFill>
                <a:latin typeface="Arial"/>
                <a:cs typeface="Arial"/>
              </a:rPr>
              <a:t>securities,</a:t>
            </a:r>
            <a:r>
              <a:rPr lang="en-US" sz="2800" spc="-5" dirty="0">
                <a:solidFill>
                  <a:srgbClr val="FF0000"/>
                </a:solidFill>
                <a:latin typeface="Arial"/>
                <a:cs typeface="Arial"/>
              </a:rPr>
              <a:t> </a:t>
            </a:r>
            <a:r>
              <a:rPr lang="en-US" sz="2800" dirty="0">
                <a:latin typeface="Arial"/>
                <a:cs typeface="Arial"/>
              </a:rPr>
              <a:t>or</a:t>
            </a:r>
            <a:r>
              <a:rPr lang="en-US" sz="2800" spc="-15" dirty="0">
                <a:latin typeface="Arial"/>
                <a:cs typeface="Arial"/>
              </a:rPr>
              <a:t> </a:t>
            </a:r>
            <a:r>
              <a:rPr lang="en-US" sz="2800" dirty="0">
                <a:solidFill>
                  <a:srgbClr val="FF0000"/>
                </a:solidFill>
                <a:latin typeface="Arial"/>
                <a:cs typeface="Arial"/>
              </a:rPr>
              <a:t>the</a:t>
            </a:r>
            <a:r>
              <a:rPr lang="en-US" sz="2800" spc="5" dirty="0">
                <a:solidFill>
                  <a:srgbClr val="FF0000"/>
                </a:solidFill>
                <a:latin typeface="Arial"/>
                <a:cs typeface="Arial"/>
              </a:rPr>
              <a:t> </a:t>
            </a:r>
            <a:r>
              <a:rPr lang="en-US" sz="2800" dirty="0">
                <a:solidFill>
                  <a:srgbClr val="FF0000"/>
                </a:solidFill>
                <a:latin typeface="Arial"/>
                <a:cs typeface="Arial"/>
              </a:rPr>
              <a:t>communication</a:t>
            </a:r>
            <a:r>
              <a:rPr lang="en-US" sz="2800" spc="-5" dirty="0">
                <a:solidFill>
                  <a:srgbClr val="FF0000"/>
                </a:solidFill>
                <a:latin typeface="Arial"/>
                <a:cs typeface="Arial"/>
              </a:rPr>
              <a:t> </a:t>
            </a:r>
            <a:r>
              <a:rPr lang="en-US" sz="2800" spc="-25" dirty="0">
                <a:solidFill>
                  <a:srgbClr val="FF0000"/>
                </a:solidFill>
                <a:latin typeface="Arial"/>
                <a:cs typeface="Arial"/>
              </a:rPr>
              <a:t>of </a:t>
            </a:r>
            <a:r>
              <a:rPr lang="en-US" sz="2800" dirty="0">
                <a:solidFill>
                  <a:srgbClr val="FF0000"/>
                </a:solidFill>
                <a:latin typeface="Arial"/>
                <a:cs typeface="Arial"/>
              </a:rPr>
              <a:t>material,</a:t>
            </a:r>
            <a:r>
              <a:rPr lang="en-US" sz="2800" spc="-15" dirty="0">
                <a:solidFill>
                  <a:srgbClr val="FF0000"/>
                </a:solidFill>
                <a:latin typeface="Arial"/>
                <a:cs typeface="Arial"/>
              </a:rPr>
              <a:t> </a:t>
            </a:r>
            <a:r>
              <a:rPr lang="en-US" sz="2800" dirty="0">
                <a:solidFill>
                  <a:srgbClr val="FF0000"/>
                </a:solidFill>
                <a:latin typeface="Arial"/>
                <a:cs typeface="Arial"/>
              </a:rPr>
              <a:t>non-public information</a:t>
            </a:r>
            <a:r>
              <a:rPr lang="en-US" sz="2800" spc="-10" dirty="0">
                <a:solidFill>
                  <a:srgbClr val="FF0000"/>
                </a:solidFill>
                <a:latin typeface="Arial"/>
                <a:cs typeface="Arial"/>
              </a:rPr>
              <a:t> </a:t>
            </a:r>
            <a:r>
              <a:rPr lang="en-US" sz="2800" dirty="0">
                <a:solidFill>
                  <a:srgbClr val="FF0000"/>
                </a:solidFill>
                <a:latin typeface="Arial"/>
                <a:cs typeface="Arial"/>
              </a:rPr>
              <a:t>to</a:t>
            </a:r>
            <a:r>
              <a:rPr lang="en-US" sz="2800" spc="-5" dirty="0">
                <a:solidFill>
                  <a:srgbClr val="FF0000"/>
                </a:solidFill>
                <a:latin typeface="Arial"/>
                <a:cs typeface="Arial"/>
              </a:rPr>
              <a:t> </a:t>
            </a:r>
            <a:r>
              <a:rPr lang="en-US" sz="2800" dirty="0">
                <a:solidFill>
                  <a:srgbClr val="FF0000"/>
                </a:solidFill>
                <a:latin typeface="Arial"/>
                <a:cs typeface="Arial"/>
              </a:rPr>
              <a:t>others</a:t>
            </a:r>
            <a:r>
              <a:rPr lang="en-US" sz="2800" spc="10" dirty="0">
                <a:solidFill>
                  <a:srgbClr val="FF0000"/>
                </a:solidFill>
                <a:latin typeface="Arial"/>
                <a:cs typeface="Arial"/>
              </a:rPr>
              <a:t> </a:t>
            </a:r>
            <a:r>
              <a:rPr lang="en-US" sz="2800" spc="-10" dirty="0">
                <a:solidFill>
                  <a:srgbClr val="FF0000"/>
                </a:solidFill>
                <a:latin typeface="Arial"/>
                <a:cs typeface="Arial"/>
              </a:rPr>
              <a:t>(“tips”).</a:t>
            </a:r>
            <a:endParaRPr lang="en-US" sz="2800" dirty="0">
              <a:solidFill>
                <a:srgbClr val="FF0000"/>
              </a:solidFill>
              <a:latin typeface="Arial"/>
              <a:cs typeface="Arial"/>
            </a:endParaRPr>
          </a:p>
          <a:p>
            <a:pPr>
              <a:buClr>
                <a:schemeClr val="accent1"/>
              </a:buCl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39</a:t>
            </a:fld>
            <a:endParaRPr lang="en-US" b="1" dirty="0">
              <a:solidFill>
                <a:schemeClr val="tx2"/>
              </a:solidFill>
            </a:endParaRPr>
          </a:p>
        </p:txBody>
      </p:sp>
    </p:spTree>
    <p:extLst>
      <p:ext uri="{BB962C8B-B14F-4D97-AF65-F5344CB8AC3E}">
        <p14:creationId xmlns:p14="http://schemas.microsoft.com/office/powerpoint/2010/main" val="2177483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We Must: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836376"/>
            <a:ext cx="11220926" cy="3970318"/>
          </a:xfrm>
          <a:prstGeom prst="rect">
            <a:avLst/>
          </a:prstGeom>
          <a:noFill/>
        </p:spPr>
        <p:txBody>
          <a:bodyPr wrap="square" rtlCol="0">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All board members and employees shall strive for the highest ethical conduct and fundamental honesty. We </a:t>
            </a:r>
            <a:r>
              <a:rPr lang="en-US" sz="2800" b="1" u="sng" dirty="0">
                <a:solidFill>
                  <a:schemeClr val="accent2"/>
                </a:solidFill>
                <a:latin typeface="Arial" panose="020B0604020202020204" pitchFamily="34" charset="0"/>
                <a:cs typeface="Arial" panose="020B0604020202020204" pitchFamily="34" charset="0"/>
              </a:rPr>
              <a:t>must</a:t>
            </a:r>
            <a:r>
              <a:rPr lang="en-US" sz="2800" dirty="0">
                <a:solidFill>
                  <a:schemeClr val="accent2"/>
                </a:solidFill>
                <a:latin typeface="Arial" panose="020B0604020202020204" pitchFamily="34" charset="0"/>
                <a:cs typeface="Arial" panose="020B0604020202020204" pitchFamily="34" charset="0"/>
              </a:rPr>
              <a:t>:</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perform our duties at all times in good faith,</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in a manner reasonably believe to be in the best interest of JO</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with the care of an ordinarily prudent person in a like position under similar circumstances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maintain the confidentiality of all JO and customer information</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a:t>
            </a:fld>
            <a:endParaRPr lang="en-US" b="1" dirty="0">
              <a:solidFill>
                <a:schemeClr val="tx2"/>
              </a:solidFill>
            </a:endParaRPr>
          </a:p>
        </p:txBody>
      </p:sp>
    </p:spTree>
    <p:extLst>
      <p:ext uri="{BB962C8B-B14F-4D97-AF65-F5344CB8AC3E}">
        <p14:creationId xmlns:p14="http://schemas.microsoft.com/office/powerpoint/2010/main" val="3487495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Material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485537" y="604124"/>
            <a:ext cx="11220926" cy="5649752"/>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a:t>
            </a:r>
            <a:r>
              <a:rPr lang="en-US" sz="2800" dirty="0">
                <a:solidFill>
                  <a:srgbClr val="FF0000"/>
                </a:solidFill>
                <a:latin typeface="Arial"/>
                <a:cs typeface="Arial"/>
              </a:rPr>
              <a:t>Material</a:t>
            </a:r>
            <a:r>
              <a:rPr lang="en-US" sz="2800" spc="-10" dirty="0">
                <a:solidFill>
                  <a:srgbClr val="FF0000"/>
                </a:solidFill>
                <a:latin typeface="Arial"/>
                <a:cs typeface="Arial"/>
              </a:rPr>
              <a:t> </a:t>
            </a:r>
            <a:r>
              <a:rPr lang="en-US" sz="2800" dirty="0">
                <a:solidFill>
                  <a:srgbClr val="FF0000"/>
                </a:solidFill>
                <a:latin typeface="Arial"/>
                <a:cs typeface="Arial"/>
              </a:rPr>
              <a:t>Nonpublic</a:t>
            </a:r>
            <a:r>
              <a:rPr lang="en-US" sz="2800" spc="5" dirty="0">
                <a:solidFill>
                  <a:srgbClr val="FF0000"/>
                </a:solidFill>
                <a:latin typeface="Arial"/>
                <a:cs typeface="Arial"/>
              </a:rPr>
              <a:t> </a:t>
            </a:r>
            <a:r>
              <a:rPr lang="en-US" sz="2800" dirty="0">
                <a:solidFill>
                  <a:srgbClr val="FF0000"/>
                </a:solidFill>
                <a:latin typeface="Arial"/>
                <a:cs typeface="Arial"/>
              </a:rPr>
              <a:t>Information</a:t>
            </a:r>
            <a:r>
              <a:rPr lang="en-US" sz="2800" dirty="0">
                <a:solidFill>
                  <a:schemeClr val="accent2"/>
                </a:solidFill>
                <a:latin typeface="Arial"/>
                <a:cs typeface="Arial"/>
              </a:rPr>
              <a:t>” is</a:t>
            </a:r>
            <a:r>
              <a:rPr lang="en-US" sz="2800" spc="5" dirty="0">
                <a:solidFill>
                  <a:schemeClr val="accent2"/>
                </a:solidFill>
                <a:latin typeface="Arial"/>
                <a:cs typeface="Arial"/>
              </a:rPr>
              <a:t> </a:t>
            </a:r>
            <a:r>
              <a:rPr lang="en-US" sz="2800" dirty="0">
                <a:solidFill>
                  <a:schemeClr val="accent2"/>
                </a:solidFill>
                <a:latin typeface="Arial"/>
                <a:cs typeface="Arial"/>
              </a:rPr>
              <a:t>information</a:t>
            </a:r>
            <a:r>
              <a:rPr lang="en-US" sz="2800" spc="5" dirty="0">
                <a:solidFill>
                  <a:schemeClr val="accent2"/>
                </a:solidFill>
                <a:latin typeface="Arial"/>
                <a:cs typeface="Arial"/>
              </a:rPr>
              <a:t> </a:t>
            </a:r>
            <a:r>
              <a:rPr lang="en-US" sz="2800" dirty="0">
                <a:solidFill>
                  <a:schemeClr val="accent2"/>
                </a:solidFill>
                <a:latin typeface="Arial"/>
                <a:cs typeface="Arial"/>
              </a:rPr>
              <a:t>that</a:t>
            </a:r>
            <a:r>
              <a:rPr lang="en-US" sz="2800" spc="10" dirty="0">
                <a:solidFill>
                  <a:schemeClr val="accent2"/>
                </a:solidFill>
                <a:latin typeface="Arial"/>
                <a:cs typeface="Arial"/>
              </a:rPr>
              <a:t> </a:t>
            </a:r>
            <a:r>
              <a:rPr lang="en-US" sz="2800" spc="-25" dirty="0">
                <a:solidFill>
                  <a:schemeClr val="accent2"/>
                </a:solidFill>
                <a:latin typeface="Arial"/>
                <a:cs typeface="Arial"/>
              </a:rPr>
              <a:t>has </a:t>
            </a:r>
            <a:r>
              <a:rPr lang="en-US" sz="2800" dirty="0">
                <a:solidFill>
                  <a:schemeClr val="accent2"/>
                </a:solidFill>
                <a:latin typeface="Arial"/>
                <a:cs typeface="Arial"/>
              </a:rPr>
              <a:t>not been</a:t>
            </a:r>
            <a:r>
              <a:rPr lang="en-US" sz="2800" spc="15" dirty="0">
                <a:solidFill>
                  <a:schemeClr val="accent2"/>
                </a:solidFill>
                <a:latin typeface="Arial"/>
                <a:cs typeface="Arial"/>
              </a:rPr>
              <a:t> </a:t>
            </a:r>
            <a:r>
              <a:rPr lang="en-US" sz="2800" dirty="0">
                <a:solidFill>
                  <a:schemeClr val="accent2"/>
                </a:solidFill>
                <a:latin typeface="Arial"/>
                <a:cs typeface="Arial"/>
              </a:rPr>
              <a:t>previously</a:t>
            </a:r>
            <a:r>
              <a:rPr lang="en-US" sz="2800" spc="10" dirty="0">
                <a:solidFill>
                  <a:schemeClr val="accent2"/>
                </a:solidFill>
                <a:latin typeface="Arial"/>
                <a:cs typeface="Arial"/>
              </a:rPr>
              <a:t> </a:t>
            </a:r>
            <a:r>
              <a:rPr lang="en-US" sz="2800" dirty="0">
                <a:solidFill>
                  <a:schemeClr val="accent2"/>
                </a:solidFill>
                <a:latin typeface="Arial"/>
                <a:cs typeface="Arial"/>
              </a:rPr>
              <a:t>disclosed</a:t>
            </a:r>
            <a:r>
              <a:rPr lang="en-US" sz="2800" spc="10"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solidFill>
                  <a:schemeClr val="accent2"/>
                </a:solidFill>
                <a:latin typeface="Arial"/>
                <a:cs typeface="Arial"/>
              </a:rPr>
              <a:t>the</a:t>
            </a:r>
            <a:r>
              <a:rPr lang="en-US" sz="2800" spc="10" dirty="0">
                <a:solidFill>
                  <a:schemeClr val="accent2"/>
                </a:solidFill>
                <a:latin typeface="Arial"/>
                <a:cs typeface="Arial"/>
              </a:rPr>
              <a:t> </a:t>
            </a:r>
            <a:r>
              <a:rPr lang="en-US" sz="2800" dirty="0">
                <a:solidFill>
                  <a:schemeClr val="accent2"/>
                </a:solidFill>
                <a:latin typeface="Arial"/>
                <a:cs typeface="Arial"/>
              </a:rPr>
              <a:t>public</a:t>
            </a:r>
            <a:r>
              <a:rPr lang="en-US" sz="2800" spc="10" dirty="0">
                <a:solidFill>
                  <a:schemeClr val="accent2"/>
                </a:solidFill>
                <a:latin typeface="Arial"/>
                <a:cs typeface="Arial"/>
              </a:rPr>
              <a:t> </a:t>
            </a:r>
            <a:r>
              <a:rPr lang="en-US" sz="2800" spc="-10" dirty="0">
                <a:solidFill>
                  <a:schemeClr val="accent2"/>
                </a:solidFill>
                <a:latin typeface="Arial"/>
                <a:cs typeface="Arial"/>
              </a:rPr>
              <a:t>generally </a:t>
            </a:r>
            <a:r>
              <a:rPr lang="en-US" sz="2800" dirty="0">
                <a:solidFill>
                  <a:schemeClr val="accent2"/>
                </a:solidFill>
                <a:latin typeface="Arial"/>
                <a:cs typeface="Arial"/>
              </a:rPr>
              <a:t>and which,</a:t>
            </a:r>
            <a:r>
              <a:rPr lang="en-US" sz="2800" spc="5" dirty="0">
                <a:solidFill>
                  <a:schemeClr val="accent2"/>
                </a:solidFill>
                <a:latin typeface="Arial"/>
                <a:cs typeface="Arial"/>
              </a:rPr>
              <a:t> </a:t>
            </a:r>
            <a:r>
              <a:rPr lang="en-US" sz="2800" dirty="0">
                <a:solidFill>
                  <a:schemeClr val="accent2"/>
                </a:solidFill>
                <a:latin typeface="Arial"/>
                <a:cs typeface="Arial"/>
              </a:rPr>
              <a:t>if</a:t>
            </a:r>
            <a:r>
              <a:rPr lang="en-US" sz="2800" spc="15" dirty="0">
                <a:solidFill>
                  <a:schemeClr val="accent2"/>
                </a:solidFill>
                <a:latin typeface="Arial"/>
                <a:cs typeface="Arial"/>
              </a:rPr>
              <a:t> </a:t>
            </a:r>
            <a:r>
              <a:rPr lang="en-US" sz="2800" dirty="0">
                <a:solidFill>
                  <a:schemeClr val="accent2"/>
                </a:solidFill>
                <a:latin typeface="Arial"/>
                <a:cs typeface="Arial"/>
              </a:rPr>
              <a:t>known,</a:t>
            </a:r>
            <a:r>
              <a:rPr lang="en-US" sz="2800" spc="5" dirty="0">
                <a:solidFill>
                  <a:schemeClr val="accent2"/>
                </a:solidFill>
                <a:latin typeface="Arial"/>
                <a:cs typeface="Arial"/>
              </a:rPr>
              <a:t> </a:t>
            </a:r>
            <a:r>
              <a:rPr lang="en-US" sz="2800" dirty="0">
                <a:solidFill>
                  <a:schemeClr val="accent2"/>
                </a:solidFill>
                <a:latin typeface="Arial"/>
                <a:cs typeface="Arial"/>
              </a:rPr>
              <a:t>could</a:t>
            </a:r>
            <a:r>
              <a:rPr lang="en-US" sz="2800" spc="10" dirty="0">
                <a:solidFill>
                  <a:schemeClr val="accent2"/>
                </a:solidFill>
                <a:latin typeface="Arial"/>
                <a:cs typeface="Arial"/>
              </a:rPr>
              <a:t> </a:t>
            </a:r>
            <a:r>
              <a:rPr lang="en-US" sz="2800" dirty="0">
                <a:solidFill>
                  <a:schemeClr val="accent2"/>
                </a:solidFill>
                <a:latin typeface="Arial"/>
                <a:cs typeface="Arial"/>
              </a:rPr>
              <a:t>reasonably</a:t>
            </a:r>
            <a:r>
              <a:rPr lang="en-US" sz="2800" spc="10" dirty="0">
                <a:solidFill>
                  <a:schemeClr val="accent2"/>
                </a:solidFill>
                <a:latin typeface="Arial"/>
                <a:cs typeface="Arial"/>
              </a:rPr>
              <a:t> </a:t>
            </a:r>
            <a:r>
              <a:rPr lang="en-US" sz="2800" dirty="0">
                <a:solidFill>
                  <a:schemeClr val="accent2"/>
                </a:solidFill>
                <a:latin typeface="Arial"/>
                <a:cs typeface="Arial"/>
              </a:rPr>
              <a:t>be</a:t>
            </a:r>
            <a:r>
              <a:rPr lang="en-US" sz="2800" spc="5" dirty="0">
                <a:solidFill>
                  <a:schemeClr val="accent2"/>
                </a:solidFill>
                <a:latin typeface="Arial"/>
                <a:cs typeface="Arial"/>
              </a:rPr>
              <a:t> </a:t>
            </a:r>
            <a:r>
              <a:rPr lang="en-US" sz="2800" dirty="0">
                <a:solidFill>
                  <a:schemeClr val="accent2"/>
                </a:solidFill>
                <a:latin typeface="Arial"/>
                <a:cs typeface="Arial"/>
              </a:rPr>
              <a:t>expected</a:t>
            </a:r>
            <a:r>
              <a:rPr lang="en-US" sz="2800" spc="15" dirty="0">
                <a:solidFill>
                  <a:schemeClr val="accent2"/>
                </a:solidFill>
                <a:latin typeface="Arial"/>
                <a:cs typeface="Arial"/>
              </a:rPr>
              <a:t> </a:t>
            </a:r>
            <a:r>
              <a:rPr lang="en-US" sz="2800" spc="-25" dirty="0">
                <a:solidFill>
                  <a:schemeClr val="accent2"/>
                </a:solidFill>
                <a:latin typeface="Arial"/>
                <a:cs typeface="Arial"/>
              </a:rPr>
              <a:t>to </a:t>
            </a:r>
            <a:r>
              <a:rPr lang="en-US" sz="2800" dirty="0">
                <a:solidFill>
                  <a:schemeClr val="accent2"/>
                </a:solidFill>
                <a:latin typeface="Arial"/>
                <a:cs typeface="Arial"/>
              </a:rPr>
              <a:t>affect</a:t>
            </a:r>
            <a:r>
              <a:rPr lang="en-US" sz="2800" spc="-5" dirty="0">
                <a:solidFill>
                  <a:schemeClr val="accent2"/>
                </a:solidFill>
                <a:latin typeface="Arial"/>
                <a:cs typeface="Arial"/>
              </a:rPr>
              <a:t> </a:t>
            </a:r>
            <a:r>
              <a:rPr lang="en-US" sz="2800" dirty="0">
                <a:solidFill>
                  <a:schemeClr val="accent2"/>
                </a:solidFill>
                <a:latin typeface="Arial"/>
                <a:cs typeface="Arial"/>
              </a:rPr>
              <a:t>the</a:t>
            </a:r>
            <a:r>
              <a:rPr lang="en-US" sz="2800" spc="-5" dirty="0">
                <a:solidFill>
                  <a:schemeClr val="accent2"/>
                </a:solidFill>
                <a:latin typeface="Arial"/>
                <a:cs typeface="Arial"/>
              </a:rPr>
              <a:t> </a:t>
            </a:r>
            <a:r>
              <a:rPr lang="en-US" sz="2800" dirty="0">
                <a:solidFill>
                  <a:schemeClr val="accent2"/>
                </a:solidFill>
                <a:latin typeface="Arial"/>
                <a:cs typeface="Arial"/>
              </a:rPr>
              <a:t>value</a:t>
            </a:r>
            <a:r>
              <a:rPr lang="en-US" sz="2800" spc="-5" dirty="0">
                <a:solidFill>
                  <a:schemeClr val="accent2"/>
                </a:solidFill>
                <a:latin typeface="Arial"/>
                <a:cs typeface="Arial"/>
              </a:rPr>
              <a:t> </a:t>
            </a:r>
            <a:r>
              <a:rPr lang="en-US" sz="2800" dirty="0">
                <a:solidFill>
                  <a:schemeClr val="accent2"/>
                </a:solidFill>
                <a:latin typeface="Arial"/>
                <a:cs typeface="Arial"/>
              </a:rPr>
              <a:t>of the</a:t>
            </a:r>
            <a:r>
              <a:rPr lang="en-US" sz="2800" spc="-5" dirty="0">
                <a:solidFill>
                  <a:schemeClr val="accent2"/>
                </a:solidFill>
                <a:latin typeface="Arial"/>
                <a:cs typeface="Arial"/>
              </a:rPr>
              <a:t> </a:t>
            </a:r>
            <a:r>
              <a:rPr lang="en-US" sz="2800" dirty="0">
                <a:solidFill>
                  <a:schemeClr val="accent2"/>
                </a:solidFill>
                <a:latin typeface="Arial"/>
                <a:cs typeface="Arial"/>
              </a:rPr>
              <a:t>applicable</a:t>
            </a:r>
            <a:r>
              <a:rPr lang="en-US" sz="2800" spc="-5" dirty="0">
                <a:solidFill>
                  <a:schemeClr val="accent2"/>
                </a:solidFill>
                <a:latin typeface="Arial"/>
                <a:cs typeface="Arial"/>
              </a:rPr>
              <a:t> </a:t>
            </a:r>
            <a:r>
              <a:rPr lang="en-US" sz="2800" dirty="0">
                <a:solidFill>
                  <a:schemeClr val="accent2"/>
                </a:solidFill>
                <a:latin typeface="Arial"/>
                <a:cs typeface="Arial"/>
              </a:rPr>
              <a:t>company’s</a:t>
            </a:r>
            <a:r>
              <a:rPr lang="en-US" sz="2800" spc="-5" dirty="0">
                <a:solidFill>
                  <a:schemeClr val="accent2"/>
                </a:solidFill>
                <a:latin typeface="Arial"/>
                <a:cs typeface="Arial"/>
              </a:rPr>
              <a:t> </a:t>
            </a:r>
            <a:r>
              <a:rPr lang="en-US" sz="2800" spc="-10" dirty="0">
                <a:solidFill>
                  <a:schemeClr val="accent2"/>
                </a:solidFill>
                <a:latin typeface="Arial"/>
                <a:cs typeface="Arial"/>
              </a:rPr>
              <a:t>securities, </a:t>
            </a:r>
            <a:r>
              <a:rPr lang="en-US" sz="2800" dirty="0">
                <a:solidFill>
                  <a:schemeClr val="accent2"/>
                </a:solidFill>
                <a:latin typeface="Arial"/>
                <a:cs typeface="Arial"/>
              </a:rPr>
              <a:t>or</a:t>
            </a:r>
            <a:r>
              <a:rPr lang="en-US" sz="2800" spc="-10" dirty="0">
                <a:solidFill>
                  <a:schemeClr val="accent2"/>
                </a:solidFill>
                <a:latin typeface="Arial"/>
                <a:cs typeface="Arial"/>
              </a:rPr>
              <a:t> </a:t>
            </a:r>
            <a:r>
              <a:rPr lang="en-US" sz="2800" dirty="0">
                <a:solidFill>
                  <a:schemeClr val="accent2"/>
                </a:solidFill>
                <a:latin typeface="Arial"/>
                <a:cs typeface="Arial"/>
              </a:rPr>
              <a:t>which</a:t>
            </a:r>
            <a:r>
              <a:rPr lang="en-US" sz="2800" spc="10" dirty="0">
                <a:solidFill>
                  <a:schemeClr val="accent2"/>
                </a:solidFill>
                <a:latin typeface="Arial"/>
                <a:cs typeface="Arial"/>
              </a:rPr>
              <a:t> </a:t>
            </a:r>
            <a:r>
              <a:rPr lang="en-US" sz="2800" dirty="0">
                <a:solidFill>
                  <a:schemeClr val="accent2"/>
                </a:solidFill>
                <a:latin typeface="Arial"/>
                <a:cs typeface="Arial"/>
              </a:rPr>
              <a:t>would</a:t>
            </a:r>
            <a:r>
              <a:rPr lang="en-US" sz="2800" spc="15" dirty="0">
                <a:solidFill>
                  <a:schemeClr val="accent2"/>
                </a:solidFill>
                <a:latin typeface="Arial"/>
                <a:cs typeface="Arial"/>
              </a:rPr>
              <a:t> </a:t>
            </a:r>
            <a:r>
              <a:rPr lang="en-US" sz="2800" dirty="0">
                <a:solidFill>
                  <a:schemeClr val="accent2"/>
                </a:solidFill>
                <a:latin typeface="Arial"/>
                <a:cs typeface="Arial"/>
              </a:rPr>
              <a:t>affect</a:t>
            </a:r>
            <a:r>
              <a:rPr lang="en-US" sz="2800" spc="15" dirty="0">
                <a:solidFill>
                  <a:schemeClr val="accent2"/>
                </a:solidFill>
                <a:latin typeface="Arial"/>
                <a:cs typeface="Arial"/>
              </a:rPr>
              <a:t> </a:t>
            </a:r>
            <a:r>
              <a:rPr lang="en-US" sz="2800" dirty="0">
                <a:solidFill>
                  <a:schemeClr val="accent2"/>
                </a:solidFill>
                <a:latin typeface="Arial"/>
                <a:cs typeface="Arial"/>
              </a:rPr>
              <a:t>the</a:t>
            </a:r>
            <a:r>
              <a:rPr lang="en-US" sz="2800" spc="5" dirty="0">
                <a:solidFill>
                  <a:schemeClr val="accent2"/>
                </a:solidFill>
                <a:latin typeface="Arial"/>
                <a:cs typeface="Arial"/>
              </a:rPr>
              <a:t> </a:t>
            </a:r>
            <a:r>
              <a:rPr lang="en-US" sz="2800" dirty="0">
                <a:solidFill>
                  <a:schemeClr val="accent2"/>
                </a:solidFill>
                <a:latin typeface="Arial"/>
                <a:cs typeface="Arial"/>
              </a:rPr>
              <a:t>investment</a:t>
            </a:r>
            <a:r>
              <a:rPr lang="en-US" sz="2800" spc="15" dirty="0">
                <a:solidFill>
                  <a:schemeClr val="accent2"/>
                </a:solidFill>
                <a:latin typeface="Arial"/>
                <a:cs typeface="Arial"/>
              </a:rPr>
              <a:t> </a:t>
            </a:r>
            <a:r>
              <a:rPr lang="en-US" sz="2800" dirty="0">
                <a:solidFill>
                  <a:schemeClr val="accent2"/>
                </a:solidFill>
                <a:latin typeface="Arial"/>
                <a:cs typeface="Arial"/>
              </a:rPr>
              <a:t>judgment</a:t>
            </a:r>
            <a:r>
              <a:rPr lang="en-US" sz="2800" spc="10" dirty="0">
                <a:solidFill>
                  <a:schemeClr val="accent2"/>
                </a:solidFill>
                <a:latin typeface="Arial"/>
                <a:cs typeface="Arial"/>
              </a:rPr>
              <a:t> </a:t>
            </a:r>
            <a:r>
              <a:rPr lang="en-US" sz="2800" dirty="0">
                <a:solidFill>
                  <a:schemeClr val="accent2"/>
                </a:solidFill>
                <a:latin typeface="Arial"/>
                <a:cs typeface="Arial"/>
              </a:rPr>
              <a:t>of</a:t>
            </a:r>
            <a:r>
              <a:rPr lang="en-US" sz="2800" spc="15" dirty="0">
                <a:solidFill>
                  <a:schemeClr val="accent2"/>
                </a:solidFill>
                <a:latin typeface="Arial"/>
                <a:cs typeface="Arial"/>
              </a:rPr>
              <a:t> </a:t>
            </a:r>
            <a:r>
              <a:rPr lang="en-US" sz="2800" spc="-50" dirty="0">
                <a:solidFill>
                  <a:schemeClr val="accent2"/>
                </a:solidFill>
                <a:latin typeface="Arial"/>
                <a:cs typeface="Arial"/>
              </a:rPr>
              <a:t>a </a:t>
            </a:r>
            <a:r>
              <a:rPr lang="en-US" sz="2800" dirty="0">
                <a:solidFill>
                  <a:schemeClr val="accent2"/>
                </a:solidFill>
                <a:latin typeface="Arial"/>
                <a:cs typeface="Arial"/>
              </a:rPr>
              <a:t>person</a:t>
            </a:r>
            <a:r>
              <a:rPr lang="en-US" sz="2800" spc="-5" dirty="0">
                <a:solidFill>
                  <a:schemeClr val="accent2"/>
                </a:solidFill>
                <a:latin typeface="Arial"/>
                <a:cs typeface="Arial"/>
              </a:rPr>
              <a:t> </a:t>
            </a:r>
            <a:r>
              <a:rPr lang="en-US" sz="2800" dirty="0">
                <a:solidFill>
                  <a:schemeClr val="accent2"/>
                </a:solidFill>
                <a:latin typeface="Arial"/>
                <a:cs typeface="Arial"/>
              </a:rPr>
              <a:t>making</a:t>
            </a:r>
            <a:r>
              <a:rPr lang="en-US" sz="2800" spc="10" dirty="0">
                <a:solidFill>
                  <a:schemeClr val="accent2"/>
                </a:solidFill>
                <a:latin typeface="Arial"/>
                <a:cs typeface="Arial"/>
              </a:rPr>
              <a:t> </a:t>
            </a:r>
            <a:r>
              <a:rPr lang="en-US" sz="2800" dirty="0">
                <a:solidFill>
                  <a:schemeClr val="accent2"/>
                </a:solidFill>
                <a:latin typeface="Arial"/>
                <a:cs typeface="Arial"/>
              </a:rPr>
              <a:t>a</a:t>
            </a:r>
            <a:r>
              <a:rPr lang="en-US" sz="2800" spc="5" dirty="0">
                <a:solidFill>
                  <a:schemeClr val="accent2"/>
                </a:solidFill>
                <a:latin typeface="Arial"/>
                <a:cs typeface="Arial"/>
              </a:rPr>
              <a:t> </a:t>
            </a:r>
            <a:r>
              <a:rPr lang="en-US" sz="2800" dirty="0">
                <a:solidFill>
                  <a:schemeClr val="accent2"/>
                </a:solidFill>
                <a:latin typeface="Arial"/>
                <a:cs typeface="Arial"/>
              </a:rPr>
              <a:t>decision</a:t>
            </a:r>
            <a:r>
              <a:rPr lang="en-US" sz="2800" spc="10" dirty="0">
                <a:solidFill>
                  <a:schemeClr val="accent2"/>
                </a:solidFill>
                <a:latin typeface="Arial"/>
                <a:cs typeface="Arial"/>
              </a:rPr>
              <a:t> </a:t>
            </a:r>
            <a:r>
              <a:rPr lang="en-US" sz="2800" dirty="0">
                <a:solidFill>
                  <a:schemeClr val="accent2"/>
                </a:solidFill>
                <a:latin typeface="Arial"/>
                <a:cs typeface="Arial"/>
              </a:rPr>
              <a:t>to</a:t>
            </a:r>
            <a:r>
              <a:rPr lang="en-US" sz="2800" spc="5" dirty="0">
                <a:solidFill>
                  <a:schemeClr val="accent2"/>
                </a:solidFill>
                <a:latin typeface="Arial"/>
                <a:cs typeface="Arial"/>
              </a:rPr>
              <a:t> </a:t>
            </a:r>
            <a:r>
              <a:rPr lang="en-US" sz="2800" dirty="0">
                <a:solidFill>
                  <a:schemeClr val="accent2"/>
                </a:solidFill>
                <a:latin typeface="Arial"/>
                <a:cs typeface="Arial"/>
              </a:rPr>
              <a:t>buy</a:t>
            </a:r>
            <a:r>
              <a:rPr lang="en-US" sz="2800" spc="5" dirty="0">
                <a:solidFill>
                  <a:schemeClr val="accent2"/>
                </a:solidFill>
                <a:latin typeface="Arial"/>
                <a:cs typeface="Arial"/>
              </a:rPr>
              <a:t> </a:t>
            </a:r>
            <a:r>
              <a:rPr lang="en-US" sz="2800" dirty="0">
                <a:solidFill>
                  <a:schemeClr val="accent2"/>
                </a:solidFill>
                <a:latin typeface="Arial"/>
                <a:cs typeface="Arial"/>
              </a:rPr>
              <a:t>or sell</a:t>
            </a:r>
            <a:r>
              <a:rPr lang="en-US" sz="2800" spc="5" dirty="0">
                <a:solidFill>
                  <a:schemeClr val="accent2"/>
                </a:solidFill>
                <a:latin typeface="Arial"/>
                <a:cs typeface="Arial"/>
              </a:rPr>
              <a:t> </a:t>
            </a:r>
            <a:r>
              <a:rPr lang="en-US" sz="2800" dirty="0">
                <a:solidFill>
                  <a:schemeClr val="accent2"/>
                </a:solidFill>
                <a:latin typeface="Arial"/>
                <a:cs typeface="Arial"/>
              </a:rPr>
              <a:t>the</a:t>
            </a:r>
            <a:r>
              <a:rPr lang="en-US" sz="2800" spc="5" dirty="0">
                <a:solidFill>
                  <a:schemeClr val="accent2"/>
                </a:solidFill>
                <a:latin typeface="Arial"/>
                <a:cs typeface="Arial"/>
              </a:rPr>
              <a:t> </a:t>
            </a:r>
            <a:r>
              <a:rPr lang="en-US" sz="2800" spc="-10" dirty="0">
                <a:solidFill>
                  <a:schemeClr val="accent2"/>
                </a:solidFill>
                <a:latin typeface="Arial"/>
                <a:cs typeface="Arial"/>
              </a:rPr>
              <a:t>applicable </a:t>
            </a:r>
            <a:r>
              <a:rPr lang="en-US" sz="2800" dirty="0">
                <a:solidFill>
                  <a:schemeClr val="accent2"/>
                </a:solidFill>
                <a:latin typeface="Arial"/>
                <a:cs typeface="Arial"/>
              </a:rPr>
              <a:t>company’s</a:t>
            </a:r>
            <a:r>
              <a:rPr lang="en-US" sz="2800" spc="-75" dirty="0">
                <a:solidFill>
                  <a:schemeClr val="accent2"/>
                </a:solidFill>
                <a:latin typeface="Arial"/>
                <a:cs typeface="Arial"/>
              </a:rPr>
              <a:t> </a:t>
            </a:r>
            <a:r>
              <a:rPr lang="en-US" sz="2800" spc="-10" dirty="0">
                <a:solidFill>
                  <a:schemeClr val="accent2"/>
                </a:solidFill>
                <a:latin typeface="Arial"/>
                <a:cs typeface="Arial"/>
              </a:rPr>
              <a:t>securities.</a:t>
            </a:r>
            <a:endParaRPr lang="en-US" sz="2800" dirty="0">
              <a:solidFill>
                <a:schemeClr val="accent2"/>
              </a:solidFill>
              <a:latin typeface="Arial"/>
              <a:cs typeface="Arial"/>
            </a:endParaRPr>
          </a:p>
          <a:p>
            <a:pPr marL="354965" marR="129539" indent="-342900">
              <a:lnSpc>
                <a:spcPct val="120000"/>
              </a:lnSpc>
              <a:spcBef>
                <a:spcPts val="1035"/>
              </a:spcBef>
              <a:buClr>
                <a:srgbClr val="00A3DF"/>
              </a:buClr>
              <a:buFont typeface="Arial"/>
              <a:buChar char="•"/>
              <a:tabLst>
                <a:tab pos="354965" algn="l"/>
              </a:tabLst>
            </a:pPr>
            <a:r>
              <a:rPr lang="en-US" sz="2800" dirty="0">
                <a:solidFill>
                  <a:schemeClr val="accent2"/>
                </a:solidFill>
                <a:latin typeface="Arial"/>
                <a:cs typeface="Arial"/>
              </a:rPr>
              <a:t>Information</a:t>
            </a:r>
            <a:r>
              <a:rPr lang="en-US" sz="2800" spc="-10" dirty="0">
                <a:solidFill>
                  <a:schemeClr val="accent2"/>
                </a:solidFill>
                <a:latin typeface="Arial"/>
                <a:cs typeface="Arial"/>
              </a:rPr>
              <a:t> </a:t>
            </a:r>
            <a:r>
              <a:rPr lang="en-US" sz="2800" dirty="0">
                <a:solidFill>
                  <a:schemeClr val="accent2"/>
                </a:solidFill>
                <a:latin typeface="Arial"/>
                <a:cs typeface="Arial"/>
              </a:rPr>
              <a:t>is considered</a:t>
            </a:r>
            <a:r>
              <a:rPr lang="en-US" sz="2800" spc="5" dirty="0">
                <a:solidFill>
                  <a:schemeClr val="accent2"/>
                </a:solidFill>
                <a:latin typeface="Arial"/>
                <a:cs typeface="Arial"/>
              </a:rPr>
              <a:t> </a:t>
            </a:r>
            <a:r>
              <a:rPr lang="en-US" sz="2800" dirty="0">
                <a:solidFill>
                  <a:schemeClr val="accent2"/>
                </a:solidFill>
                <a:latin typeface="Arial"/>
                <a:cs typeface="Arial"/>
              </a:rPr>
              <a:t>“</a:t>
            </a:r>
            <a:r>
              <a:rPr lang="en-US" sz="2800" dirty="0">
                <a:solidFill>
                  <a:srgbClr val="FF0000"/>
                </a:solidFill>
                <a:latin typeface="Arial"/>
                <a:cs typeface="Arial"/>
              </a:rPr>
              <a:t>material</a:t>
            </a:r>
            <a:r>
              <a:rPr lang="en-US" sz="2800" dirty="0">
                <a:solidFill>
                  <a:schemeClr val="accent2"/>
                </a:solidFill>
                <a:latin typeface="Arial"/>
                <a:cs typeface="Arial"/>
              </a:rPr>
              <a:t>” if</a:t>
            </a:r>
            <a:r>
              <a:rPr lang="en-US" sz="2800" spc="5" dirty="0">
                <a:solidFill>
                  <a:schemeClr val="accent2"/>
                </a:solidFill>
                <a:latin typeface="Arial"/>
                <a:cs typeface="Arial"/>
              </a:rPr>
              <a:t> </a:t>
            </a:r>
            <a:r>
              <a:rPr lang="en-US" sz="2800" dirty="0">
                <a:solidFill>
                  <a:schemeClr val="accent2"/>
                </a:solidFill>
                <a:latin typeface="Arial"/>
                <a:cs typeface="Arial"/>
              </a:rPr>
              <a:t>there is </a:t>
            </a:r>
            <a:r>
              <a:rPr lang="en-US" sz="2800" spc="-50" dirty="0">
                <a:solidFill>
                  <a:schemeClr val="accent2"/>
                </a:solidFill>
                <a:latin typeface="Arial"/>
                <a:cs typeface="Arial"/>
              </a:rPr>
              <a:t>a </a:t>
            </a:r>
            <a:r>
              <a:rPr lang="en-US" sz="2800" dirty="0">
                <a:solidFill>
                  <a:schemeClr val="accent2"/>
                </a:solidFill>
                <a:latin typeface="Arial"/>
                <a:cs typeface="Arial"/>
              </a:rPr>
              <a:t>substantial</a:t>
            </a:r>
            <a:r>
              <a:rPr lang="en-US" sz="2800" spc="5" dirty="0">
                <a:solidFill>
                  <a:schemeClr val="accent2"/>
                </a:solidFill>
                <a:latin typeface="Arial"/>
                <a:cs typeface="Arial"/>
              </a:rPr>
              <a:t> </a:t>
            </a:r>
            <a:r>
              <a:rPr lang="en-US" sz="2800" dirty="0">
                <a:solidFill>
                  <a:schemeClr val="accent2"/>
                </a:solidFill>
                <a:latin typeface="Arial"/>
                <a:cs typeface="Arial"/>
              </a:rPr>
              <a:t>likelihood</a:t>
            </a:r>
            <a:r>
              <a:rPr lang="en-US" sz="2800" spc="15" dirty="0">
                <a:solidFill>
                  <a:schemeClr val="accent2"/>
                </a:solidFill>
                <a:latin typeface="Arial"/>
                <a:cs typeface="Arial"/>
              </a:rPr>
              <a:t> </a:t>
            </a:r>
            <a:r>
              <a:rPr lang="en-US" sz="2800" dirty="0">
                <a:solidFill>
                  <a:schemeClr val="accent2"/>
                </a:solidFill>
                <a:latin typeface="Arial"/>
                <a:cs typeface="Arial"/>
              </a:rPr>
              <a:t>it</a:t>
            </a:r>
            <a:r>
              <a:rPr lang="en-US" sz="2800" spc="10" dirty="0">
                <a:solidFill>
                  <a:schemeClr val="accent2"/>
                </a:solidFill>
                <a:latin typeface="Arial"/>
                <a:cs typeface="Arial"/>
              </a:rPr>
              <a:t> </a:t>
            </a:r>
            <a:r>
              <a:rPr lang="en-US" sz="2800" dirty="0">
                <a:solidFill>
                  <a:schemeClr val="accent2"/>
                </a:solidFill>
                <a:latin typeface="Arial"/>
                <a:cs typeface="Arial"/>
              </a:rPr>
              <a:t>would</a:t>
            </a:r>
            <a:r>
              <a:rPr lang="en-US" sz="2800" spc="15" dirty="0">
                <a:solidFill>
                  <a:schemeClr val="accent2"/>
                </a:solidFill>
                <a:latin typeface="Arial"/>
                <a:cs typeface="Arial"/>
              </a:rPr>
              <a:t> </a:t>
            </a:r>
            <a:r>
              <a:rPr lang="en-US" sz="2800" dirty="0">
                <a:solidFill>
                  <a:schemeClr val="accent2"/>
                </a:solidFill>
                <a:latin typeface="Arial"/>
                <a:cs typeface="Arial"/>
              </a:rPr>
              <a:t>be</a:t>
            </a:r>
            <a:r>
              <a:rPr lang="en-US" sz="2800" spc="10" dirty="0">
                <a:solidFill>
                  <a:schemeClr val="accent2"/>
                </a:solidFill>
                <a:latin typeface="Arial"/>
                <a:cs typeface="Arial"/>
              </a:rPr>
              <a:t> </a:t>
            </a:r>
            <a:r>
              <a:rPr lang="en-US" sz="2800" spc="-10" dirty="0">
                <a:solidFill>
                  <a:schemeClr val="accent2"/>
                </a:solidFill>
                <a:latin typeface="Arial"/>
                <a:cs typeface="Arial"/>
              </a:rPr>
              <a:t>considered </a:t>
            </a:r>
            <a:r>
              <a:rPr lang="en-US" sz="2800" dirty="0">
                <a:solidFill>
                  <a:schemeClr val="accent2"/>
                </a:solidFill>
                <a:latin typeface="Arial"/>
                <a:cs typeface="Arial"/>
              </a:rPr>
              <a:t>important by</a:t>
            </a:r>
            <a:r>
              <a:rPr lang="en-US" sz="2800" spc="5" dirty="0">
                <a:solidFill>
                  <a:schemeClr val="accent2"/>
                </a:solidFill>
                <a:latin typeface="Arial"/>
                <a:cs typeface="Arial"/>
              </a:rPr>
              <a:t> </a:t>
            </a:r>
            <a:r>
              <a:rPr lang="en-US" sz="2800" dirty="0">
                <a:solidFill>
                  <a:schemeClr val="accent2"/>
                </a:solidFill>
                <a:latin typeface="Arial"/>
                <a:cs typeface="Arial"/>
              </a:rPr>
              <a:t>a</a:t>
            </a:r>
            <a:r>
              <a:rPr lang="en-US" sz="2800" spc="5" dirty="0">
                <a:solidFill>
                  <a:schemeClr val="accent2"/>
                </a:solidFill>
                <a:latin typeface="Arial"/>
                <a:cs typeface="Arial"/>
              </a:rPr>
              <a:t> </a:t>
            </a:r>
            <a:r>
              <a:rPr lang="en-US" sz="2800" dirty="0">
                <a:solidFill>
                  <a:schemeClr val="accent2"/>
                </a:solidFill>
                <a:latin typeface="Arial"/>
                <a:cs typeface="Arial"/>
              </a:rPr>
              <a:t>reasonable</a:t>
            </a:r>
            <a:r>
              <a:rPr lang="en-US" sz="2800" spc="5" dirty="0">
                <a:solidFill>
                  <a:schemeClr val="accent2"/>
                </a:solidFill>
                <a:latin typeface="Arial"/>
                <a:cs typeface="Arial"/>
              </a:rPr>
              <a:t> </a:t>
            </a:r>
            <a:r>
              <a:rPr lang="en-US" sz="2800" dirty="0">
                <a:solidFill>
                  <a:schemeClr val="accent2"/>
                </a:solidFill>
                <a:latin typeface="Arial"/>
                <a:cs typeface="Arial"/>
              </a:rPr>
              <a:t>investor in</a:t>
            </a:r>
            <a:r>
              <a:rPr lang="en-US" sz="2800" spc="10" dirty="0">
                <a:solidFill>
                  <a:schemeClr val="accent2"/>
                </a:solidFill>
                <a:latin typeface="Arial"/>
                <a:cs typeface="Arial"/>
              </a:rPr>
              <a:t> </a:t>
            </a:r>
            <a:r>
              <a:rPr lang="en-US" sz="2800" dirty="0">
                <a:solidFill>
                  <a:schemeClr val="accent2"/>
                </a:solidFill>
                <a:latin typeface="Arial"/>
                <a:cs typeface="Arial"/>
              </a:rPr>
              <a:t>deciding</a:t>
            </a:r>
            <a:r>
              <a:rPr lang="en-US" sz="2800" spc="15" dirty="0">
                <a:solidFill>
                  <a:schemeClr val="accent2"/>
                </a:solidFill>
                <a:latin typeface="Arial"/>
                <a:cs typeface="Arial"/>
              </a:rPr>
              <a:t> </a:t>
            </a:r>
            <a:r>
              <a:rPr lang="en-US" sz="2800" spc="-10" dirty="0">
                <a:solidFill>
                  <a:schemeClr val="accent2"/>
                </a:solidFill>
                <a:latin typeface="Arial"/>
                <a:cs typeface="Arial"/>
              </a:rPr>
              <a:t>whether </a:t>
            </a:r>
            <a:r>
              <a:rPr lang="en-US" sz="2800" dirty="0">
                <a:solidFill>
                  <a:schemeClr val="accent2"/>
                </a:solidFill>
                <a:latin typeface="Arial"/>
                <a:cs typeface="Arial"/>
              </a:rPr>
              <a:t>to</a:t>
            </a:r>
            <a:r>
              <a:rPr lang="en-US" sz="2800" spc="-10" dirty="0">
                <a:solidFill>
                  <a:schemeClr val="accent2"/>
                </a:solidFill>
                <a:latin typeface="Arial"/>
                <a:cs typeface="Arial"/>
              </a:rPr>
              <a:t> </a:t>
            </a:r>
            <a:r>
              <a:rPr lang="en-US" sz="2800" dirty="0">
                <a:solidFill>
                  <a:schemeClr val="accent2"/>
                </a:solidFill>
                <a:latin typeface="Arial"/>
                <a:cs typeface="Arial"/>
              </a:rPr>
              <a:t>purchase or</a:t>
            </a:r>
            <a:r>
              <a:rPr lang="en-US" sz="2800" spc="-10" dirty="0">
                <a:solidFill>
                  <a:schemeClr val="accent2"/>
                </a:solidFill>
                <a:latin typeface="Arial"/>
                <a:cs typeface="Arial"/>
              </a:rPr>
              <a:t> </a:t>
            </a:r>
            <a:r>
              <a:rPr lang="en-US" sz="2800" dirty="0">
                <a:solidFill>
                  <a:schemeClr val="accent2"/>
                </a:solidFill>
                <a:latin typeface="Arial"/>
                <a:cs typeface="Arial"/>
              </a:rPr>
              <a:t>sell </a:t>
            </a:r>
            <a:r>
              <a:rPr lang="en-US" sz="2800" spc="-10" dirty="0">
                <a:solidFill>
                  <a:schemeClr val="accent2"/>
                </a:solidFill>
                <a:latin typeface="Arial"/>
                <a:cs typeface="Arial"/>
              </a:rPr>
              <a:t>securities.</a:t>
            </a:r>
            <a:endParaRPr lang="en-US" sz="2800" dirty="0">
              <a:solidFill>
                <a:schemeClr val="accent2"/>
              </a:solidFill>
              <a:latin typeface="Arial"/>
              <a:cs typeface="Arial"/>
            </a:endParaRPr>
          </a:p>
          <a:p>
            <a:pPr marL="295275" indent="-295275">
              <a:buClr>
                <a:schemeClr val="accent1"/>
              </a:buClr>
              <a:buFont typeface="Arial" panose="020B0604020202020204" pitchFamily="34" charset="0"/>
              <a:buChar char="•"/>
            </a:pPr>
            <a:endParaRPr lang="en-US" sz="2800" dirty="0">
              <a:solidFill>
                <a:schemeClr val="bg2"/>
              </a:solidFill>
              <a:latin typeface="Arial"/>
              <a:cs typeface="Arial"/>
            </a:endParaRPr>
          </a:p>
          <a:p>
            <a:pPr>
              <a:buClr>
                <a:schemeClr val="accent1"/>
              </a:buCl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40</a:t>
            </a:fld>
            <a:endParaRPr lang="en-US" b="1" dirty="0">
              <a:solidFill>
                <a:schemeClr val="tx2"/>
              </a:solidFill>
            </a:endParaRPr>
          </a:p>
        </p:txBody>
      </p:sp>
    </p:spTree>
    <p:extLst>
      <p:ext uri="{BB962C8B-B14F-4D97-AF65-F5344CB8AC3E}">
        <p14:creationId xmlns:p14="http://schemas.microsoft.com/office/powerpoint/2010/main" val="1579427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Examples of Material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556813"/>
            <a:ext cx="11521860" cy="5822107"/>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cs typeface="Arial"/>
              </a:rPr>
              <a:t>Unpublished</a:t>
            </a:r>
            <a:r>
              <a:rPr lang="en-US" sz="2800" spc="-25" dirty="0">
                <a:solidFill>
                  <a:schemeClr val="accent2"/>
                </a:solidFill>
                <a:cs typeface="Arial"/>
              </a:rPr>
              <a:t> </a:t>
            </a:r>
            <a:r>
              <a:rPr lang="en-US" sz="2800" dirty="0">
                <a:solidFill>
                  <a:schemeClr val="accent2"/>
                </a:solidFill>
                <a:cs typeface="Arial"/>
              </a:rPr>
              <a:t>financial</a:t>
            </a:r>
            <a:r>
              <a:rPr lang="en-US" sz="2800" spc="-15" dirty="0">
                <a:solidFill>
                  <a:schemeClr val="accent2"/>
                </a:solidFill>
                <a:cs typeface="Arial"/>
              </a:rPr>
              <a:t> </a:t>
            </a:r>
            <a:r>
              <a:rPr lang="en-US" sz="2800" spc="-10" dirty="0">
                <a:solidFill>
                  <a:schemeClr val="accent2"/>
                </a:solidFill>
                <a:cs typeface="Arial"/>
              </a:rPr>
              <a:t>results</a:t>
            </a:r>
          </a:p>
          <a:p>
            <a:pPr marL="295275" indent="-295275">
              <a:buClr>
                <a:schemeClr val="accent1"/>
              </a:buClr>
              <a:buFont typeface="Arial" panose="020B0604020202020204" pitchFamily="34" charset="0"/>
              <a:buChar char="•"/>
            </a:pPr>
            <a:r>
              <a:rPr lang="en-US" sz="2800" dirty="0">
                <a:solidFill>
                  <a:schemeClr val="accent2"/>
                </a:solidFill>
                <a:cs typeface="Arial"/>
              </a:rPr>
              <a:t>Unpublished</a:t>
            </a:r>
            <a:r>
              <a:rPr lang="en-US" sz="2800" spc="-25" dirty="0">
                <a:solidFill>
                  <a:schemeClr val="accent2"/>
                </a:solidFill>
                <a:cs typeface="Arial"/>
              </a:rPr>
              <a:t> </a:t>
            </a:r>
            <a:r>
              <a:rPr lang="en-US" sz="2800" dirty="0">
                <a:solidFill>
                  <a:schemeClr val="accent2"/>
                </a:solidFill>
                <a:cs typeface="Arial"/>
              </a:rPr>
              <a:t>projections</a:t>
            </a:r>
            <a:r>
              <a:rPr lang="en-US" sz="2800" spc="-10" dirty="0">
                <a:solidFill>
                  <a:schemeClr val="accent2"/>
                </a:solidFill>
                <a:cs typeface="Arial"/>
              </a:rPr>
              <a:t> </a:t>
            </a:r>
            <a:r>
              <a:rPr lang="en-US" sz="2800" dirty="0">
                <a:solidFill>
                  <a:schemeClr val="accent2"/>
                </a:solidFill>
                <a:cs typeface="Arial"/>
              </a:rPr>
              <a:t>of</a:t>
            </a:r>
            <a:r>
              <a:rPr lang="en-US" sz="2800" spc="-15" dirty="0">
                <a:solidFill>
                  <a:schemeClr val="accent2"/>
                </a:solidFill>
                <a:cs typeface="Arial"/>
              </a:rPr>
              <a:t> </a:t>
            </a:r>
            <a:r>
              <a:rPr lang="en-US" sz="2800" dirty="0">
                <a:solidFill>
                  <a:schemeClr val="accent2"/>
                </a:solidFill>
                <a:cs typeface="Arial"/>
              </a:rPr>
              <a:t>a</a:t>
            </a:r>
            <a:r>
              <a:rPr lang="en-US" sz="2800" spc="-10" dirty="0">
                <a:solidFill>
                  <a:schemeClr val="accent2"/>
                </a:solidFill>
                <a:cs typeface="Arial"/>
              </a:rPr>
              <a:t> </a:t>
            </a:r>
            <a:r>
              <a:rPr lang="en-US" sz="2800" dirty="0">
                <a:solidFill>
                  <a:schemeClr val="accent2"/>
                </a:solidFill>
                <a:cs typeface="Arial"/>
              </a:rPr>
              <a:t>material</a:t>
            </a:r>
            <a:r>
              <a:rPr lang="en-US" sz="2800" spc="-5" dirty="0">
                <a:solidFill>
                  <a:schemeClr val="accent2"/>
                </a:solidFill>
                <a:cs typeface="Arial"/>
              </a:rPr>
              <a:t> </a:t>
            </a:r>
            <a:r>
              <a:rPr lang="en-US" sz="2800" dirty="0">
                <a:solidFill>
                  <a:schemeClr val="accent2"/>
                </a:solidFill>
                <a:cs typeface="Arial"/>
              </a:rPr>
              <a:t>change</a:t>
            </a:r>
            <a:r>
              <a:rPr lang="en-US" sz="2800" spc="-10" dirty="0">
                <a:solidFill>
                  <a:schemeClr val="accent2"/>
                </a:solidFill>
                <a:cs typeface="Arial"/>
              </a:rPr>
              <a:t> </a:t>
            </a:r>
            <a:r>
              <a:rPr lang="en-US" sz="2800" dirty="0">
                <a:solidFill>
                  <a:schemeClr val="accent2"/>
                </a:solidFill>
                <a:cs typeface="Arial"/>
              </a:rPr>
              <a:t>in</a:t>
            </a:r>
            <a:r>
              <a:rPr lang="en-US" sz="2800" spc="-10" dirty="0">
                <a:solidFill>
                  <a:schemeClr val="accent2"/>
                </a:solidFill>
                <a:cs typeface="Arial"/>
              </a:rPr>
              <a:t> </a:t>
            </a:r>
            <a:r>
              <a:rPr lang="en-US" sz="2800" dirty="0">
                <a:solidFill>
                  <a:schemeClr val="accent2"/>
                </a:solidFill>
                <a:cs typeface="Arial"/>
              </a:rPr>
              <a:t>anticipated</a:t>
            </a:r>
            <a:r>
              <a:rPr lang="en-US" sz="2800" spc="-15" dirty="0">
                <a:solidFill>
                  <a:schemeClr val="accent2"/>
                </a:solidFill>
                <a:cs typeface="Arial"/>
              </a:rPr>
              <a:t> </a:t>
            </a:r>
            <a:r>
              <a:rPr lang="en-US" sz="2800" dirty="0">
                <a:solidFill>
                  <a:schemeClr val="accent2"/>
                </a:solidFill>
                <a:cs typeface="Arial"/>
              </a:rPr>
              <a:t>earnings</a:t>
            </a:r>
            <a:endParaRPr lang="en-US" sz="2800" spc="-10" dirty="0">
              <a:solidFill>
                <a:schemeClr val="accent2"/>
              </a:solidFill>
              <a:cs typeface="Arial"/>
            </a:endParaRPr>
          </a:p>
          <a:p>
            <a:pPr marL="295275" indent="-295275">
              <a:buClr>
                <a:schemeClr val="accent1"/>
              </a:buClr>
              <a:buFont typeface="Arial" panose="020B0604020202020204" pitchFamily="34" charset="0"/>
              <a:buChar char="•"/>
            </a:pPr>
            <a:r>
              <a:rPr lang="en-US" sz="2800" dirty="0">
                <a:solidFill>
                  <a:schemeClr val="accent2"/>
                </a:solidFill>
                <a:cs typeface="Arial"/>
              </a:rPr>
              <a:t>News</a:t>
            </a:r>
            <a:r>
              <a:rPr lang="en-US" sz="2800" spc="-20" dirty="0">
                <a:solidFill>
                  <a:schemeClr val="accent2"/>
                </a:solidFill>
                <a:cs typeface="Arial"/>
              </a:rPr>
              <a:t> </a:t>
            </a:r>
            <a:r>
              <a:rPr lang="en-US" sz="2800" dirty="0">
                <a:solidFill>
                  <a:schemeClr val="accent2"/>
                </a:solidFill>
                <a:cs typeface="Arial"/>
              </a:rPr>
              <a:t>of</a:t>
            </a:r>
            <a:r>
              <a:rPr lang="en-US" sz="2800" spc="-15" dirty="0">
                <a:solidFill>
                  <a:schemeClr val="accent2"/>
                </a:solidFill>
                <a:cs typeface="Arial"/>
              </a:rPr>
              <a:t> </a:t>
            </a:r>
            <a:r>
              <a:rPr lang="en-US" sz="2800" dirty="0">
                <a:solidFill>
                  <a:schemeClr val="accent2"/>
                </a:solidFill>
                <a:cs typeface="Arial"/>
              </a:rPr>
              <a:t>proposed</a:t>
            </a:r>
            <a:r>
              <a:rPr lang="en-US" sz="2800" spc="-10" dirty="0">
                <a:solidFill>
                  <a:schemeClr val="accent2"/>
                </a:solidFill>
                <a:cs typeface="Arial"/>
              </a:rPr>
              <a:t> </a:t>
            </a:r>
            <a:r>
              <a:rPr lang="en-US" sz="2800" dirty="0">
                <a:solidFill>
                  <a:schemeClr val="accent2"/>
                </a:solidFill>
                <a:cs typeface="Arial"/>
              </a:rPr>
              <a:t>public</a:t>
            </a:r>
            <a:r>
              <a:rPr lang="en-US" sz="2800" spc="-5" dirty="0">
                <a:solidFill>
                  <a:schemeClr val="accent2"/>
                </a:solidFill>
                <a:cs typeface="Arial"/>
              </a:rPr>
              <a:t> </a:t>
            </a:r>
            <a:r>
              <a:rPr lang="en-US" sz="2800" dirty="0">
                <a:solidFill>
                  <a:schemeClr val="accent2"/>
                </a:solidFill>
                <a:cs typeface="Arial"/>
              </a:rPr>
              <a:t>or</a:t>
            </a:r>
            <a:r>
              <a:rPr lang="en-US" sz="2800" spc="-15" dirty="0">
                <a:solidFill>
                  <a:schemeClr val="accent2"/>
                </a:solidFill>
                <a:cs typeface="Arial"/>
              </a:rPr>
              <a:t> </a:t>
            </a:r>
            <a:r>
              <a:rPr lang="en-US" sz="2800" dirty="0">
                <a:solidFill>
                  <a:schemeClr val="accent2"/>
                </a:solidFill>
                <a:cs typeface="Arial"/>
              </a:rPr>
              <a:t>private</a:t>
            </a:r>
            <a:r>
              <a:rPr lang="en-US" sz="2800" spc="-5" dirty="0">
                <a:solidFill>
                  <a:schemeClr val="accent2"/>
                </a:solidFill>
                <a:cs typeface="Arial"/>
              </a:rPr>
              <a:t> securities </a:t>
            </a:r>
            <a:r>
              <a:rPr lang="en-US" sz="2800" dirty="0">
                <a:solidFill>
                  <a:schemeClr val="accent2"/>
                </a:solidFill>
                <a:cs typeface="Arial"/>
              </a:rPr>
              <a:t>offerings</a:t>
            </a:r>
            <a:endParaRPr lang="en-US" sz="2800" spc="-10" dirty="0">
              <a:solidFill>
                <a:schemeClr val="accent2"/>
              </a:solidFill>
              <a:cs typeface="Arial"/>
            </a:endParaRPr>
          </a:p>
          <a:p>
            <a:pPr marL="295275" indent="-295275">
              <a:buClr>
                <a:schemeClr val="accent1"/>
              </a:buClr>
              <a:buFont typeface="Arial" panose="020B0604020202020204" pitchFamily="34" charset="0"/>
              <a:buChar char="•"/>
            </a:pPr>
            <a:r>
              <a:rPr lang="en-US" sz="2800" dirty="0">
                <a:solidFill>
                  <a:schemeClr val="accent2"/>
                </a:solidFill>
                <a:cs typeface="Arial"/>
              </a:rPr>
              <a:t>Loan</a:t>
            </a:r>
            <a:r>
              <a:rPr lang="en-US" sz="2800" spc="-10" dirty="0">
                <a:solidFill>
                  <a:schemeClr val="accent2"/>
                </a:solidFill>
                <a:cs typeface="Arial"/>
              </a:rPr>
              <a:t> </a:t>
            </a:r>
            <a:r>
              <a:rPr lang="en-US" sz="2800" dirty="0">
                <a:solidFill>
                  <a:schemeClr val="accent2"/>
                </a:solidFill>
                <a:cs typeface="Arial"/>
              </a:rPr>
              <a:t>defaults</a:t>
            </a:r>
            <a:r>
              <a:rPr lang="en-US" sz="2800" spc="-5" dirty="0">
                <a:solidFill>
                  <a:schemeClr val="accent2"/>
                </a:solidFill>
                <a:cs typeface="Arial"/>
              </a:rPr>
              <a:t> </a:t>
            </a:r>
            <a:r>
              <a:rPr lang="en-US" sz="2800" dirty="0">
                <a:solidFill>
                  <a:schemeClr val="accent2"/>
                </a:solidFill>
                <a:cs typeface="Arial"/>
              </a:rPr>
              <a:t>or</a:t>
            </a:r>
            <a:r>
              <a:rPr lang="en-US" sz="2800" spc="-10" dirty="0">
                <a:solidFill>
                  <a:schemeClr val="accent2"/>
                </a:solidFill>
                <a:cs typeface="Arial"/>
              </a:rPr>
              <a:t> </a:t>
            </a:r>
            <a:r>
              <a:rPr lang="en-US" sz="2800" dirty="0">
                <a:solidFill>
                  <a:schemeClr val="accent2"/>
                </a:solidFill>
                <a:cs typeface="Arial"/>
              </a:rPr>
              <a:t>changes</a:t>
            </a:r>
            <a:r>
              <a:rPr lang="en-US" sz="2800" spc="-10" dirty="0">
                <a:solidFill>
                  <a:schemeClr val="accent2"/>
                </a:solidFill>
                <a:cs typeface="Arial"/>
              </a:rPr>
              <a:t> </a:t>
            </a:r>
            <a:r>
              <a:rPr lang="en-US" sz="2800" dirty="0">
                <a:solidFill>
                  <a:schemeClr val="accent2"/>
                </a:solidFill>
                <a:cs typeface="Arial"/>
              </a:rPr>
              <a:t>in</a:t>
            </a:r>
            <a:r>
              <a:rPr lang="en-US" sz="2800" spc="-5" dirty="0">
                <a:solidFill>
                  <a:schemeClr val="accent2"/>
                </a:solidFill>
                <a:cs typeface="Arial"/>
              </a:rPr>
              <a:t> </a:t>
            </a:r>
            <a:r>
              <a:rPr lang="en-US" sz="2800" dirty="0">
                <a:solidFill>
                  <a:schemeClr val="accent2"/>
                </a:solidFill>
                <a:cs typeface="Arial"/>
              </a:rPr>
              <a:t>a</a:t>
            </a:r>
            <a:r>
              <a:rPr lang="en-US" sz="2800" spc="-10" dirty="0">
                <a:solidFill>
                  <a:schemeClr val="accent2"/>
                </a:solidFill>
                <a:cs typeface="Arial"/>
              </a:rPr>
              <a:t> </a:t>
            </a:r>
            <a:r>
              <a:rPr lang="en-US" sz="2800" dirty="0">
                <a:solidFill>
                  <a:schemeClr val="accent2"/>
                </a:solidFill>
                <a:cs typeface="Arial"/>
              </a:rPr>
              <a:t>company’s</a:t>
            </a:r>
            <a:r>
              <a:rPr lang="en-US" sz="2800" spc="-5" dirty="0">
                <a:solidFill>
                  <a:schemeClr val="accent2"/>
                </a:solidFill>
                <a:cs typeface="Arial"/>
              </a:rPr>
              <a:t> </a:t>
            </a:r>
            <a:r>
              <a:rPr lang="en-US" sz="2800" dirty="0">
                <a:solidFill>
                  <a:schemeClr val="accent2"/>
                </a:solidFill>
                <a:cs typeface="Arial"/>
              </a:rPr>
              <a:t>credit</a:t>
            </a:r>
            <a:r>
              <a:rPr lang="en-US" sz="2800" spc="-10" dirty="0">
                <a:solidFill>
                  <a:schemeClr val="accent2"/>
                </a:solidFill>
                <a:cs typeface="Arial"/>
              </a:rPr>
              <a:t> rating</a:t>
            </a:r>
          </a:p>
          <a:p>
            <a:pPr marL="295275" indent="-295275">
              <a:buClr>
                <a:schemeClr val="accent1"/>
              </a:buClr>
              <a:buFont typeface="Arial" panose="020B0604020202020204" pitchFamily="34" charset="0"/>
              <a:buChar char="•"/>
            </a:pPr>
            <a:r>
              <a:rPr lang="en-US" sz="2800" dirty="0">
                <a:solidFill>
                  <a:schemeClr val="accent2"/>
                </a:solidFill>
                <a:cs typeface="Arial"/>
              </a:rPr>
              <a:t>Impending</a:t>
            </a:r>
            <a:r>
              <a:rPr lang="en-US" sz="2800" spc="-30" dirty="0">
                <a:solidFill>
                  <a:schemeClr val="accent2"/>
                </a:solidFill>
                <a:cs typeface="Arial"/>
              </a:rPr>
              <a:t> </a:t>
            </a:r>
            <a:r>
              <a:rPr lang="en-US" sz="2800" dirty="0">
                <a:solidFill>
                  <a:schemeClr val="accent2"/>
                </a:solidFill>
                <a:cs typeface="Arial"/>
              </a:rPr>
              <a:t>announcements</a:t>
            </a:r>
            <a:r>
              <a:rPr lang="en-US" sz="2800" spc="-15" dirty="0">
                <a:solidFill>
                  <a:schemeClr val="accent2"/>
                </a:solidFill>
                <a:cs typeface="Arial"/>
              </a:rPr>
              <a:t> </a:t>
            </a:r>
            <a:r>
              <a:rPr lang="en-US" sz="2800" dirty="0">
                <a:solidFill>
                  <a:schemeClr val="accent2"/>
                </a:solidFill>
                <a:cs typeface="Arial"/>
              </a:rPr>
              <a:t>of</a:t>
            </a:r>
            <a:r>
              <a:rPr lang="en-US" sz="2800" spc="-20" dirty="0">
                <a:solidFill>
                  <a:schemeClr val="accent2"/>
                </a:solidFill>
                <a:cs typeface="Arial"/>
              </a:rPr>
              <a:t> </a:t>
            </a:r>
            <a:r>
              <a:rPr lang="en-US" sz="2800" dirty="0">
                <a:solidFill>
                  <a:schemeClr val="accent2"/>
                </a:solidFill>
                <a:cs typeface="Arial"/>
              </a:rPr>
              <a:t>bankruptcy</a:t>
            </a:r>
            <a:r>
              <a:rPr lang="en-US" sz="2800" spc="-15" dirty="0">
                <a:solidFill>
                  <a:schemeClr val="accent2"/>
                </a:solidFill>
                <a:cs typeface="Arial"/>
              </a:rPr>
              <a:t> / </a:t>
            </a:r>
            <a:r>
              <a:rPr lang="en-US" sz="2800" dirty="0">
                <a:solidFill>
                  <a:schemeClr val="accent2"/>
                </a:solidFill>
                <a:cs typeface="Arial"/>
              </a:rPr>
              <a:t>financial</a:t>
            </a:r>
            <a:r>
              <a:rPr lang="en-US" sz="2800" spc="-15" dirty="0">
                <a:solidFill>
                  <a:schemeClr val="accent2"/>
                </a:solidFill>
                <a:cs typeface="Arial"/>
              </a:rPr>
              <a:t> </a:t>
            </a:r>
            <a:r>
              <a:rPr lang="en-US" sz="2800" dirty="0">
                <a:solidFill>
                  <a:schemeClr val="accent2"/>
                </a:solidFill>
                <a:cs typeface="Arial"/>
              </a:rPr>
              <a:t>liquidity</a:t>
            </a:r>
            <a:r>
              <a:rPr lang="en-US" sz="2800" spc="-10" dirty="0">
                <a:solidFill>
                  <a:schemeClr val="accent2"/>
                </a:solidFill>
                <a:cs typeface="Arial"/>
              </a:rPr>
              <a:t> problems</a:t>
            </a:r>
          </a:p>
          <a:p>
            <a:pPr marL="295275" indent="-295275">
              <a:buClr>
                <a:schemeClr val="accent1"/>
              </a:buClr>
              <a:buFont typeface="Arial" panose="020B0604020202020204" pitchFamily="34" charset="0"/>
              <a:buChar char="•"/>
            </a:pPr>
            <a:r>
              <a:rPr lang="en-US" sz="2800" dirty="0">
                <a:solidFill>
                  <a:schemeClr val="accent2"/>
                </a:solidFill>
                <a:cs typeface="Arial"/>
              </a:rPr>
              <a:t>News</a:t>
            </a:r>
            <a:r>
              <a:rPr lang="en-US" sz="2800" spc="-20" dirty="0">
                <a:solidFill>
                  <a:schemeClr val="accent2"/>
                </a:solidFill>
                <a:cs typeface="Arial"/>
              </a:rPr>
              <a:t> </a:t>
            </a:r>
            <a:r>
              <a:rPr lang="en-US" sz="2800" dirty="0">
                <a:solidFill>
                  <a:schemeClr val="accent2"/>
                </a:solidFill>
                <a:cs typeface="Arial"/>
              </a:rPr>
              <a:t>of</a:t>
            </a:r>
            <a:r>
              <a:rPr lang="en-US" sz="2800" spc="-15" dirty="0">
                <a:solidFill>
                  <a:schemeClr val="accent2"/>
                </a:solidFill>
                <a:cs typeface="Arial"/>
              </a:rPr>
              <a:t> </a:t>
            </a:r>
            <a:r>
              <a:rPr lang="en-US" sz="2800" dirty="0">
                <a:solidFill>
                  <a:schemeClr val="accent2"/>
                </a:solidFill>
                <a:cs typeface="Arial"/>
              </a:rPr>
              <a:t>pending</a:t>
            </a:r>
            <a:r>
              <a:rPr lang="en-US" sz="2800" spc="-15" dirty="0">
                <a:solidFill>
                  <a:schemeClr val="accent2"/>
                </a:solidFill>
                <a:cs typeface="Arial"/>
              </a:rPr>
              <a:t> </a:t>
            </a:r>
            <a:r>
              <a:rPr lang="en-US" sz="2800" spc="-10" dirty="0">
                <a:solidFill>
                  <a:schemeClr val="accent2"/>
                </a:solidFill>
                <a:cs typeface="Arial"/>
              </a:rPr>
              <a:t>/ </a:t>
            </a:r>
            <a:r>
              <a:rPr lang="en-US" sz="2800" dirty="0">
                <a:solidFill>
                  <a:schemeClr val="accent2"/>
                </a:solidFill>
                <a:cs typeface="Arial"/>
              </a:rPr>
              <a:t>proposed</a:t>
            </a:r>
            <a:r>
              <a:rPr lang="en-US" sz="2800" spc="-15" dirty="0">
                <a:solidFill>
                  <a:schemeClr val="accent2"/>
                </a:solidFill>
                <a:cs typeface="Arial"/>
              </a:rPr>
              <a:t> </a:t>
            </a:r>
            <a:r>
              <a:rPr lang="en-US" sz="2800" dirty="0">
                <a:solidFill>
                  <a:schemeClr val="accent2"/>
                </a:solidFill>
                <a:cs typeface="Arial"/>
              </a:rPr>
              <a:t>mergers,</a:t>
            </a:r>
            <a:r>
              <a:rPr lang="en-US" sz="2800" spc="-5" dirty="0">
                <a:solidFill>
                  <a:schemeClr val="accent2"/>
                </a:solidFill>
                <a:cs typeface="Arial"/>
              </a:rPr>
              <a:t> </a:t>
            </a:r>
            <a:r>
              <a:rPr lang="en-US" sz="2800" dirty="0">
                <a:solidFill>
                  <a:schemeClr val="accent2"/>
                </a:solidFill>
                <a:cs typeface="Arial"/>
              </a:rPr>
              <a:t>acquisitions,</a:t>
            </a:r>
            <a:r>
              <a:rPr lang="en-US" sz="2800" spc="-10" dirty="0">
                <a:solidFill>
                  <a:schemeClr val="accent2"/>
                </a:solidFill>
                <a:cs typeface="Arial"/>
              </a:rPr>
              <a:t> </a:t>
            </a:r>
            <a:r>
              <a:rPr lang="en-US" sz="2800" dirty="0">
                <a:solidFill>
                  <a:schemeClr val="accent2"/>
                </a:solidFill>
                <a:cs typeface="Arial"/>
              </a:rPr>
              <a:t>joint</a:t>
            </a:r>
            <a:r>
              <a:rPr lang="en-US" sz="2800" spc="-15" dirty="0">
                <a:solidFill>
                  <a:schemeClr val="accent2"/>
                </a:solidFill>
                <a:cs typeface="Arial"/>
              </a:rPr>
              <a:t> </a:t>
            </a:r>
            <a:r>
              <a:rPr lang="en-US" sz="2800" dirty="0">
                <a:solidFill>
                  <a:schemeClr val="accent2"/>
                </a:solidFill>
                <a:cs typeface="Arial"/>
              </a:rPr>
              <a:t>ventures /</a:t>
            </a:r>
            <a:r>
              <a:rPr lang="en-US" sz="2800" spc="-25" dirty="0">
                <a:solidFill>
                  <a:schemeClr val="accent2"/>
                </a:solidFill>
                <a:cs typeface="Arial"/>
              </a:rPr>
              <a:t> </a:t>
            </a:r>
            <a:r>
              <a:rPr lang="en-US" sz="2800" dirty="0">
                <a:solidFill>
                  <a:schemeClr val="accent2"/>
                </a:solidFill>
                <a:cs typeface="Arial"/>
              </a:rPr>
              <a:t>sales</a:t>
            </a:r>
            <a:r>
              <a:rPr lang="en-US" sz="2800" spc="-10" dirty="0">
                <a:solidFill>
                  <a:schemeClr val="accent2"/>
                </a:solidFill>
                <a:cs typeface="Arial"/>
              </a:rPr>
              <a:t> </a:t>
            </a:r>
            <a:r>
              <a:rPr lang="en-US" sz="2800" dirty="0">
                <a:solidFill>
                  <a:schemeClr val="accent2"/>
                </a:solidFill>
                <a:cs typeface="Arial"/>
              </a:rPr>
              <a:t>of</a:t>
            </a:r>
            <a:r>
              <a:rPr lang="en-US" sz="2800" spc="-10" dirty="0">
                <a:solidFill>
                  <a:schemeClr val="accent2"/>
                </a:solidFill>
                <a:cs typeface="Arial"/>
              </a:rPr>
              <a:t> </a:t>
            </a:r>
            <a:r>
              <a:rPr lang="en-US" sz="2800" dirty="0">
                <a:solidFill>
                  <a:schemeClr val="accent2"/>
                </a:solidFill>
                <a:cs typeface="Arial"/>
              </a:rPr>
              <a:t>significant</a:t>
            </a:r>
            <a:r>
              <a:rPr lang="en-US" sz="2800" spc="-10" dirty="0">
                <a:solidFill>
                  <a:schemeClr val="accent2"/>
                </a:solidFill>
                <a:cs typeface="Arial"/>
              </a:rPr>
              <a:t> </a:t>
            </a:r>
            <a:r>
              <a:rPr lang="en-US" sz="2800" dirty="0">
                <a:solidFill>
                  <a:schemeClr val="accent2"/>
                </a:solidFill>
                <a:cs typeface="Arial"/>
              </a:rPr>
              <a:t>assets /</a:t>
            </a:r>
            <a:r>
              <a:rPr lang="en-US" sz="2800" spc="-5" dirty="0">
                <a:solidFill>
                  <a:schemeClr val="accent2"/>
                </a:solidFill>
                <a:cs typeface="Arial"/>
              </a:rPr>
              <a:t> </a:t>
            </a:r>
            <a:r>
              <a:rPr lang="en-US" sz="2800" dirty="0">
                <a:solidFill>
                  <a:schemeClr val="accent2"/>
                </a:solidFill>
                <a:cs typeface="Arial"/>
              </a:rPr>
              <a:t>other</a:t>
            </a:r>
            <a:r>
              <a:rPr lang="en-US" sz="2800" spc="-5" dirty="0">
                <a:solidFill>
                  <a:schemeClr val="accent2"/>
                </a:solidFill>
                <a:cs typeface="Arial"/>
              </a:rPr>
              <a:t> </a:t>
            </a:r>
            <a:r>
              <a:rPr lang="en-US" sz="2800" dirty="0">
                <a:solidFill>
                  <a:schemeClr val="accent2"/>
                </a:solidFill>
                <a:cs typeface="Arial"/>
              </a:rPr>
              <a:t>strategic </a:t>
            </a:r>
            <a:r>
              <a:rPr lang="en-US" sz="2800" spc="-10" dirty="0">
                <a:solidFill>
                  <a:schemeClr val="accent2"/>
                </a:solidFill>
                <a:cs typeface="Arial"/>
              </a:rPr>
              <a:t>plans</a:t>
            </a:r>
            <a:endParaRPr lang="en-US" sz="2800" dirty="0">
              <a:solidFill>
                <a:schemeClr val="accent2"/>
              </a:solidFill>
              <a:cs typeface="Arial"/>
            </a:endParaRPr>
          </a:p>
          <a:p>
            <a:pPr marL="295275" indent="-295275">
              <a:buClr>
                <a:schemeClr val="accent1"/>
              </a:buClr>
              <a:buFont typeface="Arial" panose="020B0604020202020204" pitchFamily="34" charset="0"/>
              <a:buChar char="•"/>
            </a:pPr>
            <a:r>
              <a:rPr lang="en-US" sz="2800" spc="-10" dirty="0">
                <a:solidFill>
                  <a:schemeClr val="accent2"/>
                </a:solidFill>
                <a:cs typeface="Arial"/>
              </a:rPr>
              <a:t>Non-</a:t>
            </a:r>
            <a:r>
              <a:rPr lang="en-US" sz="2800" dirty="0">
                <a:solidFill>
                  <a:schemeClr val="accent2"/>
                </a:solidFill>
                <a:cs typeface="Arial"/>
              </a:rPr>
              <a:t>public regulatory</a:t>
            </a:r>
            <a:r>
              <a:rPr lang="en-US" sz="2800" spc="5" dirty="0">
                <a:solidFill>
                  <a:schemeClr val="accent2"/>
                </a:solidFill>
                <a:cs typeface="Arial"/>
              </a:rPr>
              <a:t> </a:t>
            </a:r>
            <a:r>
              <a:rPr lang="en-US" sz="2800" dirty="0">
                <a:solidFill>
                  <a:schemeClr val="accent2"/>
                </a:solidFill>
                <a:cs typeface="Arial"/>
              </a:rPr>
              <a:t>approvals, patents,</a:t>
            </a:r>
            <a:r>
              <a:rPr lang="en-US" sz="2800" spc="5" dirty="0">
                <a:solidFill>
                  <a:schemeClr val="accent2"/>
                </a:solidFill>
                <a:cs typeface="Arial"/>
              </a:rPr>
              <a:t> </a:t>
            </a:r>
            <a:r>
              <a:rPr lang="en-US" sz="2800" dirty="0">
                <a:solidFill>
                  <a:schemeClr val="accent2"/>
                </a:solidFill>
                <a:cs typeface="Arial"/>
              </a:rPr>
              <a:t>investigations,</a:t>
            </a:r>
            <a:r>
              <a:rPr lang="en-US" sz="2800" spc="5" dirty="0">
                <a:solidFill>
                  <a:schemeClr val="accent2"/>
                </a:solidFill>
                <a:cs typeface="Arial"/>
              </a:rPr>
              <a:t> </a:t>
            </a:r>
            <a:r>
              <a:rPr lang="en-US" sz="2800" spc="-20" dirty="0">
                <a:solidFill>
                  <a:schemeClr val="accent2"/>
                </a:solidFill>
                <a:cs typeface="Arial"/>
              </a:rPr>
              <a:t>etc.</a:t>
            </a:r>
          </a:p>
          <a:p>
            <a:pPr marL="295275" indent="-295275">
              <a:buClr>
                <a:schemeClr val="accent1"/>
              </a:buClr>
              <a:buFont typeface="Arial" panose="020B0604020202020204" pitchFamily="34" charset="0"/>
              <a:buChar char="•"/>
            </a:pPr>
            <a:r>
              <a:rPr lang="en-US" sz="2800" dirty="0">
                <a:solidFill>
                  <a:schemeClr val="accent2"/>
                </a:solidFill>
                <a:cs typeface="Arial"/>
              </a:rPr>
              <a:t>Occurrence</a:t>
            </a:r>
            <a:r>
              <a:rPr lang="en-US" sz="2800" spc="-20" dirty="0">
                <a:solidFill>
                  <a:schemeClr val="accent2"/>
                </a:solidFill>
                <a:cs typeface="Arial"/>
              </a:rPr>
              <a:t> </a:t>
            </a:r>
            <a:r>
              <a:rPr lang="en-US" sz="2800" dirty="0">
                <a:solidFill>
                  <a:schemeClr val="accent2"/>
                </a:solidFill>
                <a:cs typeface="Arial"/>
              </a:rPr>
              <a:t>of /</a:t>
            </a:r>
            <a:r>
              <a:rPr lang="en-US" sz="2800" spc="-15" dirty="0">
                <a:solidFill>
                  <a:schemeClr val="accent2"/>
                </a:solidFill>
                <a:cs typeface="Arial"/>
              </a:rPr>
              <a:t> </a:t>
            </a:r>
            <a:r>
              <a:rPr lang="en-US" sz="2800" dirty="0">
                <a:solidFill>
                  <a:schemeClr val="accent2"/>
                </a:solidFill>
                <a:cs typeface="Arial"/>
              </a:rPr>
              <a:t>developments</a:t>
            </a:r>
            <a:r>
              <a:rPr lang="en-US" sz="2800" spc="-10" dirty="0">
                <a:solidFill>
                  <a:schemeClr val="accent2"/>
                </a:solidFill>
                <a:cs typeface="Arial"/>
              </a:rPr>
              <a:t> </a:t>
            </a:r>
            <a:r>
              <a:rPr lang="en-US" sz="2800" dirty="0">
                <a:solidFill>
                  <a:schemeClr val="accent2"/>
                </a:solidFill>
                <a:cs typeface="Arial"/>
              </a:rPr>
              <a:t>in</a:t>
            </a:r>
            <a:r>
              <a:rPr lang="en-US" sz="2800" spc="-5" dirty="0">
                <a:solidFill>
                  <a:schemeClr val="accent2"/>
                </a:solidFill>
                <a:cs typeface="Arial"/>
              </a:rPr>
              <a:t> </a:t>
            </a:r>
            <a:r>
              <a:rPr lang="en-US" sz="2800" dirty="0">
                <a:solidFill>
                  <a:schemeClr val="accent2"/>
                </a:solidFill>
                <a:cs typeface="Arial"/>
              </a:rPr>
              <a:t>major</a:t>
            </a:r>
            <a:r>
              <a:rPr lang="en-US" sz="2800" spc="-10" dirty="0">
                <a:solidFill>
                  <a:schemeClr val="accent2"/>
                </a:solidFill>
                <a:cs typeface="Arial"/>
              </a:rPr>
              <a:t> </a:t>
            </a:r>
            <a:r>
              <a:rPr lang="en-US" sz="2800" dirty="0">
                <a:solidFill>
                  <a:schemeClr val="accent2"/>
                </a:solidFill>
                <a:cs typeface="Arial"/>
              </a:rPr>
              <a:t>disputes /</a:t>
            </a:r>
            <a:r>
              <a:rPr lang="en-US" sz="2800" spc="-30" dirty="0">
                <a:solidFill>
                  <a:schemeClr val="accent2"/>
                </a:solidFill>
                <a:cs typeface="Arial"/>
              </a:rPr>
              <a:t> </a:t>
            </a:r>
            <a:r>
              <a:rPr lang="en-US" sz="2800" dirty="0">
                <a:solidFill>
                  <a:schemeClr val="accent2"/>
                </a:solidFill>
                <a:cs typeface="Arial"/>
              </a:rPr>
              <a:t>litigation</a:t>
            </a:r>
            <a:endParaRPr lang="en-US" sz="2800" spc="-10" dirty="0">
              <a:solidFill>
                <a:schemeClr val="accent2"/>
              </a:solidFill>
              <a:cs typeface="Arial"/>
            </a:endParaRPr>
          </a:p>
          <a:p>
            <a:pPr marL="295275" indent="-295275">
              <a:buClr>
                <a:schemeClr val="accent1"/>
              </a:buClr>
              <a:buFont typeface="Arial" panose="020B0604020202020204" pitchFamily="34" charset="0"/>
              <a:buChar char="•"/>
            </a:pPr>
            <a:r>
              <a:rPr lang="en-US" sz="2800" dirty="0">
                <a:solidFill>
                  <a:schemeClr val="accent2"/>
                </a:solidFill>
                <a:cs typeface="Arial"/>
              </a:rPr>
              <a:t>A</a:t>
            </a:r>
            <a:r>
              <a:rPr lang="en-US" sz="2800" spc="-70" dirty="0">
                <a:solidFill>
                  <a:schemeClr val="accent2"/>
                </a:solidFill>
                <a:cs typeface="Arial"/>
              </a:rPr>
              <a:t> </a:t>
            </a:r>
            <a:r>
              <a:rPr lang="en-US" sz="2800" dirty="0">
                <a:solidFill>
                  <a:schemeClr val="accent2"/>
                </a:solidFill>
                <a:cs typeface="Arial"/>
              </a:rPr>
              <a:t>change in</a:t>
            </a:r>
            <a:r>
              <a:rPr lang="en-US" sz="2800" spc="-5" dirty="0">
                <a:solidFill>
                  <a:schemeClr val="accent2"/>
                </a:solidFill>
                <a:cs typeface="Arial"/>
              </a:rPr>
              <a:t> </a:t>
            </a:r>
            <a:r>
              <a:rPr lang="en-US" sz="2800" spc="-10" dirty="0">
                <a:solidFill>
                  <a:schemeClr val="accent2"/>
                </a:solidFill>
                <a:cs typeface="Arial"/>
              </a:rPr>
              <a:t>management</a:t>
            </a:r>
          </a:p>
          <a:p>
            <a:pPr marL="237490" indent="-224790">
              <a:lnSpc>
                <a:spcPct val="100000"/>
              </a:lnSpc>
              <a:spcBef>
                <a:spcPts val="484"/>
              </a:spcBef>
              <a:buClr>
                <a:srgbClr val="00A3DF"/>
              </a:buClr>
              <a:buFont typeface="Arial"/>
              <a:buChar char="•"/>
              <a:tabLst>
                <a:tab pos="237490" algn="l"/>
              </a:tabLst>
            </a:pPr>
            <a:r>
              <a:rPr lang="en-US" sz="2800" dirty="0">
                <a:solidFill>
                  <a:schemeClr val="accent2"/>
                </a:solidFill>
                <a:cs typeface="Arial"/>
              </a:rPr>
              <a:t>New</a:t>
            </a:r>
            <a:r>
              <a:rPr lang="en-US" sz="2800" spc="-10" dirty="0">
                <a:solidFill>
                  <a:schemeClr val="accent2"/>
                </a:solidFill>
                <a:cs typeface="Arial"/>
              </a:rPr>
              <a:t> </a:t>
            </a:r>
            <a:r>
              <a:rPr lang="en-US" sz="2800" dirty="0">
                <a:solidFill>
                  <a:schemeClr val="accent2"/>
                </a:solidFill>
                <a:cs typeface="Arial"/>
              </a:rPr>
              <a:t>product</a:t>
            </a:r>
            <a:r>
              <a:rPr lang="en-US" sz="2800" spc="-15" dirty="0">
                <a:solidFill>
                  <a:schemeClr val="accent2"/>
                </a:solidFill>
                <a:cs typeface="Arial"/>
              </a:rPr>
              <a:t> </a:t>
            </a:r>
            <a:r>
              <a:rPr lang="en-US" sz="2800" spc="-10" dirty="0">
                <a:solidFill>
                  <a:schemeClr val="accent2"/>
                </a:solidFill>
                <a:cs typeface="Arial"/>
              </a:rPr>
              <a:t>announcements</a:t>
            </a:r>
          </a:p>
          <a:p>
            <a:pPr marL="237490" indent="-224790">
              <a:lnSpc>
                <a:spcPct val="100000"/>
              </a:lnSpc>
              <a:spcBef>
                <a:spcPts val="484"/>
              </a:spcBef>
              <a:buClr>
                <a:srgbClr val="00A3DF"/>
              </a:buClr>
              <a:buFont typeface="Arial"/>
              <a:buChar char="•"/>
              <a:tabLst>
                <a:tab pos="237490" algn="l"/>
              </a:tabLst>
            </a:pPr>
            <a:r>
              <a:rPr lang="en-US" sz="2800" spc="-10" dirty="0">
                <a:solidFill>
                  <a:schemeClr val="accent2"/>
                </a:solidFill>
                <a:cs typeface="Arial"/>
              </a:rPr>
              <a:t>G</a:t>
            </a:r>
            <a:r>
              <a:rPr lang="en-US" sz="2800" dirty="0">
                <a:solidFill>
                  <a:schemeClr val="accent2"/>
                </a:solidFill>
                <a:cs typeface="Arial"/>
              </a:rPr>
              <a:t>ain</a:t>
            </a:r>
            <a:r>
              <a:rPr lang="en-US" sz="2800" spc="-5" dirty="0">
                <a:solidFill>
                  <a:schemeClr val="accent2"/>
                </a:solidFill>
                <a:cs typeface="Arial"/>
              </a:rPr>
              <a:t> /</a:t>
            </a:r>
            <a:r>
              <a:rPr lang="en-US" sz="2800" dirty="0">
                <a:solidFill>
                  <a:schemeClr val="accent2"/>
                </a:solidFill>
                <a:cs typeface="Arial"/>
              </a:rPr>
              <a:t> loss of</a:t>
            </a:r>
            <a:r>
              <a:rPr lang="en-US" sz="2800" spc="-5" dirty="0">
                <a:solidFill>
                  <a:schemeClr val="accent2"/>
                </a:solidFill>
                <a:cs typeface="Arial"/>
              </a:rPr>
              <a:t> </a:t>
            </a:r>
            <a:r>
              <a:rPr lang="en-US" sz="2800" dirty="0">
                <a:solidFill>
                  <a:schemeClr val="accent2"/>
                </a:solidFill>
                <a:cs typeface="Arial"/>
              </a:rPr>
              <a:t>significant</a:t>
            </a:r>
            <a:r>
              <a:rPr lang="en-US" sz="2800" spc="-10" dirty="0">
                <a:solidFill>
                  <a:schemeClr val="accent2"/>
                </a:solidFill>
                <a:cs typeface="Arial"/>
              </a:rPr>
              <a:t> </a:t>
            </a:r>
            <a:r>
              <a:rPr lang="en-US" sz="2800" dirty="0">
                <a:solidFill>
                  <a:schemeClr val="accent2"/>
                </a:solidFill>
                <a:cs typeface="Arial"/>
              </a:rPr>
              <a:t>customers, suppliers</a:t>
            </a:r>
            <a:r>
              <a:rPr lang="en-US" sz="2800" spc="5" dirty="0">
                <a:solidFill>
                  <a:schemeClr val="accent2"/>
                </a:solidFill>
                <a:cs typeface="Arial"/>
              </a:rPr>
              <a:t> / </a:t>
            </a:r>
            <a:r>
              <a:rPr lang="en-US" sz="2800" spc="-10" dirty="0">
                <a:solidFill>
                  <a:schemeClr val="accent2"/>
                </a:solidFill>
                <a:cs typeface="Arial"/>
              </a:rPr>
              <a:t>partners</a:t>
            </a: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41</a:t>
            </a:fld>
            <a:endParaRPr lang="en-US" b="1" dirty="0">
              <a:solidFill>
                <a:schemeClr val="tx2"/>
              </a:solidFill>
            </a:endParaRPr>
          </a:p>
        </p:txBody>
      </p:sp>
    </p:spTree>
    <p:extLst>
      <p:ext uri="{BB962C8B-B14F-4D97-AF65-F5344CB8AC3E}">
        <p14:creationId xmlns:p14="http://schemas.microsoft.com/office/powerpoint/2010/main" val="157376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Public v.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619705"/>
            <a:ext cx="11521860" cy="4962705"/>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354965" marR="16510" indent="-342900">
              <a:lnSpc>
                <a:spcPct val="120500"/>
              </a:lnSpc>
              <a:spcBef>
                <a:spcPts val="1019"/>
              </a:spcBef>
              <a:buClr>
                <a:srgbClr val="00A3DF"/>
              </a:buClr>
              <a:buFont typeface="Arial"/>
              <a:buChar char="•"/>
              <a:tabLst>
                <a:tab pos="354965" algn="l"/>
              </a:tabLst>
            </a:pPr>
            <a:r>
              <a:rPr lang="en-US" sz="2800" spc="-10" dirty="0">
                <a:solidFill>
                  <a:schemeClr val="accent2"/>
                </a:solidFill>
              </a:rPr>
              <a:t>Generally,</a:t>
            </a:r>
            <a:r>
              <a:rPr lang="en-US" sz="2800" spc="-5" dirty="0">
                <a:solidFill>
                  <a:schemeClr val="accent2"/>
                </a:solidFill>
              </a:rPr>
              <a:t> </a:t>
            </a:r>
            <a:r>
              <a:rPr lang="en-US" sz="2800" dirty="0">
                <a:solidFill>
                  <a:schemeClr val="accent2"/>
                </a:solidFill>
              </a:rPr>
              <a:t>information is</a:t>
            </a:r>
            <a:r>
              <a:rPr lang="en-US" sz="2800" spc="-5" dirty="0">
                <a:solidFill>
                  <a:schemeClr val="accent2"/>
                </a:solidFill>
              </a:rPr>
              <a:t> </a:t>
            </a:r>
            <a:r>
              <a:rPr lang="en-US" sz="2800" dirty="0">
                <a:solidFill>
                  <a:schemeClr val="accent2"/>
                </a:solidFill>
              </a:rPr>
              <a:t>considered “</a:t>
            </a:r>
            <a:r>
              <a:rPr lang="en-US" sz="2800" dirty="0">
                <a:solidFill>
                  <a:srgbClr val="FF0000"/>
                </a:solidFill>
              </a:rPr>
              <a:t>nonpublic</a:t>
            </a:r>
            <a:r>
              <a:rPr lang="en-US" sz="2800" dirty="0">
                <a:solidFill>
                  <a:schemeClr val="accent2"/>
                </a:solidFill>
              </a:rPr>
              <a:t>” </a:t>
            </a:r>
            <a:r>
              <a:rPr lang="en-US" sz="2800" spc="-10" dirty="0">
                <a:solidFill>
                  <a:schemeClr val="accent2"/>
                </a:solidFill>
              </a:rPr>
              <a:t>until </a:t>
            </a:r>
            <a:r>
              <a:rPr lang="en-US" sz="2800" dirty="0">
                <a:solidFill>
                  <a:srgbClr val="FF0000"/>
                </a:solidFill>
              </a:rPr>
              <a:t>after</a:t>
            </a:r>
            <a:r>
              <a:rPr lang="en-US" sz="2800" spc="-15" dirty="0">
                <a:solidFill>
                  <a:schemeClr val="tx1">
                    <a:lumMod val="60000"/>
                    <a:lumOff val="40000"/>
                  </a:schemeClr>
                </a:solidFill>
              </a:rPr>
              <a:t> </a:t>
            </a:r>
            <a:r>
              <a:rPr lang="en-US" sz="2800" dirty="0">
                <a:solidFill>
                  <a:schemeClr val="accent2"/>
                </a:solidFill>
              </a:rPr>
              <a:t>the</a:t>
            </a:r>
            <a:r>
              <a:rPr lang="en-US" sz="2800" spc="5" dirty="0">
                <a:solidFill>
                  <a:schemeClr val="tx1">
                    <a:lumMod val="60000"/>
                    <a:lumOff val="40000"/>
                  </a:schemeClr>
                </a:solidFill>
              </a:rPr>
              <a:t> </a:t>
            </a:r>
            <a:r>
              <a:rPr lang="en-US" sz="2800" dirty="0">
                <a:solidFill>
                  <a:srgbClr val="FF0000"/>
                </a:solidFill>
              </a:rPr>
              <a:t>second</a:t>
            </a:r>
            <a:r>
              <a:rPr lang="en-US" sz="2800" spc="5" dirty="0">
                <a:solidFill>
                  <a:srgbClr val="FF0000"/>
                </a:solidFill>
              </a:rPr>
              <a:t> </a:t>
            </a:r>
            <a:r>
              <a:rPr lang="en-US" sz="2800" dirty="0">
                <a:solidFill>
                  <a:srgbClr val="FF0000"/>
                </a:solidFill>
              </a:rPr>
              <a:t>business</a:t>
            </a:r>
            <a:r>
              <a:rPr lang="en-US" sz="2800" spc="10" dirty="0">
                <a:solidFill>
                  <a:srgbClr val="FF0000"/>
                </a:solidFill>
              </a:rPr>
              <a:t> </a:t>
            </a:r>
            <a:r>
              <a:rPr lang="en-US" sz="2800" dirty="0">
                <a:solidFill>
                  <a:srgbClr val="FF0000"/>
                </a:solidFill>
              </a:rPr>
              <a:t>day</a:t>
            </a:r>
            <a:r>
              <a:rPr lang="en-US" sz="2800" dirty="0">
                <a:solidFill>
                  <a:schemeClr val="tx1">
                    <a:lumMod val="60000"/>
                    <a:lumOff val="40000"/>
                  </a:schemeClr>
                </a:solidFill>
              </a:rPr>
              <a:t> </a:t>
            </a:r>
            <a:r>
              <a:rPr lang="en-US" sz="2800" dirty="0">
                <a:solidFill>
                  <a:schemeClr val="accent2"/>
                </a:solidFill>
              </a:rPr>
              <a:t>after the</a:t>
            </a:r>
            <a:r>
              <a:rPr lang="en-US" sz="2800" spc="5" dirty="0">
                <a:solidFill>
                  <a:schemeClr val="accent2"/>
                </a:solidFill>
              </a:rPr>
              <a:t> </a:t>
            </a:r>
            <a:r>
              <a:rPr lang="en-US" sz="2800" dirty="0">
                <a:solidFill>
                  <a:schemeClr val="accent2"/>
                </a:solidFill>
              </a:rPr>
              <a:t>information</a:t>
            </a:r>
            <a:r>
              <a:rPr lang="en-US" sz="2800" spc="10" dirty="0">
                <a:solidFill>
                  <a:schemeClr val="accent2"/>
                </a:solidFill>
              </a:rPr>
              <a:t> </a:t>
            </a:r>
            <a:r>
              <a:rPr lang="en-US" sz="2800" spc="-25" dirty="0">
                <a:solidFill>
                  <a:schemeClr val="accent2"/>
                </a:solidFill>
              </a:rPr>
              <a:t>is </a:t>
            </a:r>
            <a:r>
              <a:rPr lang="en-US" sz="2800" dirty="0">
                <a:solidFill>
                  <a:schemeClr val="accent2"/>
                </a:solidFill>
              </a:rPr>
              <a:t>publicly released (</a:t>
            </a:r>
            <a:r>
              <a:rPr lang="en-US" sz="2800" dirty="0">
                <a:solidFill>
                  <a:srgbClr val="FF0000"/>
                </a:solidFill>
              </a:rPr>
              <a:t>widely disseminated</a:t>
            </a:r>
            <a:r>
              <a:rPr lang="en-US" sz="2800" dirty="0">
                <a:solidFill>
                  <a:schemeClr val="accent2"/>
                </a:solidFill>
              </a:rPr>
              <a:t>), such</a:t>
            </a:r>
            <a:r>
              <a:rPr lang="en-US" sz="2800" spc="5" dirty="0">
                <a:solidFill>
                  <a:schemeClr val="accent2"/>
                </a:solidFill>
              </a:rPr>
              <a:t> </a:t>
            </a:r>
            <a:r>
              <a:rPr lang="en-US" sz="2800" dirty="0">
                <a:solidFill>
                  <a:schemeClr val="accent2"/>
                </a:solidFill>
              </a:rPr>
              <a:t>as</a:t>
            </a:r>
            <a:r>
              <a:rPr lang="en-US" sz="2800" spc="5" dirty="0">
                <a:solidFill>
                  <a:schemeClr val="accent2"/>
                </a:solidFill>
              </a:rPr>
              <a:t> </a:t>
            </a:r>
            <a:r>
              <a:rPr lang="en-US" sz="2800" dirty="0">
                <a:solidFill>
                  <a:schemeClr val="accent2"/>
                </a:solidFill>
              </a:rPr>
              <a:t>by press release or </a:t>
            </a:r>
            <a:r>
              <a:rPr lang="en-US" sz="2800" spc="-10" dirty="0">
                <a:solidFill>
                  <a:schemeClr val="accent2"/>
                </a:solidFill>
              </a:rPr>
              <a:t>widely </a:t>
            </a:r>
            <a:r>
              <a:rPr lang="en-US" sz="2800" dirty="0">
                <a:solidFill>
                  <a:schemeClr val="accent2"/>
                </a:solidFill>
              </a:rPr>
              <a:t>circulated</a:t>
            </a:r>
            <a:r>
              <a:rPr lang="en-US" sz="2800" spc="-5" dirty="0">
                <a:solidFill>
                  <a:schemeClr val="accent2"/>
                </a:solidFill>
              </a:rPr>
              <a:t> </a:t>
            </a:r>
            <a:r>
              <a:rPr lang="en-US" sz="2800" dirty="0">
                <a:solidFill>
                  <a:schemeClr val="accent2"/>
                </a:solidFill>
              </a:rPr>
              <a:t>public</a:t>
            </a:r>
            <a:r>
              <a:rPr lang="en-US" sz="2800" spc="5" dirty="0">
                <a:solidFill>
                  <a:schemeClr val="accent2"/>
                </a:solidFill>
              </a:rPr>
              <a:t> </a:t>
            </a:r>
            <a:r>
              <a:rPr lang="en-US" sz="2800" dirty="0">
                <a:solidFill>
                  <a:schemeClr val="accent2"/>
                </a:solidFill>
              </a:rPr>
              <a:t>disclosure</a:t>
            </a:r>
            <a:r>
              <a:rPr lang="en-US" sz="2800" spc="5" dirty="0">
                <a:solidFill>
                  <a:schemeClr val="accent2"/>
                </a:solidFill>
              </a:rPr>
              <a:t> </a:t>
            </a:r>
            <a:r>
              <a:rPr lang="en-US" sz="2800" dirty="0">
                <a:solidFill>
                  <a:schemeClr val="accent2"/>
                </a:solidFill>
              </a:rPr>
              <a:t>documents</a:t>
            </a:r>
            <a:r>
              <a:rPr lang="en-US" sz="2800" spc="5" dirty="0">
                <a:solidFill>
                  <a:schemeClr val="accent2"/>
                </a:solidFill>
              </a:rPr>
              <a:t> </a:t>
            </a:r>
            <a:r>
              <a:rPr lang="en-US" sz="2800" dirty="0">
                <a:solidFill>
                  <a:schemeClr val="accent2"/>
                </a:solidFill>
              </a:rPr>
              <a:t>filed</a:t>
            </a:r>
            <a:r>
              <a:rPr lang="en-US" sz="2800" spc="10" dirty="0">
                <a:solidFill>
                  <a:schemeClr val="accent2"/>
                </a:solidFill>
              </a:rPr>
              <a:t> </a:t>
            </a:r>
            <a:r>
              <a:rPr lang="en-US" sz="2800" dirty="0">
                <a:solidFill>
                  <a:schemeClr val="accent2"/>
                </a:solidFill>
              </a:rPr>
              <a:t>with</a:t>
            </a:r>
            <a:r>
              <a:rPr lang="en-US" sz="2800" spc="10" dirty="0">
                <a:solidFill>
                  <a:schemeClr val="accent2"/>
                </a:solidFill>
              </a:rPr>
              <a:t> </a:t>
            </a:r>
            <a:r>
              <a:rPr lang="en-US" sz="2800" dirty="0">
                <a:solidFill>
                  <a:schemeClr val="accent2"/>
                </a:solidFill>
              </a:rPr>
              <a:t>the</a:t>
            </a:r>
            <a:r>
              <a:rPr lang="en-US" sz="2800" spc="5" dirty="0">
                <a:solidFill>
                  <a:schemeClr val="accent2"/>
                </a:solidFill>
              </a:rPr>
              <a:t> </a:t>
            </a:r>
            <a:r>
              <a:rPr lang="en-US" sz="2800" spc="-20" dirty="0">
                <a:solidFill>
                  <a:schemeClr val="accent2"/>
                </a:solidFill>
              </a:rPr>
              <a:t>SEC (like </a:t>
            </a:r>
            <a:r>
              <a:rPr lang="en-US" sz="2800" dirty="0">
                <a:solidFill>
                  <a:schemeClr val="accent2"/>
                </a:solidFill>
              </a:rPr>
              <a:t>prospectuses</a:t>
            </a:r>
            <a:r>
              <a:rPr lang="en-US" sz="2800" spc="5" dirty="0">
                <a:solidFill>
                  <a:schemeClr val="accent2"/>
                </a:solidFill>
              </a:rPr>
              <a:t> </a:t>
            </a:r>
            <a:r>
              <a:rPr lang="en-US" sz="2800" dirty="0">
                <a:solidFill>
                  <a:schemeClr val="accent2"/>
                </a:solidFill>
              </a:rPr>
              <a:t>or </a:t>
            </a:r>
            <a:r>
              <a:rPr lang="en-US" sz="2800" spc="-10" dirty="0">
                <a:solidFill>
                  <a:schemeClr val="accent2"/>
                </a:solidFill>
              </a:rPr>
              <a:t>10-</a:t>
            </a:r>
            <a:r>
              <a:rPr lang="en-US" sz="2800" dirty="0">
                <a:solidFill>
                  <a:schemeClr val="accent2"/>
                </a:solidFill>
              </a:rPr>
              <a:t>K,</a:t>
            </a:r>
            <a:r>
              <a:rPr lang="en-US" sz="2800" spc="5" dirty="0">
                <a:solidFill>
                  <a:schemeClr val="accent2"/>
                </a:solidFill>
              </a:rPr>
              <a:t> </a:t>
            </a:r>
            <a:r>
              <a:rPr lang="en-US" sz="2800" dirty="0">
                <a:solidFill>
                  <a:schemeClr val="accent2"/>
                </a:solidFill>
              </a:rPr>
              <a:t>10-Q</a:t>
            </a:r>
            <a:r>
              <a:rPr lang="en-US" sz="2800" spc="5" dirty="0">
                <a:solidFill>
                  <a:schemeClr val="accent2"/>
                </a:solidFill>
              </a:rPr>
              <a:t> </a:t>
            </a:r>
            <a:r>
              <a:rPr lang="en-US" sz="2800" dirty="0">
                <a:solidFill>
                  <a:schemeClr val="accent2"/>
                </a:solidFill>
              </a:rPr>
              <a:t>or 8-K</a:t>
            </a:r>
            <a:r>
              <a:rPr lang="en-US" sz="2800" spc="5" dirty="0">
                <a:solidFill>
                  <a:schemeClr val="accent2"/>
                </a:solidFill>
              </a:rPr>
              <a:t> </a:t>
            </a:r>
            <a:r>
              <a:rPr lang="en-US" sz="2800" spc="-10" dirty="0">
                <a:solidFill>
                  <a:schemeClr val="accent2"/>
                </a:solidFill>
              </a:rPr>
              <a:t>reports).</a:t>
            </a:r>
          </a:p>
          <a:p>
            <a:pPr marL="354965" marR="208279" indent="-342900">
              <a:lnSpc>
                <a:spcPct val="121400"/>
              </a:lnSpc>
              <a:spcBef>
                <a:spcPts val="875"/>
              </a:spcBef>
              <a:buClr>
                <a:srgbClr val="00A3DF"/>
              </a:buClr>
              <a:buFont typeface="Arial"/>
              <a:buChar char="•"/>
              <a:tabLst>
                <a:tab pos="354965" algn="l"/>
              </a:tabLst>
            </a:pPr>
            <a:r>
              <a:rPr lang="en-US" sz="2800" dirty="0">
                <a:solidFill>
                  <a:schemeClr val="accent2"/>
                </a:solidFill>
              </a:rPr>
              <a:t>Example: If</a:t>
            </a:r>
            <a:r>
              <a:rPr lang="en-US" sz="2800" spc="10" dirty="0">
                <a:solidFill>
                  <a:schemeClr val="accent2"/>
                </a:solidFill>
              </a:rPr>
              <a:t> </a:t>
            </a:r>
            <a:r>
              <a:rPr lang="en-US" sz="2800" dirty="0">
                <a:solidFill>
                  <a:schemeClr val="accent2"/>
                </a:solidFill>
              </a:rPr>
              <a:t>information</a:t>
            </a:r>
            <a:r>
              <a:rPr lang="en-US" sz="2800" spc="5" dirty="0">
                <a:solidFill>
                  <a:schemeClr val="accent2"/>
                </a:solidFill>
              </a:rPr>
              <a:t> </a:t>
            </a:r>
            <a:r>
              <a:rPr lang="en-US" sz="2800" dirty="0">
                <a:solidFill>
                  <a:schemeClr val="accent2"/>
                </a:solidFill>
              </a:rPr>
              <a:t>is disclosed</a:t>
            </a:r>
            <a:r>
              <a:rPr lang="en-US" sz="2800" spc="10" dirty="0">
                <a:solidFill>
                  <a:schemeClr val="accent2"/>
                </a:solidFill>
              </a:rPr>
              <a:t> </a:t>
            </a:r>
            <a:r>
              <a:rPr lang="en-US" sz="2800" dirty="0">
                <a:solidFill>
                  <a:schemeClr val="accent2"/>
                </a:solidFill>
              </a:rPr>
              <a:t>via press</a:t>
            </a:r>
            <a:r>
              <a:rPr lang="en-US" sz="2800" spc="5" dirty="0">
                <a:solidFill>
                  <a:schemeClr val="accent2"/>
                </a:solidFill>
              </a:rPr>
              <a:t> </a:t>
            </a:r>
            <a:r>
              <a:rPr lang="en-US" sz="2800" spc="-10" dirty="0">
                <a:solidFill>
                  <a:schemeClr val="accent2"/>
                </a:solidFill>
              </a:rPr>
              <a:t>release </a:t>
            </a:r>
            <a:r>
              <a:rPr lang="en-US" sz="2800" dirty="0">
                <a:solidFill>
                  <a:schemeClr val="accent2"/>
                </a:solidFill>
              </a:rPr>
              <a:t>on</a:t>
            </a:r>
            <a:r>
              <a:rPr lang="en-US" sz="2800" spc="10" dirty="0">
                <a:solidFill>
                  <a:schemeClr val="accent2"/>
                </a:solidFill>
              </a:rPr>
              <a:t> </a:t>
            </a:r>
            <a:r>
              <a:rPr lang="en-US" sz="2800" dirty="0">
                <a:solidFill>
                  <a:schemeClr val="accent2"/>
                </a:solidFill>
              </a:rPr>
              <a:t>a</a:t>
            </a:r>
            <a:r>
              <a:rPr lang="en-US" sz="2800" spc="5" dirty="0">
                <a:solidFill>
                  <a:schemeClr val="accent2"/>
                </a:solidFill>
              </a:rPr>
              <a:t> </a:t>
            </a:r>
          </a:p>
          <a:p>
            <a:pPr marL="12065" marR="208279">
              <a:lnSpc>
                <a:spcPct val="121400"/>
              </a:lnSpc>
              <a:spcBef>
                <a:spcPts val="875"/>
              </a:spcBef>
              <a:buClr>
                <a:srgbClr val="00A3DF"/>
              </a:buClr>
              <a:tabLst>
                <a:tab pos="354965" algn="l"/>
              </a:tabLst>
            </a:pPr>
            <a:r>
              <a:rPr lang="en-US" sz="2800" i="1" spc="5" dirty="0">
                <a:solidFill>
                  <a:schemeClr val="accent2"/>
                </a:solidFill>
                <a:latin typeface="Arial-BoldItalicMT"/>
                <a:cs typeface="Arial-BoldItalicMT"/>
              </a:rPr>
              <a:t>    </a:t>
            </a:r>
            <a:r>
              <a:rPr lang="en-US" sz="2800" i="1" dirty="0">
                <a:solidFill>
                  <a:schemeClr val="accent2"/>
                </a:solidFill>
                <a:latin typeface="Arial-BoldItalicMT"/>
                <a:cs typeface="Arial-BoldItalicMT"/>
              </a:rPr>
              <a:t>Monday</a:t>
            </a:r>
            <a:r>
              <a:rPr lang="en-US" sz="2800" dirty="0">
                <a:solidFill>
                  <a:schemeClr val="accent2"/>
                </a:solidFill>
              </a:rPr>
              <a:t>,</a:t>
            </a:r>
            <a:r>
              <a:rPr lang="en-US" sz="2800" spc="10" dirty="0">
                <a:solidFill>
                  <a:schemeClr val="accent2"/>
                </a:solidFill>
              </a:rPr>
              <a:t> </a:t>
            </a:r>
            <a:r>
              <a:rPr lang="en-US" sz="2800" dirty="0">
                <a:solidFill>
                  <a:schemeClr val="accent2"/>
                </a:solidFill>
              </a:rPr>
              <a:t>it</a:t>
            </a:r>
            <a:r>
              <a:rPr lang="en-US" sz="2800" spc="10" dirty="0">
                <a:solidFill>
                  <a:schemeClr val="accent2"/>
                </a:solidFill>
              </a:rPr>
              <a:t> </a:t>
            </a:r>
            <a:r>
              <a:rPr lang="en-US" sz="2800" dirty="0">
                <a:solidFill>
                  <a:schemeClr val="accent2"/>
                </a:solidFill>
              </a:rPr>
              <a:t>can</a:t>
            </a:r>
            <a:r>
              <a:rPr lang="en-US" sz="2800" spc="10" dirty="0">
                <a:solidFill>
                  <a:schemeClr val="accent2"/>
                </a:solidFill>
              </a:rPr>
              <a:t> </a:t>
            </a:r>
            <a:r>
              <a:rPr lang="en-US" sz="2800" dirty="0">
                <a:solidFill>
                  <a:schemeClr val="accent2"/>
                </a:solidFill>
              </a:rPr>
              <a:t>be</a:t>
            </a:r>
            <a:r>
              <a:rPr lang="en-US" sz="2800" spc="10" dirty="0">
                <a:solidFill>
                  <a:schemeClr val="accent2"/>
                </a:solidFill>
              </a:rPr>
              <a:t> </a:t>
            </a:r>
            <a:r>
              <a:rPr lang="en-US" sz="2800" dirty="0">
                <a:solidFill>
                  <a:schemeClr val="accent2"/>
                </a:solidFill>
              </a:rPr>
              <a:t>considered</a:t>
            </a:r>
            <a:r>
              <a:rPr lang="en-US" sz="2800" spc="10" dirty="0">
                <a:solidFill>
                  <a:schemeClr val="accent2"/>
                </a:solidFill>
              </a:rPr>
              <a:t> </a:t>
            </a:r>
            <a:r>
              <a:rPr lang="en-US" sz="2800" dirty="0">
                <a:solidFill>
                  <a:schemeClr val="accent2"/>
                </a:solidFill>
              </a:rPr>
              <a:t>public</a:t>
            </a:r>
            <a:r>
              <a:rPr lang="en-US" sz="2800" spc="5" dirty="0">
                <a:solidFill>
                  <a:schemeClr val="accent2"/>
                </a:solidFill>
              </a:rPr>
              <a:t> only </a:t>
            </a:r>
            <a:r>
              <a:rPr lang="en-US" sz="2800" dirty="0">
                <a:solidFill>
                  <a:schemeClr val="accent2"/>
                </a:solidFill>
              </a:rPr>
              <a:t>beginning on </a:t>
            </a:r>
            <a:r>
              <a:rPr lang="en-US" sz="2800" i="1" spc="-10" dirty="0">
                <a:solidFill>
                  <a:schemeClr val="accent2"/>
                </a:solidFill>
                <a:latin typeface="Arial-BoldItalicMT"/>
                <a:cs typeface="Arial-BoldItalicMT"/>
              </a:rPr>
              <a:t>Thursday</a:t>
            </a:r>
            <a:r>
              <a:rPr lang="en-US" sz="2800" spc="-10" dirty="0">
                <a:solidFill>
                  <a:schemeClr val="accent2"/>
                </a:solidFill>
              </a:rPr>
              <a:t>.</a:t>
            </a:r>
          </a:p>
          <a:p>
            <a:pPr marL="295275" indent="-295275">
              <a:buClr>
                <a:schemeClr val="accent1"/>
              </a:buClr>
              <a:buFont typeface="Arial" panose="020B0604020202020204" pitchFamily="34" charset="0"/>
              <a:buChar char="•"/>
            </a:pPr>
            <a:endParaRPr lang="en-US" sz="2800" spc="-10" dirty="0">
              <a:solidFill>
                <a:schemeClr val="bg2"/>
              </a:solidFil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42</a:t>
            </a:fld>
            <a:endParaRPr lang="en-US" b="1" dirty="0">
              <a:solidFill>
                <a:schemeClr val="tx2"/>
              </a:solidFill>
            </a:endParaRPr>
          </a:p>
        </p:txBody>
      </p:sp>
    </p:spTree>
    <p:extLst>
      <p:ext uri="{BB962C8B-B14F-4D97-AF65-F5344CB8AC3E}">
        <p14:creationId xmlns:p14="http://schemas.microsoft.com/office/powerpoint/2010/main" val="7876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Safeguarding Material Non-Public Information  </a:t>
            </a:r>
          </a:p>
        </p:txBody>
      </p:sp>
      <p:sp>
        <p:nvSpPr>
          <p:cNvPr id="3" name="TextBox 2">
            <a:extLst>
              <a:ext uri="{FF2B5EF4-FFF2-40B4-BE49-F238E27FC236}">
                <a16:creationId xmlns:a16="http://schemas.microsoft.com/office/drawing/2014/main" id="{5918BAAA-BB87-8E41-A3C7-0BD0F1EB9D08}"/>
              </a:ext>
            </a:extLst>
          </p:cNvPr>
          <p:cNvSpPr txBox="1"/>
          <p:nvPr/>
        </p:nvSpPr>
        <p:spPr>
          <a:xfrm>
            <a:off x="512484" y="600826"/>
            <a:ext cx="11521860" cy="5581015"/>
          </a:xfrm>
          <a:prstGeom prst="rect">
            <a:avLst/>
          </a:prstGeom>
          <a:noFill/>
        </p:spPr>
        <p:txBody>
          <a:bodyPr wrap="square" rtlCol="0">
            <a:spAutoFit/>
          </a:bodyPr>
          <a:lstStyle/>
          <a:p>
            <a:pPr>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JO Associated</a:t>
            </a:r>
            <a:r>
              <a:rPr lang="en-US" sz="2800" spc="-35" dirty="0">
                <a:solidFill>
                  <a:schemeClr val="accent2"/>
                </a:solidFill>
                <a:latin typeface="Arial"/>
                <a:cs typeface="Arial"/>
              </a:rPr>
              <a:t> </a:t>
            </a:r>
            <a:r>
              <a:rPr lang="en-US" sz="2800" dirty="0">
                <a:solidFill>
                  <a:schemeClr val="accent2"/>
                </a:solidFill>
                <a:latin typeface="Arial"/>
                <a:cs typeface="Arial"/>
              </a:rPr>
              <a:t>Persons</a:t>
            </a:r>
            <a:r>
              <a:rPr lang="en-US" sz="2800" spc="-25" dirty="0">
                <a:solidFill>
                  <a:schemeClr val="accent2"/>
                </a:solidFill>
                <a:latin typeface="Arial"/>
                <a:cs typeface="Arial"/>
              </a:rPr>
              <a:t> </a:t>
            </a:r>
            <a:r>
              <a:rPr lang="en-US" sz="2800" dirty="0">
                <a:solidFill>
                  <a:schemeClr val="accent2"/>
                </a:solidFill>
                <a:latin typeface="Arial"/>
                <a:cs typeface="Arial"/>
              </a:rPr>
              <a:t>are</a:t>
            </a:r>
            <a:r>
              <a:rPr lang="en-US" sz="2800" spc="-15" dirty="0">
                <a:solidFill>
                  <a:schemeClr val="accent2"/>
                </a:solidFill>
                <a:latin typeface="Arial"/>
                <a:cs typeface="Arial"/>
              </a:rPr>
              <a:t> </a:t>
            </a:r>
            <a:r>
              <a:rPr lang="en-US" sz="2800" dirty="0">
                <a:solidFill>
                  <a:srgbClr val="FF0000"/>
                </a:solidFill>
                <a:latin typeface="Arial"/>
                <a:cs typeface="Arial"/>
              </a:rPr>
              <a:t>required</a:t>
            </a:r>
            <a:r>
              <a:rPr lang="en-US" sz="2800" spc="-20" dirty="0">
                <a:solidFill>
                  <a:srgbClr val="FF0000"/>
                </a:solidFill>
                <a:latin typeface="Arial"/>
                <a:cs typeface="Arial"/>
              </a:rPr>
              <a:t> </a:t>
            </a:r>
            <a:r>
              <a:rPr lang="en-US" sz="2800" dirty="0">
                <a:solidFill>
                  <a:srgbClr val="FF0000"/>
                </a:solidFill>
                <a:latin typeface="Arial"/>
                <a:cs typeface="Arial"/>
              </a:rPr>
              <a:t>to</a:t>
            </a:r>
            <a:r>
              <a:rPr lang="en-US" sz="2800" spc="-25" dirty="0">
                <a:solidFill>
                  <a:srgbClr val="FF0000"/>
                </a:solidFill>
                <a:latin typeface="Arial"/>
                <a:cs typeface="Arial"/>
              </a:rPr>
              <a:t> </a:t>
            </a:r>
            <a:r>
              <a:rPr lang="en-US" sz="2800" dirty="0">
                <a:solidFill>
                  <a:srgbClr val="FF0000"/>
                </a:solidFill>
                <a:latin typeface="Arial"/>
                <a:cs typeface="Arial"/>
              </a:rPr>
              <a:t>safeguard</a:t>
            </a:r>
            <a:r>
              <a:rPr lang="en-US" sz="2800" spc="-20" dirty="0">
                <a:solidFill>
                  <a:schemeClr val="tx1">
                    <a:lumMod val="60000"/>
                    <a:lumOff val="40000"/>
                  </a:schemeClr>
                </a:solidFill>
                <a:latin typeface="Arial"/>
                <a:cs typeface="Arial"/>
              </a:rPr>
              <a:t> </a:t>
            </a:r>
            <a:r>
              <a:rPr lang="en-US" sz="2800" dirty="0">
                <a:solidFill>
                  <a:schemeClr val="accent2"/>
                </a:solidFill>
                <a:latin typeface="Arial"/>
                <a:cs typeface="Arial"/>
              </a:rPr>
              <a:t>MNPI</a:t>
            </a:r>
            <a:r>
              <a:rPr lang="en-US" sz="2800" spc="-30" dirty="0">
                <a:solidFill>
                  <a:schemeClr val="accent2"/>
                </a:solidFill>
                <a:latin typeface="Arial"/>
                <a:cs typeface="Arial"/>
              </a:rPr>
              <a:t> </a:t>
            </a:r>
            <a:r>
              <a:rPr lang="en-US" sz="2800" dirty="0">
                <a:solidFill>
                  <a:schemeClr val="accent2"/>
                </a:solidFill>
                <a:latin typeface="Arial"/>
                <a:cs typeface="Arial"/>
              </a:rPr>
              <a:t>and</a:t>
            </a:r>
            <a:r>
              <a:rPr lang="en-US" sz="2800" spc="-25" dirty="0">
                <a:solidFill>
                  <a:schemeClr val="accent2"/>
                </a:solidFill>
                <a:latin typeface="Arial"/>
                <a:cs typeface="Arial"/>
              </a:rPr>
              <a:t> </a:t>
            </a:r>
            <a:r>
              <a:rPr lang="en-US" sz="2800" dirty="0">
                <a:solidFill>
                  <a:srgbClr val="FF0000"/>
                </a:solidFill>
                <a:latin typeface="Arial"/>
                <a:cs typeface="Arial"/>
              </a:rPr>
              <a:t>not</a:t>
            </a:r>
            <a:r>
              <a:rPr lang="en-US" sz="2800" spc="-25" dirty="0">
                <a:solidFill>
                  <a:schemeClr val="tx1">
                    <a:lumMod val="60000"/>
                    <a:lumOff val="40000"/>
                  </a:schemeClr>
                </a:solidFill>
                <a:latin typeface="Arial"/>
                <a:cs typeface="Arial"/>
              </a:rPr>
              <a:t> </a:t>
            </a:r>
            <a:r>
              <a:rPr lang="en-US" sz="2800" dirty="0">
                <a:solidFill>
                  <a:schemeClr val="accent2"/>
                </a:solidFill>
                <a:latin typeface="Arial"/>
                <a:cs typeface="Arial"/>
              </a:rPr>
              <a:t>communicate</a:t>
            </a:r>
            <a:r>
              <a:rPr lang="en-US" sz="2800" spc="-20" dirty="0">
                <a:solidFill>
                  <a:schemeClr val="accent2"/>
                </a:solidFill>
                <a:latin typeface="Arial"/>
                <a:cs typeface="Arial"/>
              </a:rPr>
              <a:t> </a:t>
            </a:r>
            <a:r>
              <a:rPr lang="en-US" sz="2800" dirty="0">
                <a:solidFill>
                  <a:schemeClr val="accent2"/>
                </a:solidFill>
                <a:latin typeface="Arial"/>
                <a:cs typeface="Arial"/>
              </a:rPr>
              <a:t>it</a:t>
            </a:r>
            <a:r>
              <a:rPr lang="en-US" sz="2800" spc="-20" dirty="0">
                <a:solidFill>
                  <a:schemeClr val="accent2"/>
                </a:solidFill>
                <a:latin typeface="Arial"/>
                <a:cs typeface="Arial"/>
              </a:rPr>
              <a:t> </a:t>
            </a:r>
            <a:r>
              <a:rPr lang="en-US" sz="2800" dirty="0">
                <a:solidFill>
                  <a:schemeClr val="accent2"/>
                </a:solidFill>
                <a:latin typeface="Arial"/>
                <a:cs typeface="Arial"/>
              </a:rPr>
              <a:t>to</a:t>
            </a:r>
            <a:r>
              <a:rPr lang="en-US" sz="2800" spc="-20" dirty="0">
                <a:solidFill>
                  <a:schemeClr val="accent2"/>
                </a:solidFill>
                <a:latin typeface="Arial"/>
                <a:cs typeface="Arial"/>
              </a:rPr>
              <a:t> </a:t>
            </a:r>
            <a:r>
              <a:rPr lang="en-US" sz="2800" dirty="0">
                <a:solidFill>
                  <a:schemeClr val="accent2"/>
                </a:solidFill>
                <a:latin typeface="Arial"/>
                <a:cs typeface="Arial"/>
              </a:rPr>
              <a:t>any</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30" dirty="0">
                <a:solidFill>
                  <a:schemeClr val="accent2"/>
                </a:solidFill>
                <a:latin typeface="Arial"/>
                <a:cs typeface="Arial"/>
              </a:rPr>
              <a:t> </a:t>
            </a:r>
            <a:r>
              <a:rPr lang="en-US" sz="2800" dirty="0">
                <a:solidFill>
                  <a:schemeClr val="accent2"/>
                </a:solidFill>
                <a:latin typeface="Arial"/>
                <a:cs typeface="Arial"/>
              </a:rPr>
              <a:t>directly</a:t>
            </a:r>
            <a:r>
              <a:rPr lang="en-US" sz="2800" spc="-15" dirty="0">
                <a:solidFill>
                  <a:schemeClr val="accent2"/>
                </a:solidFill>
                <a:latin typeface="Arial"/>
                <a:cs typeface="Arial"/>
              </a:rPr>
              <a:t> </a:t>
            </a:r>
            <a:r>
              <a:rPr lang="en-US" sz="2800" spc="-25" dirty="0">
                <a:solidFill>
                  <a:schemeClr val="accent2"/>
                </a:solidFill>
                <a:latin typeface="Arial"/>
                <a:cs typeface="Arial"/>
              </a:rPr>
              <a:t>or </a:t>
            </a:r>
            <a:r>
              <a:rPr lang="en-US" sz="2800" spc="-10" dirty="0">
                <a:solidFill>
                  <a:schemeClr val="accent2"/>
                </a:solidFill>
                <a:latin typeface="Arial"/>
                <a:cs typeface="Arial"/>
              </a:rPr>
              <a:t>indirectly,</a:t>
            </a:r>
            <a:r>
              <a:rPr lang="en-US" sz="2800" spc="-45" dirty="0">
                <a:solidFill>
                  <a:schemeClr val="accent2"/>
                </a:solidFill>
                <a:latin typeface="Arial"/>
                <a:cs typeface="Arial"/>
              </a:rPr>
              <a:t> </a:t>
            </a:r>
            <a:r>
              <a:rPr lang="en-US" sz="2800" dirty="0">
                <a:solidFill>
                  <a:schemeClr val="accent2"/>
                </a:solidFill>
                <a:latin typeface="Arial"/>
                <a:cs typeface="Arial"/>
              </a:rPr>
              <a:t>unless</a:t>
            </a:r>
            <a:r>
              <a:rPr lang="en-US" sz="2800" spc="-25" dirty="0">
                <a:solidFill>
                  <a:schemeClr val="accent2"/>
                </a:solidFill>
                <a:latin typeface="Arial"/>
                <a:cs typeface="Arial"/>
              </a:rPr>
              <a:t> </a:t>
            </a:r>
            <a:r>
              <a:rPr lang="en-US" sz="2800" dirty="0">
                <a:solidFill>
                  <a:schemeClr val="accent2"/>
                </a:solidFill>
                <a:latin typeface="Arial"/>
                <a:cs typeface="Arial"/>
              </a:rPr>
              <a:t>such</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25" dirty="0">
                <a:solidFill>
                  <a:schemeClr val="accent2"/>
                </a:solidFill>
                <a:latin typeface="Arial"/>
                <a:cs typeface="Arial"/>
              </a:rPr>
              <a:t> </a:t>
            </a:r>
            <a:r>
              <a:rPr lang="en-US" sz="2800" dirty="0">
                <a:solidFill>
                  <a:schemeClr val="accent2"/>
                </a:solidFill>
                <a:latin typeface="Arial"/>
                <a:cs typeface="Arial"/>
              </a:rPr>
              <a:t>has a need to know</a:t>
            </a:r>
            <a:r>
              <a:rPr lang="en-US" sz="2800" spc="-30" dirty="0">
                <a:solidFill>
                  <a:schemeClr val="accent2"/>
                </a:solidFill>
                <a:latin typeface="Arial"/>
                <a:cs typeface="Arial"/>
              </a:rPr>
              <a:t> </a:t>
            </a:r>
            <a:r>
              <a:rPr lang="en-US" sz="2800" dirty="0">
                <a:solidFill>
                  <a:schemeClr val="accent2"/>
                </a:solidFill>
                <a:latin typeface="Arial"/>
                <a:cs typeface="Arial"/>
              </a:rPr>
              <a:t>the</a:t>
            </a:r>
            <a:r>
              <a:rPr lang="en-US" sz="2800" spc="-25" dirty="0">
                <a:solidFill>
                  <a:schemeClr val="accent2"/>
                </a:solidFill>
                <a:latin typeface="Arial"/>
                <a:cs typeface="Arial"/>
              </a:rPr>
              <a:t> </a:t>
            </a:r>
            <a:r>
              <a:rPr lang="en-US" sz="2800" spc="-10" dirty="0">
                <a:solidFill>
                  <a:schemeClr val="accent2"/>
                </a:solidFill>
                <a:latin typeface="Arial"/>
                <a:cs typeface="Arial"/>
              </a:rPr>
              <a:t>information </a:t>
            </a:r>
            <a:r>
              <a:rPr lang="en-US" sz="2800" dirty="0">
                <a:solidFill>
                  <a:schemeClr val="accent2"/>
                </a:solidFill>
                <a:latin typeface="Arial"/>
                <a:cs typeface="Arial"/>
              </a:rPr>
              <a:t>for</a:t>
            </a:r>
            <a:r>
              <a:rPr lang="en-US" sz="2800" spc="-25" dirty="0">
                <a:solidFill>
                  <a:schemeClr val="accent2"/>
                </a:solidFill>
                <a:latin typeface="Arial"/>
                <a:cs typeface="Arial"/>
              </a:rPr>
              <a:t> </a:t>
            </a:r>
            <a:r>
              <a:rPr lang="en-US" sz="2800" dirty="0">
                <a:solidFill>
                  <a:schemeClr val="accent2"/>
                </a:solidFill>
                <a:latin typeface="Arial"/>
                <a:cs typeface="Arial"/>
              </a:rPr>
              <a:t>legitimate,</a:t>
            </a:r>
            <a:r>
              <a:rPr lang="en-US" sz="2800" spc="-15" dirty="0">
                <a:solidFill>
                  <a:schemeClr val="accent2"/>
                </a:solidFill>
                <a:latin typeface="Arial"/>
                <a:cs typeface="Arial"/>
              </a:rPr>
              <a:t> </a:t>
            </a:r>
            <a:r>
              <a:rPr lang="en-US" sz="2800" spc="-10" dirty="0">
                <a:solidFill>
                  <a:schemeClr val="accent2"/>
                </a:solidFill>
                <a:latin typeface="Arial"/>
                <a:cs typeface="Arial"/>
              </a:rPr>
              <a:t>JO-</a:t>
            </a:r>
            <a:r>
              <a:rPr lang="en-US" sz="2800" dirty="0">
                <a:solidFill>
                  <a:schemeClr val="accent2"/>
                </a:solidFill>
                <a:latin typeface="Arial"/>
                <a:cs typeface="Arial"/>
              </a:rPr>
              <a:t>related</a:t>
            </a:r>
            <a:r>
              <a:rPr lang="en-US" sz="2800" spc="-5" dirty="0">
                <a:solidFill>
                  <a:schemeClr val="accent2"/>
                </a:solidFill>
                <a:latin typeface="Arial"/>
                <a:cs typeface="Arial"/>
              </a:rPr>
              <a:t> </a:t>
            </a:r>
            <a:r>
              <a:rPr lang="en-US" sz="2800" spc="-10" dirty="0">
                <a:solidFill>
                  <a:schemeClr val="accent2"/>
                </a:solidFill>
                <a:latin typeface="Arial"/>
                <a:cs typeface="Arial"/>
              </a:rPr>
              <a:t>reasons.</a:t>
            </a:r>
            <a:endParaRPr lang="en-US" sz="2800" dirty="0">
              <a:solidFill>
                <a:schemeClr val="accent2"/>
              </a:solidFill>
              <a:latin typeface="Arial"/>
              <a:cs typeface="Arial"/>
            </a:endParaRPr>
          </a:p>
          <a:p>
            <a:pPr marL="354965" marR="157480" indent="-342900">
              <a:spcBef>
                <a:spcPts val="1005"/>
              </a:spcBef>
              <a:buClr>
                <a:srgbClr val="00A3DF"/>
              </a:buClr>
              <a:buFont typeface="Arial"/>
              <a:buChar char="•"/>
              <a:tabLst>
                <a:tab pos="354965" algn="l"/>
              </a:tabLst>
            </a:pPr>
            <a:r>
              <a:rPr lang="en-US" sz="2800" dirty="0">
                <a:solidFill>
                  <a:schemeClr val="accent2"/>
                </a:solidFill>
                <a:latin typeface="Arial"/>
                <a:cs typeface="Arial"/>
              </a:rPr>
              <a:t>Except</a:t>
            </a:r>
            <a:r>
              <a:rPr lang="en-US" sz="2800" spc="-45" dirty="0">
                <a:solidFill>
                  <a:schemeClr val="accent2"/>
                </a:solidFill>
                <a:latin typeface="Arial"/>
                <a:cs typeface="Arial"/>
              </a:rPr>
              <a:t> for</a:t>
            </a:r>
            <a:r>
              <a:rPr lang="en-US" sz="2800" spc="-25" dirty="0">
                <a:solidFill>
                  <a:schemeClr val="accent2"/>
                </a:solidFill>
                <a:latin typeface="Arial"/>
                <a:cs typeface="Arial"/>
              </a:rPr>
              <a:t> above</a:t>
            </a:r>
            <a:r>
              <a:rPr lang="en-US" sz="2800" dirty="0">
                <a:solidFill>
                  <a:schemeClr val="accent2"/>
                </a:solidFill>
                <a:latin typeface="Arial"/>
                <a:cs typeface="Arial"/>
              </a:rPr>
              <a:t>,</a:t>
            </a:r>
            <a:r>
              <a:rPr lang="en-US" sz="2800" spc="-10" dirty="0">
                <a:solidFill>
                  <a:schemeClr val="accent2"/>
                </a:solidFill>
                <a:latin typeface="Arial"/>
                <a:cs typeface="Arial"/>
              </a:rPr>
              <a:t> </a:t>
            </a:r>
            <a:r>
              <a:rPr lang="en-US" sz="2800" spc="-25" dirty="0">
                <a:solidFill>
                  <a:srgbClr val="FF0000"/>
                </a:solidFill>
                <a:latin typeface="Arial"/>
                <a:cs typeface="Arial"/>
              </a:rPr>
              <a:t>no</a:t>
            </a:r>
            <a:r>
              <a:rPr lang="en-US" sz="2800" spc="-25" dirty="0">
                <a:solidFill>
                  <a:schemeClr val="tx1">
                    <a:lumMod val="60000"/>
                    <a:lumOff val="40000"/>
                  </a:schemeClr>
                </a:solidFill>
                <a:latin typeface="Arial"/>
                <a:cs typeface="Arial"/>
              </a:rPr>
              <a:t> </a:t>
            </a:r>
            <a:r>
              <a:rPr lang="en-US" sz="2800" spc="-25" dirty="0">
                <a:latin typeface="Arial"/>
                <a:cs typeface="Arial"/>
              </a:rPr>
              <a:t>JO </a:t>
            </a:r>
            <a:r>
              <a:rPr lang="en-US" sz="2800" dirty="0">
                <a:solidFill>
                  <a:schemeClr val="accent2"/>
                </a:solidFill>
                <a:latin typeface="Arial"/>
                <a:cs typeface="Arial"/>
              </a:rPr>
              <a:t>Associated</a:t>
            </a:r>
            <a:r>
              <a:rPr lang="en-US" sz="2800" spc="-35" dirty="0">
                <a:solidFill>
                  <a:schemeClr val="accent2"/>
                </a:solidFill>
                <a:latin typeface="Arial"/>
                <a:cs typeface="Arial"/>
              </a:rPr>
              <a:t> </a:t>
            </a:r>
            <a:r>
              <a:rPr lang="en-US" sz="2800" dirty="0">
                <a:solidFill>
                  <a:schemeClr val="accent2"/>
                </a:solidFill>
                <a:latin typeface="Arial"/>
                <a:cs typeface="Arial"/>
              </a:rPr>
              <a:t>Person</a:t>
            </a:r>
            <a:r>
              <a:rPr lang="en-US" sz="2800" spc="-20" dirty="0">
                <a:solidFill>
                  <a:schemeClr val="accent2"/>
                </a:solidFill>
                <a:latin typeface="Arial"/>
                <a:cs typeface="Arial"/>
              </a:rPr>
              <a:t> </a:t>
            </a:r>
            <a:r>
              <a:rPr lang="en-US" sz="2800" dirty="0">
                <a:solidFill>
                  <a:schemeClr val="accent2"/>
                </a:solidFill>
                <a:latin typeface="Arial"/>
                <a:cs typeface="Arial"/>
              </a:rPr>
              <a:t>may</a:t>
            </a:r>
            <a:r>
              <a:rPr lang="en-US" sz="2800" spc="-20" dirty="0">
                <a:solidFill>
                  <a:schemeClr val="accent2"/>
                </a:solidFill>
                <a:latin typeface="Arial"/>
                <a:cs typeface="Arial"/>
              </a:rPr>
              <a:t> </a:t>
            </a:r>
            <a:r>
              <a:rPr lang="en-US" sz="2800" dirty="0">
                <a:solidFill>
                  <a:srgbClr val="FF0000"/>
                </a:solidFill>
                <a:latin typeface="Arial"/>
                <a:cs typeface="Arial"/>
              </a:rPr>
              <a:t>disclose</a:t>
            </a:r>
            <a:r>
              <a:rPr lang="en-US" sz="2800" spc="-25" dirty="0">
                <a:solidFill>
                  <a:srgbClr val="FF0000"/>
                </a:solidFill>
                <a:latin typeface="Arial"/>
                <a:cs typeface="Arial"/>
              </a:rPr>
              <a:t> </a:t>
            </a:r>
            <a:r>
              <a:rPr lang="en-US" sz="2800" dirty="0">
                <a:solidFill>
                  <a:srgbClr val="FF0000"/>
                </a:solidFill>
                <a:latin typeface="Arial"/>
                <a:cs typeface="Arial"/>
              </a:rPr>
              <a:t>or</a:t>
            </a:r>
            <a:r>
              <a:rPr lang="en-US" sz="2800" spc="-30" dirty="0">
                <a:solidFill>
                  <a:srgbClr val="FF0000"/>
                </a:solidFill>
                <a:latin typeface="Arial"/>
                <a:cs typeface="Arial"/>
              </a:rPr>
              <a:t> </a:t>
            </a:r>
            <a:r>
              <a:rPr lang="en-US" sz="2800" dirty="0">
                <a:solidFill>
                  <a:srgbClr val="FF0000"/>
                </a:solidFill>
                <a:latin typeface="Arial"/>
                <a:cs typeface="Arial"/>
              </a:rPr>
              <a:t>tip</a:t>
            </a:r>
            <a:r>
              <a:rPr lang="en-US" sz="2800" spc="-15" dirty="0">
                <a:solidFill>
                  <a:schemeClr val="tx1">
                    <a:lumMod val="60000"/>
                    <a:lumOff val="40000"/>
                  </a:schemeClr>
                </a:solidFill>
                <a:latin typeface="Arial"/>
                <a:cs typeface="Arial"/>
              </a:rPr>
              <a:t> </a:t>
            </a:r>
            <a:r>
              <a:rPr lang="en-US" sz="2800" spc="-15" dirty="0">
                <a:solidFill>
                  <a:schemeClr val="accent2"/>
                </a:solidFill>
                <a:latin typeface="Arial"/>
                <a:cs typeface="Arial"/>
              </a:rPr>
              <a:t>M</a:t>
            </a:r>
            <a:r>
              <a:rPr lang="en-US" sz="2800" dirty="0">
                <a:solidFill>
                  <a:schemeClr val="accent2"/>
                </a:solidFill>
                <a:latin typeface="Arial"/>
                <a:cs typeface="Arial"/>
              </a:rPr>
              <a:t>NPI,</a:t>
            </a:r>
            <a:r>
              <a:rPr lang="en-US" sz="2800" spc="-55" dirty="0">
                <a:solidFill>
                  <a:schemeClr val="accent2"/>
                </a:solidFill>
                <a:latin typeface="Arial"/>
                <a:cs typeface="Arial"/>
              </a:rPr>
              <a:t> </a:t>
            </a:r>
            <a:r>
              <a:rPr lang="en-US" sz="2800" dirty="0">
                <a:solidFill>
                  <a:schemeClr val="accent2"/>
                </a:solidFill>
                <a:latin typeface="Arial"/>
                <a:cs typeface="Arial"/>
              </a:rPr>
              <a:t>directly</a:t>
            </a:r>
            <a:r>
              <a:rPr lang="en-US" sz="2800" spc="-35" dirty="0">
                <a:solidFill>
                  <a:schemeClr val="accent2"/>
                </a:solidFill>
                <a:latin typeface="Arial"/>
                <a:cs typeface="Arial"/>
              </a:rPr>
              <a:t> </a:t>
            </a:r>
            <a:r>
              <a:rPr lang="en-US" sz="2800" dirty="0">
                <a:solidFill>
                  <a:schemeClr val="accent2"/>
                </a:solidFill>
                <a:latin typeface="Arial"/>
                <a:cs typeface="Arial"/>
              </a:rPr>
              <a:t>or</a:t>
            </a:r>
            <a:r>
              <a:rPr lang="en-US" sz="2800" spc="-40" dirty="0">
                <a:solidFill>
                  <a:schemeClr val="accent2"/>
                </a:solidFill>
                <a:latin typeface="Arial"/>
                <a:cs typeface="Arial"/>
              </a:rPr>
              <a:t> </a:t>
            </a:r>
            <a:r>
              <a:rPr lang="en-US" sz="2800" spc="-10" dirty="0">
                <a:solidFill>
                  <a:schemeClr val="accent2"/>
                </a:solidFill>
                <a:latin typeface="Arial"/>
                <a:cs typeface="Arial"/>
              </a:rPr>
              <a:t>indirectly,</a:t>
            </a:r>
            <a:r>
              <a:rPr lang="en-US" sz="2800" spc="-40" dirty="0">
                <a:solidFill>
                  <a:schemeClr val="accent2"/>
                </a:solidFill>
                <a:latin typeface="Arial"/>
                <a:cs typeface="Arial"/>
              </a:rPr>
              <a:t> </a:t>
            </a:r>
            <a:r>
              <a:rPr lang="en-US" sz="2800" dirty="0">
                <a:solidFill>
                  <a:schemeClr val="accent2"/>
                </a:solidFill>
                <a:latin typeface="Arial"/>
                <a:cs typeface="Arial"/>
              </a:rPr>
              <a:t>to</a:t>
            </a:r>
            <a:r>
              <a:rPr lang="en-US" sz="2800" spc="-35" dirty="0">
                <a:solidFill>
                  <a:schemeClr val="accent2"/>
                </a:solidFill>
                <a:latin typeface="Arial"/>
                <a:cs typeface="Arial"/>
              </a:rPr>
              <a:t> </a:t>
            </a:r>
            <a:r>
              <a:rPr lang="en-US" sz="2800" dirty="0">
                <a:solidFill>
                  <a:schemeClr val="accent2"/>
                </a:solidFill>
                <a:latin typeface="Arial"/>
                <a:cs typeface="Arial"/>
              </a:rPr>
              <a:t>any</a:t>
            </a:r>
            <a:r>
              <a:rPr lang="en-US" sz="2800" spc="-35" dirty="0">
                <a:solidFill>
                  <a:schemeClr val="accent2"/>
                </a:solidFill>
                <a:latin typeface="Arial"/>
                <a:cs typeface="Arial"/>
              </a:rPr>
              <a:t> </a:t>
            </a:r>
            <a:r>
              <a:rPr lang="en-US" sz="2800" dirty="0">
                <a:solidFill>
                  <a:schemeClr val="accent2"/>
                </a:solidFill>
                <a:latin typeface="Arial"/>
                <a:cs typeface="Arial"/>
              </a:rPr>
              <a:t>person,</a:t>
            </a:r>
            <a:r>
              <a:rPr lang="en-US" sz="2800" spc="-45" dirty="0">
                <a:solidFill>
                  <a:schemeClr val="accent2"/>
                </a:solidFill>
                <a:latin typeface="Arial"/>
                <a:cs typeface="Arial"/>
              </a:rPr>
              <a:t> </a:t>
            </a:r>
            <a:r>
              <a:rPr lang="en-US" sz="2800" dirty="0">
                <a:solidFill>
                  <a:schemeClr val="accent2"/>
                </a:solidFill>
                <a:latin typeface="Arial"/>
                <a:cs typeface="Arial"/>
              </a:rPr>
              <a:t>including</a:t>
            </a:r>
            <a:r>
              <a:rPr lang="en-US" sz="2800" spc="-20" dirty="0">
                <a:solidFill>
                  <a:schemeClr val="accent2"/>
                </a:solidFill>
                <a:latin typeface="Arial"/>
                <a:cs typeface="Arial"/>
              </a:rPr>
              <a:t> </a:t>
            </a:r>
            <a:r>
              <a:rPr lang="en-US" sz="2800" dirty="0">
                <a:solidFill>
                  <a:schemeClr val="accent2"/>
                </a:solidFill>
                <a:latin typeface="Arial"/>
                <a:cs typeface="Arial"/>
              </a:rPr>
              <a:t>family</a:t>
            </a:r>
            <a:r>
              <a:rPr lang="en-US" sz="2800" spc="-25" dirty="0">
                <a:solidFill>
                  <a:schemeClr val="accent2"/>
                </a:solidFill>
                <a:latin typeface="Arial"/>
                <a:cs typeface="Arial"/>
              </a:rPr>
              <a:t> </a:t>
            </a:r>
            <a:r>
              <a:rPr lang="en-US" sz="2800" dirty="0">
                <a:solidFill>
                  <a:schemeClr val="accent2"/>
                </a:solidFill>
                <a:latin typeface="Arial"/>
                <a:cs typeface="Arial"/>
              </a:rPr>
              <a:t>members,</a:t>
            </a:r>
            <a:r>
              <a:rPr lang="en-US" sz="2800" spc="-35" dirty="0">
                <a:solidFill>
                  <a:schemeClr val="accent2"/>
                </a:solidFill>
                <a:latin typeface="Arial"/>
                <a:cs typeface="Arial"/>
              </a:rPr>
              <a:t> </a:t>
            </a:r>
            <a:r>
              <a:rPr lang="en-US" sz="2800" dirty="0">
                <a:solidFill>
                  <a:schemeClr val="accent2"/>
                </a:solidFill>
                <a:latin typeface="Arial"/>
                <a:cs typeface="Arial"/>
              </a:rPr>
              <a:t>or</a:t>
            </a:r>
            <a:r>
              <a:rPr lang="en-US" sz="2800" spc="-25" dirty="0">
                <a:solidFill>
                  <a:schemeClr val="accent2"/>
                </a:solidFill>
                <a:latin typeface="Arial"/>
                <a:cs typeface="Arial"/>
              </a:rPr>
              <a:t> </a:t>
            </a:r>
            <a:r>
              <a:rPr lang="en-US" sz="2800" dirty="0">
                <a:solidFill>
                  <a:schemeClr val="accent2"/>
                </a:solidFill>
                <a:latin typeface="Arial"/>
                <a:cs typeface="Arial"/>
              </a:rPr>
              <a:t>make</a:t>
            </a:r>
            <a:r>
              <a:rPr lang="en-US" sz="2800" spc="-25" dirty="0">
                <a:solidFill>
                  <a:schemeClr val="accent2"/>
                </a:solidFill>
                <a:latin typeface="Arial"/>
                <a:cs typeface="Arial"/>
              </a:rPr>
              <a:t> </a:t>
            </a:r>
            <a:r>
              <a:rPr lang="en-US" sz="2800" dirty="0">
                <a:solidFill>
                  <a:schemeClr val="accent2"/>
                </a:solidFill>
                <a:latin typeface="Arial"/>
                <a:cs typeface="Arial"/>
              </a:rPr>
              <a:t>recommendations</a:t>
            </a:r>
            <a:r>
              <a:rPr lang="en-US" sz="2800" spc="-25" dirty="0">
                <a:solidFill>
                  <a:schemeClr val="accent2"/>
                </a:solidFill>
                <a:latin typeface="Arial"/>
                <a:cs typeface="Arial"/>
              </a:rPr>
              <a:t> / </a:t>
            </a:r>
            <a:r>
              <a:rPr lang="en-US" sz="2800" dirty="0">
                <a:solidFill>
                  <a:schemeClr val="accent2"/>
                </a:solidFill>
                <a:latin typeface="Arial"/>
                <a:cs typeface="Arial"/>
              </a:rPr>
              <a:t>express</a:t>
            </a:r>
            <a:r>
              <a:rPr lang="en-US" sz="2800" spc="-25" dirty="0">
                <a:solidFill>
                  <a:schemeClr val="accent2"/>
                </a:solidFill>
                <a:latin typeface="Arial"/>
                <a:cs typeface="Arial"/>
              </a:rPr>
              <a:t> </a:t>
            </a:r>
            <a:r>
              <a:rPr lang="en-US" sz="2800" dirty="0">
                <a:solidFill>
                  <a:schemeClr val="accent2"/>
                </a:solidFill>
                <a:latin typeface="Arial"/>
                <a:cs typeface="Arial"/>
              </a:rPr>
              <a:t>opinions</a:t>
            </a:r>
            <a:r>
              <a:rPr lang="en-US" sz="2800" spc="-20" dirty="0">
                <a:solidFill>
                  <a:schemeClr val="accent2"/>
                </a:solidFill>
                <a:latin typeface="Arial"/>
                <a:cs typeface="Arial"/>
              </a:rPr>
              <a:t> </a:t>
            </a:r>
            <a:r>
              <a:rPr lang="en-US" sz="2800" dirty="0">
                <a:solidFill>
                  <a:schemeClr val="accent2"/>
                </a:solidFill>
                <a:latin typeface="Arial"/>
                <a:cs typeface="Arial"/>
              </a:rPr>
              <a:t>on</a:t>
            </a:r>
            <a:r>
              <a:rPr lang="en-US" sz="2800" spc="-20" dirty="0">
                <a:solidFill>
                  <a:schemeClr val="accent2"/>
                </a:solidFill>
                <a:latin typeface="Arial"/>
                <a:cs typeface="Arial"/>
              </a:rPr>
              <a:t> </a:t>
            </a:r>
            <a:r>
              <a:rPr lang="en-US" sz="2800" dirty="0">
                <a:solidFill>
                  <a:schemeClr val="accent2"/>
                </a:solidFill>
                <a:latin typeface="Arial"/>
                <a:cs typeface="Arial"/>
              </a:rPr>
              <a:t>MNPI</a:t>
            </a:r>
            <a:r>
              <a:rPr lang="en-US" sz="2800" spc="-10" dirty="0">
                <a:solidFill>
                  <a:schemeClr val="accent2"/>
                </a:solidFill>
                <a:latin typeface="Arial"/>
                <a:cs typeface="Arial"/>
              </a:rPr>
              <a:t> with </a:t>
            </a:r>
            <a:r>
              <a:rPr lang="en-US" sz="2800" dirty="0">
                <a:solidFill>
                  <a:schemeClr val="accent2"/>
                </a:solidFill>
                <a:latin typeface="Arial"/>
                <a:cs typeface="Arial"/>
              </a:rPr>
              <a:t>regard</a:t>
            </a:r>
            <a:r>
              <a:rPr lang="en-US" sz="2800" spc="-25" dirty="0">
                <a:solidFill>
                  <a:schemeClr val="accent2"/>
                </a:solidFill>
                <a:latin typeface="Arial"/>
                <a:cs typeface="Arial"/>
              </a:rPr>
              <a:t> to </a:t>
            </a:r>
            <a:r>
              <a:rPr lang="en-US" sz="2800" dirty="0">
                <a:solidFill>
                  <a:schemeClr val="accent2"/>
                </a:solidFill>
                <a:latin typeface="Arial"/>
                <a:cs typeface="Arial"/>
              </a:rPr>
              <a:t>trading</a:t>
            </a:r>
            <a:r>
              <a:rPr lang="en-US" sz="2800" spc="-20" dirty="0">
                <a:solidFill>
                  <a:schemeClr val="accent2"/>
                </a:solidFill>
                <a:latin typeface="Arial"/>
                <a:cs typeface="Arial"/>
              </a:rPr>
              <a:t> </a:t>
            </a:r>
            <a:r>
              <a:rPr lang="en-US" sz="2800" spc="-10" dirty="0">
                <a:solidFill>
                  <a:schemeClr val="accent2"/>
                </a:solidFill>
                <a:latin typeface="Arial"/>
                <a:cs typeface="Arial"/>
              </a:rPr>
              <a:t>securities.</a:t>
            </a:r>
            <a:endParaRPr lang="en-US" sz="2800" dirty="0">
              <a:solidFill>
                <a:schemeClr val="accent2"/>
              </a:solidFill>
              <a:latin typeface="Arial"/>
              <a:cs typeface="Arial"/>
            </a:endParaRPr>
          </a:p>
          <a:p>
            <a:pPr marL="354965" marR="306705" indent="-342900">
              <a:spcBef>
                <a:spcPts val="1015"/>
              </a:spcBef>
              <a:buClr>
                <a:srgbClr val="00A3DF"/>
              </a:buClr>
              <a:buFont typeface="Arial"/>
              <a:buChar char="•"/>
              <a:tabLst>
                <a:tab pos="354965" algn="l"/>
              </a:tabLst>
            </a:pPr>
            <a:r>
              <a:rPr lang="en-US" sz="2800" dirty="0">
                <a:solidFill>
                  <a:srgbClr val="FF0000"/>
                </a:solidFill>
                <a:latin typeface="Arial"/>
                <a:cs typeface="Arial"/>
              </a:rPr>
              <a:t>Tip:</a:t>
            </a:r>
            <a:r>
              <a:rPr lang="en-US" sz="2800" dirty="0">
                <a:solidFill>
                  <a:schemeClr val="bg2"/>
                </a:solidFill>
                <a:latin typeface="Arial"/>
                <a:cs typeface="Arial"/>
              </a:rPr>
              <a:t>:</a:t>
            </a:r>
            <a:r>
              <a:rPr lang="en-US" sz="2800" spc="-105" dirty="0">
                <a:solidFill>
                  <a:schemeClr val="bg2"/>
                </a:solidFill>
                <a:latin typeface="Arial"/>
                <a:cs typeface="Arial"/>
              </a:rPr>
              <a:t> </a:t>
            </a:r>
            <a:r>
              <a:rPr lang="en-US" sz="2800" dirty="0">
                <a:solidFill>
                  <a:schemeClr val="accent2"/>
                </a:solidFill>
                <a:latin typeface="Arial"/>
                <a:cs typeface="Arial"/>
              </a:rPr>
              <a:t>A</a:t>
            </a:r>
            <a:r>
              <a:rPr lang="en-US" sz="2800" spc="-90" dirty="0">
                <a:solidFill>
                  <a:schemeClr val="accent2"/>
                </a:solidFill>
                <a:latin typeface="Arial"/>
                <a:cs typeface="Arial"/>
              </a:rPr>
              <a:t> JO </a:t>
            </a:r>
            <a:r>
              <a:rPr lang="en-US" sz="2800" dirty="0">
                <a:solidFill>
                  <a:schemeClr val="accent2"/>
                </a:solidFill>
                <a:latin typeface="Arial"/>
                <a:cs typeface="Arial"/>
              </a:rPr>
              <a:t>Associated</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15" dirty="0">
                <a:solidFill>
                  <a:schemeClr val="accent2"/>
                </a:solidFill>
                <a:latin typeface="Arial"/>
                <a:cs typeface="Arial"/>
              </a:rPr>
              <a:t> </a:t>
            </a:r>
            <a:r>
              <a:rPr lang="en-US" sz="2800" dirty="0">
                <a:solidFill>
                  <a:schemeClr val="accent2"/>
                </a:solidFill>
                <a:latin typeface="Arial"/>
                <a:cs typeface="Arial"/>
              </a:rPr>
              <a:t>may</a:t>
            </a:r>
            <a:r>
              <a:rPr lang="en-US" sz="2800" spc="-15" dirty="0">
                <a:solidFill>
                  <a:schemeClr val="accent2"/>
                </a:solidFill>
                <a:latin typeface="Arial"/>
                <a:cs typeface="Arial"/>
              </a:rPr>
              <a:t> </a:t>
            </a:r>
            <a:r>
              <a:rPr lang="en-US" sz="2800" dirty="0">
                <a:solidFill>
                  <a:schemeClr val="accent2"/>
                </a:solidFill>
                <a:latin typeface="Arial"/>
                <a:cs typeface="Arial"/>
              </a:rPr>
              <a:t>be</a:t>
            </a:r>
            <a:r>
              <a:rPr lang="en-US" sz="2800" spc="-20" dirty="0">
                <a:solidFill>
                  <a:schemeClr val="accent2"/>
                </a:solidFill>
                <a:latin typeface="Arial"/>
                <a:cs typeface="Arial"/>
              </a:rPr>
              <a:t> </a:t>
            </a:r>
            <a:r>
              <a:rPr lang="en-US" sz="2800" dirty="0">
                <a:solidFill>
                  <a:schemeClr val="accent2"/>
                </a:solidFill>
                <a:latin typeface="Arial"/>
                <a:cs typeface="Arial"/>
              </a:rPr>
              <a:t>held</a:t>
            </a:r>
            <a:r>
              <a:rPr lang="en-US" sz="2800" spc="-15" dirty="0">
                <a:solidFill>
                  <a:schemeClr val="accent2"/>
                </a:solidFill>
                <a:latin typeface="Arial"/>
                <a:cs typeface="Arial"/>
              </a:rPr>
              <a:t> </a:t>
            </a:r>
            <a:r>
              <a:rPr lang="en-US" sz="2800" dirty="0">
                <a:solidFill>
                  <a:schemeClr val="accent2"/>
                </a:solidFill>
                <a:latin typeface="Arial"/>
                <a:cs typeface="Arial"/>
              </a:rPr>
              <a:t>liable</a:t>
            </a:r>
            <a:r>
              <a:rPr lang="en-US" sz="2800" spc="-15" dirty="0">
                <a:solidFill>
                  <a:schemeClr val="accent2"/>
                </a:solidFill>
                <a:latin typeface="Arial"/>
                <a:cs typeface="Arial"/>
              </a:rPr>
              <a:t> </a:t>
            </a:r>
            <a:r>
              <a:rPr lang="en-US" sz="2800" dirty="0">
                <a:solidFill>
                  <a:schemeClr val="accent2"/>
                </a:solidFill>
                <a:latin typeface="Arial"/>
                <a:cs typeface="Arial"/>
              </a:rPr>
              <a:t>for</a:t>
            </a:r>
            <a:r>
              <a:rPr lang="en-US" sz="2800" spc="-20" dirty="0">
                <a:solidFill>
                  <a:schemeClr val="accent2"/>
                </a:solidFill>
                <a:latin typeface="Arial"/>
                <a:cs typeface="Arial"/>
              </a:rPr>
              <a:t> </a:t>
            </a:r>
            <a:r>
              <a:rPr lang="en-US" sz="2800" dirty="0">
                <a:solidFill>
                  <a:schemeClr val="accent2"/>
                </a:solidFill>
                <a:latin typeface="Arial"/>
                <a:cs typeface="Arial"/>
              </a:rPr>
              <a:t>the</a:t>
            </a:r>
            <a:r>
              <a:rPr lang="en-US" sz="2800" spc="-20" dirty="0">
                <a:solidFill>
                  <a:schemeClr val="accent2"/>
                </a:solidFill>
                <a:latin typeface="Arial"/>
                <a:cs typeface="Arial"/>
              </a:rPr>
              <a:t> </a:t>
            </a:r>
            <a:r>
              <a:rPr lang="en-US" sz="2800" dirty="0">
                <a:solidFill>
                  <a:schemeClr val="accent2"/>
                </a:solidFill>
                <a:latin typeface="Arial"/>
                <a:cs typeface="Arial"/>
              </a:rPr>
              <a:t>improper</a:t>
            </a:r>
            <a:r>
              <a:rPr lang="en-US" sz="2800" spc="-20" dirty="0">
                <a:solidFill>
                  <a:schemeClr val="accent2"/>
                </a:solidFill>
                <a:latin typeface="Arial"/>
                <a:cs typeface="Arial"/>
              </a:rPr>
              <a:t> </a:t>
            </a:r>
            <a:r>
              <a:rPr lang="en-US" sz="2800" dirty="0">
                <a:solidFill>
                  <a:schemeClr val="accent2"/>
                </a:solidFill>
                <a:latin typeface="Arial"/>
                <a:cs typeface="Arial"/>
              </a:rPr>
              <a:t>trades</a:t>
            </a:r>
            <a:r>
              <a:rPr lang="en-US" sz="2800" spc="-25" dirty="0">
                <a:solidFill>
                  <a:schemeClr val="accent2"/>
                </a:solidFill>
                <a:latin typeface="Arial"/>
                <a:cs typeface="Arial"/>
              </a:rPr>
              <a:t> </a:t>
            </a:r>
            <a:r>
              <a:rPr lang="en-US" sz="2800" dirty="0">
                <a:solidFill>
                  <a:schemeClr val="accent2"/>
                </a:solidFill>
                <a:latin typeface="Arial"/>
                <a:cs typeface="Arial"/>
              </a:rPr>
              <a:t>of</a:t>
            </a:r>
            <a:r>
              <a:rPr lang="en-US" sz="2800" spc="-20" dirty="0">
                <a:solidFill>
                  <a:schemeClr val="accent2"/>
                </a:solidFill>
                <a:latin typeface="Arial"/>
                <a:cs typeface="Arial"/>
              </a:rPr>
              <a:t> </a:t>
            </a:r>
            <a:r>
              <a:rPr lang="en-US" sz="2800" dirty="0">
                <a:solidFill>
                  <a:schemeClr val="accent2"/>
                </a:solidFill>
                <a:latin typeface="Arial"/>
                <a:cs typeface="Arial"/>
              </a:rPr>
              <a:t>anyone</a:t>
            </a:r>
            <a:r>
              <a:rPr lang="en-US" sz="2800" spc="-20" dirty="0">
                <a:solidFill>
                  <a:schemeClr val="accent2"/>
                </a:solidFill>
                <a:latin typeface="Arial"/>
                <a:cs typeface="Arial"/>
              </a:rPr>
              <a:t> </a:t>
            </a:r>
            <a:r>
              <a:rPr lang="en-US" sz="2800" dirty="0">
                <a:solidFill>
                  <a:schemeClr val="accent2"/>
                </a:solidFill>
                <a:latin typeface="Arial"/>
                <a:cs typeface="Arial"/>
              </a:rPr>
              <a:t>to</a:t>
            </a:r>
            <a:r>
              <a:rPr lang="en-US" sz="2800" spc="-15" dirty="0">
                <a:solidFill>
                  <a:schemeClr val="accent2"/>
                </a:solidFill>
                <a:latin typeface="Arial"/>
                <a:cs typeface="Arial"/>
              </a:rPr>
              <a:t> </a:t>
            </a:r>
            <a:r>
              <a:rPr lang="en-US" sz="2800" dirty="0">
                <a:solidFill>
                  <a:schemeClr val="accent2"/>
                </a:solidFill>
                <a:latin typeface="Arial"/>
                <a:cs typeface="Arial"/>
              </a:rPr>
              <a:t>whom</a:t>
            </a:r>
            <a:r>
              <a:rPr lang="en-US" sz="2800" spc="-25" dirty="0">
                <a:solidFill>
                  <a:schemeClr val="accent2"/>
                </a:solidFill>
                <a:latin typeface="Arial"/>
                <a:cs typeface="Arial"/>
              </a:rPr>
              <a:t> </a:t>
            </a:r>
            <a:r>
              <a:rPr lang="en-US" sz="2800" dirty="0">
                <a:solidFill>
                  <a:schemeClr val="accent2"/>
                </a:solidFill>
                <a:latin typeface="Arial"/>
                <a:cs typeface="Arial"/>
              </a:rPr>
              <a:t>they</a:t>
            </a:r>
            <a:r>
              <a:rPr lang="en-US" sz="2800" spc="-85" dirty="0">
                <a:solidFill>
                  <a:schemeClr val="accent2"/>
                </a:solidFill>
                <a:latin typeface="Arial"/>
                <a:cs typeface="Arial"/>
              </a:rPr>
              <a:t> </a:t>
            </a:r>
            <a:r>
              <a:rPr lang="en-US" sz="2800" dirty="0">
                <a:solidFill>
                  <a:schemeClr val="accent2"/>
                </a:solidFill>
                <a:latin typeface="Arial"/>
                <a:cs typeface="Arial"/>
              </a:rPr>
              <a:t>disclosed</a:t>
            </a:r>
            <a:r>
              <a:rPr lang="en-US" sz="2800" spc="-35" dirty="0">
                <a:solidFill>
                  <a:schemeClr val="accent2"/>
                </a:solidFill>
                <a:latin typeface="Arial"/>
                <a:cs typeface="Arial"/>
              </a:rPr>
              <a:t> </a:t>
            </a:r>
            <a:r>
              <a:rPr lang="en-US" sz="2800" dirty="0">
                <a:solidFill>
                  <a:schemeClr val="accent2"/>
                </a:solidFill>
                <a:latin typeface="Arial"/>
                <a:cs typeface="Arial"/>
              </a:rPr>
              <a:t>MNPI</a:t>
            </a:r>
            <a:r>
              <a:rPr lang="en-US" sz="3200" spc="-10" dirty="0">
                <a:solidFill>
                  <a:schemeClr val="accent2"/>
                </a:solidFill>
                <a:latin typeface="Arial"/>
                <a:cs typeface="Arial"/>
              </a:rPr>
              <a:t>.</a:t>
            </a:r>
            <a:endParaRPr lang="en-US" sz="2800" spc="-10" dirty="0">
              <a:solidFill>
                <a:schemeClr val="accent2"/>
              </a:solidFill>
            </a:endParaRPr>
          </a:p>
          <a:p>
            <a:pPr marL="295275" indent="-295275">
              <a:buClr>
                <a:schemeClr val="accent1"/>
              </a:buClr>
              <a:buFont typeface="Arial" panose="020B0604020202020204" pitchFamily="34" charset="0"/>
              <a:buChar char="•"/>
            </a:pPr>
            <a:endParaRPr lang="en-US" sz="2800" spc="-10" dirty="0">
              <a:solidFill>
                <a:schemeClr val="bg2"/>
              </a:solidFil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43</a:t>
            </a:fld>
            <a:endParaRPr lang="en-US" b="1" dirty="0">
              <a:solidFill>
                <a:schemeClr val="tx2"/>
              </a:solidFill>
            </a:endParaRPr>
          </a:p>
        </p:txBody>
      </p:sp>
    </p:spTree>
    <p:extLst>
      <p:ext uri="{BB962C8B-B14F-4D97-AF65-F5344CB8AC3E}">
        <p14:creationId xmlns:p14="http://schemas.microsoft.com/office/powerpoint/2010/main" val="3514024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Material Non-Public Information - </a:t>
            </a:r>
            <a:r>
              <a:rPr lang="en-US" dirty="0">
                <a:solidFill>
                  <a:srgbClr val="C00000"/>
                </a:solidFill>
              </a:rPr>
              <a:t>Prohibition</a:t>
            </a:r>
            <a:r>
              <a:rPr lang="en-US" dirty="0"/>
              <a:t>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597675"/>
            <a:ext cx="11521860" cy="5946051"/>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No</a:t>
            </a:r>
            <a:r>
              <a:rPr lang="en-US" sz="2800" spc="-100" dirty="0">
                <a:solidFill>
                  <a:schemeClr val="accent2"/>
                </a:solidFill>
                <a:latin typeface="Arial"/>
                <a:cs typeface="Arial"/>
              </a:rPr>
              <a:t> JO </a:t>
            </a:r>
            <a:r>
              <a:rPr lang="en-US" sz="2800" dirty="0">
                <a:solidFill>
                  <a:schemeClr val="accent2"/>
                </a:solidFill>
                <a:latin typeface="Arial"/>
                <a:cs typeface="Arial"/>
              </a:rPr>
              <a:t>Associated</a:t>
            </a:r>
            <a:r>
              <a:rPr lang="en-US" sz="2800" spc="-20" dirty="0">
                <a:solidFill>
                  <a:schemeClr val="accent2"/>
                </a:solidFill>
                <a:latin typeface="Arial"/>
                <a:cs typeface="Arial"/>
              </a:rPr>
              <a:t> </a:t>
            </a:r>
            <a:r>
              <a:rPr lang="en-US" sz="2800" dirty="0">
                <a:solidFill>
                  <a:schemeClr val="accent2"/>
                </a:solidFill>
                <a:latin typeface="Arial"/>
                <a:cs typeface="Arial"/>
              </a:rPr>
              <a:t>Person</a:t>
            </a:r>
            <a:r>
              <a:rPr lang="en-US" sz="2800" spc="-15" dirty="0">
                <a:solidFill>
                  <a:schemeClr val="accent2"/>
                </a:solidFill>
                <a:latin typeface="Arial"/>
                <a:cs typeface="Arial"/>
              </a:rPr>
              <a:t> </a:t>
            </a:r>
            <a:r>
              <a:rPr lang="en-US" sz="2800" dirty="0">
                <a:solidFill>
                  <a:schemeClr val="accent2"/>
                </a:solidFill>
                <a:latin typeface="Arial"/>
                <a:cs typeface="Arial"/>
              </a:rPr>
              <a:t>may</a:t>
            </a:r>
            <a:r>
              <a:rPr lang="en-US" sz="2800" spc="-10" dirty="0">
                <a:solidFill>
                  <a:schemeClr val="accent2"/>
                </a:solidFill>
                <a:latin typeface="Arial"/>
                <a:cs typeface="Arial"/>
              </a:rPr>
              <a:t> </a:t>
            </a:r>
            <a:r>
              <a:rPr lang="en-US" sz="2800" dirty="0">
                <a:solidFill>
                  <a:srgbClr val="FF0000"/>
                </a:solidFill>
                <a:latin typeface="Arial"/>
                <a:cs typeface="Arial"/>
              </a:rPr>
              <a:t>buy</a:t>
            </a:r>
            <a:r>
              <a:rPr lang="en-US" sz="2800" spc="-20" dirty="0">
                <a:solidFill>
                  <a:srgbClr val="FF0000"/>
                </a:solidFill>
                <a:latin typeface="Arial"/>
                <a:cs typeface="Arial"/>
              </a:rPr>
              <a:t> </a:t>
            </a:r>
            <a:r>
              <a:rPr lang="en-US" sz="2800" dirty="0">
                <a:solidFill>
                  <a:srgbClr val="FF0000"/>
                </a:solidFill>
                <a:latin typeface="Arial"/>
                <a:cs typeface="Arial"/>
              </a:rPr>
              <a:t>or</a:t>
            </a:r>
            <a:r>
              <a:rPr lang="en-US" sz="2800" spc="-20" dirty="0">
                <a:solidFill>
                  <a:srgbClr val="FF0000"/>
                </a:solidFill>
                <a:latin typeface="Arial"/>
                <a:cs typeface="Arial"/>
              </a:rPr>
              <a:t> </a:t>
            </a:r>
            <a:r>
              <a:rPr lang="en-US" sz="2800" dirty="0">
                <a:solidFill>
                  <a:srgbClr val="FF0000"/>
                </a:solidFill>
                <a:latin typeface="Arial"/>
                <a:cs typeface="Arial"/>
              </a:rPr>
              <a:t>sell</a:t>
            </a:r>
            <a:r>
              <a:rPr lang="en-US" sz="2800" spc="-25" dirty="0">
                <a:solidFill>
                  <a:srgbClr val="FF0000"/>
                </a:solidFill>
                <a:latin typeface="Arial"/>
                <a:cs typeface="Arial"/>
              </a:rPr>
              <a:t> </a:t>
            </a:r>
            <a:r>
              <a:rPr lang="en-US" sz="2800" dirty="0">
                <a:solidFill>
                  <a:srgbClr val="FF0000"/>
                </a:solidFill>
                <a:latin typeface="Arial"/>
                <a:cs typeface="Arial"/>
              </a:rPr>
              <a:t>securities</a:t>
            </a:r>
            <a:r>
              <a:rPr lang="en-US" sz="2800" spc="-20" dirty="0">
                <a:solidFill>
                  <a:srgbClr val="FF0000"/>
                </a:solidFill>
                <a:latin typeface="Arial"/>
                <a:cs typeface="Arial"/>
              </a:rPr>
              <a:t> </a:t>
            </a:r>
            <a:r>
              <a:rPr lang="en-US" sz="2800" dirty="0">
                <a:solidFill>
                  <a:srgbClr val="FF0000"/>
                </a:solidFill>
                <a:latin typeface="Arial"/>
                <a:cs typeface="Arial"/>
              </a:rPr>
              <a:t>of</a:t>
            </a:r>
            <a:r>
              <a:rPr lang="en-US" sz="2800" spc="-20" dirty="0">
                <a:solidFill>
                  <a:srgbClr val="FF0000"/>
                </a:solidFill>
                <a:latin typeface="Arial"/>
                <a:cs typeface="Arial"/>
              </a:rPr>
              <a:t> </a:t>
            </a:r>
            <a:r>
              <a:rPr lang="en-US" sz="2800" spc="-10" dirty="0">
                <a:solidFill>
                  <a:srgbClr val="FF0000"/>
                </a:solidFill>
                <a:latin typeface="Arial"/>
                <a:cs typeface="Arial"/>
              </a:rPr>
              <a:t>another</a:t>
            </a:r>
            <a:r>
              <a:rPr lang="en-US" sz="2800" spc="-10" dirty="0">
                <a:solidFill>
                  <a:schemeClr val="tx1">
                    <a:lumMod val="60000"/>
                    <a:lumOff val="40000"/>
                  </a:schemeClr>
                </a:solidFill>
                <a:latin typeface="Arial"/>
                <a:cs typeface="Arial"/>
              </a:rPr>
              <a:t> </a:t>
            </a:r>
            <a:r>
              <a:rPr lang="en-US" sz="2800" dirty="0">
                <a:solidFill>
                  <a:schemeClr val="accent2"/>
                </a:solidFill>
                <a:latin typeface="Arial"/>
                <a:cs typeface="Arial"/>
              </a:rPr>
              <a:t>company</a:t>
            </a:r>
            <a:r>
              <a:rPr lang="en-US" sz="2800" spc="-30" dirty="0">
                <a:solidFill>
                  <a:schemeClr val="accent2"/>
                </a:solidFill>
                <a:latin typeface="Arial"/>
                <a:cs typeface="Arial"/>
              </a:rPr>
              <a:t> </a:t>
            </a:r>
            <a:r>
              <a:rPr lang="en-US" sz="2800" dirty="0">
                <a:solidFill>
                  <a:schemeClr val="accent2"/>
                </a:solidFill>
                <a:latin typeface="Arial"/>
                <a:cs typeface="Arial"/>
              </a:rPr>
              <a:t>at</a:t>
            </a:r>
            <a:r>
              <a:rPr lang="en-US" sz="2800" spc="-25" dirty="0">
                <a:solidFill>
                  <a:schemeClr val="accent2"/>
                </a:solidFill>
                <a:latin typeface="Arial"/>
                <a:cs typeface="Arial"/>
              </a:rPr>
              <a:t> </a:t>
            </a:r>
            <a:r>
              <a:rPr lang="en-US" sz="2800" dirty="0">
                <a:solidFill>
                  <a:schemeClr val="accent2"/>
                </a:solidFill>
                <a:latin typeface="Arial"/>
                <a:cs typeface="Arial"/>
              </a:rPr>
              <a:t>any</a:t>
            </a:r>
            <a:r>
              <a:rPr lang="en-US" sz="2800" spc="-15" dirty="0">
                <a:solidFill>
                  <a:schemeClr val="accent2"/>
                </a:solidFill>
                <a:latin typeface="Arial"/>
                <a:cs typeface="Arial"/>
              </a:rPr>
              <a:t> </a:t>
            </a:r>
            <a:r>
              <a:rPr lang="en-US" sz="2800" dirty="0">
                <a:solidFill>
                  <a:schemeClr val="accent2"/>
                </a:solidFill>
                <a:latin typeface="Arial"/>
                <a:cs typeface="Arial"/>
              </a:rPr>
              <a:t>time</a:t>
            </a:r>
            <a:r>
              <a:rPr lang="en-US" sz="2800" spc="-25" dirty="0">
                <a:solidFill>
                  <a:schemeClr val="accent2"/>
                </a:solidFill>
                <a:latin typeface="Arial"/>
                <a:cs typeface="Arial"/>
              </a:rPr>
              <a:t> </a:t>
            </a:r>
            <a:r>
              <a:rPr lang="en-US" sz="2800" dirty="0">
                <a:solidFill>
                  <a:srgbClr val="FF0000"/>
                </a:solidFill>
                <a:latin typeface="Arial"/>
                <a:cs typeface="Arial"/>
              </a:rPr>
              <a:t>when</a:t>
            </a:r>
            <a:r>
              <a:rPr lang="en-US" sz="2800" spc="-15" dirty="0">
                <a:solidFill>
                  <a:srgbClr val="FF0000"/>
                </a:solidFill>
                <a:latin typeface="Arial"/>
                <a:cs typeface="Arial"/>
              </a:rPr>
              <a:t> </a:t>
            </a:r>
            <a:r>
              <a:rPr lang="en-US" sz="2800" dirty="0">
                <a:solidFill>
                  <a:srgbClr val="FF0000"/>
                </a:solidFill>
                <a:latin typeface="Arial"/>
                <a:cs typeface="Arial"/>
              </a:rPr>
              <a:t>they</a:t>
            </a:r>
            <a:r>
              <a:rPr lang="en-US" sz="2800" spc="-25" dirty="0">
                <a:solidFill>
                  <a:srgbClr val="FF0000"/>
                </a:solidFill>
                <a:latin typeface="Arial"/>
                <a:cs typeface="Arial"/>
              </a:rPr>
              <a:t> </a:t>
            </a:r>
            <a:r>
              <a:rPr lang="en-US" sz="2800" dirty="0">
                <a:solidFill>
                  <a:srgbClr val="FF0000"/>
                </a:solidFill>
                <a:latin typeface="Arial"/>
                <a:cs typeface="Arial"/>
              </a:rPr>
              <a:t>have</a:t>
            </a:r>
            <a:r>
              <a:rPr lang="en-US" sz="2800" spc="-20" dirty="0">
                <a:solidFill>
                  <a:srgbClr val="FF0000"/>
                </a:solidFill>
                <a:latin typeface="Arial"/>
                <a:cs typeface="Arial"/>
              </a:rPr>
              <a:t> MNPI </a:t>
            </a:r>
            <a:r>
              <a:rPr lang="en-US" sz="2800" dirty="0">
                <a:solidFill>
                  <a:srgbClr val="FF0000"/>
                </a:solidFill>
                <a:latin typeface="Arial"/>
                <a:cs typeface="Arial"/>
              </a:rPr>
              <a:t>about</a:t>
            </a:r>
            <a:r>
              <a:rPr lang="en-US" sz="2800" spc="-40" dirty="0">
                <a:solidFill>
                  <a:srgbClr val="FF0000"/>
                </a:solidFill>
                <a:latin typeface="Arial"/>
                <a:cs typeface="Arial"/>
              </a:rPr>
              <a:t> </a:t>
            </a:r>
            <a:r>
              <a:rPr lang="en-US" sz="2800" dirty="0">
                <a:solidFill>
                  <a:srgbClr val="FF0000"/>
                </a:solidFill>
                <a:latin typeface="Arial"/>
                <a:cs typeface="Arial"/>
              </a:rPr>
              <a:t>that</a:t>
            </a:r>
            <a:r>
              <a:rPr lang="en-US" sz="2800" spc="-40" dirty="0">
                <a:solidFill>
                  <a:srgbClr val="FF0000"/>
                </a:solidFill>
                <a:latin typeface="Arial"/>
                <a:cs typeface="Arial"/>
              </a:rPr>
              <a:t> </a:t>
            </a:r>
            <a:r>
              <a:rPr lang="en-US" sz="2800" spc="-10" dirty="0">
                <a:solidFill>
                  <a:srgbClr val="FF0000"/>
                </a:solidFill>
                <a:latin typeface="Arial"/>
                <a:cs typeface="Arial"/>
              </a:rPr>
              <a:t>company</a:t>
            </a:r>
            <a:r>
              <a:rPr lang="en-US" sz="2800" spc="-10" dirty="0">
                <a:solidFill>
                  <a:schemeClr val="accent2"/>
                </a:solidFill>
                <a:latin typeface="Arial"/>
                <a:cs typeface="Arial"/>
              </a:rPr>
              <a:t>,</a:t>
            </a:r>
            <a:r>
              <a:rPr lang="en-US" sz="2800" spc="-45" dirty="0">
                <a:solidFill>
                  <a:schemeClr val="accent2"/>
                </a:solidFill>
                <a:latin typeface="Arial"/>
                <a:cs typeface="Arial"/>
              </a:rPr>
              <a:t> </a:t>
            </a:r>
            <a:r>
              <a:rPr lang="en-US" sz="2800" dirty="0">
                <a:solidFill>
                  <a:schemeClr val="accent2"/>
                </a:solidFill>
                <a:latin typeface="Arial"/>
                <a:cs typeface="Arial"/>
              </a:rPr>
              <a:t>including,</a:t>
            </a:r>
            <a:r>
              <a:rPr lang="en-US" sz="2800" spc="-45" dirty="0">
                <a:solidFill>
                  <a:schemeClr val="accent2"/>
                </a:solidFill>
                <a:latin typeface="Arial"/>
                <a:cs typeface="Arial"/>
              </a:rPr>
              <a:t> </a:t>
            </a:r>
            <a:r>
              <a:rPr lang="en-US" sz="2800" dirty="0">
                <a:solidFill>
                  <a:schemeClr val="accent2"/>
                </a:solidFill>
                <a:latin typeface="Arial"/>
                <a:cs typeface="Arial"/>
              </a:rPr>
              <a:t>but</a:t>
            </a:r>
            <a:r>
              <a:rPr lang="en-US" sz="2800" spc="-40" dirty="0">
                <a:solidFill>
                  <a:schemeClr val="accent2"/>
                </a:solidFill>
                <a:latin typeface="Arial"/>
                <a:cs typeface="Arial"/>
              </a:rPr>
              <a:t> </a:t>
            </a:r>
            <a:r>
              <a:rPr lang="en-US" sz="2800" dirty="0">
                <a:solidFill>
                  <a:schemeClr val="accent2"/>
                </a:solidFill>
                <a:latin typeface="Arial"/>
                <a:cs typeface="Arial"/>
              </a:rPr>
              <a:t>not</a:t>
            </a:r>
            <a:r>
              <a:rPr lang="en-US" sz="2800" spc="-40" dirty="0">
                <a:solidFill>
                  <a:schemeClr val="accent2"/>
                </a:solidFill>
                <a:latin typeface="Arial"/>
                <a:cs typeface="Arial"/>
              </a:rPr>
              <a:t> </a:t>
            </a:r>
            <a:r>
              <a:rPr lang="en-US" sz="2800" dirty="0">
                <a:solidFill>
                  <a:schemeClr val="accent2"/>
                </a:solidFill>
                <a:latin typeface="Arial"/>
                <a:cs typeface="Arial"/>
              </a:rPr>
              <a:t>limited</a:t>
            </a:r>
            <a:r>
              <a:rPr lang="en-US" sz="2800" spc="-30" dirty="0">
                <a:solidFill>
                  <a:schemeClr val="accent2"/>
                </a:solidFill>
                <a:latin typeface="Arial"/>
                <a:cs typeface="Arial"/>
              </a:rPr>
              <a:t> </a:t>
            </a:r>
            <a:r>
              <a:rPr lang="en-US" sz="2800" spc="-25" dirty="0">
                <a:solidFill>
                  <a:schemeClr val="accent2"/>
                </a:solidFill>
                <a:latin typeface="Arial"/>
                <a:cs typeface="Arial"/>
              </a:rPr>
              <a:t>to, </a:t>
            </a:r>
            <a:r>
              <a:rPr lang="en-US" sz="2800" dirty="0">
                <a:solidFill>
                  <a:schemeClr val="accent2"/>
                </a:solidFill>
                <a:latin typeface="Arial"/>
                <a:cs typeface="Arial"/>
              </a:rPr>
              <a:t>any</a:t>
            </a:r>
            <a:r>
              <a:rPr lang="en-US" sz="2800" spc="-25" dirty="0">
                <a:solidFill>
                  <a:schemeClr val="accent2"/>
                </a:solidFill>
                <a:latin typeface="Arial"/>
                <a:cs typeface="Arial"/>
              </a:rPr>
              <a:t> </a:t>
            </a:r>
            <a:r>
              <a:rPr lang="en-US" sz="2800" dirty="0">
                <a:solidFill>
                  <a:schemeClr val="accent2"/>
                </a:solidFill>
                <a:latin typeface="Arial"/>
                <a:cs typeface="Arial"/>
              </a:rPr>
              <a:t>company</a:t>
            </a:r>
            <a:r>
              <a:rPr lang="en-US" sz="2800" spc="-15" dirty="0">
                <a:solidFill>
                  <a:schemeClr val="accent2"/>
                </a:solidFill>
                <a:latin typeface="Arial"/>
                <a:cs typeface="Arial"/>
              </a:rPr>
              <a:t> </a:t>
            </a:r>
            <a:r>
              <a:rPr lang="en-US" sz="2800" dirty="0">
                <a:solidFill>
                  <a:schemeClr val="accent2"/>
                </a:solidFill>
                <a:latin typeface="Arial"/>
                <a:cs typeface="Arial"/>
              </a:rPr>
              <a:t>that</a:t>
            </a:r>
            <a:r>
              <a:rPr lang="en-US" sz="2800" spc="-20" dirty="0">
                <a:solidFill>
                  <a:schemeClr val="accent2"/>
                </a:solidFill>
                <a:latin typeface="Arial"/>
                <a:cs typeface="Arial"/>
              </a:rPr>
              <a:t> </a:t>
            </a:r>
            <a:r>
              <a:rPr lang="en-US" sz="2800" dirty="0">
                <a:solidFill>
                  <a:schemeClr val="accent2"/>
                </a:solidFill>
                <a:latin typeface="Arial"/>
                <a:cs typeface="Arial"/>
              </a:rPr>
              <a:t>JO</a:t>
            </a:r>
            <a:r>
              <a:rPr lang="en-US" sz="2800" spc="-15" dirty="0">
                <a:solidFill>
                  <a:schemeClr val="accent2"/>
                </a:solidFill>
                <a:latin typeface="Arial"/>
                <a:cs typeface="Arial"/>
              </a:rPr>
              <a:t> </a:t>
            </a:r>
            <a:r>
              <a:rPr lang="en-US" sz="2800" dirty="0">
                <a:solidFill>
                  <a:schemeClr val="accent2"/>
                </a:solidFill>
                <a:latin typeface="Arial"/>
                <a:cs typeface="Arial"/>
              </a:rPr>
              <a:t>conducts</a:t>
            </a:r>
            <a:r>
              <a:rPr lang="en-US" sz="2800" spc="-15" dirty="0">
                <a:solidFill>
                  <a:schemeClr val="accent2"/>
                </a:solidFill>
                <a:latin typeface="Arial"/>
                <a:cs typeface="Arial"/>
              </a:rPr>
              <a:t> </a:t>
            </a:r>
            <a:r>
              <a:rPr lang="en-US" sz="2800" dirty="0">
                <a:solidFill>
                  <a:schemeClr val="accent2"/>
                </a:solidFill>
                <a:latin typeface="Arial"/>
                <a:cs typeface="Arial"/>
              </a:rPr>
              <a:t>business</a:t>
            </a:r>
            <a:r>
              <a:rPr lang="en-US" sz="2800" spc="-15" dirty="0">
                <a:solidFill>
                  <a:schemeClr val="accent2"/>
                </a:solidFill>
                <a:latin typeface="Arial"/>
                <a:cs typeface="Arial"/>
              </a:rPr>
              <a:t> </a:t>
            </a:r>
            <a:r>
              <a:rPr lang="en-US" sz="2800" dirty="0">
                <a:solidFill>
                  <a:schemeClr val="accent2"/>
                </a:solidFill>
                <a:latin typeface="Arial"/>
                <a:cs typeface="Arial"/>
              </a:rPr>
              <a:t>with</a:t>
            </a:r>
            <a:r>
              <a:rPr lang="en-US" sz="2800" spc="-15" dirty="0">
                <a:solidFill>
                  <a:schemeClr val="accent2"/>
                </a:solidFill>
                <a:latin typeface="Arial"/>
                <a:cs typeface="Arial"/>
              </a:rPr>
              <a:t> </a:t>
            </a:r>
            <a:r>
              <a:rPr lang="en-US" sz="2800" spc="-25" dirty="0">
                <a:solidFill>
                  <a:schemeClr val="accent2"/>
                </a:solidFill>
                <a:latin typeface="Arial"/>
                <a:cs typeface="Arial"/>
              </a:rPr>
              <a:t>or </a:t>
            </a:r>
            <a:r>
              <a:rPr lang="en-US" sz="2800" dirty="0">
                <a:solidFill>
                  <a:schemeClr val="accent2"/>
                </a:solidFill>
                <a:latin typeface="Arial"/>
                <a:cs typeface="Arial"/>
              </a:rPr>
              <a:t>evaluates,</a:t>
            </a:r>
            <a:r>
              <a:rPr lang="en-US" sz="2800" spc="-35" dirty="0">
                <a:solidFill>
                  <a:schemeClr val="accent2"/>
                </a:solidFill>
                <a:latin typeface="Arial"/>
                <a:cs typeface="Arial"/>
              </a:rPr>
              <a:t> </a:t>
            </a:r>
            <a:r>
              <a:rPr lang="en-US" sz="2800" dirty="0">
                <a:solidFill>
                  <a:schemeClr val="accent2"/>
                </a:solidFill>
                <a:latin typeface="Arial"/>
                <a:cs typeface="Arial"/>
              </a:rPr>
              <a:t>such</a:t>
            </a:r>
            <a:r>
              <a:rPr lang="en-US" sz="2800" spc="-15" dirty="0">
                <a:solidFill>
                  <a:schemeClr val="accent2"/>
                </a:solidFill>
                <a:latin typeface="Arial"/>
                <a:cs typeface="Arial"/>
              </a:rPr>
              <a:t> </a:t>
            </a:r>
            <a:r>
              <a:rPr lang="en-US" sz="2800" dirty="0">
                <a:solidFill>
                  <a:schemeClr val="accent2"/>
                </a:solidFill>
                <a:latin typeface="Arial"/>
                <a:cs typeface="Arial"/>
              </a:rPr>
              <a:t>as</a:t>
            </a:r>
            <a:r>
              <a:rPr lang="en-US" sz="2800" spc="-10" dirty="0">
                <a:solidFill>
                  <a:schemeClr val="accent2"/>
                </a:solidFill>
                <a:latin typeface="Arial"/>
                <a:cs typeface="Arial"/>
              </a:rPr>
              <a:t> companies for incentives, </a:t>
            </a:r>
            <a:r>
              <a:rPr lang="en-US" sz="2800" dirty="0">
                <a:solidFill>
                  <a:schemeClr val="accent2"/>
                </a:solidFill>
                <a:latin typeface="Arial"/>
                <a:cs typeface="Arial"/>
              </a:rPr>
              <a:t>customers,</a:t>
            </a:r>
            <a:r>
              <a:rPr lang="en-US" sz="2800" spc="-35" dirty="0">
                <a:solidFill>
                  <a:schemeClr val="accent2"/>
                </a:solidFill>
                <a:latin typeface="Arial"/>
                <a:cs typeface="Arial"/>
              </a:rPr>
              <a:t> </a:t>
            </a:r>
            <a:r>
              <a:rPr lang="en-US" sz="2800" dirty="0">
                <a:solidFill>
                  <a:schemeClr val="accent2"/>
                </a:solidFill>
                <a:latin typeface="Arial"/>
                <a:cs typeface="Arial"/>
              </a:rPr>
              <a:t>vendors,</a:t>
            </a:r>
            <a:r>
              <a:rPr lang="en-US" sz="2800" spc="-20" dirty="0">
                <a:solidFill>
                  <a:schemeClr val="accent2"/>
                </a:solidFill>
                <a:latin typeface="Arial"/>
                <a:cs typeface="Arial"/>
              </a:rPr>
              <a:t> </a:t>
            </a:r>
            <a:r>
              <a:rPr lang="en-US" sz="2800" dirty="0">
                <a:solidFill>
                  <a:schemeClr val="accent2"/>
                </a:solidFill>
                <a:latin typeface="Arial"/>
                <a:cs typeface="Arial"/>
              </a:rPr>
              <a:t>or</a:t>
            </a:r>
            <a:r>
              <a:rPr lang="en-US" sz="2800" spc="-15" dirty="0">
                <a:solidFill>
                  <a:schemeClr val="accent2"/>
                </a:solidFill>
                <a:latin typeface="Arial"/>
                <a:cs typeface="Arial"/>
              </a:rPr>
              <a:t> </a:t>
            </a:r>
            <a:r>
              <a:rPr lang="en-US" sz="2800" spc="-10" dirty="0">
                <a:solidFill>
                  <a:schemeClr val="accent2"/>
                </a:solidFill>
                <a:latin typeface="Arial"/>
                <a:cs typeface="Arial"/>
              </a:rPr>
              <a:t>suppliers.</a:t>
            </a:r>
            <a:endParaRPr lang="en-US" sz="2800" dirty="0">
              <a:solidFill>
                <a:schemeClr val="accent2"/>
              </a:solidFill>
              <a:latin typeface="Arial"/>
              <a:cs typeface="Arial"/>
            </a:endParaRPr>
          </a:p>
          <a:p>
            <a:pPr marL="355600" marR="114935" indent="-342900">
              <a:lnSpc>
                <a:spcPct val="120500"/>
              </a:lnSpc>
              <a:spcBef>
                <a:spcPts val="925"/>
              </a:spcBef>
              <a:buClr>
                <a:srgbClr val="00A3DF"/>
              </a:buClr>
              <a:buFont typeface="Arial"/>
              <a:buChar char="•"/>
              <a:tabLst>
                <a:tab pos="355600" algn="l"/>
              </a:tabLst>
            </a:pPr>
            <a:r>
              <a:rPr lang="en-US" sz="2800" dirty="0">
                <a:solidFill>
                  <a:schemeClr val="accent2"/>
                </a:solidFill>
                <a:latin typeface="Arial"/>
                <a:cs typeface="Arial"/>
              </a:rPr>
              <a:t>Even</a:t>
            </a:r>
            <a:r>
              <a:rPr lang="en-US" sz="2800" spc="-25" dirty="0">
                <a:solidFill>
                  <a:schemeClr val="accent2"/>
                </a:solidFill>
                <a:latin typeface="Arial"/>
                <a:cs typeface="Arial"/>
              </a:rPr>
              <a:t> </a:t>
            </a:r>
            <a:r>
              <a:rPr lang="en-US" sz="2800" dirty="0">
                <a:solidFill>
                  <a:schemeClr val="accent2"/>
                </a:solidFill>
                <a:latin typeface="Arial"/>
                <a:cs typeface="Arial"/>
              </a:rPr>
              <a:t>the</a:t>
            </a:r>
            <a:r>
              <a:rPr lang="en-US" sz="2800" spc="-15" dirty="0">
                <a:solidFill>
                  <a:schemeClr val="accent2"/>
                </a:solidFill>
                <a:latin typeface="Arial"/>
                <a:cs typeface="Arial"/>
              </a:rPr>
              <a:t> </a:t>
            </a:r>
            <a:r>
              <a:rPr lang="en-US" sz="2800" dirty="0">
                <a:solidFill>
                  <a:srgbClr val="FF0000"/>
                </a:solidFill>
                <a:latin typeface="Arial"/>
                <a:cs typeface="Arial"/>
              </a:rPr>
              <a:t>appearance</a:t>
            </a:r>
            <a:r>
              <a:rPr lang="en-US" sz="2800" spc="-20" dirty="0">
                <a:solidFill>
                  <a:schemeClr val="tx1">
                    <a:lumMod val="60000"/>
                    <a:lumOff val="40000"/>
                  </a:schemeClr>
                </a:solidFill>
                <a:latin typeface="Arial"/>
                <a:cs typeface="Arial"/>
              </a:rPr>
              <a:t> </a:t>
            </a:r>
            <a:r>
              <a:rPr lang="en-US" sz="2800" dirty="0">
                <a:solidFill>
                  <a:schemeClr val="accent2"/>
                </a:solidFill>
                <a:latin typeface="Arial"/>
                <a:cs typeface="Arial"/>
              </a:rPr>
              <a:t>of</a:t>
            </a:r>
            <a:r>
              <a:rPr lang="en-US" sz="2800" spc="-15" dirty="0">
                <a:solidFill>
                  <a:schemeClr val="accent2"/>
                </a:solidFill>
                <a:latin typeface="Arial"/>
                <a:cs typeface="Arial"/>
              </a:rPr>
              <a:t> </a:t>
            </a:r>
            <a:r>
              <a:rPr lang="en-US" sz="2800" dirty="0">
                <a:solidFill>
                  <a:schemeClr val="accent2"/>
                </a:solidFill>
                <a:latin typeface="Arial"/>
                <a:cs typeface="Arial"/>
              </a:rPr>
              <a:t>an</a:t>
            </a:r>
            <a:r>
              <a:rPr lang="en-US" sz="2800" spc="-15" dirty="0">
                <a:solidFill>
                  <a:schemeClr val="accent2"/>
                </a:solidFill>
                <a:latin typeface="Arial"/>
                <a:cs typeface="Arial"/>
              </a:rPr>
              <a:t> </a:t>
            </a:r>
            <a:r>
              <a:rPr lang="en-US" sz="2800" dirty="0">
                <a:solidFill>
                  <a:schemeClr val="accent2"/>
                </a:solidFill>
                <a:latin typeface="Arial"/>
                <a:cs typeface="Arial"/>
              </a:rPr>
              <a:t>improper</a:t>
            </a:r>
            <a:r>
              <a:rPr lang="en-US" sz="2800" spc="-20" dirty="0">
                <a:solidFill>
                  <a:schemeClr val="accent2"/>
                </a:solidFill>
                <a:latin typeface="Arial"/>
                <a:cs typeface="Arial"/>
              </a:rPr>
              <a:t> </a:t>
            </a:r>
            <a:r>
              <a:rPr lang="en-US" sz="2800" dirty="0">
                <a:solidFill>
                  <a:schemeClr val="accent2"/>
                </a:solidFill>
                <a:latin typeface="Arial"/>
                <a:cs typeface="Arial"/>
              </a:rPr>
              <a:t>transaction</a:t>
            </a:r>
            <a:r>
              <a:rPr lang="en-US" sz="2800" spc="-10" dirty="0">
                <a:solidFill>
                  <a:schemeClr val="accent2"/>
                </a:solidFill>
                <a:latin typeface="Arial"/>
                <a:cs typeface="Arial"/>
              </a:rPr>
              <a:t> </a:t>
            </a:r>
            <a:r>
              <a:rPr lang="en-US" sz="2800" dirty="0">
                <a:solidFill>
                  <a:srgbClr val="FF0000"/>
                </a:solidFill>
                <a:latin typeface="Arial"/>
                <a:cs typeface="Arial"/>
              </a:rPr>
              <a:t>must</a:t>
            </a:r>
            <a:r>
              <a:rPr lang="en-US" sz="2800" spc="-15" dirty="0">
                <a:solidFill>
                  <a:srgbClr val="FF0000"/>
                </a:solidFill>
                <a:latin typeface="Arial"/>
                <a:cs typeface="Arial"/>
              </a:rPr>
              <a:t> </a:t>
            </a:r>
            <a:r>
              <a:rPr lang="en-US" sz="2800" spc="-25" dirty="0">
                <a:solidFill>
                  <a:srgbClr val="FF0000"/>
                </a:solidFill>
                <a:latin typeface="Arial"/>
                <a:cs typeface="Arial"/>
              </a:rPr>
              <a:t>be </a:t>
            </a:r>
            <a:r>
              <a:rPr lang="en-US" sz="2800" dirty="0">
                <a:solidFill>
                  <a:srgbClr val="FF0000"/>
                </a:solidFill>
                <a:latin typeface="Arial"/>
                <a:cs typeface="Arial"/>
              </a:rPr>
              <a:t>avoided</a:t>
            </a:r>
            <a:r>
              <a:rPr lang="en-US" sz="2800" spc="-30" dirty="0">
                <a:solidFill>
                  <a:schemeClr val="tx1">
                    <a:lumMod val="60000"/>
                    <a:lumOff val="40000"/>
                  </a:schemeClr>
                </a:solidFill>
                <a:latin typeface="Arial"/>
                <a:cs typeface="Arial"/>
              </a:rPr>
              <a:t> </a:t>
            </a:r>
            <a:r>
              <a:rPr lang="en-US" sz="2800" dirty="0">
                <a:solidFill>
                  <a:schemeClr val="accent2"/>
                </a:solidFill>
                <a:latin typeface="Arial"/>
                <a:cs typeface="Arial"/>
              </a:rPr>
              <a:t>to</a:t>
            </a:r>
            <a:r>
              <a:rPr lang="en-US" sz="2800" spc="-25" dirty="0">
                <a:solidFill>
                  <a:schemeClr val="accent2"/>
                </a:solidFill>
                <a:latin typeface="Arial"/>
                <a:cs typeface="Arial"/>
              </a:rPr>
              <a:t> </a:t>
            </a:r>
            <a:r>
              <a:rPr lang="en-US" sz="2800" dirty="0">
                <a:solidFill>
                  <a:schemeClr val="accent2"/>
                </a:solidFill>
                <a:latin typeface="Arial"/>
                <a:cs typeface="Arial"/>
              </a:rPr>
              <a:t>preserve</a:t>
            </a:r>
            <a:r>
              <a:rPr lang="en-US" sz="2800" spc="-30" dirty="0">
                <a:solidFill>
                  <a:schemeClr val="accent2"/>
                </a:solidFill>
                <a:latin typeface="Arial"/>
                <a:cs typeface="Arial"/>
              </a:rPr>
              <a:t> </a:t>
            </a:r>
            <a:r>
              <a:rPr lang="en-US" sz="2800" dirty="0">
                <a:solidFill>
                  <a:schemeClr val="accent2"/>
                </a:solidFill>
                <a:latin typeface="Arial"/>
                <a:cs typeface="Arial"/>
              </a:rPr>
              <a:t>JO’s</a:t>
            </a:r>
            <a:r>
              <a:rPr lang="en-US" sz="2800" spc="-25" dirty="0">
                <a:solidFill>
                  <a:schemeClr val="accent2"/>
                </a:solidFill>
                <a:latin typeface="Arial"/>
                <a:cs typeface="Arial"/>
              </a:rPr>
              <a:t> </a:t>
            </a:r>
            <a:r>
              <a:rPr lang="en-US" sz="2800" dirty="0">
                <a:solidFill>
                  <a:schemeClr val="accent2"/>
                </a:solidFill>
                <a:latin typeface="Arial"/>
                <a:cs typeface="Arial"/>
              </a:rPr>
              <a:t>reputation</a:t>
            </a:r>
            <a:r>
              <a:rPr lang="en-US" sz="2800" spc="-25" dirty="0">
                <a:solidFill>
                  <a:schemeClr val="accent2"/>
                </a:solidFill>
                <a:latin typeface="Arial"/>
                <a:cs typeface="Arial"/>
              </a:rPr>
              <a:t> </a:t>
            </a:r>
            <a:r>
              <a:rPr lang="en-US" sz="2800" dirty="0">
                <a:solidFill>
                  <a:schemeClr val="accent2"/>
                </a:solidFill>
                <a:latin typeface="Arial"/>
                <a:cs typeface="Arial"/>
              </a:rPr>
              <a:t>for</a:t>
            </a:r>
            <a:r>
              <a:rPr lang="en-US" sz="2800" spc="-35" dirty="0">
                <a:solidFill>
                  <a:schemeClr val="accent2"/>
                </a:solidFill>
                <a:latin typeface="Arial"/>
                <a:cs typeface="Arial"/>
              </a:rPr>
              <a:t> </a:t>
            </a:r>
            <a:r>
              <a:rPr lang="en-US" sz="2800" spc="-25" dirty="0">
                <a:solidFill>
                  <a:schemeClr val="accent2"/>
                </a:solidFill>
                <a:latin typeface="Arial"/>
                <a:cs typeface="Arial"/>
              </a:rPr>
              <a:t>the </a:t>
            </a:r>
            <a:r>
              <a:rPr lang="en-US" sz="2800" dirty="0">
                <a:solidFill>
                  <a:schemeClr val="accent2"/>
                </a:solidFill>
                <a:latin typeface="Arial"/>
                <a:cs typeface="Arial"/>
              </a:rPr>
              <a:t>highest</a:t>
            </a:r>
            <a:r>
              <a:rPr lang="en-US" sz="2800" spc="-30" dirty="0">
                <a:solidFill>
                  <a:schemeClr val="accent2"/>
                </a:solidFill>
                <a:latin typeface="Arial"/>
                <a:cs typeface="Arial"/>
              </a:rPr>
              <a:t> </a:t>
            </a:r>
            <a:r>
              <a:rPr lang="en-US" sz="2800" dirty="0">
                <a:solidFill>
                  <a:schemeClr val="accent2"/>
                </a:solidFill>
                <a:latin typeface="Arial"/>
                <a:cs typeface="Arial"/>
              </a:rPr>
              <a:t>standards</a:t>
            </a:r>
            <a:r>
              <a:rPr lang="en-US" sz="2800" spc="-15" dirty="0">
                <a:solidFill>
                  <a:schemeClr val="accent2"/>
                </a:solidFill>
                <a:latin typeface="Arial"/>
                <a:cs typeface="Arial"/>
              </a:rPr>
              <a:t> </a:t>
            </a:r>
            <a:r>
              <a:rPr lang="en-US" sz="2800" dirty="0">
                <a:solidFill>
                  <a:schemeClr val="accent2"/>
                </a:solidFill>
                <a:latin typeface="Arial"/>
                <a:cs typeface="Arial"/>
              </a:rPr>
              <a:t>of</a:t>
            </a:r>
            <a:r>
              <a:rPr lang="en-US" sz="2800" spc="-15" dirty="0">
                <a:solidFill>
                  <a:schemeClr val="accent2"/>
                </a:solidFill>
                <a:latin typeface="Arial"/>
                <a:cs typeface="Arial"/>
              </a:rPr>
              <a:t> </a:t>
            </a:r>
            <a:r>
              <a:rPr lang="en-US" sz="2800" spc="-10" dirty="0">
                <a:solidFill>
                  <a:schemeClr val="accent2"/>
                </a:solidFill>
                <a:latin typeface="Arial"/>
                <a:cs typeface="Arial"/>
              </a:rPr>
              <a:t>conduct.</a:t>
            </a:r>
            <a:endParaRPr lang="en-US" sz="2800" dirty="0">
              <a:solidFill>
                <a:schemeClr val="accent2"/>
              </a:solidFill>
              <a:latin typeface="Arial"/>
              <a:cs typeface="Arial"/>
            </a:endParaRPr>
          </a:p>
          <a:p>
            <a:pPr marL="355600" marR="5080" indent="-342900">
              <a:lnSpc>
                <a:spcPct val="118500"/>
              </a:lnSpc>
              <a:spcBef>
                <a:spcPts val="1070"/>
              </a:spcBef>
              <a:buClr>
                <a:srgbClr val="00A3DF"/>
              </a:buClr>
              <a:buFont typeface="Arial"/>
              <a:buChar char="•"/>
              <a:tabLst>
                <a:tab pos="355600" algn="l"/>
              </a:tabLst>
            </a:pPr>
            <a:r>
              <a:rPr lang="en-US" sz="2800" dirty="0">
                <a:solidFill>
                  <a:schemeClr val="accent2"/>
                </a:solidFill>
                <a:latin typeface="Arial"/>
                <a:cs typeface="Arial"/>
              </a:rPr>
              <a:t>Be</a:t>
            </a:r>
            <a:r>
              <a:rPr lang="en-US" sz="2800" spc="-40" dirty="0">
                <a:solidFill>
                  <a:schemeClr val="accent2"/>
                </a:solidFill>
                <a:latin typeface="Arial"/>
                <a:cs typeface="Arial"/>
              </a:rPr>
              <a:t> </a:t>
            </a:r>
            <a:r>
              <a:rPr lang="en-US" sz="2800" dirty="0">
                <a:solidFill>
                  <a:schemeClr val="accent2"/>
                </a:solidFill>
                <a:latin typeface="Arial"/>
                <a:cs typeface="Arial"/>
              </a:rPr>
              <a:t>aware</a:t>
            </a:r>
            <a:r>
              <a:rPr lang="en-US" sz="2800" spc="-30" dirty="0">
                <a:solidFill>
                  <a:schemeClr val="accent2"/>
                </a:solidFill>
                <a:latin typeface="Arial"/>
                <a:cs typeface="Arial"/>
              </a:rPr>
              <a:t> </a:t>
            </a:r>
            <a:r>
              <a:rPr lang="en-US" sz="2800" dirty="0">
                <a:solidFill>
                  <a:schemeClr val="accent2"/>
                </a:solidFill>
                <a:latin typeface="Arial"/>
                <a:cs typeface="Arial"/>
              </a:rPr>
              <a:t>that</a:t>
            </a:r>
            <a:r>
              <a:rPr lang="en-US" sz="2800" spc="-25" dirty="0">
                <a:solidFill>
                  <a:schemeClr val="accent2"/>
                </a:solidFill>
                <a:latin typeface="Arial"/>
                <a:cs typeface="Arial"/>
              </a:rPr>
              <a:t> </a:t>
            </a:r>
            <a:r>
              <a:rPr lang="en-US" sz="2800" dirty="0">
                <a:solidFill>
                  <a:schemeClr val="accent2"/>
                </a:solidFill>
                <a:latin typeface="Arial"/>
                <a:cs typeface="Arial"/>
              </a:rPr>
              <a:t>any</a:t>
            </a:r>
            <a:r>
              <a:rPr lang="en-US" sz="2800" spc="-30" dirty="0">
                <a:solidFill>
                  <a:schemeClr val="accent2"/>
                </a:solidFill>
                <a:latin typeface="Arial"/>
                <a:cs typeface="Arial"/>
              </a:rPr>
              <a:t> </a:t>
            </a:r>
            <a:r>
              <a:rPr lang="en-US" sz="2800" dirty="0">
                <a:solidFill>
                  <a:schemeClr val="accent2"/>
                </a:solidFill>
                <a:latin typeface="Arial"/>
                <a:cs typeface="Arial"/>
              </a:rPr>
              <a:t>review</a:t>
            </a:r>
            <a:r>
              <a:rPr lang="en-US" sz="2800" spc="-30" dirty="0">
                <a:solidFill>
                  <a:schemeClr val="accent2"/>
                </a:solidFill>
                <a:latin typeface="Arial"/>
                <a:cs typeface="Arial"/>
              </a:rPr>
              <a:t> </a:t>
            </a:r>
            <a:r>
              <a:rPr lang="en-US" sz="2800" dirty="0">
                <a:solidFill>
                  <a:schemeClr val="accent2"/>
                </a:solidFill>
                <a:latin typeface="Arial"/>
                <a:cs typeface="Arial"/>
              </a:rPr>
              <a:t>of</a:t>
            </a:r>
            <a:r>
              <a:rPr lang="en-US" sz="2800" spc="-30" dirty="0">
                <a:solidFill>
                  <a:schemeClr val="accent2"/>
                </a:solidFill>
                <a:latin typeface="Arial"/>
                <a:cs typeface="Arial"/>
              </a:rPr>
              <a:t> </a:t>
            </a:r>
            <a:r>
              <a:rPr lang="en-US" sz="2800" dirty="0">
                <a:solidFill>
                  <a:schemeClr val="accent2"/>
                </a:solidFill>
                <a:latin typeface="Arial"/>
                <a:cs typeface="Arial"/>
              </a:rPr>
              <a:t>trading</a:t>
            </a:r>
            <a:r>
              <a:rPr lang="en-US" sz="2800" spc="-25" dirty="0">
                <a:solidFill>
                  <a:schemeClr val="accent2"/>
                </a:solidFill>
                <a:latin typeface="Arial"/>
                <a:cs typeface="Arial"/>
              </a:rPr>
              <a:t> </a:t>
            </a:r>
            <a:r>
              <a:rPr lang="en-US" sz="2800" dirty="0">
                <a:solidFill>
                  <a:schemeClr val="accent2"/>
                </a:solidFill>
                <a:latin typeface="Arial"/>
                <a:cs typeface="Arial"/>
              </a:rPr>
              <a:t>activities</a:t>
            </a:r>
            <a:r>
              <a:rPr lang="en-US" sz="2800" spc="-25" dirty="0">
                <a:solidFill>
                  <a:schemeClr val="accent2"/>
                </a:solidFill>
                <a:latin typeface="Arial"/>
                <a:cs typeface="Arial"/>
              </a:rPr>
              <a:t> </a:t>
            </a:r>
            <a:r>
              <a:rPr lang="en-US" sz="2800" dirty="0">
                <a:solidFill>
                  <a:schemeClr val="accent2"/>
                </a:solidFill>
                <a:latin typeface="Arial"/>
                <a:cs typeface="Arial"/>
              </a:rPr>
              <a:t>will</a:t>
            </a:r>
            <a:r>
              <a:rPr lang="en-US" sz="2800" spc="-35" dirty="0">
                <a:solidFill>
                  <a:schemeClr val="accent2"/>
                </a:solidFill>
                <a:latin typeface="Arial"/>
                <a:cs typeface="Arial"/>
              </a:rPr>
              <a:t> </a:t>
            </a:r>
            <a:r>
              <a:rPr lang="en-US" sz="2800" dirty="0">
                <a:solidFill>
                  <a:schemeClr val="accent2"/>
                </a:solidFill>
                <a:latin typeface="Arial"/>
                <a:cs typeface="Arial"/>
              </a:rPr>
              <a:t>be</a:t>
            </a:r>
            <a:r>
              <a:rPr lang="en-US" sz="2800" spc="-25" dirty="0">
                <a:solidFill>
                  <a:schemeClr val="accent2"/>
                </a:solidFill>
                <a:latin typeface="Arial"/>
                <a:cs typeface="Arial"/>
              </a:rPr>
              <a:t> </a:t>
            </a:r>
            <a:r>
              <a:rPr lang="en-US" sz="2800" spc="-10" dirty="0">
                <a:solidFill>
                  <a:schemeClr val="accent2"/>
                </a:solidFill>
                <a:latin typeface="Arial"/>
                <a:cs typeface="Arial"/>
              </a:rPr>
              <a:t>performed      </a:t>
            </a:r>
            <a:r>
              <a:rPr lang="en-US" sz="2800" dirty="0">
                <a:solidFill>
                  <a:schemeClr val="accent2"/>
                </a:solidFill>
                <a:latin typeface="Arial"/>
                <a:cs typeface="Arial"/>
              </a:rPr>
              <a:t>with</a:t>
            </a:r>
            <a:r>
              <a:rPr lang="en-US" sz="2800" spc="-35" dirty="0">
                <a:solidFill>
                  <a:schemeClr val="accent2"/>
                </a:solidFill>
                <a:latin typeface="Arial"/>
                <a:cs typeface="Arial"/>
              </a:rPr>
              <a:t> </a:t>
            </a:r>
            <a:r>
              <a:rPr lang="en-US" sz="2800" dirty="0">
                <a:solidFill>
                  <a:schemeClr val="accent2"/>
                </a:solidFill>
                <a:latin typeface="Arial"/>
                <a:cs typeface="Arial"/>
              </a:rPr>
              <a:t>the</a:t>
            </a:r>
            <a:r>
              <a:rPr lang="en-US" sz="2800" spc="-25" dirty="0">
                <a:solidFill>
                  <a:schemeClr val="accent2"/>
                </a:solidFill>
                <a:latin typeface="Arial"/>
                <a:cs typeface="Arial"/>
              </a:rPr>
              <a:t> </a:t>
            </a:r>
            <a:r>
              <a:rPr lang="en-US" sz="2800" dirty="0">
                <a:solidFill>
                  <a:schemeClr val="accent2"/>
                </a:solidFill>
                <a:latin typeface="Arial"/>
                <a:cs typeface="Arial"/>
              </a:rPr>
              <a:t>benefit</a:t>
            </a:r>
            <a:r>
              <a:rPr lang="en-US" sz="2800" spc="-25" dirty="0">
                <a:solidFill>
                  <a:schemeClr val="accent2"/>
                </a:solidFill>
                <a:latin typeface="Arial"/>
                <a:cs typeface="Arial"/>
              </a:rPr>
              <a:t> </a:t>
            </a:r>
            <a:r>
              <a:rPr lang="en-US" sz="2800" dirty="0">
                <a:solidFill>
                  <a:schemeClr val="accent2"/>
                </a:solidFill>
                <a:latin typeface="Arial"/>
                <a:cs typeface="Arial"/>
              </a:rPr>
              <a:t>of</a:t>
            </a:r>
            <a:r>
              <a:rPr lang="en-US" sz="2800" spc="-25" dirty="0">
                <a:solidFill>
                  <a:schemeClr val="accent2"/>
                </a:solidFill>
                <a:latin typeface="Arial"/>
                <a:cs typeface="Arial"/>
              </a:rPr>
              <a:t> </a:t>
            </a:r>
            <a:r>
              <a:rPr lang="en-US" sz="2800" dirty="0">
                <a:solidFill>
                  <a:schemeClr val="accent2"/>
                </a:solidFill>
                <a:latin typeface="Arial"/>
                <a:cs typeface="Arial"/>
              </a:rPr>
              <a:t>hindsight,</a:t>
            </a:r>
            <a:r>
              <a:rPr lang="en-US" sz="2800" spc="-25" dirty="0">
                <a:solidFill>
                  <a:schemeClr val="accent2"/>
                </a:solidFill>
                <a:latin typeface="Arial"/>
                <a:cs typeface="Arial"/>
              </a:rPr>
              <a:t> </a:t>
            </a:r>
            <a:r>
              <a:rPr lang="en-US" sz="2800" dirty="0">
                <a:solidFill>
                  <a:schemeClr val="accent2"/>
                </a:solidFill>
                <a:latin typeface="Arial"/>
                <a:cs typeface="Arial"/>
              </a:rPr>
              <a:t>so</a:t>
            </a:r>
            <a:r>
              <a:rPr lang="en-US" sz="2800" spc="-20" dirty="0">
                <a:solidFill>
                  <a:schemeClr val="accent2"/>
                </a:solidFill>
                <a:latin typeface="Arial"/>
                <a:cs typeface="Arial"/>
              </a:rPr>
              <a:t> </a:t>
            </a:r>
            <a:r>
              <a:rPr lang="en-US" sz="2800" dirty="0">
                <a:solidFill>
                  <a:schemeClr val="accent2"/>
                </a:solidFill>
                <a:latin typeface="Arial"/>
                <a:cs typeface="Arial"/>
              </a:rPr>
              <a:t>please </a:t>
            </a:r>
            <a:r>
              <a:rPr lang="en-US" sz="2800" dirty="0">
                <a:solidFill>
                  <a:srgbClr val="FF0000"/>
                </a:solidFill>
                <a:latin typeface="Arial"/>
                <a:cs typeface="Arial"/>
              </a:rPr>
              <a:t>carefully</a:t>
            </a:r>
            <a:r>
              <a:rPr lang="en-US" sz="2800" spc="-20" dirty="0">
                <a:solidFill>
                  <a:srgbClr val="FF0000"/>
                </a:solidFill>
                <a:latin typeface="Arial"/>
                <a:cs typeface="Arial"/>
              </a:rPr>
              <a:t> </a:t>
            </a:r>
            <a:r>
              <a:rPr lang="en-US" sz="2800" spc="-10" dirty="0">
                <a:solidFill>
                  <a:srgbClr val="FF0000"/>
                </a:solidFill>
                <a:latin typeface="Arial"/>
                <a:cs typeface="Arial"/>
              </a:rPr>
              <a:t>evaluate </a:t>
            </a:r>
            <a:r>
              <a:rPr lang="en-US" sz="2800" dirty="0">
                <a:solidFill>
                  <a:srgbClr val="FF0000"/>
                </a:solidFill>
                <a:latin typeface="Arial"/>
                <a:cs typeface="Arial"/>
              </a:rPr>
              <a:t>how</a:t>
            </a:r>
            <a:r>
              <a:rPr lang="en-US" sz="2800" spc="-35" dirty="0">
                <a:solidFill>
                  <a:srgbClr val="FF0000"/>
                </a:solidFill>
                <a:latin typeface="Arial"/>
                <a:cs typeface="Arial"/>
              </a:rPr>
              <a:t> </a:t>
            </a:r>
            <a:r>
              <a:rPr lang="en-US" sz="2800" dirty="0">
                <a:solidFill>
                  <a:srgbClr val="FF0000"/>
                </a:solidFill>
                <a:latin typeface="Arial"/>
                <a:cs typeface="Arial"/>
              </a:rPr>
              <a:t>others</a:t>
            </a:r>
            <a:r>
              <a:rPr lang="en-US" sz="2800" spc="-15" dirty="0">
                <a:solidFill>
                  <a:srgbClr val="FF0000"/>
                </a:solidFill>
                <a:latin typeface="Arial"/>
                <a:cs typeface="Arial"/>
              </a:rPr>
              <a:t> </a:t>
            </a:r>
            <a:r>
              <a:rPr lang="en-US" sz="2800" dirty="0">
                <a:solidFill>
                  <a:srgbClr val="FF0000"/>
                </a:solidFill>
                <a:latin typeface="Arial"/>
                <a:cs typeface="Arial"/>
              </a:rPr>
              <a:t>may</a:t>
            </a:r>
            <a:r>
              <a:rPr lang="en-US" sz="2800" spc="-20" dirty="0">
                <a:solidFill>
                  <a:srgbClr val="FF0000"/>
                </a:solidFill>
                <a:latin typeface="Arial"/>
                <a:cs typeface="Arial"/>
              </a:rPr>
              <a:t> </a:t>
            </a:r>
            <a:r>
              <a:rPr lang="en-US" sz="2800" dirty="0">
                <a:solidFill>
                  <a:srgbClr val="FF0000"/>
                </a:solidFill>
                <a:latin typeface="Arial"/>
                <a:cs typeface="Arial"/>
              </a:rPr>
              <a:t>view</a:t>
            </a:r>
            <a:r>
              <a:rPr lang="en-US" sz="2800" spc="-20" dirty="0">
                <a:solidFill>
                  <a:srgbClr val="FF0000"/>
                </a:solidFill>
                <a:latin typeface="Arial"/>
                <a:cs typeface="Arial"/>
              </a:rPr>
              <a:t> </a:t>
            </a:r>
            <a:r>
              <a:rPr lang="en-US" sz="2800" dirty="0">
                <a:solidFill>
                  <a:srgbClr val="FF0000"/>
                </a:solidFill>
                <a:latin typeface="Arial"/>
                <a:cs typeface="Arial"/>
              </a:rPr>
              <a:t>such</a:t>
            </a:r>
            <a:r>
              <a:rPr lang="en-US" sz="2800" spc="-15" dirty="0">
                <a:solidFill>
                  <a:srgbClr val="FF0000"/>
                </a:solidFill>
                <a:latin typeface="Arial"/>
                <a:cs typeface="Arial"/>
              </a:rPr>
              <a:t> </a:t>
            </a:r>
            <a:r>
              <a:rPr lang="en-US" sz="2800" dirty="0">
                <a:solidFill>
                  <a:srgbClr val="FF0000"/>
                </a:solidFill>
                <a:latin typeface="Arial"/>
                <a:cs typeface="Arial"/>
              </a:rPr>
              <a:t>trading</a:t>
            </a:r>
            <a:r>
              <a:rPr lang="en-US" sz="2800" spc="-5" dirty="0">
                <a:solidFill>
                  <a:schemeClr val="tx1">
                    <a:lumMod val="60000"/>
                    <a:lumOff val="40000"/>
                  </a:schemeClr>
                </a:solidFill>
                <a:latin typeface="Arial"/>
                <a:cs typeface="Arial"/>
              </a:rPr>
              <a:t> </a:t>
            </a:r>
            <a:r>
              <a:rPr lang="en-US" sz="2800" spc="-10" dirty="0">
                <a:solidFill>
                  <a:schemeClr val="accent2"/>
                </a:solidFill>
                <a:latin typeface="Arial"/>
                <a:cs typeface="Arial"/>
              </a:rPr>
              <a:t>activities.</a:t>
            </a:r>
            <a:endParaRPr lang="en-US" sz="2800" dirty="0">
              <a:solidFill>
                <a:schemeClr val="accent2"/>
              </a:solidFill>
              <a:latin typeface="Arial"/>
              <a:cs typeface="Arial"/>
            </a:endParaRPr>
          </a:p>
          <a:p>
            <a:pPr marL="295275" indent="-295275">
              <a:buClr>
                <a:schemeClr val="accent1"/>
              </a:buClr>
              <a:buFont typeface="Arial" panose="020B0604020202020204" pitchFamily="34" charset="0"/>
              <a:buChar char="•"/>
            </a:pPr>
            <a:endParaRPr lang="en-US" sz="2800" dirty="0">
              <a:solidFill>
                <a:schemeClr val="bg2"/>
              </a:solidFill>
              <a:latin typeface="Aria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44</a:t>
            </a:fld>
            <a:endParaRPr lang="en-US" b="1" dirty="0">
              <a:solidFill>
                <a:schemeClr val="tx2"/>
              </a:solidFill>
            </a:endParaRPr>
          </a:p>
        </p:txBody>
      </p:sp>
    </p:spTree>
    <p:extLst>
      <p:ext uri="{BB962C8B-B14F-4D97-AF65-F5344CB8AC3E}">
        <p14:creationId xmlns:p14="http://schemas.microsoft.com/office/powerpoint/2010/main" val="411558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Material Non-Public Information - </a:t>
            </a:r>
            <a:r>
              <a:rPr lang="en-US" dirty="0">
                <a:solidFill>
                  <a:srgbClr val="C00000"/>
                </a:solidFill>
              </a:rPr>
              <a:t>Consequences</a:t>
            </a:r>
            <a:r>
              <a:rPr lang="en-US" dirty="0"/>
              <a:t> </a:t>
            </a:r>
          </a:p>
        </p:txBody>
      </p:sp>
      <p:sp>
        <p:nvSpPr>
          <p:cNvPr id="3" name="TextBox 2">
            <a:extLst>
              <a:ext uri="{FF2B5EF4-FFF2-40B4-BE49-F238E27FC236}">
                <a16:creationId xmlns:a16="http://schemas.microsoft.com/office/drawing/2014/main" id="{5918BAAA-BB87-8E41-A3C7-0BD0F1EB9D08}"/>
              </a:ext>
            </a:extLst>
          </p:cNvPr>
          <p:cNvSpPr txBox="1"/>
          <p:nvPr/>
        </p:nvSpPr>
        <p:spPr>
          <a:xfrm>
            <a:off x="438912" y="597675"/>
            <a:ext cx="11521860" cy="5627181"/>
          </a:xfrm>
          <a:prstGeom prst="rect">
            <a:avLst/>
          </a:prstGeom>
          <a:noFill/>
        </p:spPr>
        <p:txBody>
          <a:bodyPr wrap="square" rtlCol="0">
            <a:spAutoFit/>
          </a:bodyPr>
          <a:lstStyle/>
          <a:p>
            <a:pPr>
              <a:buClr>
                <a:schemeClr val="accent1"/>
              </a:buCl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a:cs typeface="Arial"/>
              </a:rPr>
              <a:t>The</a:t>
            </a:r>
            <a:r>
              <a:rPr lang="en-US" sz="2800" spc="-10" dirty="0">
                <a:solidFill>
                  <a:schemeClr val="accent2"/>
                </a:solidFill>
                <a:latin typeface="Arial"/>
                <a:cs typeface="Arial"/>
              </a:rPr>
              <a:t> </a:t>
            </a:r>
            <a:r>
              <a:rPr lang="en-US" sz="2800" dirty="0">
                <a:solidFill>
                  <a:schemeClr val="accent2"/>
                </a:solidFill>
                <a:latin typeface="Arial"/>
                <a:cs typeface="Arial"/>
              </a:rPr>
              <a:t>consequences</a:t>
            </a:r>
            <a:r>
              <a:rPr lang="en-US" sz="2800" spc="-5" dirty="0">
                <a:solidFill>
                  <a:schemeClr val="accent2"/>
                </a:solidFill>
                <a:latin typeface="Arial"/>
                <a:cs typeface="Arial"/>
              </a:rPr>
              <a:t> </a:t>
            </a:r>
            <a:r>
              <a:rPr lang="en-US" sz="2800" dirty="0">
                <a:solidFill>
                  <a:schemeClr val="accent2"/>
                </a:solidFill>
                <a:latin typeface="Arial"/>
                <a:cs typeface="Arial"/>
              </a:rPr>
              <a:t>of</a:t>
            </a:r>
            <a:r>
              <a:rPr lang="en-US" sz="2800" spc="-5" dirty="0">
                <a:solidFill>
                  <a:schemeClr val="accent2"/>
                </a:solidFill>
                <a:latin typeface="Arial"/>
                <a:cs typeface="Arial"/>
              </a:rPr>
              <a:t> </a:t>
            </a:r>
            <a:r>
              <a:rPr lang="en-US" sz="2800" dirty="0">
                <a:solidFill>
                  <a:schemeClr val="accent2"/>
                </a:solidFill>
                <a:latin typeface="Arial"/>
                <a:cs typeface="Arial"/>
              </a:rPr>
              <a:t>Insider</a:t>
            </a:r>
            <a:r>
              <a:rPr lang="en-US" sz="2800" spc="-10" dirty="0">
                <a:solidFill>
                  <a:schemeClr val="accent2"/>
                </a:solidFill>
                <a:latin typeface="Arial"/>
                <a:cs typeface="Arial"/>
              </a:rPr>
              <a:t> </a:t>
            </a:r>
            <a:r>
              <a:rPr lang="en-US" sz="2800" dirty="0">
                <a:solidFill>
                  <a:schemeClr val="accent2"/>
                </a:solidFill>
                <a:latin typeface="Arial"/>
                <a:cs typeface="Arial"/>
              </a:rPr>
              <a:t>Trading</a:t>
            </a:r>
            <a:r>
              <a:rPr lang="en-US" sz="2800" spc="-5" dirty="0">
                <a:solidFill>
                  <a:schemeClr val="accent2"/>
                </a:solidFill>
                <a:latin typeface="Arial"/>
                <a:cs typeface="Arial"/>
              </a:rPr>
              <a:t> </a:t>
            </a:r>
            <a:r>
              <a:rPr lang="en-US" sz="2800" dirty="0">
                <a:solidFill>
                  <a:schemeClr val="accent2"/>
                </a:solidFill>
                <a:latin typeface="Arial"/>
                <a:cs typeface="Arial"/>
              </a:rPr>
              <a:t>violations</a:t>
            </a:r>
            <a:r>
              <a:rPr lang="en-US" sz="2800" spc="-5" dirty="0">
                <a:solidFill>
                  <a:schemeClr val="accent2"/>
                </a:solidFill>
                <a:latin typeface="Arial"/>
                <a:cs typeface="Arial"/>
              </a:rPr>
              <a:t> </a:t>
            </a:r>
            <a:r>
              <a:rPr lang="en-US" sz="2800" spc="-25" dirty="0">
                <a:solidFill>
                  <a:schemeClr val="accent2"/>
                </a:solidFill>
                <a:latin typeface="Arial"/>
                <a:cs typeface="Arial"/>
              </a:rPr>
              <a:t>are </a:t>
            </a:r>
            <a:r>
              <a:rPr lang="en-US" sz="2800" dirty="0">
                <a:solidFill>
                  <a:schemeClr val="accent2"/>
                </a:solidFill>
                <a:latin typeface="Arial"/>
                <a:cs typeface="Arial"/>
              </a:rPr>
              <a:t>serious and</a:t>
            </a:r>
            <a:r>
              <a:rPr lang="en-US" sz="2800" spc="10" dirty="0">
                <a:solidFill>
                  <a:schemeClr val="accent2"/>
                </a:solidFill>
                <a:latin typeface="Arial"/>
                <a:cs typeface="Arial"/>
              </a:rPr>
              <a:t> </a:t>
            </a:r>
            <a:r>
              <a:rPr lang="en-US" sz="2800" spc="-10" dirty="0">
                <a:solidFill>
                  <a:schemeClr val="accent2"/>
                </a:solidFill>
                <a:latin typeface="Arial"/>
                <a:cs typeface="Arial"/>
              </a:rPr>
              <a:t>significant.</a:t>
            </a:r>
            <a:endParaRPr lang="en-US" sz="2800" dirty="0">
              <a:solidFill>
                <a:schemeClr val="accent2"/>
              </a:solidFill>
              <a:latin typeface="Arial"/>
              <a:cs typeface="Arial"/>
            </a:endParaRPr>
          </a:p>
          <a:p>
            <a:pPr marL="354965" marR="113664" indent="-342900">
              <a:lnSpc>
                <a:spcPct val="121800"/>
              </a:lnSpc>
              <a:spcBef>
                <a:spcPts val="980"/>
              </a:spcBef>
              <a:buClr>
                <a:srgbClr val="00A3DF"/>
              </a:buClr>
              <a:buFont typeface="Arial"/>
              <a:buChar char="•"/>
              <a:tabLst>
                <a:tab pos="354965" algn="l"/>
              </a:tabLst>
            </a:pPr>
            <a:r>
              <a:rPr lang="en-US" sz="2800" dirty="0">
                <a:solidFill>
                  <a:schemeClr val="accent2"/>
                </a:solidFill>
                <a:latin typeface="Arial"/>
                <a:cs typeface="Arial"/>
              </a:rPr>
              <a:t>Potential</a:t>
            </a:r>
            <a:r>
              <a:rPr lang="en-US" sz="2800" spc="5" dirty="0">
                <a:solidFill>
                  <a:schemeClr val="accent2"/>
                </a:solidFill>
                <a:latin typeface="Arial"/>
                <a:cs typeface="Arial"/>
              </a:rPr>
              <a:t> </a:t>
            </a:r>
            <a:r>
              <a:rPr lang="en-US" sz="2800" dirty="0">
                <a:solidFill>
                  <a:schemeClr val="accent2"/>
                </a:solidFill>
                <a:latin typeface="Arial"/>
                <a:cs typeface="Arial"/>
              </a:rPr>
              <a:t>penalties</a:t>
            </a:r>
            <a:r>
              <a:rPr lang="en-US" sz="2800" spc="5" dirty="0">
                <a:solidFill>
                  <a:schemeClr val="accent2"/>
                </a:solidFill>
                <a:latin typeface="Arial"/>
                <a:cs typeface="Arial"/>
              </a:rPr>
              <a:t> </a:t>
            </a:r>
            <a:r>
              <a:rPr lang="en-US" sz="2800" dirty="0">
                <a:solidFill>
                  <a:schemeClr val="accent2"/>
                </a:solidFill>
                <a:latin typeface="Arial"/>
                <a:cs typeface="Arial"/>
              </a:rPr>
              <a:t>include </a:t>
            </a:r>
            <a:r>
              <a:rPr lang="en-US" sz="2800" dirty="0">
                <a:solidFill>
                  <a:srgbClr val="FF0000"/>
                </a:solidFill>
                <a:latin typeface="Arial"/>
                <a:cs typeface="Arial"/>
              </a:rPr>
              <a:t>civil</a:t>
            </a:r>
            <a:r>
              <a:rPr lang="en-US" sz="2800" dirty="0">
                <a:solidFill>
                  <a:schemeClr val="tx1">
                    <a:lumMod val="60000"/>
                    <a:lumOff val="40000"/>
                  </a:schemeClr>
                </a:solidFill>
                <a:latin typeface="Arial"/>
                <a:cs typeface="Arial"/>
              </a:rPr>
              <a:t> </a:t>
            </a:r>
            <a:r>
              <a:rPr lang="en-US" sz="2800" dirty="0">
                <a:solidFill>
                  <a:schemeClr val="accent2"/>
                </a:solidFill>
                <a:latin typeface="Arial"/>
                <a:cs typeface="Arial"/>
              </a:rPr>
              <a:t>penalties,</a:t>
            </a:r>
            <a:r>
              <a:rPr lang="en-US" sz="2800" spc="5" dirty="0">
                <a:solidFill>
                  <a:schemeClr val="accent2"/>
                </a:solidFill>
                <a:latin typeface="Arial"/>
                <a:cs typeface="Arial"/>
              </a:rPr>
              <a:t> </a:t>
            </a:r>
            <a:r>
              <a:rPr lang="en-US" sz="2800" dirty="0">
                <a:solidFill>
                  <a:srgbClr val="FF0000"/>
                </a:solidFill>
                <a:latin typeface="Arial"/>
                <a:cs typeface="Arial"/>
              </a:rPr>
              <a:t>criminal </a:t>
            </a:r>
            <a:r>
              <a:rPr lang="en-US" sz="2800" spc="-10" dirty="0">
                <a:solidFill>
                  <a:schemeClr val="accent2"/>
                </a:solidFill>
                <a:latin typeface="Arial"/>
                <a:cs typeface="Arial"/>
              </a:rPr>
              <a:t>fines, </a:t>
            </a:r>
            <a:r>
              <a:rPr lang="en-US" sz="2800" dirty="0">
                <a:solidFill>
                  <a:schemeClr val="accent2"/>
                </a:solidFill>
                <a:latin typeface="Arial"/>
                <a:cs typeface="Arial"/>
              </a:rPr>
              <a:t>and</a:t>
            </a:r>
            <a:r>
              <a:rPr lang="en-US" sz="2800" spc="10" dirty="0">
                <a:solidFill>
                  <a:schemeClr val="accent2"/>
                </a:solidFill>
                <a:latin typeface="Arial"/>
                <a:cs typeface="Arial"/>
              </a:rPr>
              <a:t> </a:t>
            </a:r>
            <a:r>
              <a:rPr lang="en-US" sz="2800" spc="-10" dirty="0">
                <a:solidFill>
                  <a:srgbClr val="FF0000"/>
                </a:solidFill>
                <a:latin typeface="Arial"/>
                <a:cs typeface="Arial"/>
              </a:rPr>
              <a:t>imprisonment</a:t>
            </a:r>
            <a:r>
              <a:rPr lang="en-US" sz="2800" spc="-10" dirty="0">
                <a:solidFill>
                  <a:schemeClr val="tx1">
                    <a:lumMod val="60000"/>
                    <a:lumOff val="40000"/>
                  </a:schemeClr>
                </a:solidFill>
                <a:latin typeface="Arial"/>
                <a:cs typeface="Arial"/>
              </a:rPr>
              <a:t>.</a:t>
            </a:r>
            <a:endParaRPr lang="en-US" sz="2800" dirty="0">
              <a:solidFill>
                <a:schemeClr val="tx1">
                  <a:lumMod val="60000"/>
                  <a:lumOff val="40000"/>
                </a:schemeClr>
              </a:solidFill>
              <a:latin typeface="Arial"/>
              <a:cs typeface="Arial"/>
            </a:endParaRPr>
          </a:p>
          <a:p>
            <a:pPr marL="354965" marR="5080" indent="-342900">
              <a:lnSpc>
                <a:spcPct val="121200"/>
              </a:lnSpc>
              <a:spcBef>
                <a:spcPts val="885"/>
              </a:spcBef>
              <a:buClr>
                <a:srgbClr val="00A3DF"/>
              </a:buClr>
              <a:buFont typeface="Arial"/>
              <a:buChar char="•"/>
              <a:tabLst>
                <a:tab pos="354965" algn="l"/>
              </a:tabLst>
            </a:pPr>
            <a:r>
              <a:rPr lang="en-US" sz="2800" dirty="0">
                <a:solidFill>
                  <a:schemeClr val="accent2"/>
                </a:solidFill>
                <a:latin typeface="Arial"/>
                <a:cs typeface="Arial"/>
              </a:rPr>
              <a:t>In</a:t>
            </a:r>
            <a:r>
              <a:rPr lang="en-US" sz="2800" spc="10" dirty="0">
                <a:solidFill>
                  <a:schemeClr val="accent2"/>
                </a:solidFill>
                <a:latin typeface="Arial"/>
                <a:cs typeface="Arial"/>
              </a:rPr>
              <a:t> </a:t>
            </a:r>
            <a:r>
              <a:rPr lang="en-US" sz="2800" dirty="0">
                <a:solidFill>
                  <a:schemeClr val="accent2"/>
                </a:solidFill>
                <a:latin typeface="Arial"/>
                <a:cs typeface="Arial"/>
              </a:rPr>
              <a:t>addition,</a:t>
            </a:r>
            <a:r>
              <a:rPr lang="en-US" sz="2800" spc="10" dirty="0">
                <a:solidFill>
                  <a:schemeClr val="accent2"/>
                </a:solidFill>
                <a:latin typeface="Arial"/>
                <a:cs typeface="Arial"/>
              </a:rPr>
              <a:t> </a:t>
            </a:r>
            <a:r>
              <a:rPr lang="en-US" sz="2800" dirty="0">
                <a:solidFill>
                  <a:srgbClr val="FF0000"/>
                </a:solidFill>
                <a:latin typeface="Arial"/>
                <a:cs typeface="Arial"/>
              </a:rPr>
              <a:t>JobsOhio as a company</a:t>
            </a:r>
            <a:r>
              <a:rPr lang="en-US" sz="2800" spc="15" dirty="0">
                <a:solidFill>
                  <a:srgbClr val="FF0000"/>
                </a:solidFill>
                <a:latin typeface="Arial"/>
                <a:cs typeface="Arial"/>
              </a:rPr>
              <a:t> </a:t>
            </a:r>
            <a:r>
              <a:rPr lang="en-US" sz="2800" dirty="0">
                <a:solidFill>
                  <a:srgbClr val="FF0000"/>
                </a:solidFill>
                <a:latin typeface="Arial"/>
                <a:cs typeface="Arial"/>
              </a:rPr>
              <a:t>may</a:t>
            </a:r>
            <a:r>
              <a:rPr lang="en-US" sz="2800" spc="5" dirty="0">
                <a:solidFill>
                  <a:srgbClr val="FF0000"/>
                </a:solidFill>
                <a:latin typeface="Arial"/>
                <a:cs typeface="Arial"/>
              </a:rPr>
              <a:t> </a:t>
            </a:r>
            <a:r>
              <a:rPr lang="en-US" sz="2800" dirty="0">
                <a:solidFill>
                  <a:srgbClr val="FF0000"/>
                </a:solidFill>
                <a:latin typeface="Arial"/>
                <a:cs typeface="Arial"/>
              </a:rPr>
              <a:t>be</a:t>
            </a:r>
            <a:r>
              <a:rPr lang="en-US" sz="2800" spc="5" dirty="0">
                <a:solidFill>
                  <a:srgbClr val="FF0000"/>
                </a:solidFill>
                <a:latin typeface="Arial"/>
                <a:cs typeface="Arial"/>
              </a:rPr>
              <a:t> </a:t>
            </a:r>
            <a:r>
              <a:rPr lang="en-US" sz="2800" dirty="0">
                <a:solidFill>
                  <a:srgbClr val="FF0000"/>
                </a:solidFill>
                <a:latin typeface="Arial"/>
                <a:cs typeface="Arial"/>
              </a:rPr>
              <a:t>found</a:t>
            </a:r>
            <a:r>
              <a:rPr lang="en-US" sz="2800" spc="15" dirty="0">
                <a:solidFill>
                  <a:srgbClr val="FF0000"/>
                </a:solidFill>
                <a:latin typeface="Arial"/>
                <a:cs typeface="Arial"/>
              </a:rPr>
              <a:t> </a:t>
            </a:r>
            <a:r>
              <a:rPr lang="en-US" sz="2800" dirty="0">
                <a:solidFill>
                  <a:schemeClr val="accent2"/>
                </a:solidFill>
                <a:latin typeface="Arial"/>
                <a:cs typeface="Arial"/>
              </a:rPr>
              <a:t>liable</a:t>
            </a:r>
            <a:r>
              <a:rPr lang="en-US" sz="2800" spc="-5" dirty="0">
                <a:solidFill>
                  <a:schemeClr val="accent2"/>
                </a:solidFill>
                <a:latin typeface="Arial"/>
                <a:cs typeface="Arial"/>
              </a:rPr>
              <a:t> </a:t>
            </a:r>
            <a:r>
              <a:rPr lang="en-US" sz="2800" dirty="0">
                <a:solidFill>
                  <a:schemeClr val="accent2"/>
                </a:solidFill>
                <a:latin typeface="Arial"/>
                <a:cs typeface="Arial"/>
              </a:rPr>
              <a:t>for </a:t>
            </a:r>
            <a:r>
              <a:rPr lang="en-US" sz="2800" spc="-10" dirty="0">
                <a:solidFill>
                  <a:schemeClr val="accent2"/>
                </a:solidFill>
                <a:latin typeface="Arial"/>
                <a:cs typeface="Arial"/>
              </a:rPr>
              <a:t>Insider </a:t>
            </a:r>
            <a:r>
              <a:rPr lang="en-US" sz="2800" dirty="0">
                <a:solidFill>
                  <a:schemeClr val="accent2"/>
                </a:solidFill>
                <a:latin typeface="Arial"/>
                <a:cs typeface="Arial"/>
              </a:rPr>
              <a:t>Trading</a:t>
            </a:r>
            <a:r>
              <a:rPr lang="en-US" sz="2800" spc="-15" dirty="0">
                <a:solidFill>
                  <a:schemeClr val="accent2"/>
                </a:solidFill>
                <a:latin typeface="Arial"/>
                <a:cs typeface="Arial"/>
              </a:rPr>
              <a:t> </a:t>
            </a:r>
            <a:r>
              <a:rPr lang="en-US" sz="2800" dirty="0">
                <a:solidFill>
                  <a:schemeClr val="accent2"/>
                </a:solidFill>
                <a:latin typeface="Arial"/>
                <a:cs typeface="Arial"/>
              </a:rPr>
              <a:t>violations</a:t>
            </a:r>
            <a:r>
              <a:rPr lang="en-US" sz="2800" spc="-15" dirty="0">
                <a:solidFill>
                  <a:schemeClr val="accent2"/>
                </a:solidFill>
                <a:latin typeface="Arial"/>
                <a:cs typeface="Arial"/>
              </a:rPr>
              <a:t> </a:t>
            </a:r>
            <a:r>
              <a:rPr lang="en-US" sz="2800" dirty="0">
                <a:solidFill>
                  <a:schemeClr val="accent2"/>
                </a:solidFill>
                <a:latin typeface="Arial"/>
                <a:cs typeface="Arial"/>
              </a:rPr>
              <a:t>by</a:t>
            </a:r>
            <a:r>
              <a:rPr lang="en-US" sz="2800" spc="-20" dirty="0">
                <a:solidFill>
                  <a:schemeClr val="accent2"/>
                </a:solidFill>
                <a:latin typeface="Arial"/>
                <a:cs typeface="Arial"/>
              </a:rPr>
              <a:t> </a:t>
            </a:r>
            <a:r>
              <a:rPr lang="en-US" sz="2800" dirty="0">
                <a:solidFill>
                  <a:schemeClr val="accent2"/>
                </a:solidFill>
                <a:latin typeface="Arial"/>
                <a:cs typeface="Arial"/>
              </a:rPr>
              <a:t>a JO</a:t>
            </a:r>
            <a:r>
              <a:rPr lang="en-US" sz="2800" spc="-90" dirty="0">
                <a:solidFill>
                  <a:schemeClr val="accent2"/>
                </a:solidFill>
                <a:latin typeface="Arial"/>
                <a:cs typeface="Arial"/>
              </a:rPr>
              <a:t> </a:t>
            </a:r>
            <a:r>
              <a:rPr lang="en-US" sz="2800" dirty="0">
                <a:solidFill>
                  <a:schemeClr val="accent2"/>
                </a:solidFill>
                <a:latin typeface="Arial"/>
                <a:cs typeface="Arial"/>
              </a:rPr>
              <a:t>Associated</a:t>
            </a:r>
            <a:r>
              <a:rPr lang="en-US" sz="2800" spc="-10" dirty="0">
                <a:solidFill>
                  <a:schemeClr val="accent2"/>
                </a:solidFill>
                <a:latin typeface="Arial"/>
                <a:cs typeface="Arial"/>
              </a:rPr>
              <a:t> </a:t>
            </a:r>
            <a:r>
              <a:rPr lang="en-US" sz="2800" dirty="0">
                <a:solidFill>
                  <a:schemeClr val="accent2"/>
                </a:solidFill>
                <a:latin typeface="Arial"/>
                <a:cs typeface="Arial"/>
              </a:rPr>
              <a:t>Person,</a:t>
            </a:r>
            <a:r>
              <a:rPr lang="en-US" sz="2800" spc="-15" dirty="0">
                <a:solidFill>
                  <a:schemeClr val="accent2"/>
                </a:solidFill>
                <a:latin typeface="Arial"/>
                <a:cs typeface="Arial"/>
              </a:rPr>
              <a:t> </a:t>
            </a:r>
            <a:r>
              <a:rPr lang="en-US" sz="2800" spc="-25" dirty="0">
                <a:solidFill>
                  <a:schemeClr val="accent2"/>
                </a:solidFill>
                <a:latin typeface="Arial"/>
                <a:cs typeface="Arial"/>
              </a:rPr>
              <a:t>and </a:t>
            </a:r>
            <a:r>
              <a:rPr lang="en-US" sz="2800" dirty="0">
                <a:solidFill>
                  <a:schemeClr val="accent2"/>
                </a:solidFill>
                <a:latin typeface="Arial"/>
                <a:cs typeface="Arial"/>
              </a:rPr>
              <a:t>JO</a:t>
            </a:r>
            <a:r>
              <a:rPr lang="en-US" sz="2800" spc="5" dirty="0">
                <a:solidFill>
                  <a:schemeClr val="accent2"/>
                </a:solidFill>
                <a:latin typeface="Arial"/>
                <a:cs typeface="Arial"/>
              </a:rPr>
              <a:t> </a:t>
            </a:r>
            <a:r>
              <a:rPr lang="en-US" sz="2800" dirty="0">
                <a:solidFill>
                  <a:schemeClr val="accent2"/>
                </a:solidFill>
                <a:latin typeface="Arial"/>
                <a:cs typeface="Arial"/>
              </a:rPr>
              <a:t>could</a:t>
            </a:r>
            <a:r>
              <a:rPr lang="en-US" sz="2800" spc="15" dirty="0">
                <a:solidFill>
                  <a:schemeClr val="accent2"/>
                </a:solidFill>
                <a:latin typeface="Arial"/>
                <a:cs typeface="Arial"/>
              </a:rPr>
              <a:t> </a:t>
            </a:r>
            <a:r>
              <a:rPr lang="en-US" sz="2800" dirty="0">
                <a:solidFill>
                  <a:schemeClr val="accent2"/>
                </a:solidFill>
                <a:latin typeface="Arial"/>
                <a:cs typeface="Arial"/>
              </a:rPr>
              <a:t>suffer</a:t>
            </a:r>
            <a:r>
              <a:rPr lang="en-US" sz="2800" spc="5" dirty="0">
                <a:solidFill>
                  <a:schemeClr val="accent2"/>
                </a:solidFill>
                <a:latin typeface="Arial"/>
                <a:cs typeface="Arial"/>
              </a:rPr>
              <a:t> </a:t>
            </a:r>
            <a:r>
              <a:rPr lang="en-US" sz="2800" dirty="0">
                <a:solidFill>
                  <a:schemeClr val="accent2"/>
                </a:solidFill>
                <a:latin typeface="Arial"/>
                <a:cs typeface="Arial"/>
              </a:rPr>
              <a:t>significant </a:t>
            </a:r>
            <a:r>
              <a:rPr lang="en-US" sz="2800" dirty="0">
                <a:solidFill>
                  <a:srgbClr val="FF0000"/>
                </a:solidFill>
                <a:latin typeface="Arial"/>
                <a:cs typeface="Arial"/>
              </a:rPr>
              <a:t>reputational</a:t>
            </a:r>
            <a:r>
              <a:rPr lang="en-US" sz="2800" spc="10" dirty="0">
                <a:solidFill>
                  <a:srgbClr val="FF0000"/>
                </a:solidFill>
                <a:latin typeface="Arial"/>
                <a:cs typeface="Arial"/>
              </a:rPr>
              <a:t> </a:t>
            </a:r>
            <a:r>
              <a:rPr lang="en-US" sz="2800" dirty="0">
                <a:solidFill>
                  <a:srgbClr val="FF0000"/>
                </a:solidFill>
                <a:latin typeface="Arial"/>
                <a:cs typeface="Arial"/>
              </a:rPr>
              <a:t>harm</a:t>
            </a:r>
            <a:r>
              <a:rPr lang="en-US" sz="2800" spc="10" dirty="0">
                <a:solidFill>
                  <a:schemeClr val="tx1">
                    <a:lumMod val="60000"/>
                    <a:lumOff val="40000"/>
                  </a:schemeClr>
                </a:solidFill>
                <a:latin typeface="Arial"/>
                <a:cs typeface="Arial"/>
              </a:rPr>
              <a:t> </a:t>
            </a:r>
            <a:r>
              <a:rPr lang="en-US" sz="2800" spc="-20" dirty="0">
                <a:solidFill>
                  <a:schemeClr val="accent2"/>
                </a:solidFill>
                <a:latin typeface="Arial"/>
                <a:cs typeface="Arial"/>
              </a:rPr>
              <a:t>from </a:t>
            </a:r>
            <a:r>
              <a:rPr lang="en-US" sz="2800" dirty="0">
                <a:solidFill>
                  <a:schemeClr val="accent2"/>
                </a:solidFill>
                <a:latin typeface="Arial"/>
                <a:cs typeface="Arial"/>
              </a:rPr>
              <a:t>Insider</a:t>
            </a:r>
            <a:r>
              <a:rPr lang="en-US" sz="2800" spc="-30" dirty="0">
                <a:solidFill>
                  <a:schemeClr val="accent2"/>
                </a:solidFill>
                <a:latin typeface="Arial"/>
                <a:cs typeface="Arial"/>
              </a:rPr>
              <a:t> </a:t>
            </a:r>
            <a:r>
              <a:rPr lang="en-US" sz="2800" dirty="0">
                <a:solidFill>
                  <a:schemeClr val="accent2"/>
                </a:solidFill>
                <a:latin typeface="Arial"/>
                <a:cs typeface="Arial"/>
              </a:rPr>
              <a:t>Trading</a:t>
            </a:r>
            <a:r>
              <a:rPr lang="en-US" sz="2800" spc="-10" dirty="0">
                <a:solidFill>
                  <a:schemeClr val="accent2"/>
                </a:solidFill>
                <a:latin typeface="Arial"/>
                <a:cs typeface="Arial"/>
              </a:rPr>
              <a:t> </a:t>
            </a:r>
            <a:r>
              <a:rPr lang="en-US" sz="2800" dirty="0">
                <a:solidFill>
                  <a:schemeClr val="accent2"/>
                </a:solidFill>
                <a:latin typeface="Arial"/>
                <a:cs typeface="Arial"/>
              </a:rPr>
              <a:t>violations</a:t>
            </a:r>
            <a:r>
              <a:rPr lang="en-US" sz="2800" spc="-15" dirty="0">
                <a:solidFill>
                  <a:schemeClr val="accent2"/>
                </a:solidFill>
                <a:latin typeface="Arial"/>
                <a:cs typeface="Arial"/>
              </a:rPr>
              <a:t> </a:t>
            </a:r>
            <a:r>
              <a:rPr lang="en-US" sz="2800" dirty="0">
                <a:solidFill>
                  <a:schemeClr val="accent2"/>
                </a:solidFill>
                <a:latin typeface="Arial"/>
                <a:cs typeface="Arial"/>
              </a:rPr>
              <a:t>by</a:t>
            </a:r>
            <a:r>
              <a:rPr lang="en-US" sz="2800" spc="-10" dirty="0">
                <a:solidFill>
                  <a:schemeClr val="accent2"/>
                </a:solidFill>
                <a:latin typeface="Arial"/>
                <a:cs typeface="Arial"/>
              </a:rPr>
              <a:t> </a:t>
            </a:r>
            <a:r>
              <a:rPr lang="en-US" sz="2800" dirty="0">
                <a:solidFill>
                  <a:schemeClr val="accent2"/>
                </a:solidFill>
                <a:latin typeface="Arial"/>
                <a:cs typeface="Arial"/>
              </a:rPr>
              <a:t>a</a:t>
            </a:r>
            <a:r>
              <a:rPr lang="en-US" sz="2800" spc="-90" dirty="0">
                <a:solidFill>
                  <a:schemeClr val="accent2"/>
                </a:solidFill>
                <a:latin typeface="Arial"/>
                <a:cs typeface="Arial"/>
              </a:rPr>
              <a:t>             JO </a:t>
            </a:r>
            <a:r>
              <a:rPr lang="en-US" sz="2800" dirty="0">
                <a:solidFill>
                  <a:schemeClr val="accent2"/>
                </a:solidFill>
                <a:latin typeface="Arial"/>
                <a:cs typeface="Arial"/>
              </a:rPr>
              <a:t>Associated</a:t>
            </a:r>
            <a:r>
              <a:rPr lang="en-US" sz="2800" spc="-5" dirty="0">
                <a:solidFill>
                  <a:schemeClr val="accent2"/>
                </a:solidFill>
                <a:latin typeface="Arial"/>
                <a:cs typeface="Arial"/>
              </a:rPr>
              <a:t> </a:t>
            </a:r>
            <a:r>
              <a:rPr lang="en-US" sz="2800" spc="-10" dirty="0">
                <a:solidFill>
                  <a:schemeClr val="accent2"/>
                </a:solidFill>
                <a:latin typeface="Arial"/>
                <a:cs typeface="Arial"/>
              </a:rPr>
              <a:t>Person.</a:t>
            </a:r>
            <a:endParaRPr lang="en-US" sz="2800" dirty="0">
              <a:solidFill>
                <a:schemeClr val="accent2"/>
              </a:solidFill>
              <a:latin typeface="Arial"/>
              <a:cs typeface="Arial"/>
            </a:endParaRPr>
          </a:p>
          <a:p>
            <a:pPr>
              <a:buClr>
                <a:schemeClr val="accent1"/>
              </a:buClr>
            </a:pPr>
            <a:endParaRPr lang="en-US" sz="2800" dirty="0">
              <a:solidFill>
                <a:schemeClr val="bg2"/>
              </a:solidFill>
              <a:latin typeface="Arial"/>
              <a:cs typeface="Arial"/>
            </a:endParaRPr>
          </a:p>
          <a:p>
            <a:pPr marL="295275" indent="-295275">
              <a:buClr>
                <a:schemeClr val="accent1"/>
              </a:buClr>
              <a:buFont typeface="Arial" panose="020B0604020202020204" pitchFamily="34" charset="0"/>
              <a:buChar char="•"/>
            </a:pPr>
            <a:endParaRPr lang="en-US" sz="2800" dirty="0">
              <a:solidFill>
                <a:schemeClr val="bg2"/>
              </a:solidFill>
              <a:latin typeface="Arial"/>
              <a:cs typeface="Aria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45</a:t>
            </a:fld>
            <a:endParaRPr lang="en-US" b="1" dirty="0">
              <a:solidFill>
                <a:schemeClr val="tx2"/>
              </a:solidFill>
            </a:endParaRPr>
          </a:p>
        </p:txBody>
      </p:sp>
    </p:spTree>
    <p:extLst>
      <p:ext uri="{BB962C8B-B14F-4D97-AF65-F5344CB8AC3E}">
        <p14:creationId xmlns:p14="http://schemas.microsoft.com/office/powerpoint/2010/main" val="2945091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8828617" cy="2046854"/>
          </a:xfrm>
        </p:spPr>
        <p:txBody>
          <a:bodyPr/>
          <a:lstStyle/>
          <a:p>
            <a:pPr>
              <a:lnSpc>
                <a:spcPct val="100000"/>
              </a:lnSpc>
            </a:pPr>
            <a:r>
              <a:rPr lang="en-US" dirty="0">
                <a:latin typeface="Arial" panose="020B0604020202020204" pitchFamily="34" charset="0"/>
                <a:cs typeface="Arial" panose="020B0604020202020204" pitchFamily="34" charset="0"/>
              </a:rPr>
              <a:t>Sexual Harassment Prevention Training</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331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CB29D5-7DDA-93D1-A2C7-298CFBBFBF5C}"/>
              </a:ext>
            </a:extLst>
          </p:cNvPr>
          <p:cNvSpPr>
            <a:spLocks noGrp="1"/>
          </p:cNvSpPr>
          <p:nvPr>
            <p:ph sz="quarter" idx="11"/>
          </p:nvPr>
        </p:nvSpPr>
        <p:spPr>
          <a:xfrm>
            <a:off x="438913" y="987304"/>
            <a:ext cx="11338559" cy="4883391"/>
          </a:xfrm>
        </p:spPr>
        <p:txBody>
          <a:bodyPr/>
          <a:lstStyle/>
          <a:p>
            <a:r>
              <a:rPr lang="en-US" dirty="0"/>
              <a:t>Sexual harassment training is not required under federal law. However, according to the Ohio Administrative Code 4112-5-059(J)(7), employers should provide sexual harassment training </a:t>
            </a:r>
          </a:p>
          <a:p>
            <a:r>
              <a:rPr lang="en-US" dirty="0"/>
              <a:t>The Supreme Court's landmark decisions in the 1998 Faragher and Ellerth sexual harassment cases, subsequent court decisions, and Equal Employment Opportunity Commission (EEOC) guidelines make it clear that sexual harassment training is essential and best practice for organizations</a:t>
            </a:r>
          </a:p>
          <a:p>
            <a:r>
              <a:rPr lang="en-US" dirty="0"/>
              <a:t>This presentation provides you with information on how to recognize sexual harassment, who to report to, process to file compliant, and non-retaliation</a:t>
            </a:r>
          </a:p>
          <a:p>
            <a:r>
              <a:rPr lang="en-US" dirty="0"/>
              <a:t>Please review again our company policy and procedures on responding to and reporting sexual harassment concerns via the employee handbook in Paycom. It is important to remain up to date and remember the policies that have been reviewed, acknowledged, and signed. </a:t>
            </a:r>
          </a:p>
          <a:p>
            <a:endParaRPr lang="en-US" dirty="0"/>
          </a:p>
        </p:txBody>
      </p:sp>
      <p:sp>
        <p:nvSpPr>
          <p:cNvPr id="3" name="Title 2">
            <a:extLst>
              <a:ext uri="{FF2B5EF4-FFF2-40B4-BE49-F238E27FC236}">
                <a16:creationId xmlns:a16="http://schemas.microsoft.com/office/drawing/2014/main" id="{EF38F2F7-C839-3B50-84B7-FDFDC7FAC9F3}"/>
              </a:ext>
            </a:extLst>
          </p:cNvPr>
          <p:cNvSpPr>
            <a:spLocks noGrp="1"/>
          </p:cNvSpPr>
          <p:nvPr>
            <p:ph type="title"/>
          </p:nvPr>
        </p:nvSpPr>
        <p:spPr/>
        <p:txBody>
          <a:bodyPr/>
          <a:lstStyle/>
          <a:p>
            <a:r>
              <a:rPr lang="en-US" dirty="0"/>
              <a:t>Why It Is Important To Train and Know?</a:t>
            </a:r>
          </a:p>
        </p:txBody>
      </p:sp>
    </p:spTree>
    <p:extLst>
      <p:ext uri="{BB962C8B-B14F-4D97-AF65-F5344CB8AC3E}">
        <p14:creationId xmlns:p14="http://schemas.microsoft.com/office/powerpoint/2010/main" val="1509506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6C62F7-FB6C-BECE-0FA6-048E51B1AEC9}"/>
              </a:ext>
            </a:extLst>
          </p:cNvPr>
          <p:cNvSpPr>
            <a:spLocks noGrp="1"/>
          </p:cNvSpPr>
          <p:nvPr>
            <p:ph sz="quarter" idx="11"/>
          </p:nvPr>
        </p:nvSpPr>
        <p:spPr/>
        <p:txBody>
          <a:bodyPr/>
          <a:lstStyle/>
          <a:p>
            <a:r>
              <a:rPr lang="en-US" dirty="0"/>
              <a:t>Unwelcome sexual advances</a:t>
            </a:r>
          </a:p>
          <a:p>
            <a:endParaRPr lang="en-US" dirty="0"/>
          </a:p>
          <a:p>
            <a:r>
              <a:rPr lang="en-US" dirty="0"/>
              <a:t>Requests for sexual favors</a:t>
            </a:r>
          </a:p>
          <a:p>
            <a:endParaRPr lang="en-US" dirty="0"/>
          </a:p>
          <a:p>
            <a:r>
              <a:rPr lang="en-US" dirty="0"/>
              <a:t>Other verbal, written, electronic or physical conduct of a sexual nature that affects an individual’s employment, unreasonably interferes with his or her work performance, or creates an intimidating, hostile or offensive work environment</a:t>
            </a:r>
          </a:p>
          <a:p>
            <a:endParaRPr lang="en-US" dirty="0"/>
          </a:p>
          <a:p>
            <a:r>
              <a:rPr lang="en-US" dirty="0"/>
              <a:t>Important to note:  This definition is based on the EFFECT of the behavior NOT THE INTENT</a:t>
            </a:r>
          </a:p>
          <a:p>
            <a:endParaRPr lang="en-TV"/>
          </a:p>
        </p:txBody>
      </p:sp>
      <p:sp>
        <p:nvSpPr>
          <p:cNvPr id="3" name="Title 2">
            <a:extLst>
              <a:ext uri="{FF2B5EF4-FFF2-40B4-BE49-F238E27FC236}">
                <a16:creationId xmlns:a16="http://schemas.microsoft.com/office/drawing/2014/main" id="{EE06A517-ABCC-F635-0312-50738BE003CE}"/>
              </a:ext>
            </a:extLst>
          </p:cNvPr>
          <p:cNvSpPr>
            <a:spLocks noGrp="1"/>
          </p:cNvSpPr>
          <p:nvPr>
            <p:ph type="title"/>
          </p:nvPr>
        </p:nvSpPr>
        <p:spPr/>
        <p:txBody>
          <a:bodyPr/>
          <a:lstStyle/>
          <a:p>
            <a:r>
              <a:rPr lang="en-US" dirty="0"/>
              <a:t>What Is Sexual Harassment?</a:t>
            </a:r>
            <a:endParaRPr lang="en-TV"/>
          </a:p>
        </p:txBody>
      </p:sp>
    </p:spTree>
    <p:extLst>
      <p:ext uri="{BB962C8B-B14F-4D97-AF65-F5344CB8AC3E}">
        <p14:creationId xmlns:p14="http://schemas.microsoft.com/office/powerpoint/2010/main" val="4117965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67C6D6-F392-2F95-0878-31FCF9BB43CA}"/>
              </a:ext>
            </a:extLst>
          </p:cNvPr>
          <p:cNvSpPr>
            <a:spLocks noGrp="1"/>
          </p:cNvSpPr>
          <p:nvPr>
            <p:ph sz="quarter" idx="11"/>
          </p:nvPr>
        </p:nvSpPr>
        <p:spPr>
          <a:xfrm>
            <a:off x="438913" y="1060079"/>
            <a:ext cx="11338559" cy="4883391"/>
          </a:xfrm>
        </p:spPr>
        <p:txBody>
          <a:bodyPr/>
          <a:lstStyle/>
          <a:p>
            <a:r>
              <a:rPr lang="en-US" dirty="0"/>
              <a:t>Quid Pro Quo -  Latin for “this for that” or “something for something”</a:t>
            </a:r>
          </a:p>
          <a:p>
            <a:pPr lvl="1"/>
            <a:r>
              <a:rPr lang="en-US" dirty="0"/>
              <a:t>Tangible employment action against victim</a:t>
            </a:r>
          </a:p>
          <a:p>
            <a:pPr lvl="1"/>
            <a:r>
              <a:rPr lang="en-US" dirty="0"/>
              <a:t>Involves monetary loss or change in job</a:t>
            </a:r>
          </a:p>
          <a:p>
            <a:pPr lvl="2"/>
            <a:r>
              <a:rPr lang="en-US" dirty="0"/>
              <a:t>Example:  A person is required to endure harassing behavior in order to keep their job or receive some type of benefit</a:t>
            </a:r>
          </a:p>
          <a:p>
            <a:r>
              <a:rPr lang="en-US" dirty="0"/>
              <a:t>Hostile Work Environment – Most common of the two types</a:t>
            </a:r>
          </a:p>
          <a:p>
            <a:pPr lvl="1"/>
            <a:r>
              <a:rPr lang="en-US" dirty="0"/>
              <a:t>The person experiences behavior(s) that create an environment that makes them uncomfortable.</a:t>
            </a:r>
          </a:p>
          <a:p>
            <a:pPr lvl="1"/>
            <a:r>
              <a:rPr lang="en-US" sz="2000" dirty="0"/>
              <a:t>Speech or conduct that is severe and/or pervasive enough to create an abusive or hostile work environment.</a:t>
            </a:r>
          </a:p>
          <a:p>
            <a:pPr lvl="1"/>
            <a:r>
              <a:rPr lang="en-US" sz="2000" dirty="0"/>
              <a:t>In addition to speech and/or conduct, hostile work environment covers explicit or suggestive items that are e-mailed, texted, electronically provided or displayed in the workplace that interfere with job performance or that create an abusive or hostile work environment.</a:t>
            </a:r>
          </a:p>
          <a:p>
            <a:pPr lvl="2"/>
            <a:r>
              <a:rPr lang="en-US" dirty="0"/>
              <a:t>Example:  A person is leering at and intentionally brushing against another person inappropriately or a sexually explicit joke / picture is sent via text or instant message</a:t>
            </a:r>
          </a:p>
        </p:txBody>
      </p:sp>
      <p:sp>
        <p:nvSpPr>
          <p:cNvPr id="3" name="Title 2">
            <a:extLst>
              <a:ext uri="{FF2B5EF4-FFF2-40B4-BE49-F238E27FC236}">
                <a16:creationId xmlns:a16="http://schemas.microsoft.com/office/drawing/2014/main" id="{EAA74277-C95C-7BBD-2827-8806063C19F5}"/>
              </a:ext>
            </a:extLst>
          </p:cNvPr>
          <p:cNvSpPr>
            <a:spLocks noGrp="1"/>
          </p:cNvSpPr>
          <p:nvPr>
            <p:ph type="title"/>
          </p:nvPr>
        </p:nvSpPr>
        <p:spPr/>
        <p:txBody>
          <a:bodyPr/>
          <a:lstStyle/>
          <a:p>
            <a:r>
              <a:rPr lang="en-US" dirty="0"/>
              <a:t>Two Forms of Sexual Harassment</a:t>
            </a:r>
            <a:endParaRPr lang="en-TV"/>
          </a:p>
        </p:txBody>
      </p:sp>
    </p:spTree>
    <p:extLst>
      <p:ext uri="{BB962C8B-B14F-4D97-AF65-F5344CB8AC3E}">
        <p14:creationId xmlns:p14="http://schemas.microsoft.com/office/powerpoint/2010/main" val="120321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We Must Never:</a:t>
            </a:r>
          </a:p>
        </p:txBody>
      </p:sp>
      <p:sp>
        <p:nvSpPr>
          <p:cNvPr id="3" name="TextBox 2">
            <a:extLst>
              <a:ext uri="{FF2B5EF4-FFF2-40B4-BE49-F238E27FC236}">
                <a16:creationId xmlns:a16="http://schemas.microsoft.com/office/drawing/2014/main" id="{5918BAAA-BB87-8E41-A3C7-0BD0F1EB9D08}"/>
              </a:ext>
            </a:extLst>
          </p:cNvPr>
          <p:cNvSpPr txBox="1"/>
          <p:nvPr/>
        </p:nvSpPr>
        <p:spPr>
          <a:xfrm>
            <a:off x="512485" y="931110"/>
            <a:ext cx="11338559" cy="5262979"/>
          </a:xfrm>
          <a:prstGeom prst="rect">
            <a:avLst/>
          </a:prstGeom>
          <a:noFill/>
        </p:spPr>
        <p:txBody>
          <a:bodyPr wrap="square" rtlCol="0">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Deceive, defraud, or mislead anyone connected to JO</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Misrepresent JO in negotiations, dealings, or contracts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Divulge / release confidential or proprietary JO information</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Obtain / seek a personal advantage or benefit from relationships established by your position at JO</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Withhold your best efforts to perform your duties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Engage in unethical business practices</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Use JO property, financial resources / services of JO for personal benefit</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Violate any applicable laws or ordinances</a:t>
            </a: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5</a:t>
            </a:fld>
            <a:endParaRPr lang="en-US" b="1" dirty="0">
              <a:solidFill>
                <a:schemeClr val="tx2"/>
              </a:solidFill>
            </a:endParaRPr>
          </a:p>
        </p:txBody>
      </p:sp>
    </p:spTree>
    <p:extLst>
      <p:ext uri="{BB962C8B-B14F-4D97-AF65-F5344CB8AC3E}">
        <p14:creationId xmlns:p14="http://schemas.microsoft.com/office/powerpoint/2010/main" val="403540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F9C439-4979-FA70-B197-9833FE1A9576}"/>
              </a:ext>
            </a:extLst>
          </p:cNvPr>
          <p:cNvSpPr>
            <a:spLocks noGrp="1"/>
          </p:cNvSpPr>
          <p:nvPr>
            <p:ph sz="quarter" idx="11"/>
          </p:nvPr>
        </p:nvSpPr>
        <p:spPr/>
        <p:txBody>
          <a:bodyPr/>
          <a:lstStyle/>
          <a:p>
            <a:r>
              <a:rPr lang="en-US" dirty="0"/>
              <a:t>Sexual harassment harms everyone</a:t>
            </a:r>
          </a:p>
          <a:p>
            <a:pPr lvl="1"/>
            <a:r>
              <a:rPr lang="en-US" dirty="0"/>
              <a:t>It impacts those who are targeted and in some cases those who witness the violation are adversely affected by the harassment</a:t>
            </a:r>
          </a:p>
          <a:p>
            <a:r>
              <a:rPr lang="en-US" dirty="0"/>
              <a:t>The most important part of our corporate values is to ensure all employees are treated with respect and dignity</a:t>
            </a:r>
          </a:p>
          <a:p>
            <a:r>
              <a:rPr lang="en-US" dirty="0"/>
              <a:t>Engaging in, condoning or not reporting sexual harassment is in direct conflict with our values</a:t>
            </a:r>
          </a:p>
          <a:p>
            <a:r>
              <a:rPr lang="en-US" dirty="0"/>
              <a:t>We want to remain in compliance with Title VII of the Civil Rights Act, which prohibits sex discrimination (including sexual orientation and gender identity or expression)</a:t>
            </a:r>
          </a:p>
          <a:p>
            <a:r>
              <a:rPr lang="en-US" dirty="0"/>
              <a:t>We want to remain in compliance with similar state civil rights laws and fair employment laws</a:t>
            </a:r>
          </a:p>
          <a:p>
            <a:endParaRPr lang="en-TV"/>
          </a:p>
        </p:txBody>
      </p:sp>
      <p:sp>
        <p:nvSpPr>
          <p:cNvPr id="3" name="Title 2">
            <a:extLst>
              <a:ext uri="{FF2B5EF4-FFF2-40B4-BE49-F238E27FC236}">
                <a16:creationId xmlns:a16="http://schemas.microsoft.com/office/drawing/2014/main" id="{01AD0072-3A7D-127E-4B87-074C2520FF88}"/>
              </a:ext>
            </a:extLst>
          </p:cNvPr>
          <p:cNvSpPr>
            <a:spLocks noGrp="1"/>
          </p:cNvSpPr>
          <p:nvPr>
            <p:ph type="title"/>
          </p:nvPr>
        </p:nvSpPr>
        <p:spPr/>
        <p:txBody>
          <a:bodyPr/>
          <a:lstStyle/>
          <a:p>
            <a:r>
              <a:rPr lang="en-US" dirty="0"/>
              <a:t>Importance of Sexual Harassment Prevention….</a:t>
            </a:r>
            <a:endParaRPr lang="en-TV"/>
          </a:p>
        </p:txBody>
      </p:sp>
    </p:spTree>
    <p:extLst>
      <p:ext uri="{BB962C8B-B14F-4D97-AF65-F5344CB8AC3E}">
        <p14:creationId xmlns:p14="http://schemas.microsoft.com/office/powerpoint/2010/main" val="2145275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35AA3-2A21-6EE5-CD87-F9120FB32BD2}"/>
              </a:ext>
            </a:extLst>
          </p:cNvPr>
          <p:cNvSpPr>
            <a:spLocks noGrp="1"/>
          </p:cNvSpPr>
          <p:nvPr>
            <p:ph type="title"/>
          </p:nvPr>
        </p:nvSpPr>
        <p:spPr>
          <a:xfrm>
            <a:off x="1931871" y="426614"/>
            <a:ext cx="11338559" cy="726252"/>
          </a:xfrm>
        </p:spPr>
        <p:txBody>
          <a:bodyPr/>
          <a:lstStyle/>
          <a:p>
            <a:r>
              <a:rPr lang="en-US" dirty="0"/>
              <a:t>Who Can Harassment Occur Between?</a:t>
            </a:r>
            <a:endParaRPr lang="en-TV"/>
          </a:p>
        </p:txBody>
      </p:sp>
      <p:graphicFrame>
        <p:nvGraphicFramePr>
          <p:cNvPr id="4" name="Content Placeholder 6">
            <a:extLst>
              <a:ext uri="{FF2B5EF4-FFF2-40B4-BE49-F238E27FC236}">
                <a16:creationId xmlns:a16="http://schemas.microsoft.com/office/drawing/2014/main" id="{8F8F3720-3EF9-BA31-3B14-FAF50B0F2244}"/>
              </a:ext>
            </a:extLst>
          </p:cNvPr>
          <p:cNvGraphicFramePr>
            <a:graphicFrameLocks noGrp="1"/>
          </p:cNvGraphicFramePr>
          <p:nvPr>
            <p:ph sz="quarter" idx="11"/>
            <p:extLst>
              <p:ext uri="{D42A27DB-BD31-4B8C-83A1-F6EECF244321}">
                <p14:modId xmlns:p14="http://schemas.microsoft.com/office/powerpoint/2010/main" val="1396749914"/>
              </p:ext>
            </p:extLst>
          </p:nvPr>
        </p:nvGraphicFramePr>
        <p:xfrm>
          <a:off x="2017488" y="1152866"/>
          <a:ext cx="7516929" cy="3569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F624E44-366A-2B14-A4E6-ADDD1463B4C6}"/>
              </a:ext>
            </a:extLst>
          </p:cNvPr>
          <p:cNvSpPr txBox="1"/>
          <p:nvPr/>
        </p:nvSpPr>
        <p:spPr>
          <a:xfrm>
            <a:off x="1931871" y="4920304"/>
            <a:ext cx="7715563" cy="1200329"/>
          </a:xfrm>
          <a:prstGeom prst="rect">
            <a:avLst/>
          </a:prstGeom>
          <a:noFill/>
        </p:spPr>
        <p:txBody>
          <a:bodyPr wrap="square" rtlCol="0">
            <a:spAutoFit/>
          </a:bodyPr>
          <a:lstStyle/>
          <a:p>
            <a:pPr marR="0" lvl="0" algn="l" defTabSz="914400" rtl="0" eaLnBrk="1" fontAlgn="auto" latinLnBrk="0" hangingPunct="1">
              <a:lnSpc>
                <a:spcPct val="100000"/>
              </a:lnSpc>
              <a:spcBef>
                <a:spcPts val="1000"/>
              </a:spcBef>
              <a:spcAft>
                <a:spcPts val="0"/>
              </a:spcAft>
              <a:buClr>
                <a:srgbClr val="00A3DF"/>
              </a:buClr>
              <a:buSzTx/>
              <a:tabLst/>
              <a:defRPr/>
            </a:pPr>
            <a:r>
              <a:rPr kumimoji="0" lang="en-US" sz="2400" b="1" i="0" u="none" strike="noStrike" kern="1200" cap="none" spc="0" normalizeH="0" baseline="0" noProof="0" dirty="0">
                <a:ln>
                  <a:noFill/>
                </a:ln>
                <a:solidFill>
                  <a:srgbClr val="003057"/>
                </a:solidFill>
                <a:effectLst/>
                <a:uLnTx/>
                <a:uFillTx/>
                <a:latin typeface="Arial" panose="020B0604020202020204"/>
                <a:ea typeface="+mn-ea"/>
                <a:cs typeface="+mn-cs"/>
              </a:rPr>
              <a:t>Note: </a:t>
            </a:r>
            <a:r>
              <a:rPr kumimoji="0" lang="en-US" sz="2400" b="0" i="0" u="none" strike="noStrike" kern="1200" cap="none" spc="0" normalizeH="0" baseline="0" noProof="0" dirty="0">
                <a:ln>
                  <a:noFill/>
                </a:ln>
                <a:solidFill>
                  <a:srgbClr val="003057"/>
                </a:solidFill>
                <a:effectLst/>
                <a:uLnTx/>
                <a:uFillTx/>
                <a:latin typeface="Arial" panose="020B0604020202020204"/>
                <a:ea typeface="+mn-ea"/>
                <a:cs typeface="+mn-cs"/>
              </a:rPr>
              <a:t>Sexual harassment can impact those who are targeted and in some cases those who witness the violation are adversely affected by the harassment.</a:t>
            </a:r>
            <a:endParaRPr kumimoji="0" lang="en-TV" sz="2400" b="0" i="0" u="none" strike="noStrike" kern="1200" cap="none" spc="0" normalizeH="0" baseline="0" noProof="0">
              <a:ln>
                <a:noFill/>
              </a:ln>
              <a:solidFill>
                <a:srgbClr val="003057"/>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4442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7C37F-12C7-7336-6956-05D9F5426433}"/>
              </a:ext>
            </a:extLst>
          </p:cNvPr>
          <p:cNvSpPr>
            <a:spLocks noGrp="1"/>
          </p:cNvSpPr>
          <p:nvPr>
            <p:ph type="title"/>
          </p:nvPr>
        </p:nvSpPr>
        <p:spPr>
          <a:xfrm>
            <a:off x="438912" y="226979"/>
            <a:ext cx="11338559" cy="925887"/>
          </a:xfrm>
        </p:spPr>
        <p:txBody>
          <a:bodyPr/>
          <a:lstStyle/>
          <a:p>
            <a:pPr algn="ctr"/>
            <a:r>
              <a:rPr lang="en-US" dirty="0"/>
              <a:t>What To Do In The Event You </a:t>
            </a:r>
            <a:br>
              <a:rPr lang="en-US" dirty="0"/>
            </a:br>
            <a:r>
              <a:rPr lang="en-US" dirty="0"/>
              <a:t>Experience / Witness Harassment </a:t>
            </a:r>
            <a:endParaRPr lang="en-TV"/>
          </a:p>
        </p:txBody>
      </p:sp>
      <p:sp>
        <p:nvSpPr>
          <p:cNvPr id="6" name="Content Placeholder 5">
            <a:extLst>
              <a:ext uri="{FF2B5EF4-FFF2-40B4-BE49-F238E27FC236}">
                <a16:creationId xmlns:a16="http://schemas.microsoft.com/office/drawing/2014/main" id="{05ACCE2F-0046-055A-76AE-0CE84C7582CE}"/>
              </a:ext>
            </a:extLst>
          </p:cNvPr>
          <p:cNvSpPr>
            <a:spLocks noGrp="1"/>
          </p:cNvSpPr>
          <p:nvPr>
            <p:ph sz="quarter" idx="11"/>
          </p:nvPr>
        </p:nvSpPr>
        <p:spPr/>
        <p:txBody>
          <a:bodyPr/>
          <a:lstStyle/>
          <a:p>
            <a:r>
              <a:rPr lang="en-US" dirty="0">
                <a:solidFill>
                  <a:schemeClr val="accent2"/>
                </a:solidFill>
                <a:cs typeface="Arial"/>
              </a:rPr>
              <a:t>Know and comply with JobsOhio Sexual Harassment policy and procedures</a:t>
            </a:r>
          </a:p>
          <a:p>
            <a:r>
              <a:rPr lang="en-US" dirty="0">
                <a:solidFill>
                  <a:schemeClr val="accent2"/>
                </a:solidFill>
                <a:cs typeface="Arial"/>
              </a:rPr>
              <a:t>Report the incident in one of the following ways:</a:t>
            </a:r>
          </a:p>
          <a:p>
            <a:pPr lvl="1"/>
            <a:r>
              <a:rPr lang="en-US" dirty="0">
                <a:solidFill>
                  <a:schemeClr val="accent2"/>
                </a:solidFill>
                <a:cs typeface="Arial"/>
              </a:rPr>
              <a:t>Human Resources,  Enterprise Risk, Legal, your manager, or any member of management. If this is not comfortable for you, speak with a person of authority within the organization</a:t>
            </a:r>
          </a:p>
          <a:p>
            <a:pPr lvl="1"/>
            <a:r>
              <a:rPr lang="en-US" dirty="0">
                <a:solidFill>
                  <a:schemeClr val="accent2"/>
                </a:solidFill>
                <a:cs typeface="Arial"/>
              </a:rPr>
              <a:t>Report the incident to the JobsOhio hotline via email (</a:t>
            </a:r>
            <a:r>
              <a:rPr lang="en-US" dirty="0">
                <a:solidFill>
                  <a:schemeClr val="accent2"/>
                </a:solidFill>
                <a:cs typeface="Arial"/>
                <a:hlinkClick r:id="rId3">
                  <a:extLst>
                    <a:ext uri="{A12FA001-AC4F-418D-AE19-62706E023703}">
                      <ahyp:hlinkClr xmlns:ahyp="http://schemas.microsoft.com/office/drawing/2018/hyperlinkcolor" val="tx"/>
                    </a:ext>
                  </a:extLst>
                </a:hlinkClick>
              </a:rPr>
              <a:t>jobsohio.ethicspoint.com</a:t>
            </a:r>
            <a:r>
              <a:rPr lang="en-US" dirty="0">
                <a:solidFill>
                  <a:schemeClr val="accent2"/>
                </a:solidFill>
                <a:cs typeface="Arial"/>
              </a:rPr>
              <a:t>) or phone (</a:t>
            </a:r>
            <a:r>
              <a:rPr lang="en-TV">
                <a:solidFill>
                  <a:schemeClr val="accent2"/>
                </a:solidFill>
                <a:cs typeface="Arial"/>
                <a:hlinkClick r:id="rId4">
                  <a:extLst>
                    <a:ext uri="{A12FA001-AC4F-418D-AE19-62706E023703}">
                      <ahyp:hlinkClr xmlns:ahyp="http://schemas.microsoft.com/office/drawing/2018/hyperlinkcolor" val="tx"/>
                    </a:ext>
                  </a:extLst>
                </a:hlinkClick>
              </a:rPr>
              <a:t>844-915-1608</a:t>
            </a:r>
            <a:r>
              <a:rPr lang="en-US" dirty="0">
                <a:solidFill>
                  <a:schemeClr val="accent2"/>
                </a:solidFill>
                <a:cs typeface="Arial"/>
              </a:rPr>
              <a:t>).</a:t>
            </a:r>
          </a:p>
          <a:p>
            <a:pPr lvl="2"/>
            <a:r>
              <a:rPr lang="en-US" dirty="0">
                <a:solidFill>
                  <a:schemeClr val="accent2"/>
                </a:solidFill>
                <a:cs typeface="Arial"/>
              </a:rPr>
              <a:t>Only share information with the necessary parties</a:t>
            </a:r>
          </a:p>
          <a:p>
            <a:pPr marL="342900" lvl="1" indent="-342900">
              <a:spcBef>
                <a:spcPts val="1000"/>
              </a:spcBef>
            </a:pPr>
            <a:r>
              <a:rPr lang="en-US" sz="2400" dirty="0">
                <a:solidFill>
                  <a:schemeClr val="accent2"/>
                </a:solidFill>
                <a:cs typeface="Arial"/>
              </a:rPr>
              <a:t>If there is no resolution after following the appropriate steps listed above, external agencies such as Equal Employment Opportunities Commission (EEOC) or a state human rights agency are also options.</a:t>
            </a:r>
          </a:p>
          <a:p>
            <a:pPr marL="342900" lvl="1" indent="-342900">
              <a:spcBef>
                <a:spcPts val="1000"/>
              </a:spcBef>
            </a:pPr>
            <a:r>
              <a:rPr lang="en-US" sz="2400" dirty="0">
                <a:solidFill>
                  <a:schemeClr val="accent2"/>
                </a:solidFill>
                <a:cs typeface="Arial"/>
              </a:rPr>
              <a:t>Per JobsOhio policy, an investigation will occur</a:t>
            </a:r>
          </a:p>
          <a:p>
            <a:pPr lvl="1"/>
            <a:r>
              <a:rPr lang="en-US" dirty="0">
                <a:solidFill>
                  <a:schemeClr val="accent2"/>
                </a:solidFill>
              </a:rPr>
              <a:t>Cooperate with the investigations</a:t>
            </a:r>
          </a:p>
          <a:p>
            <a:r>
              <a:rPr lang="en-US" dirty="0">
                <a:solidFill>
                  <a:schemeClr val="accent2"/>
                </a:solidFill>
              </a:rPr>
              <a:t>Support victims</a:t>
            </a:r>
            <a:endParaRPr lang="en-TV">
              <a:solidFill>
                <a:schemeClr val="accent2"/>
              </a:solidFill>
            </a:endParaRPr>
          </a:p>
        </p:txBody>
      </p:sp>
    </p:spTree>
    <p:extLst>
      <p:ext uri="{BB962C8B-B14F-4D97-AF65-F5344CB8AC3E}">
        <p14:creationId xmlns:p14="http://schemas.microsoft.com/office/powerpoint/2010/main" val="4268066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327E3-E546-999C-8AC5-266ED6153701}"/>
              </a:ext>
            </a:extLst>
          </p:cNvPr>
          <p:cNvSpPr>
            <a:spLocks noGrp="1"/>
          </p:cNvSpPr>
          <p:nvPr>
            <p:ph sz="quarter" idx="11"/>
          </p:nvPr>
        </p:nvSpPr>
        <p:spPr/>
        <p:txBody>
          <a:bodyPr/>
          <a:lstStyle/>
          <a:p>
            <a:r>
              <a:rPr lang="en-US" sz="2000" dirty="0">
                <a:solidFill>
                  <a:srgbClr val="000000"/>
                </a:solidFill>
                <a:cs typeface="Arial"/>
              </a:rPr>
              <a:t>JobsOhio has a policy of no retaliation when an employee reports an allegation of misconduct in good faith.  If an employee makes a false claim, they will be subject to discipline</a:t>
            </a:r>
          </a:p>
          <a:p>
            <a:endParaRPr lang="en-US" sz="2000" dirty="0">
              <a:solidFill>
                <a:srgbClr val="000000"/>
              </a:solidFill>
              <a:cs typeface="Arial"/>
            </a:endParaRPr>
          </a:p>
          <a:p>
            <a:r>
              <a:rPr lang="en-US" sz="2000" dirty="0">
                <a:solidFill>
                  <a:srgbClr val="000000"/>
                </a:solidFill>
                <a:cs typeface="Arial"/>
              </a:rPr>
              <a:t>Every employee and anyone closely affiliated with the employee, is protected from retaliation: </a:t>
            </a:r>
          </a:p>
          <a:p>
            <a:pPr marL="800100" lvl="2" indent="-342900">
              <a:lnSpc>
                <a:spcPct val="200000"/>
              </a:lnSpc>
            </a:pPr>
            <a:r>
              <a:rPr lang="en-US" sz="2000" dirty="0">
                <a:solidFill>
                  <a:srgbClr val="000000"/>
                </a:solidFill>
                <a:cs typeface="Arial"/>
              </a:rPr>
              <a:t>When reporting an allegation of harassment or discrimination, </a:t>
            </a:r>
          </a:p>
          <a:p>
            <a:pPr marL="800100" lvl="2" indent="-342900">
              <a:lnSpc>
                <a:spcPct val="200000"/>
              </a:lnSpc>
            </a:pPr>
            <a:r>
              <a:rPr lang="en-US" sz="2000" dirty="0">
                <a:solidFill>
                  <a:srgbClr val="000000"/>
                </a:solidFill>
                <a:cs typeface="Arial"/>
              </a:rPr>
              <a:t>When providing evidence in an investigation, or</a:t>
            </a:r>
          </a:p>
          <a:p>
            <a:pPr marL="800100" lvl="2" indent="-342900">
              <a:lnSpc>
                <a:spcPct val="200000"/>
              </a:lnSpc>
            </a:pPr>
            <a:r>
              <a:rPr lang="en-US" sz="2000" dirty="0">
                <a:solidFill>
                  <a:srgbClr val="000000"/>
                </a:solidFill>
                <a:cs typeface="Arial"/>
              </a:rPr>
              <a:t>When opposing harassment and discrimination.  </a:t>
            </a:r>
          </a:p>
          <a:p>
            <a:endParaRPr lang="en-TV"/>
          </a:p>
        </p:txBody>
      </p:sp>
      <p:sp>
        <p:nvSpPr>
          <p:cNvPr id="3" name="Title 2">
            <a:extLst>
              <a:ext uri="{FF2B5EF4-FFF2-40B4-BE49-F238E27FC236}">
                <a16:creationId xmlns:a16="http://schemas.microsoft.com/office/drawing/2014/main" id="{212897D7-DBF3-DCF3-68D9-E25F7B5CB099}"/>
              </a:ext>
            </a:extLst>
          </p:cNvPr>
          <p:cNvSpPr>
            <a:spLocks noGrp="1"/>
          </p:cNvSpPr>
          <p:nvPr>
            <p:ph type="title"/>
          </p:nvPr>
        </p:nvSpPr>
        <p:spPr/>
        <p:txBody>
          <a:bodyPr/>
          <a:lstStyle/>
          <a:p>
            <a:r>
              <a:rPr lang="en-US" dirty="0"/>
              <a:t>Protection From Retaliation</a:t>
            </a:r>
            <a:endParaRPr lang="en-TV"/>
          </a:p>
        </p:txBody>
      </p:sp>
    </p:spTree>
    <p:extLst>
      <p:ext uri="{BB962C8B-B14F-4D97-AF65-F5344CB8AC3E}">
        <p14:creationId xmlns:p14="http://schemas.microsoft.com/office/powerpoint/2010/main" val="157267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08E1E3-6142-7034-4CB2-F9E387199A0D}"/>
              </a:ext>
            </a:extLst>
          </p:cNvPr>
          <p:cNvPicPr>
            <a:picLocks noGrp="1" noChangeAspect="1"/>
          </p:cNvPicPr>
          <p:nvPr>
            <p:ph sz="quarter" idx="11"/>
          </p:nvPr>
        </p:nvPicPr>
        <p:blipFill>
          <a:blip r:embed="rId2"/>
          <a:stretch>
            <a:fillRect/>
          </a:stretch>
        </p:blipFill>
        <p:spPr>
          <a:xfrm>
            <a:off x="2005229" y="1449850"/>
            <a:ext cx="8181541" cy="2664183"/>
          </a:xfrm>
          <a:prstGeom prst="rect">
            <a:avLst/>
          </a:prstGeom>
        </p:spPr>
      </p:pic>
      <p:sp>
        <p:nvSpPr>
          <p:cNvPr id="3" name="Title 2">
            <a:extLst>
              <a:ext uri="{FF2B5EF4-FFF2-40B4-BE49-F238E27FC236}">
                <a16:creationId xmlns:a16="http://schemas.microsoft.com/office/drawing/2014/main" id="{07EDA38B-9BA9-6794-48DD-A94D8E8BBDF3}"/>
              </a:ext>
            </a:extLst>
          </p:cNvPr>
          <p:cNvSpPr>
            <a:spLocks noGrp="1"/>
          </p:cNvSpPr>
          <p:nvPr>
            <p:ph type="title"/>
          </p:nvPr>
        </p:nvSpPr>
        <p:spPr>
          <a:xfrm>
            <a:off x="2005229" y="426614"/>
            <a:ext cx="9772242" cy="726252"/>
          </a:xfrm>
        </p:spPr>
        <p:txBody>
          <a:bodyPr/>
          <a:lstStyle/>
          <a:p>
            <a:r>
              <a:rPr lang="en-US" dirty="0"/>
              <a:t>Questions</a:t>
            </a:r>
            <a:endParaRPr lang="en-TV"/>
          </a:p>
        </p:txBody>
      </p:sp>
      <p:sp>
        <p:nvSpPr>
          <p:cNvPr id="6" name="TextBox 5">
            <a:extLst>
              <a:ext uri="{FF2B5EF4-FFF2-40B4-BE49-F238E27FC236}">
                <a16:creationId xmlns:a16="http://schemas.microsoft.com/office/drawing/2014/main" id="{C73F4D10-2165-770E-DE09-C743CD9F6757}"/>
              </a:ext>
            </a:extLst>
          </p:cNvPr>
          <p:cNvSpPr txBox="1"/>
          <p:nvPr/>
        </p:nvSpPr>
        <p:spPr>
          <a:xfrm>
            <a:off x="1887531" y="4599030"/>
            <a:ext cx="818154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E3E3E"/>
                </a:solidFill>
                <a:effectLst/>
                <a:uLnTx/>
                <a:uFillTx/>
                <a:latin typeface="Arial" panose="020B0604020202020204"/>
                <a:ea typeface="+mn-ea"/>
                <a:cs typeface="+mn-cs"/>
              </a:rPr>
              <a:t>Please stop by Human Resources at any time for questions or concerns.</a:t>
            </a:r>
          </a:p>
        </p:txBody>
      </p:sp>
    </p:spTree>
    <p:extLst>
      <p:ext uri="{BB962C8B-B14F-4D97-AF65-F5344CB8AC3E}">
        <p14:creationId xmlns:p14="http://schemas.microsoft.com/office/powerpoint/2010/main" val="1468067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ADAAFC67-4C3A-1BF6-0BF0-7A20C3E29BFF}"/>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661BA67-2496-BC42-B2D2-763B605DA9A7}" type="slidenum">
              <a:rPr kumimoji="0" lang="en-US" sz="900" b="1" i="0" u="none" strike="noStrike" kern="1200" cap="none" spc="0" normalizeH="0" baseline="0" noProof="0" smtClean="0">
                <a:ln>
                  <a:noFill/>
                </a:ln>
                <a:solidFill>
                  <a:srgbClr val="00305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1"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endParaRPr>
          </a:p>
        </p:txBody>
      </p:sp>
      <p:pic>
        <p:nvPicPr>
          <p:cNvPr id="9" name="Picture 8" descr="A black background with white letters&#10;&#10;Description automatically generated">
            <a:extLst>
              <a:ext uri="{FF2B5EF4-FFF2-40B4-BE49-F238E27FC236}">
                <a16:creationId xmlns:a16="http://schemas.microsoft.com/office/drawing/2014/main" id="{4525A492-8B32-442C-F7E9-D24854EA08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3619" y="1985439"/>
            <a:ext cx="9225803" cy="2679693"/>
          </a:xfrm>
          <a:prstGeom prst="rect">
            <a:avLst/>
          </a:prstGeom>
        </p:spPr>
      </p:pic>
      <p:grpSp>
        <p:nvGrpSpPr>
          <p:cNvPr id="15" name="Group 14">
            <a:extLst>
              <a:ext uri="{FF2B5EF4-FFF2-40B4-BE49-F238E27FC236}">
                <a16:creationId xmlns:a16="http://schemas.microsoft.com/office/drawing/2014/main" id="{A00CBD01-BA26-724A-D26F-01A9110491D6}"/>
              </a:ext>
            </a:extLst>
          </p:cNvPr>
          <p:cNvGrpSpPr/>
          <p:nvPr/>
        </p:nvGrpSpPr>
        <p:grpSpPr>
          <a:xfrm>
            <a:off x="9991165" y="5123328"/>
            <a:ext cx="2009336" cy="1349912"/>
            <a:chOff x="462377" y="4514906"/>
            <a:chExt cx="2141926" cy="1438989"/>
          </a:xfrm>
        </p:grpSpPr>
        <p:sp>
          <p:nvSpPr>
            <p:cNvPr id="16" name="Oval 15">
              <a:extLst>
                <a:ext uri="{FF2B5EF4-FFF2-40B4-BE49-F238E27FC236}">
                  <a16:creationId xmlns:a16="http://schemas.microsoft.com/office/drawing/2014/main" id="{DEC0B749-9E37-BF85-A48C-3DA00160A2DB}"/>
                </a:ext>
              </a:extLst>
            </p:cNvPr>
            <p:cNvSpPr/>
            <p:nvPr/>
          </p:nvSpPr>
          <p:spPr>
            <a:xfrm>
              <a:off x="940654" y="4514906"/>
              <a:ext cx="1162319" cy="1162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descr="A red circle on a black background&#10;&#10;Description automatically generated">
              <a:extLst>
                <a:ext uri="{FF2B5EF4-FFF2-40B4-BE49-F238E27FC236}">
                  <a16:creationId xmlns:a16="http://schemas.microsoft.com/office/drawing/2014/main" id="{43CE2DB0-54D7-0873-1426-94C755223959}"/>
                </a:ext>
              </a:extLst>
            </p:cNvPr>
            <p:cNvPicPr>
              <a:picLocks noChangeAspect="1"/>
            </p:cNvPicPr>
            <p:nvPr/>
          </p:nvPicPr>
          <p:blipFill>
            <a:blip r:embed="rId3"/>
            <a:stretch>
              <a:fillRect/>
            </a:stretch>
          </p:blipFill>
          <p:spPr>
            <a:xfrm>
              <a:off x="462377" y="4583595"/>
              <a:ext cx="2141926" cy="1370300"/>
            </a:xfrm>
            <a:prstGeom prst="rect">
              <a:avLst/>
            </a:prstGeom>
          </p:spPr>
        </p:pic>
      </p:grpSp>
    </p:spTree>
    <p:extLst>
      <p:ext uri="{BB962C8B-B14F-4D97-AF65-F5344CB8AC3E}">
        <p14:creationId xmlns:p14="http://schemas.microsoft.com/office/powerpoint/2010/main" val="89659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1089490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Conflicts of Interest</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61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Financial &amp; Fiduciary Interests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85536" y="552597"/>
            <a:ext cx="11706463" cy="7417415"/>
          </a:xfrm>
          <a:prstGeom prst="rect">
            <a:avLst/>
          </a:prstGeom>
          <a:noFill/>
        </p:spPr>
        <p:txBody>
          <a:bodyPr wrap="square" rtlCol="0">
            <a:spAutoFit/>
          </a:bodyPr>
          <a:lstStyle/>
          <a:p>
            <a:pPr>
              <a:buClr>
                <a:schemeClr val="accent1"/>
              </a:buClr>
            </a:pPr>
            <a:r>
              <a:rPr lang="en-US" sz="2800" dirty="0">
                <a:solidFill>
                  <a:schemeClr val="accent2"/>
                </a:solidFill>
              </a:rPr>
              <a:t> </a:t>
            </a: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Financial Interest </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 financial ownership or investment interest between an employee and any person or entity, such as:</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An equity interest in a non-publicly traded entity</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An equity interest of 1% or more of any publicly-traded company</a:t>
            </a:r>
          </a:p>
          <a:p>
            <a:pPr marL="1209675" lvl="2"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Income from intellectual property rights.</a:t>
            </a:r>
          </a:p>
          <a:p>
            <a:pPr marL="752475" lvl="1"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This policy does not include an employee’s JO salary, pension, mutual funds or bank accounts.</a:t>
            </a:r>
          </a:p>
          <a:p>
            <a:pPr lvl="1">
              <a:buClr>
                <a:schemeClr val="accent1"/>
              </a:buCl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Fiduciary Interest </a:t>
            </a:r>
          </a:p>
          <a:p>
            <a:pPr marL="752475" lvl="1" indent="-295275">
              <a:buClr>
                <a:schemeClr val="accent1"/>
              </a:buClr>
              <a:buFont typeface="Arial" panose="020B0604020202020204" pitchFamily="34" charset="0"/>
              <a:buChar char="•"/>
            </a:pPr>
            <a:r>
              <a:rPr lang="en-US" sz="2800" kern="0" dirty="0">
                <a:solidFill>
                  <a:schemeClr val="accent2"/>
                </a:solidFill>
                <a:latin typeface="Arial" panose="020B0604020202020204" pitchFamily="34" charset="0"/>
                <a:cs typeface="Arial" panose="020B0604020202020204" pitchFamily="34" charset="0"/>
              </a:rPr>
              <a:t>An obligation to act in the best interests (financial </a:t>
            </a:r>
          </a:p>
          <a:p>
            <a:pPr lvl="1">
              <a:buClr>
                <a:schemeClr val="accent1"/>
              </a:buClr>
            </a:pPr>
            <a:r>
              <a:rPr lang="en-US" sz="2800" kern="0" dirty="0">
                <a:solidFill>
                  <a:schemeClr val="accent2"/>
                </a:solidFill>
                <a:latin typeface="Arial" panose="020B0604020202020204" pitchFamily="34" charset="0"/>
                <a:cs typeface="Arial" panose="020B0604020202020204" pitchFamily="34" charset="0"/>
              </a:rPr>
              <a:t>   success) of another, such as membership on a </a:t>
            </a:r>
          </a:p>
          <a:p>
            <a:pPr lvl="1">
              <a:buClr>
                <a:schemeClr val="accent1"/>
              </a:buClr>
            </a:pPr>
            <a:r>
              <a:rPr lang="en-US" sz="2800" kern="0" dirty="0">
                <a:solidFill>
                  <a:schemeClr val="accent2"/>
                </a:solidFill>
                <a:latin typeface="Arial" panose="020B0604020202020204" pitchFamily="34" charset="0"/>
                <a:cs typeface="Arial" panose="020B0604020202020204" pitchFamily="34" charset="0"/>
              </a:rPr>
              <a:t>   Board or management role in a company.</a:t>
            </a: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chemeClr val="accent2"/>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7</a:t>
            </a:fld>
            <a:endParaRPr lang="en-US" b="1" dirty="0">
              <a:solidFill>
                <a:schemeClr val="tx2"/>
              </a:solidFill>
            </a:endParaRPr>
          </a:p>
        </p:txBody>
      </p:sp>
    </p:spTree>
    <p:extLst>
      <p:ext uri="{BB962C8B-B14F-4D97-AF65-F5344CB8AC3E}">
        <p14:creationId xmlns:p14="http://schemas.microsoft.com/office/powerpoint/2010/main" val="370810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8F43-C1A9-4357-8039-BD4DB3015F6A}"/>
              </a:ext>
            </a:extLst>
          </p:cNvPr>
          <p:cNvSpPr>
            <a:spLocks noGrp="1"/>
          </p:cNvSpPr>
          <p:nvPr>
            <p:ph type="title"/>
          </p:nvPr>
        </p:nvSpPr>
        <p:spPr/>
        <p:txBody>
          <a:bodyPr/>
          <a:lstStyle/>
          <a:p>
            <a:r>
              <a:rPr lang="en-US" dirty="0"/>
              <a:t>Disclosure Obligations </a:t>
            </a:r>
          </a:p>
        </p:txBody>
      </p:sp>
      <p:sp>
        <p:nvSpPr>
          <p:cNvPr id="3" name="TextBox 2">
            <a:extLst>
              <a:ext uri="{FF2B5EF4-FFF2-40B4-BE49-F238E27FC236}">
                <a16:creationId xmlns:a16="http://schemas.microsoft.com/office/drawing/2014/main" id="{5918BAAA-BB87-8E41-A3C7-0BD0F1EB9D08}"/>
              </a:ext>
            </a:extLst>
          </p:cNvPr>
          <p:cNvSpPr txBox="1"/>
          <p:nvPr/>
        </p:nvSpPr>
        <p:spPr>
          <a:xfrm>
            <a:off x="485537" y="552597"/>
            <a:ext cx="11220926" cy="6124754"/>
          </a:xfrm>
          <a:prstGeom prst="rect">
            <a:avLst/>
          </a:prstGeom>
          <a:noFill/>
        </p:spPr>
        <p:txBody>
          <a:bodyPr wrap="square" rtlCol="0">
            <a:spAutoFit/>
          </a:bodyPr>
          <a:lstStyle/>
          <a:p>
            <a:pPr>
              <a:buClr>
                <a:schemeClr val="accent1"/>
              </a:buClr>
            </a:pPr>
            <a:endParaRPr lang="en-US" sz="2800" dirty="0">
              <a:solidFill>
                <a:schemeClr val="bg1"/>
              </a:solidFill>
            </a:endParaRPr>
          </a:p>
          <a:p>
            <a:pPr marL="295275" indent="-295275">
              <a:buClr>
                <a:schemeClr val="accent1"/>
              </a:buClr>
              <a:buFont typeface="Arial" panose="020B0604020202020204" pitchFamily="34" charset="0"/>
              <a:buChar cha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Formal: Per R.C. 187.03(B)(2): Directors and employees with significant </a:t>
            </a:r>
            <a:r>
              <a:rPr lang="en-US" sz="2800" dirty="0">
                <a:solidFill>
                  <a:srgbClr val="FF0000"/>
                </a:solidFill>
                <a:latin typeface="Arial" panose="020B0604020202020204" pitchFamily="34" charset="0"/>
                <a:cs typeface="Arial" panose="020B0604020202020204" pitchFamily="34" charset="0"/>
              </a:rPr>
              <a:t>administrative, supervisory, contracting, or investment authority</a:t>
            </a:r>
            <a:r>
              <a:rPr lang="en-US" sz="2800" dirty="0">
                <a:solidFill>
                  <a:schemeClr val="tx1">
                    <a:lumMod val="60000"/>
                    <a:lumOff val="40000"/>
                  </a:schemeClr>
                </a:solidFill>
                <a:latin typeface="Arial" panose="020B0604020202020204" pitchFamily="34" charset="0"/>
                <a:cs typeface="Arial" panose="020B0604020202020204" pitchFamily="34" charset="0"/>
              </a:rPr>
              <a:t> </a:t>
            </a:r>
            <a:r>
              <a:rPr lang="en-US" sz="2800" dirty="0">
                <a:solidFill>
                  <a:schemeClr val="accent2"/>
                </a:solidFill>
                <a:latin typeface="Arial" panose="020B0604020202020204" pitchFamily="34" charset="0"/>
                <a:cs typeface="Arial" panose="020B0604020202020204" pitchFamily="34" charset="0"/>
              </a:rPr>
              <a:t>as defined by JobsOhio must file a Financial Disclosure Statement annually</a:t>
            </a:r>
          </a:p>
          <a:p>
            <a:pPr marL="295275" indent="-295275">
              <a:buClr>
                <a:schemeClr val="accent1"/>
              </a:buClr>
              <a:buFont typeface="Arial" panose="020B0604020202020204" pitchFamily="34" charset="0"/>
              <a:buChar char="•"/>
            </a:pPr>
            <a:endParaRPr lang="en-US" sz="2800" dirty="0">
              <a:solidFill>
                <a:schemeClr val="accent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r>
              <a:rPr lang="en-US" sz="2800" dirty="0">
                <a:solidFill>
                  <a:schemeClr val="accent2"/>
                </a:solidFill>
                <a:latin typeface="Arial" panose="020B0604020202020204" pitchFamily="34" charset="0"/>
                <a:cs typeface="Arial" panose="020B0604020202020204" pitchFamily="34" charset="0"/>
              </a:rPr>
              <a:t>Informal: </a:t>
            </a:r>
            <a:r>
              <a:rPr lang="en-US" sz="2800" b="1" u="sng" dirty="0">
                <a:solidFill>
                  <a:schemeClr val="accent2"/>
                </a:solidFill>
                <a:latin typeface="Arial" panose="020B0604020202020204" pitchFamily="34" charset="0"/>
                <a:cs typeface="Arial" panose="020B0604020202020204" pitchFamily="34" charset="0"/>
              </a:rPr>
              <a:t>Anytime</a:t>
            </a:r>
            <a:r>
              <a:rPr lang="en-US" sz="2800" dirty="0">
                <a:solidFill>
                  <a:schemeClr val="accent2"/>
                </a:solidFill>
                <a:latin typeface="Arial" panose="020B0604020202020204" pitchFamily="34" charset="0"/>
                <a:cs typeface="Arial" panose="020B0604020202020204" pitchFamily="34" charset="0"/>
              </a:rPr>
              <a:t> an employee is concerned about a Potential Conflict of Interest, contact General Counsel or the Managing Director, Enterprise Risk</a:t>
            </a:r>
          </a:p>
          <a:p>
            <a:pPr lvl="1">
              <a:buClr>
                <a:schemeClr val="accent1"/>
              </a:buClr>
            </a:pPr>
            <a:endParaRPr lang="en-US" sz="2800" kern="0" dirty="0">
              <a:solidFill>
                <a:schemeClr val="accent2"/>
              </a:solidFill>
              <a:latin typeface="Arial" panose="020B0604020202020204" pitchFamily="34" charset="0"/>
              <a:cs typeface="Arial" panose="020B0604020202020204" pitchFamily="34" charset="0"/>
            </a:endParaRPr>
          </a:p>
          <a:p>
            <a:pPr lvl="1">
              <a:lnSpc>
                <a:spcPct val="100000"/>
              </a:lnSpc>
            </a:pPr>
            <a:endParaRPr lang="en-US" sz="2800" kern="0" dirty="0">
              <a:solidFill>
                <a:schemeClr val="accent2"/>
              </a:solidFill>
              <a:latin typeface="Arial" panose="020B0604020202020204" pitchFamily="34" charset="0"/>
              <a:cs typeface="Arial" panose="020B0604020202020204" pitchFamily="34" charset="0"/>
            </a:endParaRPr>
          </a:p>
          <a:p>
            <a:pPr marL="752475" lvl="1" indent="-295275">
              <a:buClr>
                <a:schemeClr val="accent1"/>
              </a:buClr>
              <a:buFont typeface="Arial" panose="020B0604020202020204" pitchFamily="34" charset="0"/>
              <a:buChar char="•"/>
            </a:pPr>
            <a:endParaRPr lang="en-US" sz="2800" dirty="0">
              <a:solidFill>
                <a:schemeClr val="bg2"/>
              </a:solidFill>
              <a:latin typeface="Arial" panose="020B0604020202020204" pitchFamily="34" charset="0"/>
              <a:cs typeface="Arial" panose="020B0604020202020204" pitchFamily="34" charset="0"/>
            </a:endParaRPr>
          </a:p>
          <a:p>
            <a:pPr marL="295275" indent="-295275">
              <a:buClr>
                <a:schemeClr val="accent1"/>
              </a:buClr>
              <a:buFont typeface="Arial" panose="020B0604020202020204" pitchFamily="34" charset="0"/>
              <a:buChar char="•"/>
            </a:pPr>
            <a:endParaRPr lang="en-US" sz="2800" i="1" dirty="0">
              <a:solidFill>
                <a:srgbClr val="FFFFFF"/>
              </a:solidFill>
            </a:endParaRPr>
          </a:p>
        </p:txBody>
      </p:sp>
      <p:sp>
        <p:nvSpPr>
          <p:cNvPr id="9" name="Slide Number Placeholder 3">
            <a:extLst>
              <a:ext uri="{FF2B5EF4-FFF2-40B4-BE49-F238E27FC236}">
                <a16:creationId xmlns:a16="http://schemas.microsoft.com/office/drawing/2014/main" id="{BF7897E0-49DA-7395-F002-084668A042A9}"/>
              </a:ext>
            </a:extLst>
          </p:cNvPr>
          <p:cNvSpPr txBox="1">
            <a:spLocks/>
          </p:cNvSpPr>
          <p:nvPr/>
        </p:nvSpPr>
        <p:spPr>
          <a:xfrm>
            <a:off x="11659838" y="6644640"/>
            <a:ext cx="532161" cy="2027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1BA67-2496-BC42-B2D2-763B605DA9A7}" type="slidenum">
              <a:rPr lang="en-US" b="1" smtClean="0">
                <a:solidFill>
                  <a:schemeClr val="tx2"/>
                </a:solidFill>
              </a:rPr>
              <a:pPr>
                <a:defRPr/>
              </a:pPr>
              <a:t>8</a:t>
            </a:fld>
            <a:endParaRPr lang="en-US" b="1" dirty="0">
              <a:solidFill>
                <a:schemeClr val="tx2"/>
              </a:solidFill>
            </a:endParaRPr>
          </a:p>
        </p:txBody>
      </p:sp>
    </p:spTree>
    <p:extLst>
      <p:ext uri="{BB962C8B-B14F-4D97-AF65-F5344CB8AC3E}">
        <p14:creationId xmlns:p14="http://schemas.microsoft.com/office/powerpoint/2010/main" val="7877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848" y="809362"/>
            <a:ext cx="6547754" cy="2619638"/>
          </a:xfrm>
        </p:spPr>
        <p:txBody>
          <a:bodyPr/>
          <a:lstStyle/>
          <a:p>
            <a:pPr>
              <a:lnSpc>
                <a:spcPct val="100000"/>
              </a:lnSpc>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Gift &amp; Corporate Giving Policies</a:t>
            </a:r>
            <a:br>
              <a:rPr lang="en-US" dirty="0"/>
            </a:br>
            <a:endParaRPr lang="en-US" sz="5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20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xml><?xml version="1.0" encoding="utf-8"?>
<p:tagLst xmlns:a="http://schemas.openxmlformats.org/drawingml/2006/main" xmlns:r="http://schemas.openxmlformats.org/officeDocument/2006/relationships" xmlns:p="http://schemas.openxmlformats.org/presentationml/2006/main">
  <p:tag name="SHAPENAME" val="3. Subtitle"/>
</p:tagLst>
</file>

<file path=ppt/theme/theme1.xml><?xml version="1.0" encoding="utf-8"?>
<a:theme xmlns:a="http://schemas.openxmlformats.org/drawingml/2006/main" name="16_Office Theme">
  <a:themeElements>
    <a:clrScheme name="JobsOhio Color Palette">
      <a:dk1>
        <a:srgbClr val="3E3E3E"/>
      </a:dk1>
      <a:lt1>
        <a:srgbClr val="FFFFFF"/>
      </a:lt1>
      <a:dk2>
        <a:srgbClr val="003057"/>
      </a:dk2>
      <a:lt2>
        <a:srgbClr val="FFFFFF"/>
      </a:lt2>
      <a:accent1>
        <a:srgbClr val="00A3DF"/>
      </a:accent1>
      <a:accent2>
        <a:srgbClr val="003057"/>
      </a:accent2>
      <a:accent3>
        <a:srgbClr val="DA281C"/>
      </a:accent3>
      <a:accent4>
        <a:srgbClr val="730A11"/>
      </a:accent4>
      <a:accent5>
        <a:srgbClr val="BEB8AE"/>
      </a:accent5>
      <a:accent6>
        <a:srgbClr val="3F3F3F"/>
      </a:accent6>
      <a:hlink>
        <a:srgbClr val="00A3E0"/>
      </a:hlink>
      <a:folHlink>
        <a:srgbClr val="BEB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ual Ethics Training Presentation for the Board 091522" id="{C4DAAD76-C97A-0A43-8656-78880F278913}" vid="{1DC494C8-A39F-C549-BEEB-1530295E051A}"/>
    </a:ext>
  </a:extLst>
</a:theme>
</file>

<file path=ppt/theme/theme2.xml><?xml version="1.0" encoding="utf-8"?>
<a:theme xmlns:a="http://schemas.openxmlformats.org/drawingml/2006/main" name="17_Office Theme">
  <a:themeElements>
    <a:clrScheme name="JobsOhio Color Palette">
      <a:dk1>
        <a:srgbClr val="3E3E3E"/>
      </a:dk1>
      <a:lt1>
        <a:srgbClr val="FFFFFF"/>
      </a:lt1>
      <a:dk2>
        <a:srgbClr val="003057"/>
      </a:dk2>
      <a:lt2>
        <a:srgbClr val="FFFFFF"/>
      </a:lt2>
      <a:accent1>
        <a:srgbClr val="00A3DF"/>
      </a:accent1>
      <a:accent2>
        <a:srgbClr val="003057"/>
      </a:accent2>
      <a:accent3>
        <a:srgbClr val="DA281C"/>
      </a:accent3>
      <a:accent4>
        <a:srgbClr val="730A11"/>
      </a:accent4>
      <a:accent5>
        <a:srgbClr val="BEB8AE"/>
      </a:accent5>
      <a:accent6>
        <a:srgbClr val="3F3F3F"/>
      </a:accent6>
      <a:hlink>
        <a:srgbClr val="00A3E0"/>
      </a:hlink>
      <a:folHlink>
        <a:srgbClr val="BEB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emplate 8.9.2022 TEST" id="{1A8D438D-B012-7942-9ED2-EBB150166255}" vid="{6EDBBDCB-B0F8-EE40-A0FA-132B81D87B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16_Office Theme</Template>
  <TotalTime>10896</TotalTime>
  <Words>3737</Words>
  <Application>Microsoft Macintosh PowerPoint</Application>
  <PresentationFormat>Widescreen</PresentationFormat>
  <Paragraphs>413</Paragraphs>
  <Slides>55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Aptos</vt:lpstr>
      <vt:lpstr>Arial</vt:lpstr>
      <vt:lpstr>Arial-BoldItalicMT</vt:lpstr>
      <vt:lpstr>Calibri</vt:lpstr>
      <vt:lpstr>Helvetica</vt:lpstr>
      <vt:lpstr>Segoe UI</vt:lpstr>
      <vt:lpstr>Times New Roman</vt:lpstr>
      <vt:lpstr>16_Office Theme</vt:lpstr>
      <vt:lpstr>17_Office Theme</vt:lpstr>
      <vt:lpstr>Annual Course of Study in Ethics for the Directors, Officers &amp; Staff  October 23, 2024 </vt:lpstr>
      <vt:lpstr>Overview of the Annual Course of Ethics</vt:lpstr>
      <vt:lpstr> Standards of Conduct </vt:lpstr>
      <vt:lpstr>We Must: </vt:lpstr>
      <vt:lpstr>We Must Never:</vt:lpstr>
      <vt:lpstr> Conflicts of Interest </vt:lpstr>
      <vt:lpstr>Financial &amp; Fiduciary Interests </vt:lpstr>
      <vt:lpstr>Disclosure Obligations </vt:lpstr>
      <vt:lpstr> Gift &amp; Corporate Giving Policies </vt:lpstr>
      <vt:lpstr>Gift Policy (received by JO employees) </vt:lpstr>
      <vt:lpstr>Gift Policy (received by JO employees) </vt:lpstr>
      <vt:lpstr>Corporate Giving Policy (given by JO employees) </vt:lpstr>
      <vt:lpstr>Corporate Giving Policy (given by JO employees) </vt:lpstr>
      <vt:lpstr> Governance </vt:lpstr>
      <vt:lpstr>Governance Duties for Not-for-Profit Organizations </vt:lpstr>
      <vt:lpstr>Approach To Satisfy The Duty of Care </vt:lpstr>
      <vt:lpstr>Approach To Satisfy The Duty of Loyalty </vt:lpstr>
      <vt:lpstr>Approach To Satisfy The Duty of Obedience </vt:lpstr>
      <vt:lpstr>Governance Duties </vt:lpstr>
      <vt:lpstr>Governance Duties </vt:lpstr>
      <vt:lpstr> Whistleblower </vt:lpstr>
      <vt:lpstr>Whistleblower Policy </vt:lpstr>
      <vt:lpstr> Political Activity &amp; Lobbying </vt:lpstr>
      <vt:lpstr>Permissible Political Activity </vt:lpstr>
      <vt:lpstr>Prohibited Political Activity </vt:lpstr>
      <vt:lpstr>Lobbying </vt:lpstr>
      <vt:lpstr>Project Confidentiality -   Public Disclosure of Economic Development Documents</vt:lpstr>
      <vt:lpstr>Non-Disclosure Agreements (NDAs)</vt:lpstr>
      <vt:lpstr>Project NDAs</vt:lpstr>
      <vt:lpstr>NDA Accountability</vt:lpstr>
      <vt:lpstr>Regulation Fair Disclosure (Reg FD)</vt:lpstr>
      <vt:lpstr>Ohio’s Public Records Law</vt:lpstr>
      <vt:lpstr>What are ”Public Records”?</vt:lpstr>
      <vt:lpstr>Economic Development Records</vt:lpstr>
      <vt:lpstr>Economic Development Records</vt:lpstr>
      <vt:lpstr>Confidentiality of Economic Development Records</vt:lpstr>
      <vt:lpstr>Practice Considerations</vt:lpstr>
      <vt:lpstr> Insider Trading </vt:lpstr>
      <vt:lpstr>Insider Trading Prohibition - Purpose &amp; Scope </vt:lpstr>
      <vt:lpstr>Material Non-Public Information  </vt:lpstr>
      <vt:lpstr>Examples of Material Non-Public Information  </vt:lpstr>
      <vt:lpstr>Public v. Non-Public Information  </vt:lpstr>
      <vt:lpstr>Safeguarding Material Non-Public Information  </vt:lpstr>
      <vt:lpstr>Material Non-Public Information - Prohibition </vt:lpstr>
      <vt:lpstr>Material Non-Public Information - Consequences </vt:lpstr>
      <vt:lpstr>Sexual Harassment Prevention Training </vt:lpstr>
      <vt:lpstr>Why It Is Important To Train and Know?</vt:lpstr>
      <vt:lpstr>What Is Sexual Harassment?</vt:lpstr>
      <vt:lpstr>Two Forms of Sexual Harassment</vt:lpstr>
      <vt:lpstr>Importance of Sexual Harassment Prevention….</vt:lpstr>
      <vt:lpstr>Who Can Harassment Occur Between?</vt:lpstr>
      <vt:lpstr>What To Do In The Event You  Experience / Witness Harassment </vt:lpstr>
      <vt:lpstr>Protection From Retaliation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Course of Study in Ethics for the Directors, Officers &amp; Staff</dc:title>
  <dc:creator>Claudia Herrington</dc:creator>
  <cp:lastModifiedBy>Claudia Herrington</cp:lastModifiedBy>
  <cp:revision>49</cp:revision>
  <cp:lastPrinted>2024-10-30T16:52:10Z</cp:lastPrinted>
  <dcterms:created xsi:type="dcterms:W3CDTF">2022-08-30T11:37:53Z</dcterms:created>
  <dcterms:modified xsi:type="dcterms:W3CDTF">2024-11-12T19:05:04Z</dcterms:modified>
</cp:coreProperties>
</file>