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49"/>
  </p:notesMasterIdLst>
  <p:sldIdLst>
    <p:sldId id="257" r:id="rId4"/>
    <p:sldId id="256" r:id="rId5"/>
    <p:sldId id="268" r:id="rId6"/>
    <p:sldId id="280" r:id="rId7"/>
    <p:sldId id="281" r:id="rId8"/>
    <p:sldId id="282" r:id="rId9"/>
    <p:sldId id="283" r:id="rId10"/>
    <p:sldId id="284" r:id="rId11"/>
    <p:sldId id="2147471414" r:id="rId12"/>
    <p:sldId id="2147471396" r:id="rId13"/>
    <p:sldId id="2147471430" r:id="rId14"/>
    <p:sldId id="2147471436" r:id="rId15"/>
    <p:sldId id="2147471433" r:id="rId16"/>
    <p:sldId id="286" r:id="rId17"/>
    <p:sldId id="2147471431" r:id="rId18"/>
    <p:sldId id="2147471446" r:id="rId19"/>
    <p:sldId id="2147471441" r:id="rId20"/>
    <p:sldId id="2147471442" r:id="rId21"/>
    <p:sldId id="2147471443" r:id="rId22"/>
    <p:sldId id="2147471438" r:id="rId23"/>
    <p:sldId id="2147471425" r:id="rId24"/>
    <p:sldId id="320" r:id="rId25"/>
    <p:sldId id="2147471437" r:id="rId26"/>
    <p:sldId id="2147471447" r:id="rId27"/>
    <p:sldId id="2147471448" r:id="rId28"/>
    <p:sldId id="322" r:id="rId29"/>
    <p:sldId id="324" r:id="rId30"/>
    <p:sldId id="327" r:id="rId31"/>
    <p:sldId id="329" r:id="rId32"/>
    <p:sldId id="331" r:id="rId33"/>
    <p:sldId id="332" r:id="rId34"/>
    <p:sldId id="333" r:id="rId35"/>
    <p:sldId id="334" r:id="rId36"/>
    <p:sldId id="335" r:id="rId37"/>
    <p:sldId id="302" r:id="rId38"/>
    <p:sldId id="337" r:id="rId39"/>
    <p:sldId id="338" r:id="rId40"/>
    <p:sldId id="339" r:id="rId41"/>
    <p:sldId id="271" r:id="rId42"/>
    <p:sldId id="341" r:id="rId43"/>
    <p:sldId id="2147471444" r:id="rId44"/>
    <p:sldId id="2147471445" r:id="rId45"/>
    <p:sldId id="342" r:id="rId46"/>
    <p:sldId id="2147471439" r:id="rId47"/>
    <p:sldId id="27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12D70E-7D72-A537-2C78-BF684873B239}" name="Bogdon, Richard" initials="BR" userId="S::Richard.Bogdon@transamerica.com::0f352489-bb21-4e51-9e7e-8684e4e965f1" providerId="AD"/>
  <p188:author id="{1094EA41-FA73-9929-5077-4C232B757008}" name="Maciolek, Jeffrey" initials="JM" userId="S::jeffrey.maciolek@transamerica.com::d749230f-e9cf-4493-a8fb-73f20449af78" providerId="AD"/>
  <p188:author id="{E4A3F89C-D02E-E387-B7BD-D54EDF1649A4}" name="Maryclaire Roysdon" initials="MR" userId="S::Maryclaire.Roysdon@transamerica.com::0f3a9be3-b3e4-49b4-aa73-65f171429838" providerId="AD"/>
  <p188:author id="{65DD28D7-D7FB-98A4-98DB-7D4E6821988B}" name="KANTOR, STEPHEN" initials="KS" userId="S::STEPHEN.KANTOR@transamerica.com::7cd48a7c-c649-40b1-af74-a121866d28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95" autoAdjust="0"/>
    <p:restoredTop sz="78051" autoAdjust="0"/>
  </p:normalViewPr>
  <p:slideViewPr>
    <p:cSldViewPr snapToGrid="0">
      <p:cViewPr varScale="1">
        <p:scale>
          <a:sx n="123" d="100"/>
          <a:sy n="123" d="100"/>
        </p:scale>
        <p:origin x="1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55" Type="http://schemas.microsoft.com/office/2018/10/relationships/authors" Target="author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NTOR, STEPHEN" userId="7cd48a7c-c649-40b1-af74-a121866d281d" providerId="ADAL" clId="{A2BF5642-C63F-4176-8E02-5CA999EF51E1}"/>
    <pc:docChg chg="">
      <pc:chgData name="KANTOR, STEPHEN" userId="7cd48a7c-c649-40b1-af74-a121866d281d" providerId="ADAL" clId="{A2BF5642-C63F-4176-8E02-5CA999EF51E1}" dt="2023-10-06T13:54:41.204" v="14"/>
      <pc:docMkLst>
        <pc:docMk/>
      </pc:docMkLst>
      <pc:sldChg chg="addCm modCm">
        <pc:chgData name="KANTOR, STEPHEN" userId="7cd48a7c-c649-40b1-af74-a121866d281d" providerId="ADAL" clId="{A2BF5642-C63F-4176-8E02-5CA999EF51E1}" dt="2023-10-06T13:54:41.204" v="14"/>
        <pc:sldMkLst>
          <pc:docMk/>
          <pc:sldMk cId="622490013" sldId="280"/>
        </pc:sldMkLst>
        <pc:extLst>
          <p:ext xmlns:p="http://schemas.openxmlformats.org/presentationml/2006/main" uri="{D6D511B9-2390-475A-947B-AFAB55BFBCF1}">
            <pc226:cmChg xmlns:pc226="http://schemas.microsoft.com/office/powerpoint/2022/06/main/command" chg="add mod">
              <pc226:chgData name="KANTOR, STEPHEN" userId="7cd48a7c-c649-40b1-af74-a121866d281d" providerId="ADAL" clId="{A2BF5642-C63F-4176-8E02-5CA999EF51E1}" dt="2023-10-06T13:54:41.204" v="14"/>
              <pc2:cmMkLst xmlns:pc2="http://schemas.microsoft.com/office/powerpoint/2019/9/main/command">
                <pc:docMk/>
                <pc:sldMk cId="622490013" sldId="280"/>
                <pc2:cmMk id="{A20E541D-2B27-4CDB-B042-7210C3DB1F9B}"/>
              </pc2:cmMkLst>
            </pc226:cmChg>
          </p:ext>
        </pc:extLst>
      </pc:sldChg>
      <pc:sldChg chg="addCm modCm">
        <pc:chgData name="KANTOR, STEPHEN" userId="7cd48a7c-c649-40b1-af74-a121866d281d" providerId="ADAL" clId="{A2BF5642-C63F-4176-8E02-5CA999EF51E1}" dt="2023-10-05T22:27:03.066" v="7" actId="2056"/>
        <pc:sldMkLst>
          <pc:docMk/>
          <pc:sldMk cId="1634067439" sldId="342"/>
        </pc:sldMkLst>
        <pc:extLst>
          <p:ext xmlns:p="http://schemas.openxmlformats.org/presentationml/2006/main" uri="{D6D511B9-2390-475A-947B-AFAB55BFBCF1}">
            <pc226:cmChg xmlns:pc226="http://schemas.microsoft.com/office/powerpoint/2022/06/main/command" chg="add mod">
              <pc226:chgData name="KANTOR, STEPHEN" userId="7cd48a7c-c649-40b1-af74-a121866d281d" providerId="ADAL" clId="{A2BF5642-C63F-4176-8E02-5CA999EF51E1}" dt="2023-10-05T22:27:03.066" v="7" actId="2056"/>
              <pc2:cmMkLst xmlns:pc2="http://schemas.microsoft.com/office/powerpoint/2019/9/main/command">
                <pc:docMk/>
                <pc:sldMk cId="1634067439" sldId="342"/>
                <pc2:cmMk id="{CCBFCB4A-64D5-496D-B7AB-9BF057BAA7D3}"/>
              </pc2:cmMkLst>
            </pc226:cmChg>
          </p:ext>
        </pc:extLst>
      </pc:sldChg>
      <pc:sldChg chg="addCm modCm">
        <pc:chgData name="KANTOR, STEPHEN" userId="7cd48a7c-c649-40b1-af74-a121866d281d" providerId="ADAL" clId="{A2BF5642-C63F-4176-8E02-5CA999EF51E1}" dt="2023-10-05T22:17:35.975" v="5" actId="2056"/>
        <pc:sldMkLst>
          <pc:docMk/>
          <pc:sldMk cId="1858560944" sldId="2147471414"/>
        </pc:sldMkLst>
        <pc:extLst>
          <p:ext xmlns:p="http://schemas.openxmlformats.org/presentationml/2006/main" uri="{D6D511B9-2390-475A-947B-AFAB55BFBCF1}">
            <pc226:cmChg xmlns:pc226="http://schemas.microsoft.com/office/powerpoint/2022/06/main/command" chg="add mod">
              <pc226:chgData name="KANTOR, STEPHEN" userId="7cd48a7c-c649-40b1-af74-a121866d281d" providerId="ADAL" clId="{A2BF5642-C63F-4176-8E02-5CA999EF51E1}" dt="2023-10-05T22:15:11.665" v="3" actId="2056"/>
              <pc2:cmMkLst xmlns:pc2="http://schemas.microsoft.com/office/powerpoint/2019/9/main/command">
                <pc:docMk/>
                <pc:sldMk cId="1858560944" sldId="2147471414"/>
                <pc2:cmMk id="{ECE7B453-B286-4C73-8BDB-F7591D1E69FA}"/>
              </pc2:cmMkLst>
            </pc226:cmChg>
            <pc226:cmChg xmlns:pc226="http://schemas.microsoft.com/office/powerpoint/2022/06/main/command" chg="add mod">
              <pc226:chgData name="KANTOR, STEPHEN" userId="7cd48a7c-c649-40b1-af74-a121866d281d" providerId="ADAL" clId="{A2BF5642-C63F-4176-8E02-5CA999EF51E1}" dt="2023-10-05T22:17:35.975" v="5" actId="2056"/>
              <pc2:cmMkLst xmlns:pc2="http://schemas.microsoft.com/office/powerpoint/2019/9/main/command">
                <pc:docMk/>
                <pc:sldMk cId="1858560944" sldId="2147471414"/>
                <pc2:cmMk id="{D2AE4997-9039-4E60-9C8F-0C8C5BF3B9C9}"/>
              </pc2:cmMkLst>
            </pc226:cmChg>
            <pc226:cmChg xmlns:pc226="http://schemas.microsoft.com/office/powerpoint/2022/06/main/command" chg="add mod">
              <pc226:chgData name="KANTOR, STEPHEN" userId="7cd48a7c-c649-40b1-af74-a121866d281d" providerId="ADAL" clId="{A2BF5642-C63F-4176-8E02-5CA999EF51E1}" dt="2023-10-05T22:11:29.732" v="1" actId="2056"/>
              <pc2:cmMkLst xmlns:pc2="http://schemas.microsoft.com/office/powerpoint/2019/9/main/command">
                <pc:docMk/>
                <pc:sldMk cId="1858560944" sldId="2147471414"/>
                <pc2:cmMk id="{5CA23CDE-DA1C-4F9C-80D1-C0C98C52CD5C}"/>
              </pc2:cmMkLst>
            </pc226:cmChg>
          </p:ext>
        </pc:extLst>
      </pc:sldChg>
      <pc:sldChg chg="addCm modCm">
        <pc:chgData name="KANTOR, STEPHEN" userId="7cd48a7c-c649-40b1-af74-a121866d281d" providerId="ADAL" clId="{A2BF5642-C63F-4176-8E02-5CA999EF51E1}" dt="2023-10-05T22:28:17.279" v="11" actId="2056"/>
        <pc:sldMkLst>
          <pc:docMk/>
          <pc:sldMk cId="164814476" sldId="2147471431"/>
        </pc:sldMkLst>
        <pc:extLst>
          <p:ext xmlns:p="http://schemas.openxmlformats.org/presentationml/2006/main" uri="{D6D511B9-2390-475A-947B-AFAB55BFBCF1}">
            <pc226:cmChg xmlns:pc226="http://schemas.microsoft.com/office/powerpoint/2022/06/main/command" chg="add mod">
              <pc226:chgData name="KANTOR, STEPHEN" userId="7cd48a7c-c649-40b1-af74-a121866d281d" providerId="ADAL" clId="{A2BF5642-C63F-4176-8E02-5CA999EF51E1}" dt="2023-10-05T22:28:17.279" v="11" actId="2056"/>
              <pc2:cmMkLst xmlns:pc2="http://schemas.microsoft.com/office/powerpoint/2019/9/main/command">
                <pc:docMk/>
                <pc:sldMk cId="164814476" sldId="2147471431"/>
                <pc2:cmMk id="{4E634312-6D91-45C4-AF72-0A9042E59539}"/>
              </pc2:cmMkLst>
            </pc226:cmChg>
          </p:ext>
        </pc:extLst>
      </pc:sldChg>
      <pc:sldChg chg="addCm modCm">
        <pc:chgData name="KANTOR, STEPHEN" userId="7cd48a7c-c649-40b1-af74-a121866d281d" providerId="ADAL" clId="{A2BF5642-C63F-4176-8E02-5CA999EF51E1}" dt="2023-10-05T22:27:40.231" v="9" actId="2056"/>
        <pc:sldMkLst>
          <pc:docMk/>
          <pc:sldMk cId="3908409188" sldId="2147471433"/>
        </pc:sldMkLst>
        <pc:extLst>
          <p:ext xmlns:p="http://schemas.openxmlformats.org/presentationml/2006/main" uri="{D6D511B9-2390-475A-947B-AFAB55BFBCF1}">
            <pc226:cmChg xmlns:pc226="http://schemas.microsoft.com/office/powerpoint/2022/06/main/command" chg="add mod">
              <pc226:chgData name="KANTOR, STEPHEN" userId="7cd48a7c-c649-40b1-af74-a121866d281d" providerId="ADAL" clId="{A2BF5642-C63F-4176-8E02-5CA999EF51E1}" dt="2023-10-05T22:27:40.231" v="9" actId="2056"/>
              <pc2:cmMkLst xmlns:pc2="http://schemas.microsoft.com/office/powerpoint/2019/9/main/command">
                <pc:docMk/>
                <pc:sldMk cId="3908409188" sldId="2147471433"/>
                <pc2:cmMk id="{F9273A33-0CA5-4697-9177-DF65AC33C1ED}"/>
              </pc2:cmMkLst>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AAB519-6A1F-4EA3-8997-BC973501345E}" type="datetimeFigureOut">
              <a:rPr lang="en-US" smtClean="0"/>
              <a:t>12/14/23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B6C4A-1EDE-4C68-AFC8-4FD8B52D87CD}" type="slidenum">
              <a:rPr lang="en-US" smtClean="0"/>
              <a:t>‹#›</a:t>
            </a:fld>
            <a:endParaRPr lang="en-US" dirty="0"/>
          </a:p>
        </p:txBody>
      </p:sp>
    </p:spTree>
    <p:extLst>
      <p:ext uri="{BB962C8B-B14F-4D97-AF65-F5344CB8AC3E}">
        <p14:creationId xmlns:p14="http://schemas.microsoft.com/office/powerpoint/2010/main" val="64961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 to today’s webinar on Transamerica Life Illustrator.</a:t>
            </a:r>
          </a:p>
        </p:txBody>
      </p:sp>
      <p:sp>
        <p:nvSpPr>
          <p:cNvPr id="4" name="Slide Number Placeholder 3"/>
          <p:cNvSpPr>
            <a:spLocks noGrp="1"/>
          </p:cNvSpPr>
          <p:nvPr>
            <p:ph type="sldNum" sz="quarter" idx="5"/>
          </p:nvPr>
        </p:nvSpPr>
        <p:spPr/>
        <p:txBody>
          <a:bodyPr/>
          <a:lstStyle/>
          <a:p>
            <a:fld id="{0E5B6C4A-1EDE-4C68-AFC8-4FD8B52D87CD}" type="slidenum">
              <a:rPr lang="en-US" smtClean="0"/>
              <a:t>1</a:t>
            </a:fld>
            <a:endParaRPr lang="en-US" dirty="0"/>
          </a:p>
        </p:txBody>
      </p:sp>
    </p:spTree>
    <p:extLst>
      <p:ext uri="{BB962C8B-B14F-4D97-AF65-F5344CB8AC3E}">
        <p14:creationId xmlns:p14="http://schemas.microsoft.com/office/powerpoint/2010/main" val="1425510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Here you can see the customizable cover page. Select from a variety of images that best match your clients’ lifestyles.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10</a:t>
            </a:fld>
            <a:endParaRPr lang="en-US" dirty="0"/>
          </a:p>
        </p:txBody>
      </p:sp>
    </p:spTree>
    <p:extLst>
      <p:ext uri="{BB962C8B-B14F-4D97-AF65-F5344CB8AC3E}">
        <p14:creationId xmlns:p14="http://schemas.microsoft.com/office/powerpoint/2010/main" val="202084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rgbClr val="000000"/>
                </a:solidFill>
                <a:latin typeface="Arial" panose="020B0604020202020204" pitchFamily="34" charset="0"/>
                <a:cs typeface="Arial" panose="020B0604020202020204" pitchFamily="34" charset="0"/>
                <a:sym typeface="Helvetica Light"/>
              </a:rPr>
              <a:t>Historical index look-back periods are now all on one page for quicker review.</a:t>
            </a:r>
            <a:endParaRPr kumimoji="0" lang="en-US" sz="120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Light"/>
            </a:endParaRP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11</a:t>
            </a:fld>
            <a:endParaRPr lang="en-US" dirty="0"/>
          </a:p>
        </p:txBody>
      </p:sp>
    </p:spTree>
    <p:extLst>
      <p:ext uri="{BB962C8B-B14F-4D97-AF65-F5344CB8AC3E}">
        <p14:creationId xmlns:p14="http://schemas.microsoft.com/office/powerpoint/2010/main" val="3416585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The new projections page in Life Illustrator makes it easy to compare guaranteed and non-guaranteed projections versus the old myTransWare page.</a:t>
            </a: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12</a:t>
            </a:fld>
            <a:endParaRPr lang="en-US" dirty="0"/>
          </a:p>
        </p:txBody>
      </p:sp>
    </p:spTree>
    <p:extLst>
      <p:ext uri="{BB962C8B-B14F-4D97-AF65-F5344CB8AC3E}">
        <p14:creationId xmlns:p14="http://schemas.microsoft.com/office/powerpoint/2010/main" val="117827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Life Illustrator provides client-friendly policy summary and overview pages.</a:t>
            </a: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13</a:t>
            </a:fld>
            <a:endParaRPr lang="en-US" dirty="0"/>
          </a:p>
        </p:txBody>
      </p:sp>
    </p:spTree>
    <p:extLst>
      <p:ext uri="{BB962C8B-B14F-4D97-AF65-F5344CB8AC3E}">
        <p14:creationId xmlns:p14="http://schemas.microsoft.com/office/powerpoint/2010/main" val="383200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And it presents information in a very visual style with easy-to-read color graphics. This is a powerful sales tool for you to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14</a:t>
            </a:fld>
            <a:endParaRPr lang="en-US" dirty="0"/>
          </a:p>
        </p:txBody>
      </p:sp>
    </p:spTree>
    <p:extLst>
      <p:ext uri="{BB962C8B-B14F-4D97-AF65-F5344CB8AC3E}">
        <p14:creationId xmlns:p14="http://schemas.microsoft.com/office/powerpoint/2010/main" val="467211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Here you can see the policy benefit snapshot page and the brand strength page to help enforce Transamerica’s credibility and experience.</a:t>
            </a: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15</a:t>
            </a:fld>
            <a:endParaRPr lang="en-US" dirty="0"/>
          </a:p>
        </p:txBody>
      </p:sp>
    </p:spTree>
    <p:extLst>
      <p:ext uri="{BB962C8B-B14F-4D97-AF65-F5344CB8AC3E}">
        <p14:creationId xmlns:p14="http://schemas.microsoft.com/office/powerpoint/2010/main" val="3709812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16</a:t>
            </a:fld>
            <a:endParaRPr lang="en-US" dirty="0"/>
          </a:p>
        </p:txBody>
      </p:sp>
    </p:spTree>
    <p:extLst>
      <p:ext uri="{BB962C8B-B14F-4D97-AF65-F5344CB8AC3E}">
        <p14:creationId xmlns:p14="http://schemas.microsoft.com/office/powerpoint/2010/main" val="2508794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Here you can see the difference between MyTransWare and the new Transamerica Life Illustrator for the living benefits reports.</a:t>
            </a: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17</a:t>
            </a:fld>
            <a:endParaRPr lang="en-US" dirty="0"/>
          </a:p>
        </p:txBody>
      </p:sp>
    </p:spTree>
    <p:extLst>
      <p:ext uri="{BB962C8B-B14F-4D97-AF65-F5344CB8AC3E}">
        <p14:creationId xmlns:p14="http://schemas.microsoft.com/office/powerpoint/2010/main" val="936646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Here you can see the difference between MyTransWare and the new Transamerica Life Illustrator for FFIUL </a:t>
            </a:r>
            <a:r>
              <a:rPr lang="en-US" dirty="0">
                <a:solidFill>
                  <a:srgbClr val="3F3F3F"/>
                </a:solidFill>
                <a:effectLst/>
                <a:latin typeface="Arial" panose="020B0604020202020204" pitchFamily="34" charset="0"/>
                <a:cs typeface="Arial" panose="020B0604020202020204" pitchFamily="34" charset="0"/>
              </a:rPr>
              <a:t>and the Terminal Illness Accelerated Death Benefit Rider.</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18</a:t>
            </a:fld>
            <a:endParaRPr lang="en-US" dirty="0"/>
          </a:p>
        </p:txBody>
      </p:sp>
    </p:spTree>
    <p:extLst>
      <p:ext uri="{BB962C8B-B14F-4D97-AF65-F5344CB8AC3E}">
        <p14:creationId xmlns:p14="http://schemas.microsoft.com/office/powerpoint/2010/main" val="2961399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And a comparison of the two </a:t>
            </a:r>
            <a:r>
              <a:rPr lang="en-US" dirty="0">
                <a:solidFill>
                  <a:srgbClr val="000000"/>
                </a:solidFill>
                <a:effectLst/>
                <a:latin typeface="Helvetica" pitchFamily="2" charset="0"/>
              </a:rPr>
              <a:t>showing Critical Illness Accelerated Death Benefit</a:t>
            </a:r>
            <a:r>
              <a:rPr lang="en-US" sz="1200" b="0" dirty="0">
                <a:latin typeface="Arial" panose="020B0604020202020204" pitchFamily="34" charset="0"/>
                <a:cs typeface="Arial" panose="020B0604020202020204" pitchFamily="34" charset="0"/>
              </a:rPr>
              <a:t> payout examples based on life expectancy.</a:t>
            </a:r>
          </a:p>
          <a:p>
            <a:endParaRPr lang="en-US" sz="12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19</a:t>
            </a:fld>
            <a:endParaRPr lang="en-US" dirty="0"/>
          </a:p>
        </p:txBody>
      </p:sp>
    </p:spTree>
    <p:extLst>
      <p:ext uri="{BB962C8B-B14F-4D97-AF65-F5344CB8AC3E}">
        <p14:creationId xmlns:p14="http://schemas.microsoft.com/office/powerpoint/2010/main" val="3647893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Our commitment to supporting others goes way back. Transamerica has stood for innovation since 1906, when a young entrepreneur named Amadeo P. Giannini founded a bank in San Francisco to make financial services available to everyone. Today, creating opportunities to help people live their best lives is at the heart of what we do, and as people’s needs and the financial landscape evolve, we want to help pave the way forward for everyone.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2</a:t>
            </a:fld>
            <a:endParaRPr lang="en-US" dirty="0"/>
          </a:p>
        </p:txBody>
      </p:sp>
    </p:spTree>
    <p:extLst>
      <p:ext uri="{BB962C8B-B14F-4D97-AF65-F5344CB8AC3E}">
        <p14:creationId xmlns:p14="http://schemas.microsoft.com/office/powerpoint/2010/main" val="2048224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Here is a quick step list for new business when providing an illustration with your digital application. </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20</a:t>
            </a:fld>
            <a:endParaRPr lang="en-US" dirty="0"/>
          </a:p>
        </p:txBody>
      </p:sp>
    </p:spTree>
    <p:extLst>
      <p:ext uri="{BB962C8B-B14F-4D97-AF65-F5344CB8AC3E}">
        <p14:creationId xmlns:p14="http://schemas.microsoft.com/office/powerpoint/2010/main" val="27541151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Here is how to access Life Illustrator. </a:t>
            </a:r>
          </a:p>
          <a:p>
            <a:endParaRPr lang="en-US" sz="1200" b="0" dirty="0">
              <a:latin typeface="Arial" panose="020B0604020202020204" pitchFamily="34" charset="0"/>
              <a:cs typeface="Arial" panose="020B0604020202020204" pitchFamily="34" charset="0"/>
            </a:endParaRP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21</a:t>
            </a:fld>
            <a:endParaRPr lang="en-US" dirty="0"/>
          </a:p>
        </p:txBody>
      </p:sp>
    </p:spTree>
    <p:extLst>
      <p:ext uri="{BB962C8B-B14F-4D97-AF65-F5344CB8AC3E}">
        <p14:creationId xmlns:p14="http://schemas.microsoft.com/office/powerpoint/2010/main" val="3574282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Now let’s do a quick walk-through on how to start a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22</a:t>
            </a:fld>
            <a:endParaRPr lang="en-US" dirty="0"/>
          </a:p>
        </p:txBody>
      </p:sp>
    </p:spTree>
    <p:extLst>
      <p:ext uri="{BB962C8B-B14F-4D97-AF65-F5344CB8AC3E}">
        <p14:creationId xmlns:p14="http://schemas.microsoft.com/office/powerpoint/2010/main" val="64322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Customize your Index Universal Life illustration by choosing a cover image and sales concept(s) to further highlight the product’s value proposition.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23</a:t>
            </a:fld>
            <a:endParaRPr lang="en-US" dirty="0"/>
          </a:p>
        </p:txBody>
      </p:sp>
    </p:spTree>
    <p:extLst>
      <p:ext uri="{BB962C8B-B14F-4D97-AF65-F5344CB8AC3E}">
        <p14:creationId xmlns:p14="http://schemas.microsoft.com/office/powerpoint/2010/main" val="973898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Let's look at adding the Long Term Care Rider. </a:t>
            </a:r>
          </a:p>
        </p:txBody>
      </p:sp>
      <p:sp>
        <p:nvSpPr>
          <p:cNvPr id="4" name="Slide Number Placeholder 3"/>
          <p:cNvSpPr>
            <a:spLocks noGrp="1"/>
          </p:cNvSpPr>
          <p:nvPr>
            <p:ph type="sldNum" sz="quarter" idx="5"/>
          </p:nvPr>
        </p:nvSpPr>
        <p:spPr/>
        <p:txBody>
          <a:bodyPr/>
          <a:lstStyle/>
          <a:p>
            <a:fld id="{0E5B6C4A-1EDE-4C68-AFC8-4FD8B52D87CD}" type="slidenum">
              <a:rPr lang="en-US" smtClean="0"/>
              <a:t>24</a:t>
            </a:fld>
            <a:endParaRPr lang="en-US" dirty="0"/>
          </a:p>
        </p:txBody>
      </p:sp>
    </p:spTree>
    <p:extLst>
      <p:ext uri="{BB962C8B-B14F-4D97-AF65-F5344CB8AC3E}">
        <p14:creationId xmlns:p14="http://schemas.microsoft.com/office/powerpoint/2010/main" val="584636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25</a:t>
            </a:fld>
            <a:endParaRPr lang="en-US" dirty="0"/>
          </a:p>
        </p:txBody>
      </p:sp>
    </p:spTree>
    <p:extLst>
      <p:ext uri="{BB962C8B-B14F-4D97-AF65-F5344CB8AC3E}">
        <p14:creationId xmlns:p14="http://schemas.microsoft.com/office/powerpoint/2010/main" val="31170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Check and update your settings.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FE89F7B7-2B95-F349-86ED-EBAFA4A3D966}" type="slidenum">
              <a:rPr lang="en-US" smtClean="0"/>
              <a:t>26</a:t>
            </a:fld>
            <a:endParaRPr lang="en-US" dirty="0"/>
          </a:p>
        </p:txBody>
      </p:sp>
    </p:spTree>
    <p:extLst>
      <p:ext uri="{BB962C8B-B14F-4D97-AF65-F5344CB8AC3E}">
        <p14:creationId xmlns:p14="http://schemas.microsoft.com/office/powerpoint/2010/main" val="3089563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27</a:t>
            </a:fld>
            <a:endParaRPr lang="en-US" dirty="0"/>
          </a:p>
        </p:txBody>
      </p:sp>
    </p:spTree>
    <p:extLst>
      <p:ext uri="{BB962C8B-B14F-4D97-AF65-F5344CB8AC3E}">
        <p14:creationId xmlns:p14="http://schemas.microsoft.com/office/powerpoint/2010/main" val="1261782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Here’s how to save your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28</a:t>
            </a:fld>
            <a:endParaRPr lang="en-US" dirty="0"/>
          </a:p>
        </p:txBody>
      </p:sp>
    </p:spTree>
    <p:extLst>
      <p:ext uri="{BB962C8B-B14F-4D97-AF65-F5344CB8AC3E}">
        <p14:creationId xmlns:p14="http://schemas.microsoft.com/office/powerpoint/2010/main" val="3323823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Now you’re ready to send the illustration to iGO.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29</a:t>
            </a:fld>
            <a:endParaRPr lang="en-US" dirty="0"/>
          </a:p>
        </p:txBody>
      </p:sp>
    </p:spTree>
    <p:extLst>
      <p:ext uri="{BB962C8B-B14F-4D97-AF65-F5344CB8AC3E}">
        <p14:creationId xmlns:p14="http://schemas.microsoft.com/office/powerpoint/2010/main" val="3045791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Here’s a quick look at what we’ll cover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[Read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3</a:t>
            </a:fld>
            <a:endParaRPr lang="en-US" dirty="0"/>
          </a:p>
        </p:txBody>
      </p:sp>
    </p:spTree>
    <p:extLst>
      <p:ext uri="{BB962C8B-B14F-4D97-AF65-F5344CB8AC3E}">
        <p14:creationId xmlns:p14="http://schemas.microsoft.com/office/powerpoint/2010/main" val="2793938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To find your case from Life Illustrator in the e-App, simply click “View My Cases.”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30</a:t>
            </a:fld>
            <a:endParaRPr lang="en-US" dirty="0"/>
          </a:p>
        </p:txBody>
      </p:sp>
    </p:spTree>
    <p:extLst>
      <p:ext uri="{BB962C8B-B14F-4D97-AF65-F5344CB8AC3E}">
        <p14:creationId xmlns:p14="http://schemas.microsoft.com/office/powerpoint/2010/main" val="1904505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31</a:t>
            </a:fld>
            <a:endParaRPr lang="en-US" dirty="0"/>
          </a:p>
        </p:txBody>
      </p:sp>
    </p:spTree>
    <p:extLst>
      <p:ext uri="{BB962C8B-B14F-4D97-AF65-F5344CB8AC3E}">
        <p14:creationId xmlns:p14="http://schemas.microsoft.com/office/powerpoint/2010/main" val="2283856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32</a:t>
            </a:fld>
            <a:endParaRPr lang="en-US" dirty="0"/>
          </a:p>
        </p:txBody>
      </p:sp>
    </p:spTree>
    <p:extLst>
      <p:ext uri="{BB962C8B-B14F-4D97-AF65-F5344CB8AC3E}">
        <p14:creationId xmlns:p14="http://schemas.microsoft.com/office/powerpoint/2010/main" val="3991268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33</a:t>
            </a:fld>
            <a:endParaRPr lang="en-US" dirty="0"/>
          </a:p>
        </p:txBody>
      </p:sp>
    </p:spTree>
    <p:extLst>
      <p:ext uri="{BB962C8B-B14F-4D97-AF65-F5344CB8AC3E}">
        <p14:creationId xmlns:p14="http://schemas.microsoft.com/office/powerpoint/2010/main" val="723600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34</a:t>
            </a:fld>
            <a:endParaRPr lang="en-US" dirty="0"/>
          </a:p>
        </p:txBody>
      </p:sp>
    </p:spTree>
    <p:extLst>
      <p:ext uri="{BB962C8B-B14F-4D97-AF65-F5344CB8AC3E}">
        <p14:creationId xmlns:p14="http://schemas.microsoft.com/office/powerpoint/2010/main" val="2429917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35</a:t>
            </a:fld>
            <a:endParaRPr lang="en-US" dirty="0"/>
          </a:p>
        </p:txBody>
      </p:sp>
    </p:spTree>
    <p:extLst>
      <p:ext uri="{BB962C8B-B14F-4D97-AF65-F5344CB8AC3E}">
        <p14:creationId xmlns:p14="http://schemas.microsoft.com/office/powerpoint/2010/main" val="4061010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Here’s how to open your saved case.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36</a:t>
            </a:fld>
            <a:endParaRPr lang="en-US" dirty="0"/>
          </a:p>
        </p:txBody>
      </p:sp>
    </p:spTree>
    <p:extLst>
      <p:ext uri="{BB962C8B-B14F-4D97-AF65-F5344CB8AC3E}">
        <p14:creationId xmlns:p14="http://schemas.microsoft.com/office/powerpoint/2010/main" val="3343297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Be sure to click the save icon and not the print icon to save your illustration.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37</a:t>
            </a:fld>
            <a:endParaRPr lang="en-US" dirty="0"/>
          </a:p>
        </p:txBody>
      </p:sp>
    </p:spTree>
    <p:extLst>
      <p:ext uri="{BB962C8B-B14F-4D97-AF65-F5344CB8AC3E}">
        <p14:creationId xmlns:p14="http://schemas.microsoft.com/office/powerpoint/2010/main" val="16289084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Now we attached the illustration PDF in the e-App.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38</a:t>
            </a:fld>
            <a:endParaRPr lang="en-US" dirty="0"/>
          </a:p>
        </p:txBody>
      </p:sp>
    </p:spTree>
    <p:extLst>
      <p:ext uri="{BB962C8B-B14F-4D97-AF65-F5344CB8AC3E}">
        <p14:creationId xmlns:p14="http://schemas.microsoft.com/office/powerpoint/2010/main" val="1928087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Here is how to revise an illustration.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39</a:t>
            </a:fld>
            <a:endParaRPr lang="en-US" dirty="0"/>
          </a:p>
        </p:txBody>
      </p:sp>
    </p:spTree>
    <p:extLst>
      <p:ext uri="{BB962C8B-B14F-4D97-AF65-F5344CB8AC3E}">
        <p14:creationId xmlns:p14="http://schemas.microsoft.com/office/powerpoint/2010/main" val="295410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Our mission is to help your clients protect themselves and their loved ones and help individuals with their financial needs throughout their entire life. Just as we’ve done for more than 100 years. Our global CEO, Lard Friese, explained the significance of our commitment during Capital Markets Day in December of 2020. </a:t>
            </a:r>
          </a:p>
          <a:p>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4</a:t>
            </a:fld>
            <a:endParaRPr lang="en-US" dirty="0"/>
          </a:p>
        </p:txBody>
      </p:sp>
    </p:spTree>
    <p:extLst>
      <p:ext uri="{BB962C8B-B14F-4D97-AF65-F5344CB8AC3E}">
        <p14:creationId xmlns:p14="http://schemas.microsoft.com/office/powerpoint/2010/main" val="968424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89F7B7-2B95-F349-86ED-EBAFA4A3D966}" type="slidenum">
              <a:rPr lang="en-US" smtClean="0"/>
              <a:t>40</a:t>
            </a:fld>
            <a:endParaRPr lang="en-US" dirty="0"/>
          </a:p>
        </p:txBody>
      </p:sp>
    </p:spTree>
    <p:extLst>
      <p:ext uri="{BB962C8B-B14F-4D97-AF65-F5344CB8AC3E}">
        <p14:creationId xmlns:p14="http://schemas.microsoft.com/office/powerpoint/2010/main" val="3912347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Now let’s review the step list for </a:t>
            </a:r>
            <a:r>
              <a:rPr lang="en-US" dirty="0">
                <a:solidFill>
                  <a:srgbClr val="000000"/>
                </a:solidFill>
                <a:effectLst/>
                <a:latin typeface="Arial" panose="020B0604020202020204" pitchFamily="34" charset="0"/>
                <a:cs typeface="Arial" panose="020B0604020202020204" pitchFamily="34" charset="0"/>
              </a:rPr>
              <a:t>all other products — including Term, Final Expense, and Whole Life. </a:t>
            </a:r>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41</a:t>
            </a:fld>
            <a:endParaRPr lang="en-US" dirty="0"/>
          </a:p>
        </p:txBody>
      </p:sp>
    </p:spTree>
    <p:extLst>
      <p:ext uri="{BB962C8B-B14F-4D97-AF65-F5344CB8AC3E}">
        <p14:creationId xmlns:p14="http://schemas.microsoft.com/office/powerpoint/2010/main" val="9366995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[Review slide]</a:t>
            </a:r>
          </a:p>
          <a:p>
            <a:endParaRPr lang="en-US"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42</a:t>
            </a:fld>
            <a:endParaRPr lang="en-US" dirty="0"/>
          </a:p>
        </p:txBody>
      </p:sp>
    </p:spTree>
    <p:extLst>
      <p:ext uri="{BB962C8B-B14F-4D97-AF65-F5344CB8AC3E}">
        <p14:creationId xmlns:p14="http://schemas.microsoft.com/office/powerpoint/2010/main" val="3695196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FE89F7B7-2B95-F349-86ED-EBAFA4A3D966}" type="slidenum">
              <a:rPr lang="en-US" smtClean="0"/>
              <a:t>43</a:t>
            </a:fld>
            <a:endParaRPr lang="en-US" dirty="0"/>
          </a:p>
        </p:txBody>
      </p:sp>
    </p:spTree>
    <p:extLst>
      <p:ext uri="{BB962C8B-B14F-4D97-AF65-F5344CB8AC3E}">
        <p14:creationId xmlns:p14="http://schemas.microsoft.com/office/powerpoint/2010/main" val="34249363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is how to access more resources on the digital tools page of Agent Central.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slide]</a:t>
            </a:r>
          </a:p>
        </p:txBody>
      </p:sp>
      <p:sp>
        <p:nvSpPr>
          <p:cNvPr id="4" name="Slide Number Placeholder 3"/>
          <p:cNvSpPr>
            <a:spLocks noGrp="1"/>
          </p:cNvSpPr>
          <p:nvPr>
            <p:ph type="sldNum" sz="quarter" idx="5"/>
          </p:nvPr>
        </p:nvSpPr>
        <p:spPr/>
        <p:txBody>
          <a:bodyPr/>
          <a:lstStyle/>
          <a:p>
            <a:fld id="{0E5B6C4A-1EDE-4C68-AFC8-4FD8B52D87CD}" type="slidenum">
              <a:rPr lang="en-US" smtClean="0"/>
              <a:t>44</a:t>
            </a:fld>
            <a:endParaRPr lang="en-US" dirty="0"/>
          </a:p>
        </p:txBody>
      </p:sp>
    </p:spTree>
    <p:extLst>
      <p:ext uri="{BB962C8B-B14F-4D97-AF65-F5344CB8AC3E}">
        <p14:creationId xmlns:p14="http://schemas.microsoft.com/office/powerpoint/2010/main" val="29639986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Thank you for your time today. I hope you now have a better understanding of how Life Illustrator works and are excited about using it with your clients moving forward. Please let me know if I can answer any questions.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45</a:t>
            </a:fld>
            <a:endParaRPr lang="en-US" dirty="0"/>
          </a:p>
        </p:txBody>
      </p:sp>
    </p:spTree>
    <p:extLst>
      <p:ext uri="{BB962C8B-B14F-4D97-AF65-F5344CB8AC3E}">
        <p14:creationId xmlns:p14="http://schemas.microsoft.com/office/powerpoint/2010/main" val="3135615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Arial" panose="020B0604020202020204" pitchFamily="34" charset="0"/>
                <a:cs typeface="Arial" panose="020B0604020202020204" pitchFamily="34" charset="0"/>
              </a:rPr>
              <a:t>As you've seen over the last two years, Transamerica has brought together top talent from across the industry to lead our strategic vision. We're committed to regaining our position as a market leader. </a:t>
            </a:r>
          </a:p>
          <a:p>
            <a:endParaRPr lang="en-US" dirty="0">
              <a:solidFill>
                <a:srgbClr val="000000"/>
              </a:solidFill>
              <a:effectLst/>
              <a:latin typeface="Arial" panose="020B0604020202020204" pitchFamily="34" charset="0"/>
              <a:cs typeface="Arial" panose="020B0604020202020204" pitchFamily="34" charset="0"/>
            </a:endParaRPr>
          </a:p>
          <a:p>
            <a:r>
              <a:rPr lang="en-US" dirty="0">
                <a:solidFill>
                  <a:srgbClr val="000000"/>
                </a:solidFill>
                <a:effectLst/>
                <a:latin typeface="Arial" panose="020B0604020202020204" pitchFamily="34" charset="0"/>
                <a:cs typeface="Arial" panose="020B0604020202020204" pitchFamily="34" charset="0"/>
              </a:rPr>
              <a:t>To do this we are going to: </a:t>
            </a:r>
          </a:p>
          <a:p>
            <a:r>
              <a:rPr lang="en-US" dirty="0">
                <a:solidFill>
                  <a:srgbClr val="000000"/>
                </a:solidFill>
                <a:effectLst/>
                <a:latin typeface="Arial" panose="020B0604020202020204" pitchFamily="34" charset="0"/>
                <a:cs typeface="Arial" panose="020B0604020202020204" pitchFamily="34" charset="0"/>
              </a:rPr>
              <a:t>• Tap into our industry-leading distribution to drive growth </a:t>
            </a:r>
          </a:p>
          <a:p>
            <a:r>
              <a:rPr lang="en-US" dirty="0">
                <a:solidFill>
                  <a:srgbClr val="000000"/>
                </a:solidFill>
                <a:effectLst/>
                <a:latin typeface="Arial" panose="020B0604020202020204" pitchFamily="34" charset="0"/>
                <a:cs typeface="Arial" panose="020B0604020202020204" pitchFamily="34" charset="0"/>
              </a:rPr>
              <a:t>• We are going to Own and deliver an all-weather product portfolio … One that will deliver solutions that meet the needs of you and your clients </a:t>
            </a:r>
          </a:p>
          <a:p>
            <a:r>
              <a:rPr lang="en-US" dirty="0">
                <a:solidFill>
                  <a:srgbClr val="000000"/>
                </a:solidFill>
                <a:effectLst/>
                <a:latin typeface="Arial" panose="020B0604020202020204" pitchFamily="34" charset="0"/>
                <a:cs typeface="Arial" panose="020B0604020202020204" pitchFamily="34" charset="0"/>
              </a:rPr>
              <a:t>• And Provide excellent service and focused execution </a:t>
            </a:r>
          </a:p>
          <a:p>
            <a:r>
              <a:rPr lang="en-US" dirty="0">
                <a:solidFill>
                  <a:srgbClr val="000000"/>
                </a:solidFill>
                <a:effectLst/>
                <a:latin typeface="Arial" panose="020B0604020202020204" pitchFamily="34" charset="0"/>
                <a:cs typeface="Arial" panose="020B0604020202020204" pitchFamily="34" charset="0"/>
              </a:rPr>
              <a:t>• Improving our agent and customer experience is high priority</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5</a:t>
            </a:fld>
            <a:endParaRPr lang="en-US" dirty="0"/>
          </a:p>
        </p:txBody>
      </p:sp>
    </p:spTree>
    <p:extLst>
      <p:ext uri="{BB962C8B-B14F-4D97-AF65-F5344CB8AC3E}">
        <p14:creationId xmlns:p14="http://schemas.microsoft.com/office/powerpoint/2010/main" val="84379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0000"/>
                </a:solidFill>
                <a:effectLst/>
                <a:latin typeface="Arial" panose="020B0604020202020204" pitchFamily="34" charset="0"/>
                <a:cs typeface="Arial" panose="020B0604020202020204" pitchFamily="34" charset="0"/>
              </a:rPr>
              <a:t>Our leadership is looking to add to our already impressive numbers. </a:t>
            </a:r>
          </a:p>
          <a:p>
            <a:endParaRPr lang="en-US" sz="1200" dirty="0">
              <a:solidFill>
                <a:srgbClr val="000000"/>
              </a:solidFill>
              <a:effectLst/>
              <a:latin typeface="Arial" panose="020B0604020202020204" pitchFamily="34" charset="0"/>
              <a:cs typeface="Arial" panose="020B0604020202020204" pitchFamily="34" charset="0"/>
            </a:endParaRPr>
          </a:p>
          <a:p>
            <a:r>
              <a:rPr lang="en-US" sz="1200" dirty="0">
                <a:solidFill>
                  <a:srgbClr val="000000"/>
                </a:solidFill>
                <a:effectLst/>
                <a:latin typeface="Arial" panose="020B0604020202020204" pitchFamily="34" charset="0"/>
                <a:cs typeface="Arial" panose="020B0604020202020204" pitchFamily="34" charset="0"/>
              </a:rPr>
              <a:t>[Read slide]</a:t>
            </a:r>
            <a:endParaRPr lang="en-US" sz="1200" dirty="0">
              <a:solidFill>
                <a:prstClr val="black"/>
              </a:solidFill>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6</a:t>
            </a:fld>
            <a:endParaRPr lang="en-US" dirty="0"/>
          </a:p>
        </p:txBody>
      </p:sp>
    </p:spTree>
    <p:extLst>
      <p:ext uri="{BB962C8B-B14F-4D97-AF65-F5344CB8AC3E}">
        <p14:creationId xmlns:p14="http://schemas.microsoft.com/office/powerpoint/2010/main" val="283236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As one of the first carriers to enter the IUL market, Transamerica has racked up quite a track record thanks to its flexibility and cash-accumulation potential. We’ve been on top for nine consecutive quarters now, and we keep evolving and pushing our FFIUL to make it even better.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7</a:t>
            </a:fld>
            <a:endParaRPr lang="en-US" dirty="0"/>
          </a:p>
        </p:txBody>
      </p:sp>
    </p:spTree>
    <p:extLst>
      <p:ext uri="{BB962C8B-B14F-4D97-AF65-F5344CB8AC3E}">
        <p14:creationId xmlns:p14="http://schemas.microsoft.com/office/powerpoint/2010/main" val="1584222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cs typeface="Arial" panose="020B0604020202020204" pitchFamily="34" charset="0"/>
              </a:rPr>
              <a:t>As an agent, your most effective sales tool is the illustration. That's why we're excited about the recent launch of our Transamerica </a:t>
            </a:r>
            <a:r>
              <a:rPr lang="en-US" dirty="0">
                <a:solidFill>
                  <a:srgbClr val="000000"/>
                </a:solidFill>
                <a:effectLst/>
                <a:latin typeface="Helvetica" pitchFamily="2" charset="0"/>
              </a:rPr>
              <a:t>Life Illustrator, available for all Transamerica life insurance products</a:t>
            </a:r>
            <a:r>
              <a:rPr lang="en-US" dirty="0">
                <a:solidFill>
                  <a:srgbClr val="000000"/>
                </a:solidFill>
                <a:effectLst/>
                <a:latin typeface="Arial" panose="020B0604020202020204" pitchFamily="34" charset="0"/>
                <a:cs typeface="Arial" panose="020B0604020202020204" pitchFamily="34" charset="0"/>
              </a:rPr>
              <a:t>. It's not only easy to navigate and personalize, but it will help reinforce the purchase decision for your client through brand strength and policy overview sections. We’ve also made the illustration customizable, so you can build a more tailored representation of your client’s future policy. To help you sell more efficiently, the Transamerica Life Illustrator pushes data to pre-populate an electronic application on iGO</a:t>
            </a:r>
            <a:r>
              <a:rPr lang="en-US" baseline="30000" dirty="0">
                <a:solidFill>
                  <a:srgbClr val="000000"/>
                </a:solidFill>
                <a:effectLst/>
                <a:latin typeface="Arial" panose="020B0604020202020204" pitchFamily="34" charset="0"/>
                <a:cs typeface="Arial" panose="020B0604020202020204" pitchFamily="34" charset="0"/>
              </a:rPr>
              <a:t>®</a:t>
            </a:r>
            <a:r>
              <a:rPr lang="en-US" dirty="0">
                <a:solidFill>
                  <a:srgbClr val="000000"/>
                </a:solidFill>
                <a:effectLst/>
                <a:latin typeface="Arial" panose="020B0604020202020204" pitchFamily="34" charset="0"/>
                <a:cs typeface="Arial" panose="020B0604020202020204" pitchFamily="34" charset="0"/>
              </a:rPr>
              <a:t> e-App when your client wishes to apply for IUL coverage.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E5B6C4A-1EDE-4C68-AFC8-4FD8B52D87CD}" type="slidenum">
              <a:rPr lang="en-US" smtClean="0"/>
              <a:t>8</a:t>
            </a:fld>
            <a:endParaRPr lang="en-US" dirty="0"/>
          </a:p>
        </p:txBody>
      </p:sp>
    </p:spTree>
    <p:extLst>
      <p:ext uri="{BB962C8B-B14F-4D97-AF65-F5344CB8AC3E}">
        <p14:creationId xmlns:p14="http://schemas.microsoft.com/office/powerpoint/2010/main" val="322878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Our goal is always to make working with Transamerica easy.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cs typeface="Arial" panose="020B0604020202020204" pitchFamily="34" charset="0"/>
              </a:rPr>
              <a:t>[Review slide]</a:t>
            </a:r>
            <a:endParaRPr lang="en-US" sz="14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C24B93C-6DBE-4A76-96F3-4BA0725E76F7}" type="slidenum">
              <a:rPr lang="en-US" smtClean="0"/>
              <a:t>9</a:t>
            </a:fld>
            <a:endParaRPr lang="en-US" dirty="0"/>
          </a:p>
        </p:txBody>
      </p:sp>
    </p:spTree>
    <p:extLst>
      <p:ext uri="{BB962C8B-B14F-4D97-AF65-F5344CB8AC3E}">
        <p14:creationId xmlns:p14="http://schemas.microsoft.com/office/powerpoint/2010/main" val="1622791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2AA42-F941-4AE7-1B00-016533F70B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F39DE0-F955-B75D-E4B7-27B294F85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A3AE08-F9BC-9FBE-71F8-5459A7BC28E0}"/>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53A51019-6197-96BB-A47A-F692221B7DC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E76B53F-A56E-98FD-0188-C60F80A837DF}"/>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3549911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C10F0-9EFD-744A-B3CD-1F3ED07AB7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F68CF-0CEE-9EC3-3969-3D8F58684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C92B5-7567-CF66-6C97-8E7FFFC7BC76}"/>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04772462-ABB9-5604-67C7-B9ADA71C5CE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EBC6EE7-6BDA-D561-4E1B-2F5F5BC2C9DF}"/>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354846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EAADD2-1F65-DCA0-4E0E-44C2EE4E5D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DABE40-DF44-5447-DA40-7E4863EAF2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0DB8F-CED8-5A45-721C-691380B6EFDE}"/>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F4EFC2CF-72D5-C9D4-A8B9-2B8F2DE9DE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F7BC446-0F39-7CF8-9E08-2F2ED6E48344}"/>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3748613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96542" y="2262701"/>
            <a:ext cx="8591201" cy="1143002"/>
          </a:xfrm>
          <a:prstGeom prst="rect">
            <a:avLst/>
          </a:prstGeom>
        </p:spPr>
        <p:txBody>
          <a:bodyPr vert="horz" lIns="91440" tIns="45720" rIns="91440" bIns="45720" rtlCol="0" anchor="b">
            <a:noAutofit/>
          </a:bodyPr>
          <a:lstStyle>
            <a:lvl1pPr>
              <a:defRPr sz="4796" b="0" i="0" kern="0" spc="0" baseline="0">
                <a:solidFill>
                  <a:schemeClr val="tx1"/>
                </a:solidFill>
                <a:latin typeface="Impact"/>
                <a:cs typeface="Impact"/>
              </a:defRPr>
            </a:lvl1pPr>
          </a:lstStyle>
          <a:p>
            <a:r>
              <a:rPr lang="en-US" dirty="0"/>
              <a:t>HEADLINE WITH SIDE IMAGE</a:t>
            </a:r>
          </a:p>
        </p:txBody>
      </p:sp>
      <p:sp>
        <p:nvSpPr>
          <p:cNvPr id="23" name="Content Placeholder 22"/>
          <p:cNvSpPr>
            <a:spLocks noGrp="1"/>
          </p:cNvSpPr>
          <p:nvPr>
            <p:ph sz="quarter" idx="11"/>
          </p:nvPr>
        </p:nvSpPr>
        <p:spPr>
          <a:xfrm>
            <a:off x="1763385" y="3589999"/>
            <a:ext cx="8199971" cy="2735422"/>
          </a:xfrm>
          <a:prstGeom prst="rect">
            <a:avLst/>
          </a:prstGeom>
        </p:spPr>
        <p:txBody>
          <a:bodyPr vert="horz"/>
          <a:lstStyle>
            <a:lvl1pPr>
              <a:spcBef>
                <a:spcPts val="0"/>
              </a:spcBef>
              <a:spcAft>
                <a:spcPts val="0"/>
              </a:spcAft>
              <a:defRPr sz="2130"/>
            </a:lvl1pPr>
            <a:lvl2pPr>
              <a:spcBef>
                <a:spcPts val="0"/>
              </a:spcBef>
              <a:spcAft>
                <a:spcPts val="0"/>
              </a:spcAft>
              <a:defRPr sz="2130"/>
            </a:lvl2pPr>
            <a:lvl3pPr>
              <a:spcBef>
                <a:spcPts val="0"/>
              </a:spcBef>
              <a:spcAft>
                <a:spcPts val="0"/>
              </a:spcAft>
              <a:defRPr sz="2130"/>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11638186" y="6457039"/>
            <a:ext cx="485857" cy="365126"/>
          </a:xfrm>
          <a:prstGeom prst="rect">
            <a:avLst/>
          </a:prstGeom>
        </p:spPr>
        <p:txBody>
          <a:bodyPr/>
          <a:lstStyle>
            <a:lvl1pPr algn="l">
              <a:defRPr sz="1199">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030563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B8610-17F3-C070-3B87-4DB8FEB1F5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45C5E-A456-C98D-6DA9-EE02EC24B9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8247AB-1B0E-3402-584E-99B9EA1BAFA8}"/>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A44CCA84-E42C-43A7-446C-05C294B880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646DC88-70A5-F2B0-AD18-A4E8EE66C443}"/>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2815153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2039-EA7D-A3DD-A287-B08A727FE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65E458-C427-05A5-F416-654BD64A2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E8FF01-9EC9-D5DC-53CE-EFADF5E6A243}"/>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814E6ADD-34F0-04E4-3BB1-4EE6091D12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A676325-1DB0-12C7-B6C6-26687765447C}"/>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148291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21869-EBCB-CB86-C7F5-C4F0346FDB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6E310-45AC-DAEC-12C2-DD4B691701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AEFBAE-674E-9BCC-717C-A2FD508DD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EF0A4C-2343-09A0-A034-96DF362E7014}"/>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6" name="Footer Placeholder 5">
            <a:extLst>
              <a:ext uri="{FF2B5EF4-FFF2-40B4-BE49-F238E27FC236}">
                <a16:creationId xmlns:a16="http://schemas.microsoft.com/office/drawing/2014/main" id="{8898CB8C-B6DE-FA71-65A1-B4ADF276CE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DF5054-BAFB-AB2F-98CE-0FE053F47551}"/>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864984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B166-550D-547A-D22D-3A689A39B3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C1A6C1-595E-6CE6-D0AF-71812E82DF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DCEBBD-C05D-E08D-B221-4609D169CA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A9FD83-C495-A1F1-DA77-28BED63A25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A6FF4B-59D1-EDEC-81D9-C5B5548B0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434CB5-9FC3-D2D1-5055-9302CF3BDDCB}"/>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8" name="Footer Placeholder 7">
            <a:extLst>
              <a:ext uri="{FF2B5EF4-FFF2-40B4-BE49-F238E27FC236}">
                <a16:creationId xmlns:a16="http://schemas.microsoft.com/office/drawing/2014/main" id="{65E08495-ED69-3D46-3DAC-1AD6A6D0104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0F9FB0-10FA-B8D7-A60B-7C7E588E2AF4}"/>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33530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0361-A11D-8655-4E91-C2C5752414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411FE-25A8-0B60-07C9-3B549FCA0291}"/>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4" name="Footer Placeholder 3">
            <a:extLst>
              <a:ext uri="{FF2B5EF4-FFF2-40B4-BE49-F238E27FC236}">
                <a16:creationId xmlns:a16="http://schemas.microsoft.com/office/drawing/2014/main" id="{55FF0EF4-BBA0-631A-0AAD-DF3BA7E2A7E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FCE305F-B44D-E816-83EE-EB680F1ADC7C}"/>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2647555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23746F-1571-28CA-4B45-0EF29BB7EE25}"/>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3" name="Footer Placeholder 2">
            <a:extLst>
              <a:ext uri="{FF2B5EF4-FFF2-40B4-BE49-F238E27FC236}">
                <a16:creationId xmlns:a16="http://schemas.microsoft.com/office/drawing/2014/main" id="{2BECA1BD-7C81-2E08-35A4-EFF17A709A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DD33B23-99DB-377C-5D48-B181A7C4C6D7}"/>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3502459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E9B90-7493-918B-4129-8F6203FB5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0B6F4C-8590-A836-360E-E7D2DABEC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B13DE1-4F7E-5529-A9E9-464EF7029F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D417CC-B695-2099-91C7-1EDD375C71F9}"/>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6" name="Footer Placeholder 5">
            <a:extLst>
              <a:ext uri="{FF2B5EF4-FFF2-40B4-BE49-F238E27FC236}">
                <a16:creationId xmlns:a16="http://schemas.microsoft.com/office/drawing/2014/main" id="{06F6CA68-FD58-43A6-EA54-3BBCC1FD338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1C9F5C-040D-FACA-3EBB-03D7A50F4DD2}"/>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1763823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D3D8-DA19-9E81-FF87-0CA4B3C98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71DD71-0C3C-4FC9-0626-9FF92CA7E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A05F98E-3699-E72A-3EFD-8B9D2B784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51CB2-5A34-5935-D99C-307BB7B4218F}"/>
              </a:ext>
            </a:extLst>
          </p:cNvPr>
          <p:cNvSpPr>
            <a:spLocks noGrp="1"/>
          </p:cNvSpPr>
          <p:nvPr>
            <p:ph type="dt" sz="half" idx="10"/>
          </p:nvPr>
        </p:nvSpPr>
        <p:spPr/>
        <p:txBody>
          <a:bodyPr/>
          <a:lstStyle/>
          <a:p>
            <a:fld id="{9B3D4CE8-86C8-664F-84F2-128174EE0C08}" type="datetimeFigureOut">
              <a:rPr lang="en-US" smtClean="0"/>
              <a:t>12/14/23</a:t>
            </a:fld>
            <a:endParaRPr lang="en-US" dirty="0"/>
          </a:p>
        </p:txBody>
      </p:sp>
      <p:sp>
        <p:nvSpPr>
          <p:cNvPr id="6" name="Footer Placeholder 5">
            <a:extLst>
              <a:ext uri="{FF2B5EF4-FFF2-40B4-BE49-F238E27FC236}">
                <a16:creationId xmlns:a16="http://schemas.microsoft.com/office/drawing/2014/main" id="{D8657E32-962F-CE76-5FAC-38208976DB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EAF260-EFDC-3738-2558-5350C6E455A1}"/>
              </a:ext>
            </a:extLst>
          </p:cNvPr>
          <p:cNvSpPr>
            <a:spLocks noGrp="1"/>
          </p:cNvSpPr>
          <p:nvPr>
            <p:ph type="sldNum" sz="quarter" idx="12"/>
          </p:nvPr>
        </p:nvSpPr>
        <p:spPr/>
        <p:txBody>
          <a:bodyPr/>
          <a:lstStyle/>
          <a:p>
            <a:fld id="{C511D456-AFD4-2541-A673-36CA87214098}" type="slidenum">
              <a:rPr lang="en-US" smtClean="0"/>
              <a:t>‹#›</a:t>
            </a:fld>
            <a:endParaRPr lang="en-US" dirty="0"/>
          </a:p>
        </p:txBody>
      </p:sp>
    </p:spTree>
    <p:extLst>
      <p:ext uri="{BB962C8B-B14F-4D97-AF65-F5344CB8AC3E}">
        <p14:creationId xmlns:p14="http://schemas.microsoft.com/office/powerpoint/2010/main" val="296962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01404-E34A-2F55-355F-6310A4A700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4B0A87F-5F8A-A9BE-E686-1D60816EEE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E17E8-7C31-4192-2626-4F47E3591C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D4CE8-86C8-664F-84F2-128174EE0C08}" type="datetimeFigureOut">
              <a:rPr lang="en-US" smtClean="0"/>
              <a:t>12/14/23</a:t>
            </a:fld>
            <a:endParaRPr lang="en-US" dirty="0"/>
          </a:p>
        </p:txBody>
      </p:sp>
      <p:sp>
        <p:nvSpPr>
          <p:cNvPr id="5" name="Footer Placeholder 4">
            <a:extLst>
              <a:ext uri="{FF2B5EF4-FFF2-40B4-BE49-F238E27FC236}">
                <a16:creationId xmlns:a16="http://schemas.microsoft.com/office/drawing/2014/main" id="{E332DD7D-77DF-0A16-8066-99EEE5BDA7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9442ED1-2AB8-4992-E7FD-96FB49A29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1D456-AFD4-2541-A673-36CA87214098}" type="slidenum">
              <a:rPr lang="en-US" smtClean="0"/>
              <a:t>‹#›</a:t>
            </a:fld>
            <a:endParaRPr lang="en-US" dirty="0"/>
          </a:p>
        </p:txBody>
      </p:sp>
    </p:spTree>
    <p:extLst>
      <p:ext uri="{BB962C8B-B14F-4D97-AF65-F5344CB8AC3E}">
        <p14:creationId xmlns:p14="http://schemas.microsoft.com/office/powerpoint/2010/main" val="3148944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6" cy="6870698"/>
          </a:xfrm>
          <a:prstGeom prst="rect">
            <a:avLst/>
          </a:prstGeom>
        </p:spPr>
      </p:pic>
    </p:spTree>
    <p:extLst>
      <p:ext uri="{BB962C8B-B14F-4D97-AF65-F5344CB8AC3E}">
        <p14:creationId xmlns:p14="http://schemas.microsoft.com/office/powerpoint/2010/main" val="2538262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46AAD5-4220-F786-0463-AFD226B758C0}"/>
              </a:ext>
            </a:extLst>
          </p:cNvPr>
          <p:cNvPicPr>
            <a:picLocks noChangeAspect="1"/>
          </p:cNvPicPr>
          <p:nvPr/>
        </p:nvPicPr>
        <p:blipFill>
          <a:blip r:embed="rId3"/>
          <a:srcRect/>
          <a:stretch/>
        </p:blipFill>
        <p:spPr>
          <a:xfrm>
            <a:off x="7" y="3582"/>
            <a:ext cx="12191993" cy="6870696"/>
          </a:xfrm>
          <a:prstGeom prst="rect">
            <a:avLst/>
          </a:prstGeom>
        </p:spPr>
      </p:pic>
    </p:spTree>
    <p:extLst>
      <p:ext uri="{BB962C8B-B14F-4D97-AF65-F5344CB8AC3E}">
        <p14:creationId xmlns:p14="http://schemas.microsoft.com/office/powerpoint/2010/main" val="3585681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DCC42-821E-D754-5F1F-9E86CDCEE008}"/>
              </a:ext>
            </a:extLst>
          </p:cNvPr>
          <p:cNvPicPr>
            <a:picLocks noChangeAspect="1"/>
          </p:cNvPicPr>
          <p:nvPr/>
        </p:nvPicPr>
        <p:blipFill>
          <a:blip r:embed="rId3"/>
          <a:srcRect/>
          <a:stretch/>
        </p:blipFill>
        <p:spPr>
          <a:xfrm>
            <a:off x="3" y="0"/>
            <a:ext cx="12191992" cy="6877859"/>
          </a:xfrm>
          <a:prstGeom prst="rect">
            <a:avLst/>
          </a:prstGeom>
        </p:spPr>
      </p:pic>
      <p:pic>
        <p:nvPicPr>
          <p:cNvPr id="2" name="Picture 1">
            <a:extLst>
              <a:ext uri="{FF2B5EF4-FFF2-40B4-BE49-F238E27FC236}">
                <a16:creationId xmlns:a16="http://schemas.microsoft.com/office/drawing/2014/main" id="{7D67F3B0-5B74-BD23-5FEA-2C6F8B68E203}"/>
              </a:ext>
            </a:extLst>
          </p:cNvPr>
          <p:cNvPicPr>
            <a:picLocks noChangeAspect="1"/>
          </p:cNvPicPr>
          <p:nvPr/>
        </p:nvPicPr>
        <p:blipFill>
          <a:blip r:embed="rId4"/>
          <a:srcRect/>
          <a:stretch/>
        </p:blipFill>
        <p:spPr>
          <a:xfrm>
            <a:off x="4" y="3582"/>
            <a:ext cx="12191991" cy="6870695"/>
          </a:xfrm>
          <a:prstGeom prst="rect">
            <a:avLst/>
          </a:prstGeom>
        </p:spPr>
      </p:pic>
    </p:spTree>
    <p:extLst>
      <p:ext uri="{BB962C8B-B14F-4D97-AF65-F5344CB8AC3E}">
        <p14:creationId xmlns:p14="http://schemas.microsoft.com/office/powerpoint/2010/main" val="417467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01D84-39FF-D504-BAA7-0B59499B8039}"/>
              </a:ext>
            </a:extLst>
          </p:cNvPr>
          <p:cNvPicPr>
            <a:picLocks noChangeAspect="1"/>
          </p:cNvPicPr>
          <p:nvPr/>
        </p:nvPicPr>
        <p:blipFill>
          <a:blip r:embed="rId3"/>
          <a:srcRect/>
          <a:stretch/>
        </p:blipFill>
        <p:spPr>
          <a:xfrm>
            <a:off x="3" y="3582"/>
            <a:ext cx="12191991" cy="6870695"/>
          </a:xfrm>
          <a:prstGeom prst="rect">
            <a:avLst/>
          </a:prstGeom>
        </p:spPr>
      </p:pic>
    </p:spTree>
    <p:extLst>
      <p:ext uri="{BB962C8B-B14F-4D97-AF65-F5344CB8AC3E}">
        <p14:creationId xmlns:p14="http://schemas.microsoft.com/office/powerpoint/2010/main" val="26315794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C2CCEB-30B9-1702-FF0A-5B2DE8B6AC6E}"/>
              </a:ext>
            </a:extLst>
          </p:cNvPr>
          <p:cNvPicPr>
            <a:picLocks noChangeAspect="1"/>
          </p:cNvPicPr>
          <p:nvPr/>
        </p:nvPicPr>
        <p:blipFill>
          <a:blip r:embed="rId3"/>
          <a:srcRect/>
          <a:stretch/>
        </p:blipFill>
        <p:spPr>
          <a:xfrm>
            <a:off x="3" y="3582"/>
            <a:ext cx="12191992" cy="6870695"/>
          </a:xfrm>
          <a:prstGeom prst="rect">
            <a:avLst/>
          </a:prstGeom>
        </p:spPr>
      </p:pic>
    </p:spTree>
    <p:extLst>
      <p:ext uri="{BB962C8B-B14F-4D97-AF65-F5344CB8AC3E}">
        <p14:creationId xmlns:p14="http://schemas.microsoft.com/office/powerpoint/2010/main" val="3908409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34B2ED-D33F-8E49-1E5F-8307448D2EB6}"/>
              </a:ext>
            </a:extLst>
          </p:cNvPr>
          <p:cNvPicPr>
            <a:picLocks noChangeAspect="1"/>
          </p:cNvPicPr>
          <p:nvPr/>
        </p:nvPicPr>
        <p:blipFill>
          <a:blip r:embed="rId3"/>
          <a:srcRect/>
          <a:stretch/>
        </p:blipFill>
        <p:spPr>
          <a:xfrm>
            <a:off x="0" y="3582"/>
            <a:ext cx="12191992" cy="6870695"/>
          </a:xfrm>
          <a:prstGeom prst="rect">
            <a:avLst/>
          </a:prstGeom>
        </p:spPr>
      </p:pic>
    </p:spTree>
    <p:extLst>
      <p:ext uri="{BB962C8B-B14F-4D97-AF65-F5344CB8AC3E}">
        <p14:creationId xmlns:p14="http://schemas.microsoft.com/office/powerpoint/2010/main" val="2846549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B27E95-284F-2384-B08D-BB2F6C681DF2}"/>
              </a:ext>
            </a:extLst>
          </p:cNvPr>
          <p:cNvPicPr>
            <a:picLocks noChangeAspect="1"/>
          </p:cNvPicPr>
          <p:nvPr/>
        </p:nvPicPr>
        <p:blipFill>
          <a:blip r:embed="rId3"/>
          <a:srcRect/>
          <a:stretch/>
        </p:blipFill>
        <p:spPr>
          <a:xfrm>
            <a:off x="3" y="0"/>
            <a:ext cx="12191992" cy="6877860"/>
          </a:xfrm>
          <a:prstGeom prst="rect">
            <a:avLst/>
          </a:prstGeom>
        </p:spPr>
      </p:pic>
      <p:pic>
        <p:nvPicPr>
          <p:cNvPr id="2" name="Picture 1">
            <a:extLst>
              <a:ext uri="{FF2B5EF4-FFF2-40B4-BE49-F238E27FC236}">
                <a16:creationId xmlns:a16="http://schemas.microsoft.com/office/drawing/2014/main" id="{35E48AA7-42C0-1C7C-312C-F32FDCF3EEEF}"/>
              </a:ext>
            </a:extLst>
          </p:cNvPr>
          <p:cNvPicPr>
            <a:picLocks noChangeAspect="1"/>
          </p:cNvPicPr>
          <p:nvPr/>
        </p:nvPicPr>
        <p:blipFill>
          <a:blip r:embed="rId4"/>
          <a:srcRect/>
          <a:stretch/>
        </p:blipFill>
        <p:spPr>
          <a:xfrm>
            <a:off x="5" y="3582"/>
            <a:ext cx="12191989" cy="6870694"/>
          </a:xfrm>
          <a:prstGeom prst="rect">
            <a:avLst/>
          </a:prstGeom>
          <a:ln>
            <a:solidFill>
              <a:schemeClr val="bg1">
                <a:lumMod val="85000"/>
              </a:schemeClr>
            </a:solidFill>
          </a:ln>
        </p:spPr>
      </p:pic>
    </p:spTree>
    <p:extLst>
      <p:ext uri="{BB962C8B-B14F-4D97-AF65-F5344CB8AC3E}">
        <p14:creationId xmlns:p14="http://schemas.microsoft.com/office/powerpoint/2010/main" val="164814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819EB0-E4A4-761D-F95C-B8D8190D5B16}"/>
              </a:ext>
            </a:extLst>
          </p:cNvPr>
          <p:cNvPicPr>
            <a:picLocks noChangeAspect="1"/>
          </p:cNvPicPr>
          <p:nvPr/>
        </p:nvPicPr>
        <p:blipFill>
          <a:blip r:embed="rId3"/>
          <a:srcRect/>
          <a:stretch/>
        </p:blipFill>
        <p:spPr>
          <a:xfrm>
            <a:off x="7" y="3582"/>
            <a:ext cx="12191985" cy="6870692"/>
          </a:xfrm>
          <a:prstGeom prst="rect">
            <a:avLst/>
          </a:prstGeom>
        </p:spPr>
      </p:pic>
    </p:spTree>
    <p:extLst>
      <p:ext uri="{BB962C8B-B14F-4D97-AF65-F5344CB8AC3E}">
        <p14:creationId xmlns:p14="http://schemas.microsoft.com/office/powerpoint/2010/main" val="1284793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6E7BE-F0C0-76DA-8DB3-96BBD150CCDD}"/>
              </a:ext>
            </a:extLst>
          </p:cNvPr>
          <p:cNvPicPr>
            <a:picLocks noChangeAspect="1"/>
          </p:cNvPicPr>
          <p:nvPr/>
        </p:nvPicPr>
        <p:blipFill>
          <a:blip r:embed="rId3"/>
          <a:srcRect/>
          <a:stretch/>
        </p:blipFill>
        <p:spPr>
          <a:xfrm>
            <a:off x="4" y="3582"/>
            <a:ext cx="12191991" cy="6870694"/>
          </a:xfrm>
          <a:prstGeom prst="rect">
            <a:avLst/>
          </a:prstGeom>
        </p:spPr>
      </p:pic>
    </p:spTree>
    <p:extLst>
      <p:ext uri="{BB962C8B-B14F-4D97-AF65-F5344CB8AC3E}">
        <p14:creationId xmlns:p14="http://schemas.microsoft.com/office/powerpoint/2010/main" val="2164492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B0E105-4B6B-B5B2-A5C8-E71D945E2C4F}"/>
              </a:ext>
            </a:extLst>
          </p:cNvPr>
          <p:cNvPicPr>
            <a:picLocks noChangeAspect="1"/>
          </p:cNvPicPr>
          <p:nvPr/>
        </p:nvPicPr>
        <p:blipFill>
          <a:blip r:embed="rId3"/>
          <a:srcRect/>
          <a:stretch/>
        </p:blipFill>
        <p:spPr>
          <a:xfrm>
            <a:off x="5" y="0"/>
            <a:ext cx="12191989" cy="6870693"/>
          </a:xfrm>
          <a:prstGeom prst="rect">
            <a:avLst/>
          </a:prstGeom>
        </p:spPr>
      </p:pic>
    </p:spTree>
    <p:extLst>
      <p:ext uri="{BB962C8B-B14F-4D97-AF65-F5344CB8AC3E}">
        <p14:creationId xmlns:p14="http://schemas.microsoft.com/office/powerpoint/2010/main" val="1377596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CCFD92-F569-C90E-7ECC-017C63466B39}"/>
              </a:ext>
            </a:extLst>
          </p:cNvPr>
          <p:cNvPicPr>
            <a:picLocks noChangeAspect="1"/>
          </p:cNvPicPr>
          <p:nvPr/>
        </p:nvPicPr>
        <p:blipFill>
          <a:blip r:embed="rId3"/>
          <a:srcRect/>
          <a:stretch/>
        </p:blipFill>
        <p:spPr>
          <a:xfrm>
            <a:off x="6" y="3582"/>
            <a:ext cx="12191987" cy="6870693"/>
          </a:xfrm>
          <a:prstGeom prst="rect">
            <a:avLst/>
          </a:prstGeom>
        </p:spPr>
      </p:pic>
    </p:spTree>
    <p:extLst>
      <p:ext uri="{BB962C8B-B14F-4D97-AF65-F5344CB8AC3E}">
        <p14:creationId xmlns:p14="http://schemas.microsoft.com/office/powerpoint/2010/main" val="56805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7" cy="6870698"/>
          </a:xfrm>
          <a:prstGeom prst="rect">
            <a:avLst/>
          </a:prstGeom>
        </p:spPr>
      </p:pic>
    </p:spTree>
    <p:extLst>
      <p:ext uri="{BB962C8B-B14F-4D97-AF65-F5344CB8AC3E}">
        <p14:creationId xmlns:p14="http://schemas.microsoft.com/office/powerpoint/2010/main" val="3854458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BD8C0A3-93C4-081E-13C2-168FE5105981}"/>
              </a:ext>
            </a:extLst>
          </p:cNvPr>
          <p:cNvPicPr>
            <a:picLocks noChangeAspect="1"/>
          </p:cNvPicPr>
          <p:nvPr/>
        </p:nvPicPr>
        <p:blipFill>
          <a:blip r:embed="rId3"/>
          <a:srcRect/>
          <a:stretch/>
        </p:blipFill>
        <p:spPr>
          <a:xfrm>
            <a:off x="7" y="-6348"/>
            <a:ext cx="12191992" cy="6870695"/>
          </a:xfrm>
          <a:prstGeom prst="rect">
            <a:avLst/>
          </a:prstGeom>
        </p:spPr>
      </p:pic>
    </p:spTree>
    <p:extLst>
      <p:ext uri="{BB962C8B-B14F-4D97-AF65-F5344CB8AC3E}">
        <p14:creationId xmlns:p14="http://schemas.microsoft.com/office/powerpoint/2010/main" val="3666594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EA57C1-0778-ECDD-655E-E359B7E652CB}"/>
              </a:ext>
            </a:extLst>
          </p:cNvPr>
          <p:cNvPicPr>
            <a:picLocks noChangeAspect="1"/>
          </p:cNvPicPr>
          <p:nvPr/>
        </p:nvPicPr>
        <p:blipFill>
          <a:blip r:embed="rId3"/>
          <a:srcRect/>
          <a:stretch/>
        </p:blipFill>
        <p:spPr>
          <a:xfrm>
            <a:off x="7" y="-6348"/>
            <a:ext cx="12191992" cy="6870695"/>
          </a:xfrm>
          <a:prstGeom prst="rect">
            <a:avLst/>
          </a:prstGeom>
        </p:spPr>
      </p:pic>
    </p:spTree>
    <p:extLst>
      <p:ext uri="{BB962C8B-B14F-4D97-AF65-F5344CB8AC3E}">
        <p14:creationId xmlns:p14="http://schemas.microsoft.com/office/powerpoint/2010/main" val="3118949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0"/>
            <a:ext cx="12188950" cy="6868981"/>
          </a:xfrm>
          <a:prstGeom prst="rect">
            <a:avLst/>
          </a:prstGeom>
        </p:spPr>
      </p:pic>
    </p:spTree>
    <p:extLst>
      <p:ext uri="{BB962C8B-B14F-4D97-AF65-F5344CB8AC3E}">
        <p14:creationId xmlns:p14="http://schemas.microsoft.com/office/powerpoint/2010/main" val="69788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1"/>
            <a:ext cx="12188950" cy="6868981"/>
          </a:xfrm>
          <a:prstGeom prst="rect">
            <a:avLst/>
          </a:prstGeom>
        </p:spPr>
      </p:pic>
    </p:spTree>
    <p:extLst>
      <p:ext uri="{BB962C8B-B14F-4D97-AF65-F5344CB8AC3E}">
        <p14:creationId xmlns:p14="http://schemas.microsoft.com/office/powerpoint/2010/main" val="365131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184BEA-F243-8B5E-E212-A748C4E0AF96}"/>
              </a:ext>
            </a:extLst>
          </p:cNvPr>
          <p:cNvPicPr>
            <a:picLocks noChangeAspect="1"/>
          </p:cNvPicPr>
          <p:nvPr/>
        </p:nvPicPr>
        <p:blipFill>
          <a:blip r:embed="rId3"/>
          <a:srcRect/>
          <a:stretch/>
        </p:blipFill>
        <p:spPr>
          <a:xfrm>
            <a:off x="1" y="3581"/>
            <a:ext cx="12188949" cy="6868981"/>
          </a:xfrm>
          <a:prstGeom prst="rect">
            <a:avLst/>
          </a:prstGeom>
        </p:spPr>
      </p:pic>
    </p:spTree>
    <p:extLst>
      <p:ext uri="{BB962C8B-B14F-4D97-AF65-F5344CB8AC3E}">
        <p14:creationId xmlns:p14="http://schemas.microsoft.com/office/powerpoint/2010/main" val="3173519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92E380-F0E6-38C0-642E-1E7746DFDFD4}"/>
              </a:ext>
            </a:extLst>
          </p:cNvPr>
          <p:cNvPicPr>
            <a:picLocks noChangeAspect="1"/>
          </p:cNvPicPr>
          <p:nvPr/>
        </p:nvPicPr>
        <p:blipFill>
          <a:blip r:embed="rId3"/>
          <a:srcRect/>
          <a:stretch/>
        </p:blipFill>
        <p:spPr>
          <a:xfrm>
            <a:off x="1" y="3581"/>
            <a:ext cx="12188949" cy="6868980"/>
          </a:xfrm>
          <a:prstGeom prst="rect">
            <a:avLst/>
          </a:prstGeom>
        </p:spPr>
      </p:pic>
    </p:spTree>
    <p:extLst>
      <p:ext uri="{BB962C8B-B14F-4D97-AF65-F5344CB8AC3E}">
        <p14:creationId xmlns:p14="http://schemas.microsoft.com/office/powerpoint/2010/main" val="3319865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50" y="3581"/>
            <a:ext cx="12188950" cy="6868981"/>
          </a:xfrm>
          <a:prstGeom prst="rect">
            <a:avLst/>
          </a:prstGeom>
        </p:spPr>
      </p:pic>
    </p:spTree>
    <p:extLst>
      <p:ext uri="{BB962C8B-B14F-4D97-AF65-F5344CB8AC3E}">
        <p14:creationId xmlns:p14="http://schemas.microsoft.com/office/powerpoint/2010/main" val="3403509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1"/>
            <a:ext cx="12188950" cy="6868981"/>
          </a:xfrm>
          <a:prstGeom prst="rect">
            <a:avLst/>
          </a:prstGeom>
        </p:spPr>
      </p:pic>
    </p:spTree>
    <p:extLst>
      <p:ext uri="{BB962C8B-B14F-4D97-AF65-F5344CB8AC3E}">
        <p14:creationId xmlns:p14="http://schemas.microsoft.com/office/powerpoint/2010/main" val="233762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49" y="3581"/>
            <a:ext cx="12188950" cy="6868981"/>
          </a:xfrm>
          <a:prstGeom prst="rect">
            <a:avLst/>
          </a:prstGeom>
        </p:spPr>
      </p:pic>
    </p:spTree>
    <p:extLst>
      <p:ext uri="{BB962C8B-B14F-4D97-AF65-F5344CB8AC3E}">
        <p14:creationId xmlns:p14="http://schemas.microsoft.com/office/powerpoint/2010/main" val="967200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0"/>
            <a:ext cx="12188947" cy="6868980"/>
          </a:xfrm>
          <a:prstGeom prst="rect">
            <a:avLst/>
          </a:prstGeom>
        </p:spPr>
      </p:pic>
    </p:spTree>
    <p:extLst>
      <p:ext uri="{BB962C8B-B14F-4D97-AF65-F5344CB8AC3E}">
        <p14:creationId xmlns:p14="http://schemas.microsoft.com/office/powerpoint/2010/main" val="245080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7" cy="6870698"/>
          </a:xfrm>
          <a:prstGeom prst="rect">
            <a:avLst/>
          </a:prstGeom>
        </p:spPr>
      </p:pic>
    </p:spTree>
    <p:extLst>
      <p:ext uri="{BB962C8B-B14F-4D97-AF65-F5344CB8AC3E}">
        <p14:creationId xmlns:p14="http://schemas.microsoft.com/office/powerpoint/2010/main" val="1930907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F8A42-2967-F5EC-969D-2FFABD8B5425}"/>
              </a:ext>
            </a:extLst>
          </p:cNvPr>
          <p:cNvPicPr>
            <a:picLocks noChangeAspect="1"/>
          </p:cNvPicPr>
          <p:nvPr/>
        </p:nvPicPr>
        <p:blipFill>
          <a:blip r:embed="rId3"/>
          <a:srcRect/>
          <a:stretch/>
        </p:blipFill>
        <p:spPr>
          <a:xfrm>
            <a:off x="2" y="3581"/>
            <a:ext cx="12188948" cy="6868980"/>
          </a:xfrm>
          <a:prstGeom prst="rect">
            <a:avLst/>
          </a:prstGeom>
        </p:spPr>
      </p:pic>
    </p:spTree>
    <p:extLst>
      <p:ext uri="{BB962C8B-B14F-4D97-AF65-F5344CB8AC3E}">
        <p14:creationId xmlns:p14="http://schemas.microsoft.com/office/powerpoint/2010/main" val="2200630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49" y="3581"/>
            <a:ext cx="12188950" cy="6868981"/>
          </a:xfrm>
          <a:prstGeom prst="rect">
            <a:avLst/>
          </a:prstGeom>
        </p:spPr>
      </p:pic>
    </p:spTree>
    <p:extLst>
      <p:ext uri="{BB962C8B-B14F-4D97-AF65-F5344CB8AC3E}">
        <p14:creationId xmlns:p14="http://schemas.microsoft.com/office/powerpoint/2010/main" val="1345296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0"/>
            <a:ext cx="12188950" cy="6868981"/>
          </a:xfrm>
          <a:prstGeom prst="rect">
            <a:avLst/>
          </a:prstGeom>
        </p:spPr>
      </p:pic>
    </p:spTree>
    <p:extLst>
      <p:ext uri="{BB962C8B-B14F-4D97-AF65-F5344CB8AC3E}">
        <p14:creationId xmlns:p14="http://schemas.microsoft.com/office/powerpoint/2010/main" val="2471404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1" y="3581"/>
            <a:ext cx="12188949" cy="6868981"/>
          </a:xfrm>
          <a:prstGeom prst="rect">
            <a:avLst/>
          </a:prstGeom>
        </p:spPr>
      </p:pic>
    </p:spTree>
    <p:extLst>
      <p:ext uri="{BB962C8B-B14F-4D97-AF65-F5344CB8AC3E}">
        <p14:creationId xmlns:p14="http://schemas.microsoft.com/office/powerpoint/2010/main" val="1631830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49" y="3581"/>
            <a:ext cx="12188949" cy="6868981"/>
          </a:xfrm>
          <a:prstGeom prst="rect">
            <a:avLst/>
          </a:prstGeom>
        </p:spPr>
      </p:pic>
    </p:spTree>
    <p:extLst>
      <p:ext uri="{BB962C8B-B14F-4D97-AF65-F5344CB8AC3E}">
        <p14:creationId xmlns:p14="http://schemas.microsoft.com/office/powerpoint/2010/main" val="95061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2" y="3582"/>
            <a:ext cx="12191995" cy="6870697"/>
          </a:xfrm>
          <a:prstGeom prst="rect">
            <a:avLst/>
          </a:prstGeom>
        </p:spPr>
      </p:pic>
    </p:spTree>
    <p:extLst>
      <p:ext uri="{BB962C8B-B14F-4D97-AF65-F5344CB8AC3E}">
        <p14:creationId xmlns:p14="http://schemas.microsoft.com/office/powerpoint/2010/main" val="32012822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49" y="3581"/>
            <a:ext cx="12188950" cy="6868981"/>
          </a:xfrm>
          <a:prstGeom prst="rect">
            <a:avLst/>
          </a:prstGeom>
        </p:spPr>
      </p:pic>
    </p:spTree>
    <p:extLst>
      <p:ext uri="{BB962C8B-B14F-4D97-AF65-F5344CB8AC3E}">
        <p14:creationId xmlns:p14="http://schemas.microsoft.com/office/powerpoint/2010/main" val="2921873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50" y="0"/>
            <a:ext cx="12188949" cy="6868981"/>
          </a:xfrm>
          <a:prstGeom prst="rect">
            <a:avLst/>
          </a:prstGeom>
        </p:spPr>
      </p:pic>
    </p:spTree>
    <p:extLst>
      <p:ext uri="{BB962C8B-B14F-4D97-AF65-F5344CB8AC3E}">
        <p14:creationId xmlns:p14="http://schemas.microsoft.com/office/powerpoint/2010/main" val="1346055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0" y="3581"/>
            <a:ext cx="12188950" cy="6868981"/>
          </a:xfrm>
          <a:prstGeom prst="rect">
            <a:avLst/>
          </a:prstGeom>
        </p:spPr>
      </p:pic>
    </p:spTree>
    <p:extLst>
      <p:ext uri="{BB962C8B-B14F-4D97-AF65-F5344CB8AC3E}">
        <p14:creationId xmlns:p14="http://schemas.microsoft.com/office/powerpoint/2010/main" val="1630679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2" y="3582"/>
            <a:ext cx="12191995" cy="6870697"/>
          </a:xfrm>
          <a:prstGeom prst="rect">
            <a:avLst/>
          </a:prstGeom>
        </p:spPr>
      </p:pic>
    </p:spTree>
    <p:extLst>
      <p:ext uri="{BB962C8B-B14F-4D97-AF65-F5344CB8AC3E}">
        <p14:creationId xmlns:p14="http://schemas.microsoft.com/office/powerpoint/2010/main" val="58890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6" cy="6870698"/>
          </a:xfrm>
          <a:prstGeom prst="rect">
            <a:avLst/>
          </a:prstGeom>
        </p:spPr>
      </p:pic>
    </p:spTree>
    <p:extLst>
      <p:ext uri="{BB962C8B-B14F-4D97-AF65-F5344CB8AC3E}">
        <p14:creationId xmlns:p14="http://schemas.microsoft.com/office/powerpoint/2010/main" val="622490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0" y="0"/>
            <a:ext cx="12188949" cy="6868981"/>
          </a:xfrm>
          <a:prstGeom prst="rect">
            <a:avLst/>
          </a:prstGeom>
        </p:spPr>
      </p:pic>
      <p:sp>
        <p:nvSpPr>
          <p:cNvPr id="2" name="Rectangle 1">
            <a:extLst>
              <a:ext uri="{FF2B5EF4-FFF2-40B4-BE49-F238E27FC236}">
                <a16:creationId xmlns:a16="http://schemas.microsoft.com/office/drawing/2014/main" id="{DCA5EA66-9721-FD26-12B0-503F8802CC6B}"/>
              </a:ext>
            </a:extLst>
          </p:cNvPr>
          <p:cNvSpPr/>
          <p:nvPr/>
        </p:nvSpPr>
        <p:spPr>
          <a:xfrm>
            <a:off x="4309534" y="5181600"/>
            <a:ext cx="1862667" cy="1295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3766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066480-E9E3-2BAE-8301-6048B7AFA249}"/>
              </a:ext>
            </a:extLst>
          </p:cNvPr>
          <p:cNvPicPr>
            <a:picLocks noChangeAspect="1"/>
          </p:cNvPicPr>
          <p:nvPr/>
        </p:nvPicPr>
        <p:blipFill>
          <a:blip r:embed="rId3"/>
          <a:srcRect/>
          <a:stretch/>
        </p:blipFill>
        <p:spPr>
          <a:xfrm>
            <a:off x="1" y="0"/>
            <a:ext cx="12188944" cy="6868978"/>
          </a:xfrm>
          <a:prstGeom prst="rect">
            <a:avLst/>
          </a:prstGeom>
        </p:spPr>
      </p:pic>
    </p:spTree>
    <p:extLst>
      <p:ext uri="{BB962C8B-B14F-4D97-AF65-F5344CB8AC3E}">
        <p14:creationId xmlns:p14="http://schemas.microsoft.com/office/powerpoint/2010/main" val="544857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110C77-237B-A77F-4D12-D23C29D7B8D1}"/>
              </a:ext>
            </a:extLst>
          </p:cNvPr>
          <p:cNvPicPr>
            <a:picLocks noChangeAspect="1"/>
          </p:cNvPicPr>
          <p:nvPr/>
        </p:nvPicPr>
        <p:blipFill>
          <a:blip r:embed="rId3"/>
          <a:srcRect/>
          <a:stretch/>
        </p:blipFill>
        <p:spPr>
          <a:xfrm>
            <a:off x="1" y="-10980"/>
            <a:ext cx="12188944" cy="6868977"/>
          </a:xfrm>
          <a:prstGeom prst="rect">
            <a:avLst/>
          </a:prstGeom>
        </p:spPr>
      </p:pic>
    </p:spTree>
    <p:extLst>
      <p:ext uri="{BB962C8B-B14F-4D97-AF65-F5344CB8AC3E}">
        <p14:creationId xmlns:p14="http://schemas.microsoft.com/office/powerpoint/2010/main" val="2154467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9843-C17A-A3C0-51B8-32C1CC0A1CE7}"/>
              </a:ext>
            </a:extLst>
          </p:cNvPr>
          <p:cNvPicPr>
            <a:picLocks noChangeAspect="1"/>
          </p:cNvPicPr>
          <p:nvPr/>
        </p:nvPicPr>
        <p:blipFill>
          <a:blip r:embed="rId3"/>
          <a:srcRect/>
          <a:stretch/>
        </p:blipFill>
        <p:spPr>
          <a:xfrm>
            <a:off x="3050" y="3581"/>
            <a:ext cx="12188946" cy="6868979"/>
          </a:xfrm>
          <a:prstGeom prst="rect">
            <a:avLst/>
          </a:prstGeom>
        </p:spPr>
      </p:pic>
    </p:spTree>
    <p:extLst>
      <p:ext uri="{BB962C8B-B14F-4D97-AF65-F5344CB8AC3E}">
        <p14:creationId xmlns:p14="http://schemas.microsoft.com/office/powerpoint/2010/main" val="1634067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C88981-3FC9-B688-8D14-8EE711BB1FB0}"/>
              </a:ext>
            </a:extLst>
          </p:cNvPr>
          <p:cNvPicPr>
            <a:picLocks noChangeAspect="1"/>
          </p:cNvPicPr>
          <p:nvPr/>
        </p:nvPicPr>
        <p:blipFill>
          <a:blip r:embed="rId3"/>
          <a:srcRect/>
          <a:stretch/>
        </p:blipFill>
        <p:spPr>
          <a:xfrm>
            <a:off x="3052" y="3581"/>
            <a:ext cx="12188947" cy="6868980"/>
          </a:xfrm>
          <a:prstGeom prst="rect">
            <a:avLst/>
          </a:prstGeom>
        </p:spPr>
      </p:pic>
    </p:spTree>
    <p:extLst>
      <p:ext uri="{BB962C8B-B14F-4D97-AF65-F5344CB8AC3E}">
        <p14:creationId xmlns:p14="http://schemas.microsoft.com/office/powerpoint/2010/main" val="4290028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3" y="3582"/>
            <a:ext cx="12191992" cy="6870696"/>
          </a:xfrm>
          <a:prstGeom prst="rect">
            <a:avLst/>
          </a:prstGeom>
        </p:spPr>
      </p:pic>
    </p:spTree>
    <p:extLst>
      <p:ext uri="{BB962C8B-B14F-4D97-AF65-F5344CB8AC3E}">
        <p14:creationId xmlns:p14="http://schemas.microsoft.com/office/powerpoint/2010/main" val="298847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7" cy="6870698"/>
          </a:xfrm>
          <a:prstGeom prst="rect">
            <a:avLst/>
          </a:prstGeom>
        </p:spPr>
      </p:pic>
    </p:spTree>
    <p:extLst>
      <p:ext uri="{BB962C8B-B14F-4D97-AF65-F5344CB8AC3E}">
        <p14:creationId xmlns:p14="http://schemas.microsoft.com/office/powerpoint/2010/main" val="1675715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7" cy="6870698"/>
          </a:xfrm>
          <a:prstGeom prst="rect">
            <a:avLst/>
          </a:prstGeom>
        </p:spPr>
      </p:pic>
    </p:spTree>
    <p:extLst>
      <p:ext uri="{BB962C8B-B14F-4D97-AF65-F5344CB8AC3E}">
        <p14:creationId xmlns:p14="http://schemas.microsoft.com/office/powerpoint/2010/main" val="40754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A93E86-C6D3-DBD4-3A30-C66E5C5B2A15}"/>
              </a:ext>
            </a:extLst>
          </p:cNvPr>
          <p:cNvPicPr>
            <a:picLocks noChangeAspect="1"/>
          </p:cNvPicPr>
          <p:nvPr/>
        </p:nvPicPr>
        <p:blipFill>
          <a:blip r:embed="rId3"/>
          <a:srcRect/>
          <a:stretch/>
        </p:blipFill>
        <p:spPr>
          <a:xfrm>
            <a:off x="1" y="3582"/>
            <a:ext cx="12191996" cy="6870697"/>
          </a:xfrm>
          <a:prstGeom prst="rect">
            <a:avLst/>
          </a:prstGeom>
        </p:spPr>
      </p:pic>
    </p:spTree>
    <p:extLst>
      <p:ext uri="{BB962C8B-B14F-4D97-AF65-F5344CB8AC3E}">
        <p14:creationId xmlns:p14="http://schemas.microsoft.com/office/powerpoint/2010/main" val="38445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DD1716-8B07-C168-3BD9-1FBA528040FD}"/>
              </a:ext>
            </a:extLst>
          </p:cNvPr>
          <p:cNvPicPr>
            <a:picLocks noChangeAspect="1"/>
          </p:cNvPicPr>
          <p:nvPr/>
        </p:nvPicPr>
        <p:blipFill>
          <a:blip r:embed="rId3"/>
          <a:srcRect/>
          <a:stretch/>
        </p:blipFill>
        <p:spPr>
          <a:xfrm>
            <a:off x="1" y="3582"/>
            <a:ext cx="12191997" cy="6870698"/>
          </a:xfrm>
          <a:prstGeom prst="rect">
            <a:avLst/>
          </a:prstGeom>
        </p:spPr>
      </p:pic>
    </p:spTree>
    <p:extLst>
      <p:ext uri="{BB962C8B-B14F-4D97-AF65-F5344CB8AC3E}">
        <p14:creationId xmlns:p14="http://schemas.microsoft.com/office/powerpoint/2010/main" val="34469417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7241A-A4ED-4DBE-4A96-A638A14D7B57}"/>
              </a:ext>
            </a:extLst>
          </p:cNvPr>
          <p:cNvPicPr>
            <a:picLocks noChangeAspect="1"/>
          </p:cNvPicPr>
          <p:nvPr/>
        </p:nvPicPr>
        <p:blipFill>
          <a:blip r:embed="rId3"/>
          <a:srcRect/>
          <a:stretch/>
        </p:blipFill>
        <p:spPr>
          <a:xfrm>
            <a:off x="3" y="0"/>
            <a:ext cx="12191994" cy="6870696"/>
          </a:xfrm>
          <a:prstGeom prst="rect">
            <a:avLst/>
          </a:prstGeom>
        </p:spPr>
      </p:pic>
    </p:spTree>
    <p:extLst>
      <p:ext uri="{BB962C8B-B14F-4D97-AF65-F5344CB8AC3E}">
        <p14:creationId xmlns:p14="http://schemas.microsoft.com/office/powerpoint/2010/main" val="1858560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CE73648EEE36343B0E61F010D735592" ma:contentTypeVersion="17" ma:contentTypeDescription="Create a new document." ma:contentTypeScope="" ma:versionID="0710e6638badfd43e39cf63eccf9058a">
  <xsd:schema xmlns:xsd="http://www.w3.org/2001/XMLSchema" xmlns:xs="http://www.w3.org/2001/XMLSchema" xmlns:p="http://schemas.microsoft.com/office/2006/metadata/properties" xmlns:ns1="http://schemas.microsoft.com/sharepoint/v3" xmlns:ns2="f4191670-dbf9-4832-b939-5aeaaa587b68" xmlns:ns3="c49bf613-f043-4b1a-980a-4218352d6074" xmlns:ns4="bfe6e0b6-a5a6-435d-956e-8490d4b03c3e" targetNamespace="http://schemas.microsoft.com/office/2006/metadata/properties" ma:root="true" ma:fieldsID="2040c9470b33284a730402af63eca6cd" ns1:_="" ns2:_="" ns3:_="" ns4:_="">
    <xsd:import namespace="http://schemas.microsoft.com/sharepoint/v3"/>
    <xsd:import namespace="f4191670-dbf9-4832-b939-5aeaaa587b68"/>
    <xsd:import namespace="c49bf613-f043-4b1a-980a-4218352d6074"/>
    <xsd:import namespace="bfe6e0b6-a5a6-435d-956e-8490d4b03c3e"/>
    <xsd:element name="properties">
      <xsd:complexType>
        <xsd:sequence>
          <xsd:element name="documentManagement">
            <xsd:complexType>
              <xsd:all>
                <xsd:element ref="ns2:SharedWithUsers" minOccurs="0"/>
                <xsd:element ref="ns2:SharedWithDetails" minOccurs="0"/>
                <xsd:element ref="ns3:MediaServiceAutoTags"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1:_ip_UnifiedCompliancePolicyProperties" minOccurs="0"/>
                <xsd:element ref="ns1:_ip_UnifiedCompliancePolicyUIAction" minOccurs="0"/>
                <xsd:element ref="ns3:MediaServiceObjectDetectorVersions" minOccurs="0"/>
                <xsd:element ref="ns3:MediaServiceLocation" minOccurs="0"/>
                <xsd:element ref="ns3:MediaLengthInSeconds" minOccurs="0"/>
                <xsd:element ref="ns3:lcf76f155ced4ddcb4097134ff3c332f" minOccurs="0"/>
                <xsd:element ref="ns4: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191670-dbf9-4832-b939-5aeaaa587b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9bf613-f043-4b1a-980a-4218352d6074" elementFormDefault="qualified">
    <xsd:import namespace="http://schemas.microsoft.com/office/2006/documentManagement/types"/>
    <xsd:import namespace="http://schemas.microsoft.com/office/infopath/2007/PartnerControls"/>
    <xsd:element name="MediaServiceAutoTags" ma:index="10" nillable="true" ma:displayName="Tags" ma:internalName="MediaServiceAutoTags" ma:readOnly="true">
      <xsd:simpleType>
        <xsd:restriction base="dms:Text"/>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cf46e-890a-4d8f-8227-d99d79ddb869" ma:termSetId="09814cd3-568e-fe90-9814-8d621ff8fb84" ma:anchorId="fba54fb3-c3e1-fe81-a776-ca4b69148c4d" ma:open="true" ma:isKeyword="false">
      <xsd:complexType>
        <xsd:sequence>
          <xsd:element ref="pc:Terms" minOccurs="0" maxOccurs="1"/>
        </xsd:sequence>
      </xsd:complex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e6e0b6-a5a6-435d-956e-8490d4b03c3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f34f0a64-9f7f-4216-b6d1-2bed702691c2}" ma:internalName="TaxCatchAll" ma:showField="CatchAllData" ma:web="527947e7-57c9-4efd-9fbc-50eb5178da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92A6C8-F4DE-4216-8A89-BBE3F1108CFD}">
  <ds:schemaRefs>
    <ds:schemaRef ds:uri="http://schemas.microsoft.com/sharepoint/v3/contenttype/forms"/>
  </ds:schemaRefs>
</ds:datastoreItem>
</file>

<file path=customXml/itemProps2.xml><?xml version="1.0" encoding="utf-8"?>
<ds:datastoreItem xmlns:ds="http://schemas.openxmlformats.org/officeDocument/2006/customXml" ds:itemID="{70654F31-E1D1-4436-A08E-51E4E859FA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4191670-dbf9-4832-b939-5aeaaa587b68"/>
    <ds:schemaRef ds:uri="c49bf613-f043-4b1a-980a-4218352d6074"/>
    <ds:schemaRef ds:uri="bfe6e0b6-a5a6-435d-956e-8490d4b03c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18074</TotalTime>
  <Words>1057</Words>
  <Application>Microsoft Macintosh PowerPoint</Application>
  <PresentationFormat>Widescreen</PresentationFormat>
  <Paragraphs>150</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Helvetica</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Fedra Carina Meredith</dc:creator>
  <cp:lastModifiedBy>Kimbrel, Mark</cp:lastModifiedBy>
  <cp:revision>152</cp:revision>
  <cp:lastPrinted>2023-12-14T14:46:06Z</cp:lastPrinted>
  <dcterms:created xsi:type="dcterms:W3CDTF">2023-06-15T22:35:02Z</dcterms:created>
  <dcterms:modified xsi:type="dcterms:W3CDTF">2023-12-14T17:56:30Z</dcterms:modified>
</cp:coreProperties>
</file>