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7.xml" ContentType="application/vnd.openxmlformats-officedocument.them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FF777_9140CBB2.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7FFFF78A_4FB996E9.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7FFFF78B_B756E39A.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09" r:id="rId4"/>
    <p:sldMasterId id="2147483923" r:id="rId5"/>
    <p:sldMasterId id="2147483943" r:id="rId6"/>
    <p:sldMasterId id="2147483763" r:id="rId7"/>
    <p:sldMasterId id="2147483979" r:id="rId8"/>
    <p:sldMasterId id="2147484037" r:id="rId9"/>
    <p:sldMasterId id="2147484115" r:id="rId10"/>
  </p:sldMasterIdLst>
  <p:notesMasterIdLst>
    <p:notesMasterId r:id="rId37"/>
  </p:notesMasterIdLst>
  <p:handoutMasterIdLst>
    <p:handoutMasterId r:id="rId38"/>
  </p:handoutMasterIdLst>
  <p:sldIdLst>
    <p:sldId id="2147481454" r:id="rId11"/>
    <p:sldId id="2147481455" r:id="rId12"/>
    <p:sldId id="2147481463" r:id="rId13"/>
    <p:sldId id="2147481459" r:id="rId14"/>
    <p:sldId id="2147481493" r:id="rId15"/>
    <p:sldId id="2147481494" r:id="rId16"/>
    <p:sldId id="2147481456" r:id="rId17"/>
    <p:sldId id="2147481468" r:id="rId18"/>
    <p:sldId id="2147481469" r:id="rId19"/>
    <p:sldId id="2147481482" r:id="rId20"/>
    <p:sldId id="2147481487" r:id="rId21"/>
    <p:sldId id="2147481471" r:id="rId22"/>
    <p:sldId id="2147481483" r:id="rId23"/>
    <p:sldId id="292" r:id="rId24"/>
    <p:sldId id="2147481485" r:id="rId25"/>
    <p:sldId id="2147481486" r:id="rId26"/>
    <p:sldId id="2147481457" r:id="rId27"/>
    <p:sldId id="2147481488" r:id="rId28"/>
    <p:sldId id="2147481495" r:id="rId29"/>
    <p:sldId id="2147481496" r:id="rId30"/>
    <p:sldId id="2147481497" r:id="rId31"/>
    <p:sldId id="2147481458" r:id="rId32"/>
    <p:sldId id="2147481472" r:id="rId33"/>
    <p:sldId id="2147481466" r:id="rId34"/>
    <p:sldId id="2147481473" r:id="rId35"/>
    <p:sldId id="2147481499" r:id="rId36"/>
  </p:sldIdLst>
  <p:sldSz cx="12192000" cy="6858000"/>
  <p:notesSz cx="6761163" cy="9942513"/>
  <p:custDataLst>
    <p:tags r:id="rId39"/>
  </p:custDataLst>
  <p:defaultTex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defaultTextStyle>
  <p:extLst>
    <p:ext uri="{521415D9-36F7-43E2-AB2F-B90AF26B5E84}">
      <p14:sectionLst xmlns:p14="http://schemas.microsoft.com/office/powerpoint/2010/main">
        <p14:section name="Instructions" id="{468356EA-C908-B345-B6C6-881412208B77}">
          <p14:sldIdLst>
            <p14:sldId id="2147481454"/>
            <p14:sldId id="2147481455"/>
            <p14:sldId id="2147481463"/>
            <p14:sldId id="2147481459"/>
            <p14:sldId id="2147481493"/>
            <p14:sldId id="2147481494"/>
            <p14:sldId id="2147481456"/>
            <p14:sldId id="2147481468"/>
            <p14:sldId id="2147481469"/>
            <p14:sldId id="2147481482"/>
            <p14:sldId id="2147481487"/>
            <p14:sldId id="2147481471"/>
            <p14:sldId id="2147481483"/>
            <p14:sldId id="292"/>
            <p14:sldId id="2147481485"/>
            <p14:sldId id="2147481486"/>
            <p14:sldId id="2147481457"/>
            <p14:sldId id="2147481488"/>
            <p14:sldId id="2147481495"/>
            <p14:sldId id="2147481496"/>
            <p14:sldId id="2147481497"/>
            <p14:sldId id="2147481458"/>
            <p14:sldId id="2147481472"/>
            <p14:sldId id="2147481466"/>
            <p14:sldId id="2147481473"/>
            <p14:sldId id="2147481499"/>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orient="horz" pos="3838" userDrawn="1">
          <p15:clr>
            <a:srgbClr val="A4A3A4"/>
          </p15:clr>
        </p15:guide>
        <p15:guide id="4" orient="horz" pos="816" userDrawn="1">
          <p15:clr>
            <a:srgbClr val="A4A3A4"/>
          </p15:clr>
        </p15:guide>
        <p15:guide id="6" pos="302" userDrawn="1">
          <p15:clr>
            <a:srgbClr val="A4A3A4"/>
          </p15:clr>
        </p15:guide>
        <p15:guide id="7" pos="7378" userDrawn="1">
          <p15:clr>
            <a:srgbClr val="A4A3A4"/>
          </p15:clr>
        </p15:guide>
        <p15:guide id="8"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EA5742-0571-5896-B5B6-4B85359E9AEA}" name="Rihana Azam" initials="RA" userId="S::razam@monigle.com::1b82242a-31e6-4f15-a2e6-753ae9684ea0" providerId="AD"/>
  <p188:author id="{60AA7D4E-71A3-D6AB-98FE-AF8B0588C621}" name="Paige Keefe" initials="PK" userId="S::pkeefe@monigle.com::2ca73381-0797-4166-9d46-21bcd0d5e09b" providerId="AD"/>
  <p188:author id="{4C5ABC72-D2C2-9ACE-F350-5E5B0AB79DAC}" name="Besch, Ryan" initials="RB" userId="S::ryan.besch@transamerica.com::8df301e7-b660-40b8-ad15-c00941687ed6" providerId="AD"/>
  <p188:author id="{237A01A6-11F2-EF15-5881-75323DFF3672}" name="Hilhorst, Cindi" initials="CH" userId="S::Cindi.Hilhorst@aegon.com::36122424-264c-499c-9809-59a4f586049d" providerId="AD"/>
  <p188:author id="{3C4E74AF-A3C9-C344-13E3-0F88402369CA}" name="Buchanan, Lauren" initials="BL" userId="S::lauren.buchanan@aegon.co.uk::8a172861-7ce1-4990-a6a2-cb2ed323183a" providerId="AD"/>
  <p188:author id="{288B77C2-5A68-1EDA-61A5-2447679BE25C}" name="Alicia Castro" initials="AC" userId="S::alicia@totaldesign.com::3977efb3-a04f-4d2d-b648-9a767114394d" providerId="AD"/>
  <p188:author id="{876BA9D2-060D-C52C-58DF-7AB642B56108}" name="Aaron Finkelstein" initials="" userId="S::afinkelstein@monigle.com::f6a6b133-dd56-4592-8683-6efe640232f8" providerId="AD"/>
  <p188:author id="{80B923FD-45B3-C0D0-6443-5A20A47C8ED3}" name="Baird, Victoria" initials="VB" userId="S::victoria.baird@aegon.co.uk::2a91099c-426a-4447-95af-c2557cba04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3B4B98B0-60AC-42C2-AFA5-B58CD77FA1A2}" styleName="Grass Green">
    <a:wholeTbl>
      <a:tcTxStyle>
        <a:fontRef idx="minor">
          <a:scrgbClr r="0" g="0" b="0"/>
        </a:fontRef>
        <a:schemeClr val="tx1"/>
      </a:tcTxStyle>
      <a:tcStyle>
        <a:tcBdr>
          <a:left>
            <a:ln>
              <a:noFill/>
            </a:ln>
          </a:left>
          <a:right>
            <a:ln>
              <a:noFill/>
            </a:ln>
          </a:right>
          <a:top>
            <a:ln w="12700" cmpd="sng">
              <a:solidFill>
                <a:srgbClr val="4CD300"/>
              </a:solidFill>
            </a:ln>
          </a:top>
          <a:bottom>
            <a:ln w="12700" cmpd="sng">
              <a:solidFill>
                <a:srgbClr val="4CD300"/>
              </a:solidFill>
            </a:ln>
          </a:bottom>
          <a:insideH>
            <a:ln>
              <a:noFill/>
            </a:ln>
          </a:insideH>
          <a:insideV>
            <a:ln>
              <a:noFill/>
            </a:ln>
          </a:insideV>
        </a:tcBdr>
        <a:fill>
          <a:noFill/>
        </a:fill>
      </a:tcStyle>
    </a:wholeTbl>
    <a:band1H>
      <a:tcStyle>
        <a:tcBdr/>
        <a:fill>
          <a:solidFill>
            <a:srgbClr val="CCEEB8"/>
          </a:solidFill>
        </a:fill>
      </a:tcStyle>
    </a:band1H>
    <a:band2H>
      <a:tcStyle>
        <a:tcBdr/>
      </a:tcStyle>
    </a:band2H>
    <a:band1V>
      <a:tcStyle>
        <a:tcBdr/>
        <a:fill>
          <a:solidFill>
            <a:srgbClr val="CCEEB8"/>
          </a:solidFill>
        </a:fill>
      </a:tcStyle>
    </a:band1V>
    <a:lastCol>
      <a:tcTxStyle b="on"/>
      <a:tcStyle>
        <a:tcBdr/>
      </a:tcStyle>
    </a:lastCol>
    <a:firstCol>
      <a:tcTxStyle b="on"/>
      <a:tcStyle>
        <a:tcBdr/>
      </a:tcStyle>
    </a:firstCol>
    <a:lastRow>
      <a:tcTxStyle b="on"/>
      <a:tcStyle>
        <a:tcBdr>
          <a:top>
            <a:ln w="12700" cmpd="sng">
              <a:solidFill>
                <a:srgbClr val="4CD300"/>
              </a:solidFill>
            </a:ln>
          </a:top>
        </a:tcBdr>
        <a:fill>
          <a:noFill/>
        </a:fill>
      </a:tcStyle>
    </a:lastRow>
    <a:firstRow>
      <a:tcTxStyle b="on"/>
      <a:tcStyle>
        <a:tcBdr>
          <a:bottom>
            <a:ln w="12700" cmpd="sng">
              <a:solidFill>
                <a:srgbClr val="4CD300"/>
              </a:solidFill>
            </a:ln>
          </a:bottom>
        </a:tcBdr>
        <a:fill>
          <a:noFill/>
        </a:fill>
      </a:tcStyle>
    </a:firstRow>
  </a:tblStyle>
  <a:tblStyle styleId="{C083E6E3-FA7D-4D7B-A595-EF9225AFEAA4}" styleName="Hot Pink">
    <a:wholeTbl>
      <a:tcTxStyle>
        <a:fontRef idx="minor">
          <a:scrgbClr r="0" g="0" b="0"/>
        </a:fontRef>
        <a:schemeClr val="tx1"/>
      </a:tcTxStyle>
      <a:tcStyle>
        <a:tcBdr>
          <a:left>
            <a:ln>
              <a:noFill/>
            </a:ln>
          </a:left>
          <a:right>
            <a:ln>
              <a:noFill/>
            </a:ln>
          </a:right>
          <a:top>
            <a:ln w="12700" cmpd="sng">
              <a:solidFill>
                <a:srgbClr val="FA69FF"/>
              </a:solidFill>
            </a:ln>
          </a:top>
          <a:bottom>
            <a:ln w="12700" cmpd="sng">
              <a:solidFill>
                <a:srgbClr val="FA69FF"/>
              </a:solidFill>
            </a:ln>
          </a:bottom>
          <a:insideH>
            <a:ln>
              <a:noFill/>
            </a:ln>
          </a:insideH>
          <a:insideV>
            <a:ln>
              <a:noFill/>
            </a:ln>
          </a:insideV>
        </a:tcBdr>
        <a:fill>
          <a:noFill/>
        </a:fill>
      </a:tcStyle>
    </a:wholeTbl>
    <a:band1H>
      <a:tcStyle>
        <a:tcBdr/>
        <a:fill>
          <a:solidFill>
            <a:srgbClr val="F7D2F8"/>
          </a:solidFill>
        </a:fill>
      </a:tcStyle>
    </a:band1H>
    <a:band2H>
      <a:tcStyle>
        <a:tcBdr/>
      </a:tcStyle>
    </a:band2H>
    <a:band1V>
      <a:tcStyle>
        <a:tcBdr/>
        <a:fill>
          <a:solidFill>
            <a:srgbClr val="F7D2F8"/>
          </a:solidFill>
        </a:fill>
      </a:tcStyle>
    </a:band1V>
    <a:lastCol>
      <a:tcTxStyle b="on"/>
      <a:tcStyle>
        <a:tcBdr/>
      </a:tcStyle>
    </a:lastCol>
    <a:firstCol>
      <a:tcTxStyle b="on"/>
      <a:tcStyle>
        <a:tcBdr/>
      </a:tcStyle>
    </a:firstCol>
    <a:lastRow>
      <a:tcTxStyle b="on"/>
      <a:tcStyle>
        <a:tcBdr>
          <a:top>
            <a:ln w="12700" cmpd="sng">
              <a:solidFill>
                <a:srgbClr val="FA69FF"/>
              </a:solidFill>
            </a:ln>
          </a:top>
        </a:tcBdr>
        <a:fill>
          <a:noFill/>
        </a:fill>
      </a:tcStyle>
    </a:lastRow>
    <a:firstRow>
      <a:tcTxStyle b="on"/>
      <a:tcStyle>
        <a:tcBdr>
          <a:bottom>
            <a:ln w="12700" cmpd="sng">
              <a:solidFill>
                <a:srgbClr val="FA69FF"/>
              </a:solidFill>
            </a:ln>
          </a:bottom>
        </a:tcBdr>
        <a:fill>
          <a:noFill/>
        </a:fill>
      </a:tcStyle>
    </a:firstRow>
  </a:tblStyle>
  <a:tblStyle styleId="{5FD0F851-EC5A-4D38-B0AD-8093EC10F3A6}" styleName="Sky Blue">
    <a:wholeTbl>
      <a:tcTxStyle>
        <a:fontRef idx="minor">
          <a:scrgbClr r="0" g="0" b="0"/>
        </a:fontRef>
        <a:schemeClr val="tx1"/>
      </a:tcTxStyle>
      <a:tcStyle>
        <a:tcBdr>
          <a:left>
            <a:ln>
              <a:noFill/>
            </a:ln>
          </a:left>
          <a:right>
            <a:ln>
              <a:noFill/>
            </a:ln>
          </a:right>
          <a:top>
            <a:ln w="12700" cmpd="sng">
              <a:solidFill>
                <a:srgbClr val="63B6FF"/>
              </a:solidFill>
            </a:ln>
          </a:top>
          <a:bottom>
            <a:ln w="12700" cmpd="sng">
              <a:solidFill>
                <a:srgbClr val="63B6FF"/>
              </a:solidFill>
            </a:ln>
          </a:bottom>
          <a:insideH>
            <a:ln>
              <a:noFill/>
            </a:ln>
          </a:insideH>
          <a:insideV>
            <a:ln>
              <a:noFill/>
            </a:ln>
          </a:insideV>
        </a:tcBdr>
        <a:fill>
          <a:noFill/>
        </a:fill>
      </a:tcStyle>
    </a:wholeTbl>
    <a:band1H>
      <a:tcStyle>
        <a:tcBdr/>
        <a:fill>
          <a:solidFill>
            <a:srgbClr val="D1E6F8"/>
          </a:solidFill>
        </a:fill>
      </a:tcStyle>
    </a:band1H>
    <a:band2H>
      <a:tcStyle>
        <a:tcBdr/>
      </a:tcStyle>
    </a:band2H>
    <a:band1V>
      <a:tcStyle>
        <a:tcBdr/>
        <a:fill>
          <a:solidFill>
            <a:srgbClr val="D1E6F8"/>
          </a:solidFill>
        </a:fill>
      </a:tcStyle>
    </a:band1V>
    <a:lastCol>
      <a:tcTxStyle b="on"/>
      <a:tcStyle>
        <a:tcBdr/>
      </a:tcStyle>
    </a:lastCol>
    <a:firstCol>
      <a:tcTxStyle b="on"/>
      <a:tcStyle>
        <a:tcBdr/>
      </a:tcStyle>
    </a:firstCol>
    <a:lastRow>
      <a:tcTxStyle b="on"/>
      <a:tcStyle>
        <a:tcBdr>
          <a:top>
            <a:ln w="12700" cmpd="sng">
              <a:solidFill>
                <a:srgbClr val="63B6FF"/>
              </a:solidFill>
            </a:ln>
          </a:top>
        </a:tcBdr>
        <a:fill>
          <a:noFill/>
        </a:fill>
      </a:tcStyle>
    </a:lastRow>
    <a:firstRow>
      <a:tcTxStyle b="on"/>
      <a:tcStyle>
        <a:tcBdr>
          <a:bottom>
            <a:ln w="12700" cmpd="sng">
              <a:solidFill>
                <a:srgbClr val="63B6FF"/>
              </a:solidFill>
            </a:ln>
          </a:bottom>
        </a:tcBdr>
        <a:fill>
          <a:noFill/>
        </a:fill>
      </a:tcStyle>
    </a:firstRow>
  </a:tblStyle>
  <a:tblStyle styleId="{0E3FDE45-AF77-4B5C-9715-49D594BDF0A3}" styleName="Lavender Purple">
    <a:wholeTbl>
      <a:tcTxStyle>
        <a:fontRef idx="minor">
          <a:scrgbClr r="0" g="0" b="0"/>
        </a:fontRef>
        <a:schemeClr val="tx1"/>
      </a:tcTxStyle>
      <a:tcStyle>
        <a:tcBdr>
          <a:left>
            <a:ln>
              <a:noFill/>
            </a:ln>
          </a:left>
          <a:right>
            <a:ln>
              <a:noFill/>
            </a:ln>
          </a:right>
          <a:top>
            <a:ln w="12700" cmpd="sng">
              <a:solidFill>
                <a:srgbClr val="641EE0"/>
              </a:solidFill>
            </a:ln>
          </a:top>
          <a:bottom>
            <a:ln w="12700" cmpd="sng">
              <a:solidFill>
                <a:srgbClr val="641EE0"/>
              </a:solidFill>
            </a:ln>
          </a:bottom>
          <a:insideH>
            <a:ln>
              <a:noFill/>
            </a:ln>
          </a:insideH>
          <a:insideV>
            <a:ln>
              <a:noFill/>
            </a:ln>
          </a:insideV>
        </a:tcBdr>
        <a:fill>
          <a:noFill/>
        </a:fill>
      </a:tcStyle>
    </a:wholeTbl>
    <a:band1H>
      <a:tcStyle>
        <a:tcBdr/>
        <a:fill>
          <a:solidFill>
            <a:srgbClr val="D2BCF1"/>
          </a:solidFill>
        </a:fill>
      </a:tcStyle>
    </a:band1H>
    <a:band2H>
      <a:tcStyle>
        <a:tcBdr/>
      </a:tcStyle>
    </a:band2H>
    <a:band1V>
      <a:tcStyle>
        <a:tcBdr/>
        <a:fill>
          <a:solidFill>
            <a:srgbClr val="D2BCF1"/>
          </a:solidFill>
        </a:fill>
      </a:tcStyle>
    </a:band1V>
    <a:lastCol>
      <a:tcTxStyle b="on"/>
      <a:tcStyle>
        <a:tcBdr/>
      </a:tcStyle>
    </a:lastCol>
    <a:firstCol>
      <a:tcTxStyle b="on"/>
      <a:tcStyle>
        <a:tcBdr/>
      </a:tcStyle>
    </a:firstCol>
    <a:lastRow>
      <a:tcTxStyle b="on"/>
      <a:tcStyle>
        <a:tcBdr>
          <a:top>
            <a:ln w="12700" cmpd="sng">
              <a:solidFill>
                <a:srgbClr val="641EE0"/>
              </a:solidFill>
            </a:ln>
          </a:top>
        </a:tcBdr>
        <a:fill>
          <a:noFill/>
        </a:fill>
      </a:tcStyle>
    </a:lastRow>
    <a:firstRow>
      <a:tcTxStyle b="on"/>
      <a:tcStyle>
        <a:tcBdr>
          <a:bottom>
            <a:ln w="12700" cmpd="sng">
              <a:solidFill>
                <a:srgbClr val="641EE0"/>
              </a:solidFill>
            </a:ln>
          </a:bottom>
        </a:tcBdr>
        <a:fill>
          <a:noFill/>
        </a:fill>
      </a:tcStyle>
    </a:firstRow>
  </a:tblStyle>
  <a:tblStyle styleId="{68D230F3-CF80-4859-8CE7-A43EE81993A7}" styleName="Crimson Red">
    <a:wholeTbl>
      <a:tcTxStyle>
        <a:fontRef idx="minor">
          <a:scrgbClr r="0" g="0" b="0"/>
        </a:fontRef>
        <a:schemeClr val="tx1"/>
      </a:tcTxStyle>
      <a:tcStyle>
        <a:tcBdr>
          <a:left>
            <a:ln>
              <a:noFill/>
            </a:ln>
          </a:left>
          <a:right>
            <a:ln>
              <a:noFill/>
            </a:ln>
          </a:right>
          <a:top>
            <a:ln w="12700" cmpd="sng">
              <a:solidFill>
                <a:srgbClr val="CF0000"/>
              </a:solidFill>
            </a:ln>
          </a:top>
          <a:bottom>
            <a:ln w="12700" cmpd="sng">
              <a:solidFill>
                <a:srgbClr val="CF0000"/>
              </a:solidFill>
            </a:ln>
          </a:bottom>
          <a:insideH>
            <a:ln>
              <a:noFill/>
            </a:ln>
          </a:insideH>
          <a:insideV>
            <a:ln>
              <a:noFill/>
            </a:ln>
          </a:insideV>
        </a:tcBdr>
        <a:fill>
          <a:noFill/>
        </a:fill>
      </a:tcStyle>
    </a:wholeTbl>
    <a:band1H>
      <a:tcStyle>
        <a:tcBdr/>
        <a:fill>
          <a:solidFill>
            <a:srgbClr val="EBB8B8"/>
          </a:solidFill>
        </a:fill>
      </a:tcStyle>
    </a:band1H>
    <a:band2H>
      <a:tcStyle>
        <a:tcBdr/>
      </a:tcStyle>
    </a:band2H>
    <a:band1V>
      <a:tcStyle>
        <a:tcBdr/>
        <a:fill>
          <a:solidFill>
            <a:srgbClr val="EBB8B8"/>
          </a:solidFill>
        </a:fill>
      </a:tcStyle>
    </a:band1V>
    <a:lastCol>
      <a:tcTxStyle b="on"/>
      <a:tcStyle>
        <a:tcBdr/>
      </a:tcStyle>
    </a:lastCol>
    <a:firstCol>
      <a:tcTxStyle b="on"/>
      <a:tcStyle>
        <a:tcBdr/>
      </a:tcStyle>
    </a:firstCol>
    <a:lastRow>
      <a:tcTxStyle b="on"/>
      <a:tcStyle>
        <a:tcBdr>
          <a:top>
            <a:ln w="12700" cmpd="sng">
              <a:solidFill>
                <a:srgbClr val="CF0000"/>
              </a:solidFill>
            </a:ln>
          </a:top>
        </a:tcBdr>
        <a:fill>
          <a:noFill/>
        </a:fill>
      </a:tcStyle>
    </a:lastRow>
    <a:firstRow>
      <a:tcTxStyle b="on"/>
      <a:tcStyle>
        <a:tcBdr>
          <a:bottom>
            <a:ln w="12700" cmpd="sng">
              <a:solidFill>
                <a:srgbClr val="CF0000"/>
              </a:solidFill>
            </a:ln>
          </a:bottom>
        </a:tcBdr>
        <a:fill>
          <a:noFill/>
        </a:fill>
      </a:tcStyle>
    </a:firstRow>
  </a:tblStyle>
  <a:tblStyle styleId="{D27102A9-8310-4765-A935-A1911B00CAA5}" styleName="Night Blue">
    <a:wholeTbl>
      <a:tcTxStyle>
        <a:fontRef idx="minor">
          <a:scrgbClr r="0" g="0" b="0"/>
        </a:fontRef>
        <a:schemeClr val="tx1"/>
      </a:tcTxStyle>
      <a:tcStyle>
        <a:tcBdr>
          <a:left>
            <a:ln>
              <a:noFill/>
            </a:ln>
          </a:left>
          <a:right>
            <a:ln>
              <a:noFill/>
            </a:ln>
          </a:right>
          <a:top>
            <a:ln w="12700" cmpd="sng">
              <a:solidFill>
                <a:srgbClr val="1D2550"/>
              </a:solidFill>
            </a:ln>
          </a:top>
          <a:bottom>
            <a:ln w="12700" cmpd="sng">
              <a:solidFill>
                <a:srgbClr val="1D2550"/>
              </a:solidFill>
            </a:ln>
          </a:bottom>
          <a:insideH>
            <a:ln>
              <a:noFill/>
            </a:ln>
          </a:insideH>
          <a:insideV>
            <a:ln>
              <a:noFill/>
            </a:ln>
          </a:insideV>
        </a:tcBdr>
        <a:fill>
          <a:noFill/>
        </a:fill>
      </a:tcStyle>
    </a:wholeTbl>
    <a:band1H>
      <a:tcStyle>
        <a:tcBdr/>
        <a:fill>
          <a:solidFill>
            <a:srgbClr val="C6C8D3"/>
          </a:solidFill>
        </a:fill>
      </a:tcStyle>
    </a:band1H>
    <a:band2H>
      <a:tcStyle>
        <a:tcBdr/>
      </a:tcStyle>
    </a:band2H>
    <a:band1V>
      <a:tcStyle>
        <a:tcBdr/>
        <a:fill>
          <a:solidFill>
            <a:srgbClr val="C6C8D3"/>
          </a:solidFill>
        </a:fill>
      </a:tcStyle>
    </a:band1V>
    <a:lastCol>
      <a:tcTxStyle b="on"/>
      <a:tcStyle>
        <a:tcBdr/>
      </a:tcStyle>
    </a:lastCol>
    <a:firstCol>
      <a:tcTxStyle b="on"/>
      <a:tcStyle>
        <a:tcBdr/>
      </a:tcStyle>
    </a:firstCol>
    <a:lastRow>
      <a:tcTxStyle b="on"/>
      <a:tcStyle>
        <a:tcBdr>
          <a:top>
            <a:ln w="12700" cmpd="sng">
              <a:solidFill>
                <a:srgbClr val="1D2550"/>
              </a:solidFill>
            </a:ln>
          </a:top>
        </a:tcBdr>
        <a:fill>
          <a:noFill/>
        </a:fill>
      </a:tcStyle>
    </a:lastRow>
    <a:firstRow>
      <a:tcTxStyle b="on"/>
      <a:tcStyle>
        <a:tcBdr>
          <a:bottom>
            <a:ln w="12700" cmpd="sng">
              <a:solidFill>
                <a:srgbClr val="1D2550"/>
              </a:solidFill>
            </a:ln>
          </a:bottom>
        </a:tcBdr>
        <a:fill>
          <a:noFill/>
        </a:fill>
      </a:tcStyle>
    </a:firstRow>
  </a:tblStyle>
  <a:tblStyle styleId="{9D7B26C5-4107-4FEC-AEDC-1716B250A1A1}" styleName="Warm Grey">
    <a:wholeTbl>
      <a:tcTxStyle>
        <a:fontRef idx="minor">
          <a:scrgbClr r="0" g="0" b="0"/>
        </a:fontRef>
        <a:schemeClr val="tx1"/>
      </a:tcTxStyle>
      <a:tcStyle>
        <a:tcBdr>
          <a:left>
            <a:ln>
              <a:noFill/>
            </a:ln>
          </a:left>
          <a:right>
            <a:ln>
              <a:noFill/>
            </a:ln>
          </a:right>
          <a:top>
            <a:ln w="12700" cmpd="sng">
              <a:solidFill>
                <a:srgbClr val="6F6B66"/>
              </a:solidFill>
            </a:ln>
          </a:top>
          <a:bottom>
            <a:ln w="12700" cmpd="sng">
              <a:solidFill>
                <a:srgbClr val="6F6B66"/>
              </a:solidFill>
            </a:ln>
          </a:bottom>
          <a:insideH>
            <a:ln>
              <a:noFill/>
            </a:ln>
          </a:insideH>
          <a:insideV>
            <a:ln>
              <a:noFill/>
            </a:ln>
          </a:insideV>
        </a:tcBdr>
        <a:fill>
          <a:noFill/>
        </a:fill>
      </a:tcStyle>
    </a:wholeTbl>
    <a:band1H>
      <a:tcStyle>
        <a:tcBdr/>
        <a:fill>
          <a:solidFill>
            <a:srgbClr val="E5E4E0"/>
          </a:solidFill>
        </a:fill>
      </a:tcStyle>
    </a:band1H>
    <a:band2H>
      <a:tcStyle>
        <a:tcBdr/>
      </a:tcStyle>
    </a:band2H>
    <a:band1V>
      <a:tcStyle>
        <a:tcBdr/>
        <a:fill>
          <a:solidFill>
            <a:srgbClr val="E5E4E0"/>
          </a:solidFill>
        </a:fill>
      </a:tcStyle>
    </a:band1V>
    <a:lastCol>
      <a:tcTxStyle b="on"/>
      <a:tcStyle>
        <a:tcBdr/>
      </a:tcStyle>
    </a:lastCol>
    <a:firstCol>
      <a:tcTxStyle b="on"/>
      <a:tcStyle>
        <a:tcBdr/>
      </a:tcStyle>
    </a:firstCol>
    <a:lastRow>
      <a:tcTxStyle b="on"/>
      <a:tcStyle>
        <a:tcBdr>
          <a:top>
            <a:ln w="12700" cmpd="sng">
              <a:solidFill>
                <a:srgbClr val="6F6B66"/>
              </a:solidFill>
            </a:ln>
          </a:top>
        </a:tcBdr>
        <a:fill>
          <a:noFill/>
        </a:fill>
      </a:tcStyle>
    </a:lastRow>
    <a:firstRow>
      <a:tcTxStyle b="on"/>
      <a:tcStyle>
        <a:tcBdr>
          <a:bottom>
            <a:ln w="12700" cmpd="sng">
              <a:solidFill>
                <a:srgbClr val="6F6B66"/>
              </a:solidFill>
            </a:ln>
          </a:bottom>
        </a:tcBdr>
        <a:fill>
          <a:noFill/>
        </a:fill>
      </a:tcStyle>
    </a:firstRow>
  </a:tblStyle>
  <a:tblStyle styleId="{3B4B98B0-60AC-42C2-AFA5-B58CD77FA1E5}" styleName="Grass Green">
    <a:wholeTbl>
      <a:tcTxStyle>
        <a:fontRef idx="minor">
          <a:scrgbClr r="0" g="0" b="0"/>
        </a:fontRef>
        <a:schemeClr val="tx1"/>
      </a:tcTxStyle>
      <a:tcStyle>
        <a:tcBdr>
          <a:left>
            <a:ln>
              <a:noFill/>
            </a:ln>
          </a:left>
          <a:right>
            <a:ln>
              <a:noFill/>
            </a:ln>
          </a:right>
          <a:top>
            <a:ln w="12700" cmpd="sng">
              <a:solidFill>
                <a:srgbClr val="4CD300"/>
              </a:solidFill>
            </a:ln>
          </a:top>
          <a:bottom>
            <a:ln w="12700" cmpd="sng">
              <a:solidFill>
                <a:srgbClr val="4CD300"/>
              </a:solidFill>
            </a:ln>
          </a:bottom>
          <a:insideH>
            <a:ln>
              <a:noFill/>
            </a:ln>
          </a:insideH>
          <a:insideV>
            <a:ln>
              <a:noFill/>
            </a:ln>
          </a:insideV>
        </a:tcBdr>
        <a:fill>
          <a:noFill/>
        </a:fill>
      </a:tcStyle>
    </a:wholeTbl>
    <a:band1H>
      <a:tcStyle>
        <a:tcBdr/>
        <a:fill>
          <a:solidFill>
            <a:srgbClr val="CCEEB8"/>
          </a:solidFill>
        </a:fill>
      </a:tcStyle>
    </a:band1H>
    <a:band2H>
      <a:tcStyle>
        <a:tcBdr/>
      </a:tcStyle>
    </a:band2H>
    <a:band1V>
      <a:tcStyle>
        <a:tcBdr/>
        <a:fill>
          <a:solidFill>
            <a:srgbClr val="CCEEB8"/>
          </a:solidFill>
        </a:fill>
      </a:tcStyle>
    </a:band1V>
    <a:lastCol>
      <a:tcTxStyle b="on"/>
      <a:tcStyle>
        <a:tcBdr/>
      </a:tcStyle>
    </a:lastCol>
    <a:firstCol>
      <a:tcTxStyle b="on"/>
      <a:tcStyle>
        <a:tcBdr/>
      </a:tcStyle>
    </a:firstCol>
    <a:lastRow>
      <a:tcTxStyle b="on"/>
      <a:tcStyle>
        <a:tcBdr>
          <a:top>
            <a:ln w="12700" cmpd="sng">
              <a:solidFill>
                <a:srgbClr val="4CD300"/>
              </a:solidFill>
            </a:ln>
          </a:top>
        </a:tcBdr>
        <a:fill>
          <a:noFill/>
        </a:fill>
      </a:tcStyle>
    </a:lastRow>
    <a:firstRow>
      <a:tcTxStyle b="on"/>
      <a:tcStyle>
        <a:tcBdr>
          <a:bottom>
            <a:ln w="12700" cmpd="sng">
              <a:solidFill>
                <a:srgbClr val="4CD300"/>
              </a:solidFill>
            </a:ln>
          </a:bottom>
        </a:tcBdr>
        <a:fill>
          <a:noFill/>
        </a:fill>
      </a:tcStyle>
    </a:firstRow>
  </a:tblStyle>
  <a:tblStyle styleId="{0E3FDE45-AF77-4B5C-9715-49D594BDF05E}" styleName="Hot Pink">
    <a:wholeTbl>
      <a:tcTxStyle>
        <a:fontRef idx="minor">
          <a:scrgbClr r="0" g="0" b="0"/>
        </a:fontRef>
        <a:schemeClr val="tx1"/>
      </a:tcTxStyle>
      <a:tcStyle>
        <a:tcBdr>
          <a:left>
            <a:ln>
              <a:noFill/>
            </a:ln>
          </a:left>
          <a:right>
            <a:ln>
              <a:noFill/>
            </a:ln>
          </a:right>
          <a:top>
            <a:ln w="12700" cmpd="sng">
              <a:solidFill>
                <a:srgbClr val="FA69FF"/>
              </a:solidFill>
            </a:ln>
          </a:top>
          <a:bottom>
            <a:ln w="12700" cmpd="sng">
              <a:solidFill>
                <a:srgbClr val="FA69FF"/>
              </a:solidFill>
            </a:ln>
          </a:bottom>
          <a:insideH>
            <a:ln>
              <a:noFill/>
            </a:ln>
          </a:insideH>
          <a:insideV>
            <a:ln>
              <a:noFill/>
            </a:ln>
          </a:insideV>
        </a:tcBdr>
        <a:fill>
          <a:noFill/>
        </a:fill>
      </a:tcStyle>
    </a:wholeTbl>
    <a:band1H>
      <a:tcStyle>
        <a:tcBdr/>
        <a:fill>
          <a:solidFill>
            <a:srgbClr val="F7D2F8"/>
          </a:solidFill>
        </a:fill>
      </a:tcStyle>
    </a:band1H>
    <a:band2H>
      <a:tcStyle>
        <a:tcBdr/>
      </a:tcStyle>
    </a:band2H>
    <a:band1V>
      <a:tcStyle>
        <a:tcBdr/>
        <a:fill>
          <a:solidFill>
            <a:srgbClr val="F7D2F8"/>
          </a:solidFill>
        </a:fill>
      </a:tcStyle>
    </a:band1V>
    <a:lastCol>
      <a:tcTxStyle b="on"/>
      <a:tcStyle>
        <a:tcBdr/>
      </a:tcStyle>
    </a:lastCol>
    <a:firstCol>
      <a:tcTxStyle b="on"/>
      <a:tcStyle>
        <a:tcBdr/>
      </a:tcStyle>
    </a:firstCol>
    <a:lastRow>
      <a:tcTxStyle b="on"/>
      <a:tcStyle>
        <a:tcBdr>
          <a:top>
            <a:ln w="12700" cmpd="sng">
              <a:solidFill>
                <a:srgbClr val="FA69FF"/>
              </a:solidFill>
            </a:ln>
          </a:top>
        </a:tcBdr>
        <a:fill>
          <a:noFill/>
        </a:fill>
      </a:tcStyle>
    </a:lastRow>
    <a:firstRow>
      <a:tcTxStyle b="on"/>
      <a:tcStyle>
        <a:tcBdr>
          <a:bottom>
            <a:ln w="12700" cmpd="sng">
              <a:solidFill>
                <a:srgbClr val="FA69FF"/>
              </a:solidFill>
            </a:ln>
          </a:bottom>
        </a:tcBdr>
        <a:fill>
          <a:noFill/>
        </a:fill>
      </a:tcStyle>
    </a:firstRow>
  </a:tblStyle>
  <a:tblStyle styleId="{C083E6E3-FA7D-4D7B-A595-EF9225AFEA82}" styleName="Sky Blue">
    <a:wholeTbl>
      <a:tcTxStyle>
        <a:fontRef idx="minor">
          <a:scrgbClr r="0" g="0" b="0"/>
        </a:fontRef>
        <a:schemeClr val="tx1"/>
      </a:tcTxStyle>
      <a:tcStyle>
        <a:tcBdr>
          <a:left>
            <a:ln>
              <a:noFill/>
            </a:ln>
          </a:left>
          <a:right>
            <a:ln>
              <a:noFill/>
            </a:ln>
          </a:right>
          <a:top>
            <a:ln w="12700" cmpd="sng">
              <a:solidFill>
                <a:srgbClr val="63B6FF"/>
              </a:solidFill>
            </a:ln>
          </a:top>
          <a:bottom>
            <a:ln w="12700" cmpd="sng">
              <a:solidFill>
                <a:srgbClr val="63B6FF"/>
              </a:solidFill>
            </a:ln>
          </a:bottom>
          <a:insideH>
            <a:ln>
              <a:noFill/>
            </a:ln>
          </a:insideH>
          <a:insideV>
            <a:ln>
              <a:noFill/>
            </a:ln>
          </a:insideV>
        </a:tcBdr>
        <a:fill>
          <a:noFill/>
        </a:fill>
      </a:tcStyle>
    </a:wholeTbl>
    <a:band1H>
      <a:tcStyle>
        <a:tcBdr/>
        <a:fill>
          <a:solidFill>
            <a:srgbClr val="D1E6F8"/>
          </a:solidFill>
        </a:fill>
      </a:tcStyle>
    </a:band1H>
    <a:band2H>
      <a:tcStyle>
        <a:tcBdr/>
      </a:tcStyle>
    </a:band2H>
    <a:band1V>
      <a:tcStyle>
        <a:tcBdr/>
        <a:fill>
          <a:solidFill>
            <a:srgbClr val="D1E6F8"/>
          </a:solidFill>
        </a:fill>
      </a:tcStyle>
    </a:band1V>
    <a:lastCol>
      <a:tcTxStyle b="on"/>
      <a:tcStyle>
        <a:tcBdr/>
      </a:tcStyle>
    </a:lastCol>
    <a:firstCol>
      <a:tcTxStyle b="on"/>
      <a:tcStyle>
        <a:tcBdr/>
      </a:tcStyle>
    </a:firstCol>
    <a:lastRow>
      <a:tcTxStyle b="on"/>
      <a:tcStyle>
        <a:tcBdr>
          <a:top>
            <a:ln w="12700" cmpd="sng">
              <a:solidFill>
                <a:srgbClr val="63B6FF"/>
              </a:solidFill>
            </a:ln>
          </a:top>
        </a:tcBdr>
        <a:fill>
          <a:noFill/>
        </a:fill>
      </a:tcStyle>
    </a:lastRow>
    <a:firstRow>
      <a:tcTxStyle b="on"/>
      <a:tcStyle>
        <a:tcBdr>
          <a:bottom>
            <a:ln w="12700" cmpd="sng">
              <a:solidFill>
                <a:srgbClr val="63B6FF"/>
              </a:solidFill>
            </a:ln>
          </a:bottom>
        </a:tcBdr>
        <a:fill>
          <a:noFill/>
        </a:fill>
      </a:tcStyle>
    </a:firstRow>
  </a:tblStyle>
  <a:tblStyle styleId="{D27102A9-8310-4765-A935-A1911B00CA55}" styleName="Lavender Purple">
    <a:wholeTbl>
      <a:tcTxStyle>
        <a:fontRef idx="minor">
          <a:scrgbClr r="0" g="0" b="0"/>
        </a:fontRef>
        <a:schemeClr val="tx1"/>
      </a:tcTxStyle>
      <a:tcStyle>
        <a:tcBdr>
          <a:left>
            <a:ln>
              <a:noFill/>
            </a:ln>
          </a:left>
          <a:right>
            <a:ln>
              <a:noFill/>
            </a:ln>
          </a:right>
          <a:top>
            <a:ln w="12700" cmpd="sng">
              <a:solidFill>
                <a:srgbClr val="641EE0"/>
              </a:solidFill>
            </a:ln>
          </a:top>
          <a:bottom>
            <a:ln w="12700" cmpd="sng">
              <a:solidFill>
                <a:srgbClr val="641EE0"/>
              </a:solidFill>
            </a:ln>
          </a:bottom>
          <a:insideH>
            <a:ln>
              <a:noFill/>
            </a:ln>
          </a:insideH>
          <a:insideV>
            <a:ln>
              <a:noFill/>
            </a:ln>
          </a:insideV>
        </a:tcBdr>
        <a:fill>
          <a:noFill/>
        </a:fill>
      </a:tcStyle>
    </a:wholeTbl>
    <a:band1H>
      <a:tcStyle>
        <a:tcBdr/>
        <a:fill>
          <a:solidFill>
            <a:srgbClr val="D2BCF1"/>
          </a:solidFill>
        </a:fill>
      </a:tcStyle>
    </a:band1H>
    <a:band2H>
      <a:tcStyle>
        <a:tcBdr/>
      </a:tcStyle>
    </a:band2H>
    <a:band1V>
      <a:tcStyle>
        <a:tcBdr/>
        <a:fill>
          <a:solidFill>
            <a:srgbClr val="D2BCF1"/>
          </a:solidFill>
        </a:fill>
      </a:tcStyle>
    </a:band1V>
    <a:lastCol>
      <a:tcTxStyle b="on"/>
      <a:tcStyle>
        <a:tcBdr/>
      </a:tcStyle>
    </a:lastCol>
    <a:firstCol>
      <a:tcTxStyle b="on"/>
      <a:tcStyle>
        <a:tcBdr/>
      </a:tcStyle>
    </a:firstCol>
    <a:lastRow>
      <a:tcTxStyle b="on"/>
      <a:tcStyle>
        <a:tcBdr>
          <a:top>
            <a:ln w="12700" cmpd="sng">
              <a:solidFill>
                <a:srgbClr val="641EE0"/>
              </a:solidFill>
            </a:ln>
          </a:top>
        </a:tcBdr>
        <a:fill>
          <a:noFill/>
        </a:fill>
      </a:tcStyle>
    </a:lastRow>
    <a:firstRow>
      <a:tcTxStyle b="on"/>
      <a:tcStyle>
        <a:tcBdr>
          <a:bottom>
            <a:ln w="12700" cmpd="sng">
              <a:solidFill>
                <a:srgbClr val="641EE0"/>
              </a:solidFill>
            </a:ln>
          </a:bottom>
        </a:tcBdr>
        <a:fill>
          <a:noFill/>
        </a:fill>
      </a:tcStyle>
    </a:firstRow>
  </a:tblStyle>
  <a:tblStyle styleId="{5FD0F851-EC5A-4D38-B0AD-8093EC10F338}" styleName="Crimson Red">
    <a:wholeTbl>
      <a:tcTxStyle>
        <a:fontRef idx="minor">
          <a:scrgbClr r="0" g="0" b="0"/>
        </a:fontRef>
        <a:schemeClr val="tx1"/>
      </a:tcTxStyle>
      <a:tcStyle>
        <a:tcBdr>
          <a:left>
            <a:ln>
              <a:noFill/>
            </a:ln>
          </a:left>
          <a:right>
            <a:ln>
              <a:noFill/>
            </a:ln>
          </a:right>
          <a:top>
            <a:ln w="12700" cmpd="sng">
              <a:solidFill>
                <a:srgbClr val="CF0000"/>
              </a:solidFill>
            </a:ln>
          </a:top>
          <a:bottom>
            <a:ln w="12700" cmpd="sng">
              <a:solidFill>
                <a:srgbClr val="CF0000"/>
              </a:solidFill>
            </a:ln>
          </a:bottom>
          <a:insideH>
            <a:ln>
              <a:noFill/>
            </a:ln>
          </a:insideH>
          <a:insideV>
            <a:ln>
              <a:noFill/>
            </a:ln>
          </a:insideV>
        </a:tcBdr>
        <a:fill>
          <a:noFill/>
        </a:fill>
      </a:tcStyle>
    </a:wholeTbl>
    <a:band1H>
      <a:tcStyle>
        <a:tcBdr/>
        <a:fill>
          <a:solidFill>
            <a:srgbClr val="EBB8B8"/>
          </a:solidFill>
        </a:fill>
      </a:tcStyle>
    </a:band1H>
    <a:band2H>
      <a:tcStyle>
        <a:tcBdr/>
      </a:tcStyle>
    </a:band2H>
    <a:band1V>
      <a:tcStyle>
        <a:tcBdr/>
        <a:fill>
          <a:solidFill>
            <a:srgbClr val="EBB8B8"/>
          </a:solidFill>
        </a:fill>
      </a:tcStyle>
    </a:band1V>
    <a:lastCol>
      <a:tcTxStyle b="on"/>
      <a:tcStyle>
        <a:tcBdr/>
      </a:tcStyle>
    </a:lastCol>
    <a:firstCol>
      <a:tcTxStyle b="on"/>
      <a:tcStyle>
        <a:tcBdr/>
      </a:tcStyle>
    </a:firstCol>
    <a:lastRow>
      <a:tcTxStyle b="on"/>
      <a:tcStyle>
        <a:tcBdr>
          <a:top>
            <a:ln w="12700" cmpd="sng">
              <a:solidFill>
                <a:srgbClr val="CF0000"/>
              </a:solidFill>
            </a:ln>
          </a:top>
        </a:tcBdr>
        <a:fill>
          <a:noFill/>
        </a:fill>
      </a:tcStyle>
    </a:lastRow>
    <a:firstRow>
      <a:tcTxStyle b="on"/>
      <a:tcStyle>
        <a:tcBdr>
          <a:bottom>
            <a:ln w="12700" cmpd="sng">
              <a:solidFill>
                <a:srgbClr val="CF0000"/>
              </a:solidFill>
            </a:ln>
          </a:bottom>
        </a:tcBdr>
        <a:fill>
          <a:noFill/>
        </a:fill>
      </a:tcStyle>
    </a:firstRow>
  </a:tblStyle>
  <a:tblStyle styleId="{68D230F3-CF80-4859-8CE7-A43EE81993B5}" styleName="Night Blue">
    <a:wholeTbl>
      <a:tcTxStyle>
        <a:fontRef idx="minor">
          <a:scrgbClr r="0" g="0" b="0"/>
        </a:fontRef>
        <a:schemeClr val="tx1"/>
      </a:tcTxStyle>
      <a:tcStyle>
        <a:tcBdr>
          <a:left>
            <a:ln>
              <a:noFill/>
            </a:ln>
          </a:left>
          <a:right>
            <a:ln>
              <a:noFill/>
            </a:ln>
          </a:right>
          <a:top>
            <a:ln w="12700" cmpd="sng">
              <a:solidFill>
                <a:srgbClr val="1D2550"/>
              </a:solidFill>
            </a:ln>
          </a:top>
          <a:bottom>
            <a:ln w="12700" cmpd="sng">
              <a:solidFill>
                <a:srgbClr val="1D2550"/>
              </a:solidFill>
            </a:ln>
          </a:bottom>
          <a:insideH>
            <a:ln>
              <a:noFill/>
            </a:ln>
          </a:insideH>
          <a:insideV>
            <a:ln>
              <a:noFill/>
            </a:ln>
          </a:insideV>
        </a:tcBdr>
        <a:fill>
          <a:noFill/>
        </a:fill>
      </a:tcStyle>
    </a:wholeTbl>
    <a:band1H>
      <a:tcStyle>
        <a:tcBdr/>
        <a:fill>
          <a:solidFill>
            <a:srgbClr val="C6C8D3"/>
          </a:solidFill>
        </a:fill>
      </a:tcStyle>
    </a:band1H>
    <a:band2H>
      <a:tcStyle>
        <a:tcBdr/>
      </a:tcStyle>
    </a:band2H>
    <a:band1V>
      <a:tcStyle>
        <a:tcBdr/>
        <a:fill>
          <a:solidFill>
            <a:srgbClr val="C6C8D3"/>
          </a:solidFill>
        </a:fill>
      </a:tcStyle>
    </a:band1V>
    <a:lastCol>
      <a:tcTxStyle b="on"/>
      <a:tcStyle>
        <a:tcBdr/>
      </a:tcStyle>
    </a:lastCol>
    <a:firstCol>
      <a:tcTxStyle b="on"/>
      <a:tcStyle>
        <a:tcBdr/>
      </a:tcStyle>
    </a:firstCol>
    <a:lastRow>
      <a:tcTxStyle b="on"/>
      <a:tcStyle>
        <a:tcBdr>
          <a:top>
            <a:ln w="12700" cmpd="sng">
              <a:solidFill>
                <a:srgbClr val="1D2550"/>
              </a:solidFill>
            </a:ln>
          </a:top>
        </a:tcBdr>
        <a:fill>
          <a:noFill/>
        </a:fill>
      </a:tcStyle>
    </a:lastRow>
    <a:firstRow>
      <a:tcTxStyle b="on"/>
      <a:tcStyle>
        <a:tcBdr>
          <a:bottom>
            <a:ln w="12700" cmpd="sng">
              <a:solidFill>
                <a:srgbClr val="1D2550"/>
              </a:solidFill>
            </a:ln>
          </a:bottom>
        </a:tcBdr>
        <a:fill>
          <a:noFill/>
        </a:fill>
      </a:tcStyle>
    </a:firstRow>
  </a:tblStyle>
  <a:tblStyle styleId="{9D7B26C5-4107-4FEC-AEDC-1716B250A1EF}" styleName="Warm Grey">
    <a:wholeTbl>
      <a:tcTxStyle>
        <a:fontRef idx="minor">
          <a:scrgbClr r="0" g="0" b="0"/>
        </a:fontRef>
        <a:schemeClr val="tx1"/>
      </a:tcTxStyle>
      <a:tcStyle>
        <a:tcBdr>
          <a:left>
            <a:ln>
              <a:noFill/>
            </a:ln>
          </a:left>
          <a:right>
            <a:ln>
              <a:noFill/>
            </a:ln>
          </a:right>
          <a:top>
            <a:ln w="12700" cmpd="sng">
              <a:solidFill>
                <a:srgbClr val="6F6B66"/>
              </a:solidFill>
            </a:ln>
          </a:top>
          <a:bottom>
            <a:ln w="12700" cmpd="sng">
              <a:solidFill>
                <a:srgbClr val="6F6B66"/>
              </a:solidFill>
            </a:ln>
          </a:bottom>
          <a:insideH>
            <a:ln>
              <a:noFill/>
            </a:ln>
          </a:insideH>
          <a:insideV>
            <a:ln>
              <a:noFill/>
            </a:ln>
          </a:insideV>
        </a:tcBdr>
        <a:fill>
          <a:noFill/>
        </a:fill>
      </a:tcStyle>
    </a:wholeTbl>
    <a:band1H>
      <a:tcStyle>
        <a:tcBdr/>
        <a:fill>
          <a:solidFill>
            <a:srgbClr val="E5E4E0"/>
          </a:solidFill>
        </a:fill>
      </a:tcStyle>
    </a:band1H>
    <a:band2H>
      <a:tcStyle>
        <a:tcBdr/>
      </a:tcStyle>
    </a:band2H>
    <a:band1V>
      <a:tcStyle>
        <a:tcBdr/>
        <a:fill>
          <a:solidFill>
            <a:srgbClr val="E5E4E0"/>
          </a:solidFill>
        </a:fill>
      </a:tcStyle>
    </a:band1V>
    <a:lastCol>
      <a:tcTxStyle b="on"/>
      <a:tcStyle>
        <a:tcBdr/>
      </a:tcStyle>
    </a:lastCol>
    <a:firstCol>
      <a:tcTxStyle b="on"/>
      <a:tcStyle>
        <a:tcBdr/>
      </a:tcStyle>
    </a:firstCol>
    <a:lastRow>
      <a:tcTxStyle b="on"/>
      <a:tcStyle>
        <a:tcBdr>
          <a:top>
            <a:ln w="12700" cmpd="sng">
              <a:solidFill>
                <a:srgbClr val="6F6B66"/>
              </a:solidFill>
            </a:ln>
          </a:top>
        </a:tcBdr>
        <a:fill>
          <a:noFill/>
        </a:fill>
      </a:tcStyle>
    </a:lastRow>
    <a:firstRow>
      <a:tcTxStyle b="on"/>
      <a:tcStyle>
        <a:tcBdr>
          <a:bottom>
            <a:ln w="12700" cmpd="sng">
              <a:solidFill>
                <a:srgbClr val="6F6B6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5"/>
    <p:restoredTop sz="89726"/>
  </p:normalViewPr>
  <p:slideViewPr>
    <p:cSldViewPr snapToGrid="0">
      <p:cViewPr varScale="1">
        <p:scale>
          <a:sx n="109" d="100"/>
          <a:sy n="109" d="100"/>
        </p:scale>
        <p:origin x="1568" y="184"/>
      </p:cViewPr>
      <p:guideLst>
        <p:guide orient="horz" pos="2184"/>
        <p:guide pos="3840"/>
        <p:guide orient="horz" pos="3838"/>
        <p:guide orient="horz" pos="816"/>
        <p:guide pos="302"/>
        <p:guide pos="7378"/>
        <p:guide orient="horz" pos="960"/>
      </p:guideLst>
    </p:cSldViewPr>
  </p:slideViewPr>
  <p:outlineViewPr>
    <p:cViewPr>
      <p:scale>
        <a:sx n="33" d="100"/>
        <a:sy n="33" d="100"/>
      </p:scale>
      <p:origin x="0" y="-6008"/>
    </p:cViewPr>
  </p:outlineViewPr>
  <p:notesTextViewPr>
    <p:cViewPr>
      <p:scale>
        <a:sx n="1" d="1"/>
        <a:sy n="1" d="1"/>
      </p:scale>
      <p:origin x="0" y="0"/>
    </p:cViewPr>
  </p:notesTextViewPr>
  <p:notesViewPr>
    <p:cSldViewPr snapToGrid="0">
      <p:cViewPr>
        <p:scale>
          <a:sx n="93" d="100"/>
          <a:sy n="93" d="100"/>
        </p:scale>
        <p:origin x="4448"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gs" Target="tags/tag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handoutMaster" Target="handoutMasters/handoutMaster1.xml"/></Relationships>
</file>

<file path=ppt/comments/modernComment_7FFFF777_9140CBB2.xml><?xml version="1.0" encoding="utf-8"?>
<p188:cmLst xmlns:a="http://schemas.openxmlformats.org/drawingml/2006/main" xmlns:r="http://schemas.openxmlformats.org/officeDocument/2006/relationships" xmlns:p188="http://schemas.microsoft.com/office/powerpoint/2018/8/main">
  <p188:cm id="{3703ABFD-1613-4074-A14E-68B1C447951F}" authorId="{4C5ABC72-D2C2-9ACE-F350-5E5B0AB79DAC}" status="resolved" created="2025-04-23T19:57:54.749" complete="100000">
    <pc:sldMkLst xmlns:pc="http://schemas.microsoft.com/office/powerpoint/2013/main/command">
      <pc:docMk/>
      <pc:sldMk cId="2436942770" sldId="2147481463"/>
    </pc:sldMkLst>
    <p188:pos x="7207250" y="6413500"/>
    <p188:txBody>
      <a:bodyPr/>
      <a:lstStyle/>
      <a:p>
        <a:r>
          <a:rPr lang="en-US"/>
          <a:t>Line up text</a:t>
        </a:r>
      </a:p>
    </p188:txBody>
  </p188:cm>
</p188:cmLst>
</file>

<file path=ppt/comments/modernComment_7FFFF78A_4FB996E9.xml><?xml version="1.0" encoding="utf-8"?>
<p188:cmLst xmlns:a="http://schemas.openxmlformats.org/drawingml/2006/main" xmlns:r="http://schemas.openxmlformats.org/officeDocument/2006/relationships" xmlns:p188="http://schemas.microsoft.com/office/powerpoint/2018/8/main">
  <p188:cm id="{ED4B17B1-D91F-40FF-BD81-D1235C964E44}" authorId="{4C5ABC72-D2C2-9ACE-F350-5E5B0AB79DAC}" status="resolved" created="2025-04-23T19:57:40.035" complete="100000">
    <pc:sldMkLst xmlns:pc="http://schemas.microsoft.com/office/powerpoint/2013/main/command">
      <pc:docMk/>
      <pc:sldMk cId="1337562857" sldId="2147481482"/>
    </pc:sldMkLst>
    <p188:pos x="10588625" y="2174875"/>
    <p188:txBody>
      <a:bodyPr/>
      <a:lstStyle/>
      <a:p>
        <a:r>
          <a:rPr lang="en-US"/>
          <a:t>Added “N” to NRA</a:t>
        </a:r>
      </a:p>
    </p188:txBody>
  </p188:cm>
</p188:cmLst>
</file>

<file path=ppt/comments/modernComment_7FFFF78B_B756E39A.xml><?xml version="1.0" encoding="utf-8"?>
<p188:cmLst xmlns:a="http://schemas.openxmlformats.org/drawingml/2006/main" xmlns:r="http://schemas.openxmlformats.org/officeDocument/2006/relationships" xmlns:p188="http://schemas.microsoft.com/office/powerpoint/2018/8/main">
  <p188:cm id="{AAC29982-72C0-4766-8C25-86401FC352B0}" authorId="{4C5ABC72-D2C2-9ACE-F350-5E5B0AB79DAC}" status="resolved" created="2025-04-23T19:59:30.816" complete="100000">
    <ac:deMkLst xmlns:ac="http://schemas.microsoft.com/office/drawing/2013/main/command">
      <pc:docMk xmlns:pc="http://schemas.microsoft.com/office/powerpoint/2013/main/command"/>
      <pc:sldMk xmlns:pc="http://schemas.microsoft.com/office/powerpoint/2013/main/command" cId="3075924890" sldId="2147481483"/>
      <ac:graphicFrameMk id="6" creationId="{F5F4D4BB-0425-67FE-E77D-5CEB09805C91}"/>
    </ac:deMkLst>
    <p188:pos x="9370721" y="463237"/>
    <p188:txBody>
      <a:bodyPr/>
      <a:lstStyle/>
      <a:p>
        <a:r>
          <a:rPr lang="en-US"/>
          <a:t>Added “N” to NRA</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C53C66-4E0F-4E98-61C1-2D66F8D5143E}"/>
              </a:ext>
            </a:extLst>
          </p:cNvPr>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US">
              <a:latin typeface="Forever Forma Body Text" pitchFamily="2" charset="0"/>
            </a:endParaRPr>
          </a:p>
        </p:txBody>
      </p:sp>
      <p:sp>
        <p:nvSpPr>
          <p:cNvPr id="3" name="Date Placeholder 2">
            <a:extLst>
              <a:ext uri="{FF2B5EF4-FFF2-40B4-BE49-F238E27FC236}">
                <a16:creationId xmlns:a16="http://schemas.microsoft.com/office/drawing/2014/main" id="{E457B237-9685-D8EA-D770-8D2191741471}"/>
              </a:ext>
            </a:extLst>
          </p:cNvPr>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50B698E3-1BF5-416C-AA27-7FC310EBF94F}" type="datetimeFigureOut">
              <a:rPr lang="en-US" smtClean="0">
                <a:latin typeface="Forever Forma Body Text" pitchFamily="2" charset="0"/>
              </a:rPr>
              <a:t>5/1/25</a:t>
            </a:fld>
            <a:endParaRPr lang="en-US">
              <a:latin typeface="Forever Forma Body Text" pitchFamily="2" charset="0"/>
            </a:endParaRPr>
          </a:p>
        </p:txBody>
      </p:sp>
      <p:sp>
        <p:nvSpPr>
          <p:cNvPr id="4" name="Footer Placeholder 3">
            <a:extLst>
              <a:ext uri="{FF2B5EF4-FFF2-40B4-BE49-F238E27FC236}">
                <a16:creationId xmlns:a16="http://schemas.microsoft.com/office/drawing/2014/main" id="{415D2E32-5E6C-3D5E-0ED0-DE0D01F757D0}"/>
              </a:ext>
            </a:extLst>
          </p:cNvPr>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en-US">
              <a:latin typeface="Forever Forma Body Text" pitchFamily="2" charset="0"/>
            </a:endParaRPr>
          </a:p>
        </p:txBody>
      </p:sp>
      <p:sp>
        <p:nvSpPr>
          <p:cNvPr id="5" name="Slide Number Placeholder 4">
            <a:extLst>
              <a:ext uri="{FF2B5EF4-FFF2-40B4-BE49-F238E27FC236}">
                <a16:creationId xmlns:a16="http://schemas.microsoft.com/office/drawing/2014/main" id="{BC80DCA4-8EA3-CD58-B535-4D19F687F9CD}"/>
              </a:ext>
            </a:extLst>
          </p:cNvPr>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E5EDB665-0922-435D-A8F8-146386179D17}" type="slidenum">
              <a:rPr lang="en-US" smtClean="0">
                <a:latin typeface="Forever Forma Body Text" pitchFamily="2" charset="0"/>
              </a:rPr>
              <a:t>‹#›</a:t>
            </a:fld>
            <a:endParaRPr lang="en-US">
              <a:latin typeface="Forever Forma Body Text" pitchFamily="2" charset="0"/>
            </a:endParaRPr>
          </a:p>
        </p:txBody>
      </p:sp>
    </p:spTree>
    <p:extLst>
      <p:ext uri="{BB962C8B-B14F-4D97-AF65-F5344CB8AC3E}">
        <p14:creationId xmlns:p14="http://schemas.microsoft.com/office/powerpoint/2010/main" val="417817880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2" userDrawn="1">
          <p15:clr>
            <a:srgbClr val="F26B43"/>
          </p15:clr>
        </p15:guide>
        <p15:guide id="2" pos="213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b="0" i="0">
                <a:latin typeface="Forever Forma Body Text" pitchFamily="2" charset="0"/>
              </a:defRPr>
            </a:lvl1pPr>
          </a:lstStyle>
          <a:p>
            <a:endParaRPr lang="nl-NL"/>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b="0" i="0">
                <a:latin typeface="Forever Forma Body Text" pitchFamily="2" charset="0"/>
              </a:defRPr>
            </a:lvl1pPr>
          </a:lstStyle>
          <a:p>
            <a:fld id="{78139B51-E015-40B8-89BF-480588B58013}" type="datetimeFigureOut">
              <a:rPr lang="nl-NL" smtClean="0"/>
              <a:pPr/>
              <a:t>01-05-2025</a:t>
            </a:fld>
            <a:endParaRPr lang="nl-NL"/>
          </a:p>
        </p:txBody>
      </p:sp>
      <p:sp>
        <p:nvSpPr>
          <p:cNvPr id="4" name="Slide Image Placeholder 3"/>
          <p:cNvSpPr>
            <a:spLocks noGrp="1" noRot="1" noChangeAspect="1"/>
          </p:cNvSpPr>
          <p:nvPr>
            <p:ph type="sldImg" idx="2"/>
          </p:nvPr>
        </p:nvSpPr>
        <p:spPr>
          <a:xfrm>
            <a:off x="676117" y="643406"/>
            <a:ext cx="5408930" cy="3043513"/>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6117" y="3831473"/>
            <a:ext cx="5408930" cy="546763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b="0" i="0">
                <a:latin typeface="Forever Forma Body Text" pitchFamily="2" charset="0"/>
              </a:defRPr>
            </a:lvl1pPr>
          </a:lstStyle>
          <a:p>
            <a:endParaRPr lang="nl-NL"/>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b="0" i="0">
                <a:latin typeface="Forever Forma Body Text" pitchFamily="2" charset="0"/>
              </a:defRPr>
            </a:lvl1pPr>
          </a:lstStyle>
          <a:p>
            <a:fld id="{7A43FB1B-E0F4-426A-B06A-F89B35785A4F}" type="slidenum">
              <a:rPr lang="nl-NL" smtClean="0"/>
              <a:pPr/>
              <a:t>‹#›</a:t>
            </a:fld>
            <a:endParaRPr lang="nl-NL"/>
          </a:p>
        </p:txBody>
      </p:sp>
    </p:spTree>
    <p:extLst>
      <p:ext uri="{BB962C8B-B14F-4D97-AF65-F5344CB8AC3E}">
        <p14:creationId xmlns:p14="http://schemas.microsoft.com/office/powerpoint/2010/main" val="207005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Forever Forma Body Text" pitchFamily="2" charset="0"/>
        <a:ea typeface="+mn-ea"/>
        <a:cs typeface="+mn-cs"/>
      </a:defRPr>
    </a:lvl1pPr>
    <a:lvl2pPr marL="457200" algn="l" defTabSz="914400" rtl="0" eaLnBrk="1" latinLnBrk="0" hangingPunct="1">
      <a:defRPr sz="1200" b="0" i="0" kern="1200">
        <a:solidFill>
          <a:schemeClr val="tx1"/>
        </a:solidFill>
        <a:latin typeface="Forever Forma Body Text" pitchFamily="2" charset="0"/>
        <a:ea typeface="+mn-ea"/>
        <a:cs typeface="+mn-cs"/>
      </a:defRPr>
    </a:lvl2pPr>
    <a:lvl3pPr marL="914400" algn="l" defTabSz="914400" rtl="0" eaLnBrk="1" latinLnBrk="0" hangingPunct="1">
      <a:defRPr sz="1200" b="0" i="0" kern="1200">
        <a:solidFill>
          <a:schemeClr val="tx1"/>
        </a:solidFill>
        <a:latin typeface="Forever Forma Body Text" pitchFamily="2" charset="0"/>
        <a:ea typeface="+mn-ea"/>
        <a:cs typeface="+mn-cs"/>
      </a:defRPr>
    </a:lvl3pPr>
    <a:lvl4pPr marL="1371600" algn="l" defTabSz="914400" rtl="0" eaLnBrk="1" latinLnBrk="0" hangingPunct="1">
      <a:defRPr sz="1200" b="0" i="0" kern="1200">
        <a:solidFill>
          <a:schemeClr val="tx1"/>
        </a:solidFill>
        <a:latin typeface="Forever Forma Body Text" pitchFamily="2" charset="0"/>
        <a:ea typeface="+mn-ea"/>
        <a:cs typeface="+mn-cs"/>
      </a:defRPr>
    </a:lvl4pPr>
    <a:lvl5pPr marL="1828800" algn="l" defTabSz="914400" rtl="0" eaLnBrk="1" latinLnBrk="0" hangingPunct="1">
      <a:defRPr sz="1200" b="0" i="0" kern="1200">
        <a:solidFill>
          <a:schemeClr val="tx1"/>
        </a:solidFill>
        <a:latin typeface="Forever Forma Body Tex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rs.gov/businesses/small-businesses-self-employed/estate-gift-tax-treaties-internationa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p:txBody>
      </p:sp>
      <p:sp>
        <p:nvSpPr>
          <p:cNvPr id="4" name="Slide Number Placeholder 3"/>
          <p:cNvSpPr>
            <a:spLocks noGrp="1"/>
          </p:cNvSpPr>
          <p:nvPr>
            <p:ph type="sldNum" sz="quarter" idx="5"/>
          </p:nvPr>
        </p:nvSpPr>
        <p:spPr/>
        <p:txBody>
          <a:bodyPr/>
          <a:lstStyle/>
          <a:p>
            <a:fld id="{7A43FB1B-E0F4-426A-B06A-F89B35785A4F}" type="slidenum">
              <a:rPr lang="nl-NL" smtClean="0"/>
              <a:pPr/>
              <a:t>2</a:t>
            </a:fld>
            <a:endParaRPr lang="nl-NL"/>
          </a:p>
        </p:txBody>
      </p:sp>
    </p:spTree>
    <p:extLst>
      <p:ext uri="{BB962C8B-B14F-4D97-AF65-F5344CB8AC3E}">
        <p14:creationId xmlns:p14="http://schemas.microsoft.com/office/powerpoint/2010/main" val="4191800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r>
              <a:rPr lang="en-US" b="1" dirty="0"/>
              <a:t>What is the value of her estate for U.S.</a:t>
            </a:r>
            <a:r>
              <a:rPr lang="en-US" b="1" baseline="0" dirty="0"/>
              <a:t> </a:t>
            </a:r>
            <a:r>
              <a:rPr lang="en-US" b="1" dirty="0"/>
              <a:t>tax purposes?</a:t>
            </a:r>
          </a:p>
          <a:p>
            <a:r>
              <a:rPr lang="en-US" dirty="0"/>
              <a:t>For illustrative purposes, consider the U.S. estate tax consequences for Maria, a Mexican citizen with a green card. You will notice that she has a total net worth of $30 million in assets located in three different countries. Considering the different estate tax rules which apply to resident aliens and nonresident aliens, what is the value of Maria’s estate for U.S. tax purposes? </a:t>
            </a:r>
          </a:p>
          <a:p>
            <a:endParaRPr lang="en-US" dirty="0"/>
          </a:p>
          <a:p>
            <a:r>
              <a:rPr lang="en-US" dirty="0"/>
              <a:t>It depends. The answer to this question hinges on whether Maria is classified as a resident alien living indefinitely in the U.S. or a nonresident alien. If Maria is a resident alien, then she will be taxed essentially the same as a U.S. citizen for estate</a:t>
            </a:r>
            <a:r>
              <a:rPr lang="en-US" baseline="0" dirty="0"/>
              <a:t> </a:t>
            </a:r>
            <a:r>
              <a:rPr lang="en-US" dirty="0"/>
              <a:t>tax purposes. In other words, all $30 million of her worldwide assets will be subject to U.S. estate tax but with an exemption of $12.92 million (in 2023) in property value from the estate tax. However, if Maria is classified as a nonresident alien, then only the assets deemed to be located in the U.S. will be subject to estate tax. She will be allowed a U.S. estate tax credit of $13,000, which will shield only the first $60,000 of her estate from estate taxes.</a:t>
            </a:r>
          </a:p>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11</a:t>
            </a:fld>
            <a:endParaRPr lang="nl-NL"/>
          </a:p>
        </p:txBody>
      </p:sp>
    </p:spTree>
    <p:extLst>
      <p:ext uri="{BB962C8B-B14F-4D97-AF65-F5344CB8AC3E}">
        <p14:creationId xmlns:p14="http://schemas.microsoft.com/office/powerpoint/2010/main" val="2604003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r>
              <a:rPr lang="en-US" dirty="0"/>
              <a:t>For further clarification regarding the importance of estate planning for nonresident aliens, consider the estate tax consequences for the estate of Ricardo</a:t>
            </a:r>
            <a:r>
              <a:rPr lang="it-IT" dirty="0"/>
              <a:t>, a </a:t>
            </a:r>
            <a:r>
              <a:rPr lang="it-IT" dirty="0" err="1"/>
              <a:t>Brazilian</a:t>
            </a:r>
            <a:r>
              <a:rPr lang="it-IT" dirty="0"/>
              <a:t> national and </a:t>
            </a:r>
            <a:r>
              <a:rPr lang="it-IT" dirty="0" err="1"/>
              <a:t>nonresident</a:t>
            </a:r>
            <a:r>
              <a:rPr lang="it-IT" dirty="0"/>
              <a:t> </a:t>
            </a:r>
            <a:r>
              <a:rPr lang="en-US" dirty="0"/>
              <a:t>alien. Ricardo has $10 million in U.S. property and investments and has done no estate planning to minimize his exposure to U.S. estate tax.</a:t>
            </a:r>
          </a:p>
          <a:p>
            <a:endParaRPr lang="en-US" dirty="0"/>
          </a:p>
          <a:p>
            <a:r>
              <a:rPr lang="en-US" dirty="0"/>
              <a:t>Ricardo dies in 2019, when the estate tax law provides for a 40% top tax rate. The tentative federal estate taxes due are $3,945,800. To offset these taxes, Ricardo only has a $13,000 credit, which leaves a net estate tax bill of $3,932,800 and net U.S. assets of $6,067,200. U.S. estate taxes have eroded Ricardo’s U.S. estate by 39%.</a:t>
            </a:r>
            <a:endParaRPr lang="en-US" dirty="0">
              <a:ea typeface="ＭＳ Ｐゴシック" pitchFamily="-110" charset="-128"/>
            </a:endParaRPr>
          </a:p>
        </p:txBody>
      </p:sp>
      <p:sp>
        <p:nvSpPr>
          <p:cNvPr id="4" name="Slide Number Placeholder 3"/>
          <p:cNvSpPr>
            <a:spLocks noGrp="1"/>
          </p:cNvSpPr>
          <p:nvPr>
            <p:ph type="sldNum" sz="quarter" idx="5"/>
          </p:nvPr>
        </p:nvSpPr>
        <p:spPr/>
        <p:txBody>
          <a:bodyPr/>
          <a:lstStyle/>
          <a:p>
            <a:fld id="{7A43FB1B-E0F4-426A-B06A-F89B35785A4F}" type="slidenum">
              <a:rPr lang="nl-NL" smtClean="0"/>
              <a:pPr/>
              <a:t>12</a:t>
            </a:fld>
            <a:endParaRPr lang="nl-NL"/>
          </a:p>
        </p:txBody>
      </p:sp>
    </p:spTree>
    <p:extLst>
      <p:ext uri="{BB962C8B-B14F-4D97-AF65-F5344CB8AC3E}">
        <p14:creationId xmlns:p14="http://schemas.microsoft.com/office/powerpoint/2010/main" val="2676577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C516C-DBB1-8679-EA50-CEA5B86063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493207-CCE6-4C78-2404-A0D9336C0DD3}"/>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406F05DC-D53F-E49D-4C21-05FE6C97F7D3}"/>
              </a:ext>
            </a:extLst>
          </p:cNvPr>
          <p:cNvSpPr>
            <a:spLocks noGrp="1"/>
          </p:cNvSpPr>
          <p:nvPr>
            <p:ph type="body" idx="1"/>
          </p:nvPr>
        </p:nvSpPr>
        <p:spPr/>
        <p:txBody>
          <a:bodyPr/>
          <a:lstStyle/>
          <a:p>
            <a:r>
              <a:rPr lang="en-US" sz="1200" b="1" dirty="0"/>
              <a:t>Resident Aliens</a:t>
            </a:r>
            <a:endParaRPr lang="en-US" sz="1200" dirty="0"/>
          </a:p>
          <a:p>
            <a:pPr>
              <a:spcAft>
                <a:spcPts val="600"/>
              </a:spcAft>
            </a:pPr>
            <a:r>
              <a:rPr lang="en-US" sz="1200" dirty="0"/>
              <a:t>If you are a resident alien, you are subject to gift tax for any gifts made of worldwide property and will be taxed essentially the same as a U.S. citizen for gift tax purposes. In other words, a resident alien can take advantage of the annual gift tax exclusion and lifetime gift and estate tax exemptions if applicable to his or her tax situation.</a:t>
            </a:r>
          </a:p>
          <a:p>
            <a:endParaRPr lang="en-US" sz="1200" b="1" dirty="0"/>
          </a:p>
          <a:p>
            <a:r>
              <a:rPr lang="en-US" sz="1200" b="1" dirty="0"/>
              <a:t>Nonresident aliens</a:t>
            </a:r>
            <a:endParaRPr lang="en-US" sz="1200" dirty="0"/>
          </a:p>
          <a:p>
            <a:pPr>
              <a:spcAft>
                <a:spcPts val="600"/>
              </a:spcAft>
            </a:pPr>
            <a:r>
              <a:rPr lang="en-US" sz="1200" dirty="0"/>
              <a:t>If you are a nonresident alien, then you are only subject to gift tax when gifting either real property or tangible personal property located in the United States at the time of the gift. Therefore, the physical location of the property at the time the gift is made determines whether the property is subject to U.S. gift taxes. Examples of tangible personal property include cash, jewelry, paintings, automobiles.</a:t>
            </a:r>
          </a:p>
          <a:p>
            <a:endParaRPr lang="en-US" sz="1200" dirty="0"/>
          </a:p>
          <a:p>
            <a:pPr>
              <a:spcAft>
                <a:spcPts val="600"/>
              </a:spcAft>
            </a:pPr>
            <a:r>
              <a:rPr lang="en-US" sz="1200" dirty="0"/>
              <a:t>However, a gift of intangible property by a nonresident alien is not subject to U.S. gift taxes even if the property is situated in the U.S.  </a:t>
            </a:r>
          </a:p>
          <a:p>
            <a:pPr>
              <a:spcAft>
                <a:spcPts val="600"/>
              </a:spcAft>
            </a:pPr>
            <a:r>
              <a:rPr lang="en-US" sz="1200" dirty="0"/>
              <a:t>Though annual gift tax exclusions of $17,000 are allowed for non-spousal gifts made by nonresident aliens, they cannot gift split. Gift splitting is only allowed if both spouses are either U.S. citizens or resident aliens. Furthermore, since the unlimited marital deduction is not available, an increased annual exclusion amount — sometimes referred to as a “super” annual exclusion — is provided for present interest gifts to a non-U.S. citizen spouse who otherwise would have qualified for the marital deduction. For 2022, this exclusion amount is $175,000 and is adjusted periodically for inflation.</a:t>
            </a:r>
            <a:endParaRPr lang="en-US" sz="1200" baseline="30000" dirty="0"/>
          </a:p>
        </p:txBody>
      </p:sp>
      <p:sp>
        <p:nvSpPr>
          <p:cNvPr id="4" name="Slide Number Placeholder 3">
            <a:extLst>
              <a:ext uri="{FF2B5EF4-FFF2-40B4-BE49-F238E27FC236}">
                <a16:creationId xmlns:a16="http://schemas.microsoft.com/office/drawing/2014/main" id="{7E6D8A90-D11E-E805-5541-18DBB5CB7013}"/>
              </a:ext>
            </a:extLst>
          </p:cNvPr>
          <p:cNvSpPr>
            <a:spLocks noGrp="1"/>
          </p:cNvSpPr>
          <p:nvPr>
            <p:ph type="sldNum" sz="quarter" idx="5"/>
          </p:nvPr>
        </p:nvSpPr>
        <p:spPr/>
        <p:txBody>
          <a:bodyPr/>
          <a:lstStyle/>
          <a:p>
            <a:pPr marL="0" marR="0" lvl="0" indent="0" algn="r" defTabSz="914400" rtl="0" eaLnBrk="1" fontAlgn="auto" latinLnBrk="0" hangingPunct="1">
              <a:lnSpc>
                <a:spcPct val="95000"/>
              </a:lnSpc>
              <a:spcBef>
                <a:spcPts val="600"/>
              </a:spcBef>
              <a:spcAft>
                <a:spcPts val="0"/>
              </a:spcAft>
              <a:buClr>
                <a:srgbClr val="281805"/>
              </a:buClr>
              <a:buSzTx/>
              <a:buFont typeface="Arial" panose="020B0604020202020204" pitchFamily="34" charset="0"/>
              <a:buChar char="​"/>
              <a:tabLst/>
              <a:defRPr/>
            </a:pPr>
            <a:fld id="{7A43FB1B-E0F4-426A-B06A-F89B35785A4F}" type="slidenum">
              <a:rPr kumimoji="0" lang="nl-NL" sz="1200" u="none" strike="noStrike" kern="100" cap="none" spc="-30" normalizeH="0" baseline="0" noProof="0" smtClean="0">
                <a:ln>
                  <a:noFill/>
                </a:ln>
                <a:solidFill>
                  <a:srgbClr val="281805"/>
                </a:solidFill>
                <a:effectLst/>
                <a:uLnTx/>
                <a:uFillTx/>
                <a:ea typeface="+mn-ea"/>
                <a:cs typeface="+mn-cs"/>
              </a:rPr>
              <a:pPr marL="0" marR="0" lvl="0" indent="0" algn="r" defTabSz="914400" rtl="0" eaLnBrk="1" fontAlgn="auto" latinLnBrk="0" hangingPunct="1">
                <a:lnSpc>
                  <a:spcPct val="95000"/>
                </a:lnSpc>
                <a:spcBef>
                  <a:spcPts val="600"/>
                </a:spcBef>
                <a:spcAft>
                  <a:spcPts val="0"/>
                </a:spcAft>
                <a:buClr>
                  <a:srgbClr val="281805"/>
                </a:buClr>
                <a:buSzTx/>
                <a:buFont typeface="Arial" panose="020B0604020202020204" pitchFamily="34" charset="0"/>
                <a:buChar char="​"/>
                <a:tabLst/>
                <a:defRPr/>
              </a:pPr>
              <a:t>13</a:t>
            </a:fld>
            <a:endParaRPr kumimoji="0" lang="nl-NL" sz="1200" u="none" strike="noStrike" kern="100" cap="none" spc="-30" normalizeH="0" baseline="0" noProof="0">
              <a:ln>
                <a:noFill/>
              </a:ln>
              <a:solidFill>
                <a:srgbClr val="281805"/>
              </a:solidFill>
              <a:effectLst/>
              <a:uLnTx/>
              <a:uFillTx/>
              <a:ea typeface="+mn-ea"/>
              <a:cs typeface="+mn-cs"/>
            </a:endParaRPr>
          </a:p>
        </p:txBody>
      </p:sp>
    </p:spTree>
    <p:extLst>
      <p:ext uri="{BB962C8B-B14F-4D97-AF65-F5344CB8AC3E}">
        <p14:creationId xmlns:p14="http://schemas.microsoft.com/office/powerpoint/2010/main" val="1683525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a:xfrm>
            <a:off x="340242" y="4274288"/>
            <a:ext cx="6337005" cy="5034811"/>
          </a:xfrm>
        </p:spPr>
        <p:txBody>
          <a:bodyPr/>
          <a:lstStyle/>
          <a:p>
            <a:pPr>
              <a:spcAft>
                <a:spcPts val="600"/>
              </a:spcAft>
            </a:pPr>
            <a:r>
              <a:rPr lang="en-US" sz="1200" dirty="0"/>
              <a:t>If you are a nonresident alien, U.S. gift and estate taxes only apply to your property situated in the U.S. — in other words, to “U.S. situs property.” However, gift tax situs rules are different than estate tax rules. There are types of properties that are deemed to be “U.S. situs property” for estate tax purposes, but not for gift tax purposes. The disparities among these situs rules provide unique planning opportunities. For example, consider the situs rules as they relate to the following assets:</a:t>
            </a:r>
          </a:p>
          <a:p>
            <a:pPr>
              <a:spcAft>
                <a:spcPts val="600"/>
              </a:spcAft>
            </a:pPr>
            <a:endParaRPr lang="en-US" sz="1200" dirty="0"/>
          </a:p>
          <a:p>
            <a:r>
              <a:rPr lang="en-US" sz="1200" b="1" dirty="0"/>
              <a:t>Ownership Interest of Life Insurance Policy — Life Insurance Policy on Your Own Life</a:t>
            </a:r>
            <a:endParaRPr lang="en-US" sz="1200" dirty="0"/>
          </a:p>
          <a:p>
            <a:r>
              <a:rPr lang="en-US" sz="1200" u="sng" dirty="0"/>
              <a:t>Estate Tax</a:t>
            </a:r>
            <a:endParaRPr lang="en-US" sz="1200" dirty="0"/>
          </a:p>
          <a:p>
            <a:pPr>
              <a:spcAft>
                <a:spcPts val="600"/>
              </a:spcAft>
            </a:pPr>
            <a:r>
              <a:rPr lang="en-US" sz="1200" dirty="0"/>
              <a:t>Unlike a U.S. citizen, a nonresident alien may individually own a life insurance policy insuring his or her own life and the death benefit will not be subject to U.S. estate tax.</a:t>
            </a:r>
            <a:r>
              <a:rPr lang="en-US" sz="1200" baseline="30000" dirty="0"/>
              <a:t> </a:t>
            </a:r>
            <a:r>
              <a:rPr lang="en-US" sz="1200" dirty="0"/>
              <a:t>This treatment is available regardless of where the issuing insurance company is located and with no regard to the location of the beneficiary. </a:t>
            </a:r>
          </a:p>
          <a:p>
            <a:pPr>
              <a:spcAft>
                <a:spcPts val="600"/>
              </a:spcAft>
            </a:pPr>
            <a:endParaRPr lang="en-US" sz="1200" dirty="0"/>
          </a:p>
          <a:p>
            <a:pPr>
              <a:spcAft>
                <a:spcPts val="600"/>
              </a:spcAft>
            </a:pPr>
            <a:r>
              <a:rPr lang="en-US" sz="1200" dirty="0"/>
              <a:t>In other words, a nonresident alien with a $10 million U.S.-based estate may individually own a $5 million policy insuring their own life without incurring negative estate tax consequences. Unlike a U.S. citizen, the value of a nonresident alien’s taxable</a:t>
            </a:r>
            <a:r>
              <a:rPr lang="en-US" sz="1200" i="1" dirty="0"/>
              <a:t> estate </a:t>
            </a:r>
            <a:r>
              <a:rPr lang="en-US" sz="1200" i="0" dirty="0"/>
              <a:t>will not expand from $10 million to $15 million</a:t>
            </a:r>
            <a:r>
              <a:rPr lang="en-US" sz="1200" i="1" dirty="0"/>
              <a:t>. </a:t>
            </a:r>
            <a:r>
              <a:rPr lang="en-US" sz="1200" i="0" dirty="0"/>
              <a:t>Rather, </a:t>
            </a:r>
            <a:r>
              <a:rPr lang="en-US" sz="1200" i="1" dirty="0"/>
              <a:t>the value </a:t>
            </a:r>
            <a:r>
              <a:rPr lang="en-US" sz="1200" i="0" dirty="0"/>
              <a:t>of the U.S. taxable estate will remain at $10 million.</a:t>
            </a:r>
          </a:p>
          <a:p>
            <a:pPr>
              <a:spcAft>
                <a:spcPts val="600"/>
              </a:spcAft>
            </a:pPr>
            <a:endParaRPr lang="en-US" sz="1200" i="0" dirty="0"/>
          </a:p>
          <a:p>
            <a:r>
              <a:rPr lang="en-US" sz="1200" i="0" u="sng" dirty="0"/>
              <a:t>Gift Tax</a:t>
            </a:r>
            <a:endParaRPr lang="en-US" sz="1200" i="0" dirty="0"/>
          </a:p>
          <a:p>
            <a:pPr>
              <a:spcAft>
                <a:spcPts val="600"/>
              </a:spcAft>
            </a:pPr>
            <a:r>
              <a:rPr lang="en-US" sz="1200" i="0" dirty="0"/>
              <a:t>A life insurance policy owned by and insuring the life of a nonresident alien will not be subject to a U.S. gift tax. It will also not be subject to three-year lookback if the donor dies within three years of giving the life insurance policy to another.</a:t>
            </a:r>
          </a:p>
          <a:p>
            <a:endParaRPr lang="en-US" sz="1200" b="1" i="1" dirty="0"/>
          </a:p>
          <a:p>
            <a:r>
              <a:rPr lang="en-US" sz="1200" b="1" i="1" dirty="0"/>
              <a:t>Life Insurance Policy on Life of Another</a:t>
            </a:r>
            <a:endParaRPr lang="en-US" sz="1200" dirty="0"/>
          </a:p>
          <a:p>
            <a:r>
              <a:rPr lang="en-US" sz="1200" i="0" u="sng" dirty="0"/>
              <a:t>Estate Tax</a:t>
            </a:r>
            <a:endParaRPr lang="en-US" sz="1200" i="0" dirty="0"/>
          </a:p>
          <a:p>
            <a:pPr>
              <a:spcAft>
                <a:spcPts val="600"/>
              </a:spcAft>
            </a:pPr>
            <a:r>
              <a:rPr lang="en-US" sz="1200" i="0" dirty="0"/>
              <a:t>There is no definitive rule regarding a nonresident alien’s ownership of a life policy insuring the life of someone else, whether a resident or nonresident. As such, there is a question as to whether the unmatured contract is deemed located in the U.S. for estate tax purposes. The situs rule dictates that the location of the policy for U.S. estate tax purposes will depend on the location of the issuer of the policy. In other words, the answer hinges on whether the insurer is domestic or alien — Transamerica being domestic. </a:t>
            </a:r>
          </a:p>
          <a:p>
            <a:endParaRPr lang="en-US" sz="1200" i="1" u="sng" dirty="0"/>
          </a:p>
          <a:p>
            <a:r>
              <a:rPr lang="en-US" sz="1200" i="0" u="sng" dirty="0"/>
              <a:t>Gift Tax</a:t>
            </a:r>
            <a:endParaRPr lang="en-US" sz="1200" i="0" dirty="0"/>
          </a:p>
          <a:p>
            <a:pPr>
              <a:spcAft>
                <a:spcPts val="600"/>
              </a:spcAft>
            </a:pPr>
            <a:r>
              <a:rPr lang="en-US" sz="1200" i="0" dirty="0"/>
              <a:t>Although exempt from gift taxes, the gift of a life insurance policy is a bit more complicated. If you’re a nonresident alien, insuring someone else’s life with a U.S. life insurance policy within three years of your death may result in the value of the policy being included in your gross estate for estate tax purposes, as is the case when a gift is made by a U.S. citizen or resident.</a:t>
            </a:r>
          </a:p>
          <a:p>
            <a:r>
              <a:rPr lang="en-US" sz="1200" dirty="0"/>
              <a:t> </a:t>
            </a:r>
          </a:p>
          <a:p>
            <a:endParaRPr lang="en-US" sz="1200"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515041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r>
              <a:rPr lang="en-US" dirty="0"/>
              <a:t>To minimize gift tax, nonresident aliens may remove U.S.-based tangible property from the U.S. prior to making a gift of such property. They can also convert tangible property into intangible property prior to making a gift of such property.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For example, a nonresident alien can convert tangible property such as cash into intangible property by simply depositing it into a U.S. bank account, which is considered intangible property. Alternatively, a nonresident alien can contribute tangible property to a foreign business entity and make gifts of business interests, which are also considered intangible property that can be transferred free of federal gift taxes. Note that the IRS may collapse these</a:t>
            </a:r>
            <a:r>
              <a:rPr lang="en-US" baseline="0" dirty="0"/>
              <a:t> steps if they are undertaken in a short period of time and treat the entire transaction as taxable under the step-transaction doctrine. Therefore, some time should elapse while these planning strategies are utilized. </a:t>
            </a:r>
            <a:r>
              <a:rPr lang="en-US" b="1" baseline="0" dirty="0" err="1"/>
              <a:t>DeGolshmidt</a:t>
            </a:r>
            <a:r>
              <a:rPr lang="en-US" b="1" baseline="0" dirty="0"/>
              <a:t>-Rothschild v. Comm'r, 168 F2d 975 (2d Cir. 1948)</a:t>
            </a:r>
            <a:r>
              <a:rPr lang="en-US" b="0" baseline="0" dirty="0"/>
              <a:t>.</a:t>
            </a:r>
            <a:endParaRPr lang="en-US" b="1" dirty="0">
              <a:ea typeface="ＭＳ Ｐゴシック" pitchFamily="-110" charset="-128"/>
            </a:endParaRPr>
          </a:p>
          <a:p>
            <a:endParaRPr lang="en-US" dirty="0"/>
          </a:p>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15</a:t>
            </a:fld>
            <a:endParaRPr lang="nl-NL"/>
          </a:p>
        </p:txBody>
      </p:sp>
    </p:spTree>
    <p:extLst>
      <p:ext uri="{BB962C8B-B14F-4D97-AF65-F5344CB8AC3E}">
        <p14:creationId xmlns:p14="http://schemas.microsoft.com/office/powerpoint/2010/main" val="3513392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a:spcAft>
                <a:spcPts val="600"/>
              </a:spcAft>
            </a:pPr>
            <a:r>
              <a:rPr lang="en-US" sz="1200" dirty="0"/>
              <a:t>This slide also applies to nonresident aliens. Let’s consider the U.S. gift and estate tax consequences to Alicia. Assume Alicia is a single parent and owns $10 million in U.S.-based commercial real estate and cash. What can she do to minimize her U.S. gift and estate tax exposure? Alicia’s assets are subject to both U.S. estate and gift taxes. She may consider converting her real and tangible property into intangible property, thereby shielding it from gift tax. In other words, she may transfer ownership of her real estate to a business entity. Afterward, she may gift shares of the business entity to her children over her lifetime, thereby reducing the value of her estate and any potential estate tax liability. </a:t>
            </a:r>
          </a:p>
          <a:p>
            <a:endParaRPr lang="en-US" sz="1200" dirty="0"/>
          </a:p>
          <a:p>
            <a:pPr>
              <a:spcAft>
                <a:spcPts val="600"/>
              </a:spcAft>
            </a:pPr>
            <a:r>
              <a:rPr lang="en-US" sz="1200" u="none" dirty="0"/>
              <a:t>However, this strategy carries some risk and may result in tax consequences that offset the estate and gift tax benefits described above. If the transfer to the corporation requires her to recognize any gain on the real estate</a:t>
            </a:r>
            <a:r>
              <a:rPr lang="en-US" sz="1200" u="none" baseline="0" dirty="0"/>
              <a:t> immediately, she may need to pay a tax. Gifts of the shares to her children should not be subject to tax. However, </a:t>
            </a:r>
            <a:r>
              <a:rPr lang="en-US" sz="1200" u="none" dirty="0"/>
              <a:t>subsequent gifting of the corporate shares may be taxable and subject to income tax withholding.</a:t>
            </a:r>
          </a:p>
          <a:p>
            <a:pPr>
              <a:spcAft>
                <a:spcPts val="600"/>
              </a:spcAft>
            </a:pPr>
            <a:endParaRPr lang="en-US" sz="1200" dirty="0"/>
          </a:p>
          <a:p>
            <a:pPr>
              <a:spcAft>
                <a:spcPts val="600"/>
              </a:spcAft>
            </a:pPr>
            <a:r>
              <a:rPr lang="en-US" sz="1200" dirty="0"/>
              <a:t>Furthermore, the IRS could apply the “step transaction doctrine” to this strategy, which means the IRS could collapse the two transactions — the creation and funding of a business entity and subsequent gifts of business interests — and immediately tax</a:t>
            </a:r>
            <a:r>
              <a:rPr lang="en-US" sz="1200" baseline="0" dirty="0"/>
              <a:t> </a:t>
            </a:r>
            <a:r>
              <a:rPr lang="en-US" sz="1200" dirty="0"/>
              <a:t>transferred assets with capital gains and gift tax. For this reason, it may be advisable to make gifts of business interests at least a year after the creation and funding of the business entity.</a:t>
            </a:r>
          </a:p>
          <a:p>
            <a:pPr>
              <a:spcAft>
                <a:spcPts val="600"/>
              </a:spcAft>
            </a:pPr>
            <a:endParaRPr lang="en-US" sz="1200" dirty="0"/>
          </a:p>
          <a:p>
            <a:pPr>
              <a:spcAft>
                <a:spcPts val="600"/>
              </a:spcAft>
            </a:pPr>
            <a:r>
              <a:rPr lang="en-US" sz="1200" dirty="0"/>
              <a:t>So, what if Alicia isn’t comfortable with the risk involved with this strategy? Or, what if she finds the idea of giving away all or most of her assets during her lifetime unappealing? She’s young and she wants to enjoy what she’s worked so hard for. So, what’s another possible solution? Life insurance! </a:t>
            </a:r>
            <a:r>
              <a:rPr lang="en-US" sz="1200" b="1" dirty="0"/>
              <a:t>Life insurance can be a powerful solution because it allows for simplified planning. </a:t>
            </a:r>
          </a:p>
          <a:p>
            <a:pPr>
              <a:spcAft>
                <a:spcPts val="600"/>
              </a:spcAft>
            </a:pPr>
            <a:endParaRPr lang="en-US" sz="1200" b="1" dirty="0"/>
          </a:p>
          <a:p>
            <a:pPr>
              <a:spcAft>
                <a:spcPts val="600"/>
              </a:spcAft>
            </a:pPr>
            <a:r>
              <a:rPr lang="en-US" sz="1200" b="0" dirty="0"/>
              <a:t>Let’s get into it. </a:t>
            </a:r>
            <a:endParaRPr lang="en-US" sz="1200" b="1" dirty="0"/>
          </a:p>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16</a:t>
            </a:fld>
            <a:endParaRPr lang="nl-NL"/>
          </a:p>
        </p:txBody>
      </p:sp>
    </p:spTree>
    <p:extLst>
      <p:ext uri="{BB962C8B-B14F-4D97-AF65-F5344CB8AC3E}">
        <p14:creationId xmlns:p14="http://schemas.microsoft.com/office/powerpoint/2010/main" val="2629642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defTabSz="914400" fontAlgn="base">
              <a:spcAft>
                <a:spcPts val="600"/>
              </a:spcAf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For anyone married out there, let’s talk about qualified domestic trusts (or QDOT, for short).</a:t>
            </a:r>
          </a:p>
          <a:p>
            <a:pPr defTabSz="914400" fontAlgn="base">
              <a:spcAft>
                <a:spcPts val="600"/>
              </a:spcAft>
              <a:defRPr/>
            </a:pPr>
            <a:endParaRPr kumimoji="0" lang="en-US" sz="12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17</a:t>
            </a:fld>
            <a:endParaRPr lang="nl-NL"/>
          </a:p>
        </p:txBody>
      </p:sp>
    </p:spTree>
    <p:extLst>
      <p:ext uri="{BB962C8B-B14F-4D97-AF65-F5344CB8AC3E}">
        <p14:creationId xmlns:p14="http://schemas.microsoft.com/office/powerpoint/2010/main" val="3061971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18</a:t>
            </a:fld>
            <a:endParaRPr lang="nl-NL"/>
          </a:p>
        </p:txBody>
      </p:sp>
    </p:spTree>
    <p:extLst>
      <p:ext uri="{BB962C8B-B14F-4D97-AF65-F5344CB8AC3E}">
        <p14:creationId xmlns:p14="http://schemas.microsoft.com/office/powerpoint/2010/main" val="2577131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a:spcAft>
                <a:spcPts val="600"/>
              </a:spcAft>
            </a:pPr>
            <a:r>
              <a:rPr lang="en-US" dirty="0"/>
              <a:t>Generally, the requirements for a trust to qualify as a QDOT are:</a:t>
            </a:r>
          </a:p>
          <a:p>
            <a:pPr>
              <a:spcAft>
                <a:spcPts val="600"/>
              </a:spcAft>
            </a:pPr>
            <a:endParaRPr lang="en-US" dirty="0"/>
          </a:p>
          <a:p>
            <a:pPr marL="171450" lvl="0" indent="-171450">
              <a:spcAft>
                <a:spcPts val="600"/>
              </a:spcAft>
              <a:buFont typeface="Arial" panose="020B0604020202020204" pitchFamily="34" charset="0"/>
              <a:buChar char="•"/>
            </a:pPr>
            <a:r>
              <a:rPr lang="en-US" dirty="0"/>
              <a:t>Income Paid Annually to Noncitizen Spouse — The trust must qualify for the marital deduction. Generally, all income must be payable to the noncitizen spouse annually.</a:t>
            </a:r>
          </a:p>
          <a:p>
            <a:pPr marL="171450" lvl="0" indent="-171450">
              <a:spcAft>
                <a:spcPts val="600"/>
              </a:spcAft>
              <a:buFont typeface="Arial" panose="020B0604020202020204" pitchFamily="34" charset="0"/>
              <a:buChar char="•"/>
            </a:pPr>
            <a:r>
              <a:rPr lang="en-US" dirty="0"/>
              <a:t>U.S. Trustee Requirement — The trust agreement must specifically require that at least one trustee of the QDOT be a U.S. citizen or a corporation organized under the laws of the U.S.</a:t>
            </a:r>
          </a:p>
          <a:p>
            <a:pPr marL="171450" lvl="0" indent="-171450">
              <a:spcAft>
                <a:spcPts val="600"/>
              </a:spcAft>
              <a:buFont typeface="Arial" panose="020B0604020202020204" pitchFamily="34" charset="0"/>
              <a:buChar char="•"/>
            </a:pPr>
            <a:r>
              <a:rPr lang="en-US" dirty="0"/>
              <a:t>Withholding Requirement — Distributions of principal are prohibited unless the trustee is given authority to withhold the amount of any QDOT tax due.</a:t>
            </a:r>
          </a:p>
          <a:p>
            <a:pPr marL="171450" lvl="0" indent="-171450">
              <a:spcAft>
                <a:spcPts val="600"/>
              </a:spcAft>
              <a:buFont typeface="Arial" panose="020B0604020202020204" pitchFamily="34" charset="0"/>
              <a:buChar char="•"/>
            </a:pPr>
            <a:r>
              <a:rPr lang="en-US" dirty="0"/>
              <a:t>QDOT Election Requirement — The executor must elect that the trust be treated as a QDOT.</a:t>
            </a:r>
          </a:p>
          <a:p>
            <a:pPr marL="171450" lvl="0" indent="-171450">
              <a:spcAft>
                <a:spcPts val="600"/>
              </a:spcAft>
              <a:buFont typeface="Arial" panose="020B0604020202020204" pitchFamily="34" charset="0"/>
              <a:buChar char="•"/>
            </a:pPr>
            <a:r>
              <a:rPr lang="en-US" dirty="0"/>
              <a:t>Situs Requirement — The trust agreement must require that the trust always maintain a U.S. situs.</a:t>
            </a:r>
          </a:p>
          <a:p>
            <a:pPr>
              <a:spcAft>
                <a:spcPts val="600"/>
              </a:spcAft>
            </a:pPr>
            <a:endParaRPr lang="en-US" dirty="0"/>
          </a:p>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19</a:t>
            </a:fld>
            <a:endParaRPr lang="nl-NL"/>
          </a:p>
        </p:txBody>
      </p:sp>
    </p:spTree>
    <p:extLst>
      <p:ext uri="{BB962C8B-B14F-4D97-AF65-F5344CB8AC3E}">
        <p14:creationId xmlns:p14="http://schemas.microsoft.com/office/powerpoint/2010/main" val="3216805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[explain bullets, how FMV works]</a:t>
            </a:r>
            <a:endParaRPr kumimoji="0" lang="en-US" sz="900" b="0" i="1" u="none" strike="noStrike" kern="1200" cap="none" spc="0" normalizeH="0" baseline="30000" noProof="0" dirty="0">
              <a:ln>
                <a:noFill/>
              </a:ln>
              <a:solidFill>
                <a:srgbClr val="000000"/>
              </a:solidFill>
              <a:effectLst/>
              <a:uLnTx/>
              <a:uFillTx/>
              <a:latin typeface="Arial" charset="0"/>
              <a:ea typeface="ＭＳ Ｐゴシック" pitchFamily="84" charset="-128"/>
              <a:cs typeface="+mn-cs"/>
            </a:endParaRPr>
          </a:p>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20</a:t>
            </a:fld>
            <a:endParaRPr lang="nl-NL"/>
          </a:p>
        </p:txBody>
      </p:sp>
    </p:spTree>
    <p:extLst>
      <p:ext uri="{BB962C8B-B14F-4D97-AF65-F5344CB8AC3E}">
        <p14:creationId xmlns:p14="http://schemas.microsoft.com/office/powerpoint/2010/main" val="412856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you here today are foreign nationals and have already experienced some of the unique challenges that come with that status. The number of noncitizens living in the United States (U.S.) continues to grow, and, as the global economy expands, so does the need for</a:t>
            </a:r>
            <a:r>
              <a:rPr lang="en-US" baseline="0" dirty="0"/>
              <a:t> </a:t>
            </a:r>
            <a:r>
              <a:rPr lang="en-US" dirty="0"/>
              <a:t>international estate planning. With the ease of travel and the growth of international investing, noncitizens often own assets in multiple countries. </a:t>
            </a:r>
            <a:br>
              <a:rPr lang="en-US" dirty="0"/>
            </a:br>
            <a:br>
              <a:rPr lang="en-US" dirty="0"/>
            </a:br>
            <a:r>
              <a:rPr lang="en-US" dirty="0"/>
              <a:t>Unfortunately, many foreign nationals with multinational </a:t>
            </a:r>
            <a:r>
              <a:rPr lang="en-US" dirty="0">
                <a:solidFill>
                  <a:srgbClr val="000000"/>
                </a:solidFill>
                <a:effectLst/>
                <a:latin typeface="Helvetica" pitchFamily="2" charset="0"/>
              </a:rPr>
              <a:t>assets in multiple countries (the assets are probably not themselves multinational) </a:t>
            </a:r>
            <a:r>
              <a:rPr lang="en-US" dirty="0"/>
              <a:t>find themselves paying unnecessarily high gift and estate taxes. It doesn’t have to be that way.</a:t>
            </a:r>
            <a:r>
              <a:rPr lang="en-US" baseline="0" dirty="0"/>
              <a:t> </a:t>
            </a:r>
            <a:r>
              <a:rPr lang="en-US" dirty="0"/>
              <a:t>Today, I’ll explain the current U.S. transfer tax</a:t>
            </a:r>
            <a:r>
              <a:rPr lang="en-US" baseline="0" dirty="0"/>
              <a:t> </a:t>
            </a:r>
            <a:r>
              <a:rPr lang="en-US" dirty="0"/>
              <a:t>laws and how they apply to you, as well as the important role life insurance can play in your gift and estate tax plan.</a:t>
            </a:r>
          </a:p>
        </p:txBody>
      </p:sp>
      <p:sp>
        <p:nvSpPr>
          <p:cNvPr id="4" name="Slide Number Placeholder 3"/>
          <p:cNvSpPr>
            <a:spLocks noGrp="1"/>
          </p:cNvSpPr>
          <p:nvPr>
            <p:ph type="sldNum" sz="quarter" idx="5"/>
          </p:nvPr>
        </p:nvSpPr>
        <p:spPr/>
        <p:txBody>
          <a:bodyPr/>
          <a:lstStyle/>
          <a:p>
            <a:fld id="{7A43FB1B-E0F4-426A-B06A-F89B35785A4F}" type="slidenum">
              <a:rPr lang="nl-NL" smtClean="0"/>
              <a:pPr/>
              <a:t>3</a:t>
            </a:fld>
            <a:endParaRPr lang="nl-NL"/>
          </a:p>
        </p:txBody>
      </p:sp>
    </p:spTree>
    <p:extLst>
      <p:ext uri="{BB962C8B-B14F-4D97-AF65-F5344CB8AC3E}">
        <p14:creationId xmlns:p14="http://schemas.microsoft.com/office/powerpoint/2010/main" val="1946114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8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A married couple consisting of one non-U.S. citizen spouse may implement a QDOT planning alternative. Instead of transferring assets to a QDOT upon the U.S. citizen’s death, the U.S. citizen may make annual lifetime gifts to the non-U.S. citizen spouse. A lifetime gifting strategy is designed to take advantage of the “annual gift tax exclusion,” which is the maximum annual gift that can be made to any one person gift tax-free. </a:t>
            </a:r>
          </a:p>
          <a:p>
            <a:pPr marL="0" marR="0" lvl="0" indent="0" algn="l" defTabSz="914400" rtl="0" eaLnBrk="1" fontAlgn="base" latinLnBrk="0" hangingPunct="1">
              <a:lnSpc>
                <a:spcPct val="100000"/>
              </a:lnSpc>
              <a:spcBef>
                <a:spcPct val="8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a:p>
            <a:pPr marL="0" marR="0" lvl="0" indent="0" algn="l" defTabSz="914400" rtl="0" eaLnBrk="1" fontAlgn="base" latinLnBrk="0" hangingPunct="1">
              <a:lnSpc>
                <a:spcPct val="100000"/>
              </a:lnSpc>
              <a:spcBef>
                <a:spcPct val="8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While ordinarily a single donor may make a maximum annual gift of $17,000 to any one person, a U.S. citizen spouse may gift $175,000 (in 2023) to his or her non-U.S. citizen spouse without being subject to gift tax (referred to as the Super Annual Exclusion). To implement this strategy, the U.S. citizen spouse simply makes annual gifts to his or her non-U.S citizen spouse within the limits of the Super Annual Exclusion. These gifts reduce the value of the U.S. citizen’s estate, removing not just the gifted assets but also any appreciation that would have accumulated on those assets. A smaller estate value translates into a smaller estate tax bill.</a:t>
            </a:r>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110" charset="-128"/>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21</a:t>
            </a:fld>
            <a:endParaRPr lang="nl-NL"/>
          </a:p>
        </p:txBody>
      </p:sp>
    </p:spTree>
    <p:extLst>
      <p:ext uri="{BB962C8B-B14F-4D97-AF65-F5344CB8AC3E}">
        <p14:creationId xmlns:p14="http://schemas.microsoft.com/office/powerpoint/2010/main" val="3507228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p:txBody>
      </p:sp>
      <p:sp>
        <p:nvSpPr>
          <p:cNvPr id="4" name="Slide Number Placeholder 3"/>
          <p:cNvSpPr>
            <a:spLocks noGrp="1"/>
          </p:cNvSpPr>
          <p:nvPr>
            <p:ph type="sldNum" sz="quarter" idx="5"/>
          </p:nvPr>
        </p:nvSpPr>
        <p:spPr/>
        <p:txBody>
          <a:bodyPr/>
          <a:lstStyle/>
          <a:p>
            <a:fld id="{7A43FB1B-E0F4-426A-B06A-F89B35785A4F}" type="slidenum">
              <a:rPr lang="nl-NL" smtClean="0"/>
              <a:pPr/>
              <a:t>22</a:t>
            </a:fld>
            <a:endParaRPr lang="nl-NL"/>
          </a:p>
        </p:txBody>
      </p:sp>
    </p:spTree>
    <p:extLst>
      <p:ext uri="{BB962C8B-B14F-4D97-AF65-F5344CB8AC3E}">
        <p14:creationId xmlns:p14="http://schemas.microsoft.com/office/powerpoint/2010/main" val="1415885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[summarize bullets]</a:t>
            </a:r>
          </a:p>
          <a:p>
            <a:pPr marL="0" marR="0" lvl="0" indent="0" algn="l" defTabSz="914400" rtl="0" eaLnBrk="1" fontAlgn="base" latinLnBrk="0" hangingPunct="1">
              <a:lnSpc>
                <a:spcPct val="100000"/>
              </a:lnSpc>
              <a:spcAft>
                <a:spcPts val="6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a:p>
            <a:pPr marL="0" marR="0" lvl="0" indent="0" algn="l" defTabSz="914400" rtl="0" eaLnBrk="1" fontAlgn="base" latinLnBrk="0" hangingPunct="1">
              <a:lnSpc>
                <a:spcPct val="100000"/>
              </a:lnSpc>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As is generally the case with life insurance policies, the death benefit proceeds are generally also received federal income tax-free.</a:t>
            </a:r>
          </a:p>
          <a:p>
            <a:pPr marL="0" marR="0" lvl="0" indent="0" algn="l" defTabSz="914400" rtl="0" eaLnBrk="1" fontAlgn="base" latinLnBrk="0" hangingPunct="1">
              <a:lnSpc>
                <a:spcPct val="100000"/>
              </a:lnSpc>
              <a:spcAft>
                <a:spcPts val="6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a:p>
            <a:pPr marL="0" marR="0" lvl="0" indent="0" algn="l" defTabSz="914400" rtl="0" eaLnBrk="1" fontAlgn="base" latinLnBrk="0" hangingPunct="1">
              <a:lnSpc>
                <a:spcPct val="100000"/>
              </a:lnSpc>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Because of these tax advantages, life insurance can be one of the best options for providing liquidity to pay estate taxes on U.S.-based property. This is especially true in light of the previously mentioned low estate tax credit amount of $13,000 that nonresident aliens are allowed.</a:t>
            </a:r>
          </a:p>
          <a:p>
            <a:pPr>
              <a:spcAft>
                <a:spcPts val="600"/>
              </a:spcAft>
            </a:pPr>
            <a:endParaRPr lang="en-US" dirty="0"/>
          </a:p>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23</a:t>
            </a:fld>
            <a:endParaRPr lang="nl-NL"/>
          </a:p>
        </p:txBody>
      </p:sp>
    </p:spTree>
    <p:extLst>
      <p:ext uri="{BB962C8B-B14F-4D97-AF65-F5344CB8AC3E}">
        <p14:creationId xmlns:p14="http://schemas.microsoft.com/office/powerpoint/2010/main" val="308823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eaLnBrk="1" hangingPunct="1"/>
            <a:r>
              <a:rPr lang="en-US" dirty="0">
                <a:latin typeface="Arial" pitchFamily="34" charset="0"/>
                <a:ea typeface="Geneva" pitchFamily="127" charset="-128"/>
                <a:cs typeface="Arial" pitchFamily="34" charset="0"/>
                <a:sym typeface="Arial" pitchFamily="34" charset="0"/>
              </a:rPr>
              <a:t>As we wrap things</a:t>
            </a:r>
            <a:r>
              <a:rPr lang="en-US" baseline="0" dirty="0">
                <a:latin typeface="Arial" pitchFamily="34" charset="0"/>
                <a:ea typeface="Geneva" pitchFamily="127" charset="-128"/>
                <a:cs typeface="Arial" pitchFamily="34" charset="0"/>
                <a:sym typeface="Arial" pitchFamily="34" charset="0"/>
              </a:rPr>
              <a:t> up, let’s take a moment to review a couple of key things to consider before speaking with your financial professional.</a:t>
            </a:r>
          </a:p>
          <a:p>
            <a:pPr eaLnBrk="1" hangingPunct="1"/>
            <a:endParaRPr lang="en-US" baseline="0" dirty="0">
              <a:latin typeface="Arial" pitchFamily="34" charset="0"/>
              <a:ea typeface="Geneva" pitchFamily="127" charset="-128"/>
              <a:cs typeface="Arial" pitchFamily="34" charset="0"/>
              <a:sym typeface="Arial" pitchFamily="34" charset="0"/>
            </a:endParaRPr>
          </a:p>
          <a:p>
            <a:pPr eaLnBrk="1" hangingPunct="1"/>
            <a:r>
              <a:rPr lang="en-US" baseline="0" dirty="0">
                <a:latin typeface="Arial" pitchFamily="34" charset="0"/>
                <a:ea typeface="Geneva" pitchFamily="127" charset="-128"/>
                <a:cs typeface="Arial" pitchFamily="34" charset="0"/>
                <a:sym typeface="Arial" pitchFamily="34" charset="0"/>
              </a:rPr>
              <a:t>(Read slide)</a:t>
            </a:r>
            <a:endParaRPr lang="en-US" dirty="0">
              <a:latin typeface="Arial" pitchFamily="34" charset="0"/>
              <a:ea typeface="Geneva" pitchFamily="127" charset="-128"/>
              <a:cs typeface="Arial" pitchFamily="34" charset="0"/>
              <a:sym typeface="Arial"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24</a:t>
            </a:fld>
            <a:endParaRPr lang="nl-NL"/>
          </a:p>
        </p:txBody>
      </p:sp>
    </p:spTree>
    <p:extLst>
      <p:ext uri="{BB962C8B-B14F-4D97-AF65-F5344CB8AC3E}">
        <p14:creationId xmlns:p14="http://schemas.microsoft.com/office/powerpoint/2010/main" val="737104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p:txBody>
      </p:sp>
      <p:sp>
        <p:nvSpPr>
          <p:cNvPr id="4" name="Slide Number Placeholder 3"/>
          <p:cNvSpPr>
            <a:spLocks noGrp="1"/>
          </p:cNvSpPr>
          <p:nvPr>
            <p:ph type="sldNum" sz="quarter" idx="5"/>
          </p:nvPr>
        </p:nvSpPr>
        <p:spPr/>
        <p:txBody>
          <a:bodyPr/>
          <a:lstStyle/>
          <a:p>
            <a:fld id="{7A43FB1B-E0F4-426A-B06A-F89B35785A4F}" type="slidenum">
              <a:rPr lang="nl-NL" smtClean="0"/>
              <a:pPr/>
              <a:t>25</a:t>
            </a:fld>
            <a:endParaRPr lang="nl-NL"/>
          </a:p>
        </p:txBody>
      </p:sp>
    </p:spTree>
    <p:extLst>
      <p:ext uri="{BB962C8B-B14F-4D97-AF65-F5344CB8AC3E}">
        <p14:creationId xmlns:p14="http://schemas.microsoft.com/office/powerpoint/2010/main" val="2729776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26</a:t>
            </a:fld>
            <a:endParaRPr lang="nl-NL"/>
          </a:p>
        </p:txBody>
      </p:sp>
    </p:spTree>
    <p:extLst>
      <p:ext uri="{BB962C8B-B14F-4D97-AF65-F5344CB8AC3E}">
        <p14:creationId xmlns:p14="http://schemas.microsoft.com/office/powerpoint/2010/main" val="347938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r>
              <a:rPr lang="en-US" sz="1200" b="1" dirty="0"/>
              <a:t>Foreign National Transfer Tax Planning</a:t>
            </a:r>
            <a:r>
              <a:rPr lang="en-US" sz="1200" dirty="0"/>
              <a:t>​</a:t>
            </a:r>
          </a:p>
          <a:p>
            <a:pPr>
              <a:spcAft>
                <a:spcPts val="600"/>
              </a:spcAft>
            </a:pPr>
            <a:r>
              <a:rPr lang="en-US" sz="1200" dirty="0"/>
              <a:t>The United States imposes its estate and gift tax based on the following factors: a) citizenship; b) residency; and c) the “situs” or location of the assets. The first step involves determining whether a given individual is a U.S. citizen, because U.S. citizens are taxed on their entire worldwide estate, wherever those assets are located.​</a:t>
            </a:r>
          </a:p>
          <a:p>
            <a:endParaRPr lang="en-US" sz="1200" b="1" dirty="0"/>
          </a:p>
          <a:p>
            <a:r>
              <a:rPr lang="en-US" sz="1200" b="1" dirty="0"/>
              <a:t>U.S. Citizens</a:t>
            </a:r>
            <a:r>
              <a:rPr lang="en-US" sz="1200" dirty="0"/>
              <a:t>​</a:t>
            </a:r>
          </a:p>
          <a:p>
            <a:pPr>
              <a:spcAft>
                <a:spcPts val="600"/>
              </a:spcAft>
            </a:pPr>
            <a:r>
              <a:rPr lang="en-US" sz="1200" dirty="0"/>
              <a:t>This means that U.S. citizens are fully subject to U.S. transfer taxes even if they have never lived in the U.S. and own no assets which are considered located in the U.S. This information may come as a surprise to a dual citizen — one who is a citizen of the U.S. and another country — living in that other country, especially if the nationality with which he or she identifies is a foreign country.​</a:t>
            </a:r>
          </a:p>
          <a:p>
            <a:endParaRPr lang="en-US" sz="1200" b="1" dirty="0"/>
          </a:p>
          <a:p>
            <a:r>
              <a:rPr lang="en-US" sz="1200" b="1" dirty="0"/>
              <a:t>Non-U.S. Citizens — Resident Alien</a:t>
            </a:r>
            <a:r>
              <a:rPr lang="en-US" sz="1200" dirty="0"/>
              <a:t>​</a:t>
            </a:r>
          </a:p>
          <a:p>
            <a:pPr>
              <a:spcAft>
                <a:spcPts val="600"/>
              </a:spcAft>
            </a:pPr>
            <a:r>
              <a:rPr lang="en-US" sz="1200" dirty="0"/>
              <a:t>If you aren’t a U.S. citizen, the next question is whether you can be classified as a resident alien, because resident aliens generally receive the same transfer tax treatment as U.S. citizens. A resident alien for estate and gift tax purposes is one who lives in the U.S., even if only for a brief period, with no present intention of permanently leaving the U.S.</a:t>
            </a:r>
            <a:r>
              <a:rPr lang="en-US" sz="1200" baseline="30000" dirty="0"/>
              <a:t>1</a:t>
            </a:r>
            <a:r>
              <a:rPr lang="en-US" sz="1200" dirty="0"/>
              <a:t> This is essentially a subjective issue of establishing a domicile or home, the outcome of which may be difficult to determine, especially after the death of a resident alien. Few people document their intent to continue to reside in the U.S. However, an application for a green card tends to demonstrate the intent to remain in the U.S. and should thus be considered in determining residency status. It is possible for more than one country to claim someone as a resident.</a:t>
            </a:r>
            <a:r>
              <a:rPr lang="en-US" sz="1200" baseline="30000" dirty="0"/>
              <a:t>2​</a:t>
            </a:r>
            <a:endParaRPr lang="en-US" sz="1200" dirty="0"/>
          </a:p>
          <a:p>
            <a:endParaRPr lang="en-US" sz="1200" b="1" dirty="0"/>
          </a:p>
          <a:p>
            <a:r>
              <a:rPr lang="en-US" sz="1200" b="1" dirty="0"/>
              <a:t>Non-U.S. Citizens — Nonresident Alien</a:t>
            </a:r>
            <a:r>
              <a:rPr lang="en-US" sz="1200" dirty="0"/>
              <a:t>​</a:t>
            </a:r>
          </a:p>
          <a:p>
            <a:pPr>
              <a:spcAft>
                <a:spcPts val="600"/>
              </a:spcAft>
            </a:pPr>
            <a:r>
              <a:rPr lang="en-US" sz="1200" dirty="0"/>
              <a:t>If you aren’t a U.S. citizen or a resident alien, you are classified as a nonresident alien, which means you face a special set of transfer tax rules. Generally, only your assets located within the U.S. will be subject to federal estate and gift tax. Nonresident aliens are also allowed a U.S. estate tax credit of $13,000, which is not indexed for inflation.</a:t>
            </a:r>
            <a:r>
              <a:rPr lang="en-US" sz="1200" baseline="30000" dirty="0"/>
              <a:t>3</a:t>
            </a:r>
            <a:r>
              <a:rPr lang="en-US" sz="1200" dirty="0"/>
              <a:t> This credit shields only the first $60,000 of the estate from federal estate taxes.​</a:t>
            </a:r>
          </a:p>
          <a:p>
            <a:endParaRPr lang="en-US" sz="1200" b="1" dirty="0"/>
          </a:p>
          <a:p>
            <a:r>
              <a:rPr lang="en-US" sz="1200" b="1" dirty="0"/>
              <a:t>Marriage Consisting of at Least One Non-U.S. Citizen</a:t>
            </a:r>
            <a:r>
              <a:rPr lang="en-US" sz="1200" dirty="0"/>
              <a:t>​</a:t>
            </a:r>
          </a:p>
          <a:p>
            <a:pPr>
              <a:spcAft>
                <a:spcPts val="600"/>
              </a:spcAft>
            </a:pPr>
            <a:r>
              <a:rPr lang="en-US" sz="1200" dirty="0"/>
              <a:t>Married couples with at least one non-U.S. citizen spouse (either resident alien or nonresident alien) are deprived of certain tax advantages that U.S. citizens enjoy. Therefore, they have unique planning needs. Specifically, no federal estate tax marital deduction and attendant deferral of estate tax is available when the surviving spouse is a noncitizen unless assets are transferred to a qualified domestic trust (QDOT). In addition, assets owned as joint tenants will not generally be treated as being owned 50% by each spouse. The effects of these rules should be addressed in such a couple’s comprehensive estate plan.​</a:t>
            </a:r>
          </a:p>
          <a:p>
            <a:pPr>
              <a:spcAft>
                <a:spcPts val="600"/>
              </a:spcAft>
            </a:pPr>
            <a:endParaRPr lang="en-US" sz="1200" dirty="0"/>
          </a:p>
          <a:p>
            <a:pPr>
              <a:spcBef>
                <a:spcPts val="600"/>
              </a:spcBef>
            </a:pPr>
            <a:r>
              <a:rPr lang="en-US" sz="1200" dirty="0"/>
              <a:t>​</a:t>
            </a:r>
            <a:r>
              <a:rPr lang="en-US" sz="1200" baseline="30000" dirty="0"/>
              <a:t>1 </a:t>
            </a:r>
            <a:r>
              <a:rPr lang="en-US" sz="1200" dirty="0"/>
              <a:t>Treas. Reg. 20.0-1 (b)(1)​</a:t>
            </a:r>
          </a:p>
          <a:p>
            <a:r>
              <a:rPr lang="en-US" sz="1200" baseline="30000" dirty="0"/>
              <a:t>2 </a:t>
            </a:r>
            <a:r>
              <a:rPr lang="en-US" sz="1200" dirty="0"/>
              <a:t>The definition of “resident” for income tax purposes is a more objective test and can reach a different result.​</a:t>
            </a:r>
          </a:p>
          <a:p>
            <a:r>
              <a:rPr lang="en-US" sz="1200" baseline="30000" dirty="0"/>
              <a:t>3 </a:t>
            </a:r>
            <a:r>
              <a:rPr lang="en-US" sz="1200" dirty="0"/>
              <a:t>IRC § 2102(c)(1)​</a:t>
            </a:r>
          </a:p>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4</a:t>
            </a:fld>
            <a:endParaRPr lang="nl-NL"/>
          </a:p>
        </p:txBody>
      </p:sp>
    </p:spTree>
    <p:extLst>
      <p:ext uri="{BB962C8B-B14F-4D97-AF65-F5344CB8AC3E}">
        <p14:creationId xmlns:p14="http://schemas.microsoft.com/office/powerpoint/2010/main" val="95512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 foreign national has a U.S. “domicile,” he or she will be classified as having resident alien status for estate and gift tax purposes. On the other hand, having a non-U.S. domicile results in a nonresident alien status. </a:t>
            </a:r>
          </a:p>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5</a:t>
            </a:fld>
            <a:endParaRPr lang="nl-NL"/>
          </a:p>
        </p:txBody>
      </p:sp>
    </p:spTree>
    <p:extLst>
      <p:ext uri="{BB962C8B-B14F-4D97-AF65-F5344CB8AC3E}">
        <p14:creationId xmlns:p14="http://schemas.microsoft.com/office/powerpoint/2010/main" val="253922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Aft>
                <a:spcPts val="600"/>
              </a:spcAft>
              <a:buClrTx/>
              <a:buSzTx/>
              <a:buFontTx/>
              <a:buNone/>
              <a:tabLst/>
              <a:defRPr/>
            </a:pPr>
            <a:r>
              <a:rPr lang="en-US" sz="1200" kern="1200" dirty="0">
                <a:solidFill>
                  <a:schemeClr val="tx1"/>
                </a:solidFill>
                <a:effectLst/>
                <a:latin typeface="+mn-lt"/>
                <a:ea typeface="+mn-ea"/>
                <a:cs typeface="+mn-cs"/>
              </a:rPr>
              <a:t>The determination of one’s domicile is a subjective test based on the foreign national’s intent and circumstances. If you live in the U.S. with the intent to remain here indefinitely — even if only in the U.S. for a brief period — then you will be deemed to have a U.S. domicile and therefore may be classified as a resident alien for gift and estate tax purposes.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dirty="0"/>
              <a:t>Some factors that may be used to determine domicile include the following:</a:t>
            </a:r>
          </a:p>
          <a:p>
            <a:pPr>
              <a:buFont typeface="Arial" pitchFamily="34" charset="0"/>
              <a:buChar char="•"/>
            </a:pPr>
            <a:r>
              <a:rPr lang="en-US" dirty="0"/>
              <a:t> Location of your permanent home; comparison with other residences</a:t>
            </a:r>
          </a:p>
          <a:p>
            <a:pPr>
              <a:buFont typeface="Arial" pitchFamily="34" charset="0"/>
              <a:buChar char="•"/>
            </a:pPr>
            <a:r>
              <a:rPr lang="en-US" dirty="0"/>
              <a:t> Family, including family immigration history</a:t>
            </a:r>
          </a:p>
          <a:p>
            <a:pPr>
              <a:buFont typeface="Arial" pitchFamily="34" charset="0"/>
              <a:buChar char="•"/>
            </a:pPr>
            <a:r>
              <a:rPr lang="en-US" dirty="0"/>
              <a:t> Close friends, including testimony from friends</a:t>
            </a:r>
          </a:p>
          <a:p>
            <a:pPr>
              <a:buFont typeface="Arial" pitchFamily="34" charset="0"/>
              <a:buChar char="•"/>
            </a:pPr>
            <a:r>
              <a:rPr lang="en-US" dirty="0"/>
              <a:t> Business interests, including number and locations</a:t>
            </a:r>
          </a:p>
          <a:p>
            <a:pPr>
              <a:buFont typeface="Arial" pitchFamily="34" charset="0"/>
              <a:buChar char="•"/>
            </a:pPr>
            <a:r>
              <a:rPr lang="en-US" dirty="0"/>
              <a:t> Visas, work permits, and similar official documents</a:t>
            </a:r>
          </a:p>
          <a:p>
            <a:pPr>
              <a:buFont typeface="Arial" pitchFamily="34" charset="0"/>
              <a:buChar char="•"/>
            </a:pPr>
            <a:r>
              <a:rPr lang="en-US" dirty="0"/>
              <a:t> Intent and motivations</a:t>
            </a:r>
          </a:p>
          <a:p>
            <a:pPr>
              <a:buFont typeface="Arial" pitchFamily="34" charset="0"/>
              <a:buChar char="•"/>
            </a:pPr>
            <a:r>
              <a:rPr lang="en-US" dirty="0"/>
              <a:t> Community affairs and group affiliations</a:t>
            </a:r>
          </a:p>
          <a:p>
            <a:pPr>
              <a:buFont typeface="Arial" pitchFamily="34" charset="0"/>
              <a:buChar char="•"/>
            </a:pPr>
            <a:r>
              <a:rPr lang="en-US" dirty="0"/>
              <a:t> Most cherished personal possessions</a:t>
            </a:r>
          </a:p>
          <a:p>
            <a:pPr>
              <a:spcAft>
                <a:spcPts val="600"/>
              </a:spcAft>
              <a:buFont typeface="Arial" pitchFamily="34" charset="0"/>
              <a:buChar char="•"/>
            </a:pPr>
            <a:r>
              <a:rPr lang="en-US" dirty="0"/>
              <a:t> The duration of the person’s stay in the U.S. compared with other countries</a:t>
            </a:r>
          </a:p>
          <a:p>
            <a:pPr>
              <a:spcAft>
                <a:spcPts val="600"/>
              </a:spcAft>
              <a:buFont typeface="Arial" pitchFamily="34" charset="0"/>
              <a:buChar char="•"/>
            </a:pPr>
            <a:endParaRPr lang="en-US" dirty="0"/>
          </a:p>
          <a:p>
            <a:r>
              <a:rPr lang="en-US" dirty="0">
                <a:solidFill>
                  <a:srgbClr val="000000"/>
                </a:solidFill>
                <a:effectLst/>
                <a:latin typeface="Helvetica" pitchFamily="2" charset="0"/>
              </a:rPr>
              <a:t>There are 15 countries that the U.S. has entered into estate (and/or gift tax) treaties that may define domicile, resolve issues of dual-domicile, reduce or eliminate double taxation, and provide additional deductions and other tax relief. Estate / gift tax treaties with the U.S. include:</a:t>
            </a:r>
          </a:p>
          <a:p>
            <a:r>
              <a:rPr lang="en-US" dirty="0">
                <a:solidFill>
                  <a:srgbClr val="000000"/>
                </a:solidFill>
                <a:effectLst/>
                <a:latin typeface="Helvetica" pitchFamily="2" charset="0"/>
              </a:rPr>
              <a:t> </a:t>
            </a:r>
          </a:p>
          <a:p>
            <a:r>
              <a:rPr lang="en-US" dirty="0">
                <a:solidFill>
                  <a:srgbClr val="000000"/>
                </a:solidFill>
                <a:effectLst/>
                <a:latin typeface="Helvetica" pitchFamily="2" charset="0"/>
              </a:rPr>
              <a:t>Australia, Austria, Canada, Denmark, Finland, France, Germany, Greece, Ireland, Italy, Japan, Netherlands, South Africa, Switzerland, and the United Kingdom.</a:t>
            </a:r>
          </a:p>
        </p:txBody>
      </p:sp>
      <p:sp>
        <p:nvSpPr>
          <p:cNvPr id="4" name="Slide Number Placeholder 3"/>
          <p:cNvSpPr>
            <a:spLocks noGrp="1"/>
          </p:cNvSpPr>
          <p:nvPr>
            <p:ph type="sldNum" sz="quarter" idx="5"/>
          </p:nvPr>
        </p:nvSpPr>
        <p:spPr/>
        <p:txBody>
          <a:bodyPr/>
          <a:lstStyle/>
          <a:p>
            <a:fld id="{7A43FB1B-E0F4-426A-B06A-F89B35785A4F}" type="slidenum">
              <a:rPr lang="nl-NL" smtClean="0"/>
              <a:pPr/>
              <a:t>6</a:t>
            </a:fld>
            <a:endParaRPr lang="nl-NL"/>
          </a:p>
        </p:txBody>
      </p:sp>
    </p:spTree>
    <p:extLst>
      <p:ext uri="{BB962C8B-B14F-4D97-AF65-F5344CB8AC3E}">
        <p14:creationId xmlns:p14="http://schemas.microsoft.com/office/powerpoint/2010/main" val="298740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p:txBody>
      </p:sp>
      <p:sp>
        <p:nvSpPr>
          <p:cNvPr id="4" name="Slide Number Placeholder 3"/>
          <p:cNvSpPr>
            <a:spLocks noGrp="1"/>
          </p:cNvSpPr>
          <p:nvPr>
            <p:ph type="sldNum" sz="quarter" idx="5"/>
          </p:nvPr>
        </p:nvSpPr>
        <p:spPr/>
        <p:txBody>
          <a:bodyPr/>
          <a:lstStyle/>
          <a:p>
            <a:fld id="{7A43FB1B-E0F4-426A-B06A-F89B35785A4F}" type="slidenum">
              <a:rPr lang="nl-NL" smtClean="0"/>
              <a:pPr/>
              <a:t>7</a:t>
            </a:fld>
            <a:endParaRPr lang="nl-NL"/>
          </a:p>
        </p:txBody>
      </p:sp>
    </p:spTree>
    <p:extLst>
      <p:ext uri="{BB962C8B-B14F-4D97-AF65-F5344CB8AC3E}">
        <p14:creationId xmlns:p14="http://schemas.microsoft.com/office/powerpoint/2010/main" val="2050345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a:spcAft>
                <a:spcPts val="600"/>
              </a:spcAft>
            </a:pPr>
            <a:r>
              <a:rPr lang="en-US" sz="1200" dirty="0"/>
              <a:t>For U.S. gift and estate tax </a:t>
            </a:r>
            <a:r>
              <a:rPr lang="en-US" sz="1200" kern="1200" dirty="0">
                <a:solidFill>
                  <a:schemeClr val="tx1"/>
                </a:solidFill>
                <a:latin typeface="+mn-lt"/>
                <a:ea typeface="+mn-ea"/>
                <a:cs typeface="+mn-cs"/>
              </a:rPr>
              <a:t>("transfer taxes") </a:t>
            </a:r>
            <a:r>
              <a:rPr lang="en-US" sz="1200" dirty="0"/>
              <a:t>purposes, lack of proper planning could result in you paying otherwise avoidable taxes. Some of the issues of concern include:</a:t>
            </a:r>
            <a:br>
              <a:rPr lang="en-US" sz="1200" dirty="0"/>
            </a:br>
            <a:endParaRPr lang="en-US" sz="1200" dirty="0"/>
          </a:p>
          <a:p>
            <a:r>
              <a:rPr lang="en-US" sz="1200" b="1" dirty="0"/>
              <a:t>Obtaining U.S. Resident Status</a:t>
            </a:r>
          </a:p>
          <a:p>
            <a:pPr>
              <a:spcAft>
                <a:spcPts val="600"/>
              </a:spcAft>
            </a:pPr>
            <a:r>
              <a:rPr lang="en-US" sz="1200" dirty="0"/>
              <a:t>If a foreign national qualifies as a resident alien for U.S. gift and estate tax purposes, they will generally be taxed on transfers in essentially the same manner a U.S. citizen is — that is, the person would be subject to U.S. transfer taxes on the transfer of all assets, wherever located. </a:t>
            </a:r>
          </a:p>
          <a:p>
            <a:pPr>
              <a:spcAft>
                <a:spcPts val="600"/>
              </a:spcAft>
            </a:pPr>
            <a:r>
              <a:rPr lang="en-US" sz="1200" dirty="0"/>
              <a:t>Foreign nationals who are nonresident aliens are subject to taxes only on transfers involving property that is deemed to be located in the U.S. Because of this difference in tax treatment, it is important for current nonresident aliens to obtain proper tax advice if they are considering becoming U.S. residents.</a:t>
            </a:r>
          </a:p>
          <a:p>
            <a:pPr>
              <a:spcAft>
                <a:spcPts val="600"/>
              </a:spcAft>
            </a:pPr>
            <a:endParaRPr lang="en-US" sz="1200" dirty="0"/>
          </a:p>
          <a:p>
            <a:pPr>
              <a:spcAft>
                <a:spcPts val="600"/>
              </a:spcAft>
            </a:pPr>
            <a:r>
              <a:rPr lang="en-US" sz="1200" b="1" dirty="0"/>
              <a:t>Marriage</a:t>
            </a:r>
          </a:p>
          <a:p>
            <a:pPr>
              <a:spcAft>
                <a:spcPts val="600"/>
              </a:spcAft>
            </a:pPr>
            <a:r>
              <a:rPr lang="en-US" sz="1200" dirty="0"/>
              <a:t>Generally, a married couple may make unlimited gifts between spouses — during life or upon death — on a federal gift and estate tax-free basis. This tax advantage is known as the unlimited marital deduction. However, only</a:t>
            </a:r>
            <a:r>
              <a:rPr lang="en-US" sz="1200" baseline="0" dirty="0"/>
              <a:t> </a:t>
            </a:r>
            <a:r>
              <a:rPr lang="en-US" sz="1200" dirty="0"/>
              <a:t>transfers to U.S. citizen spouses will qualify for the deduction. Consequently, married couples</a:t>
            </a:r>
            <a:r>
              <a:rPr lang="en-US" sz="1200" baseline="0" dirty="0"/>
              <a:t> </a:t>
            </a:r>
            <a:r>
              <a:rPr lang="en-US" sz="1200" dirty="0"/>
              <a:t>with at least one non-U.S. citizen spouse</a:t>
            </a:r>
            <a:r>
              <a:rPr lang="en-US" sz="1200" baseline="0" dirty="0"/>
              <a:t> </a:t>
            </a:r>
            <a:r>
              <a:rPr lang="en-US" sz="1200" dirty="0"/>
              <a:t>may consider engaging in special planning if their estate is large enough to trigger estate tax liability; any estate tax bill that may be due upon the death of the first spouse to die must generally be paid in cash within nine months of death. </a:t>
            </a:r>
          </a:p>
          <a:p>
            <a:pPr>
              <a:spcAft>
                <a:spcPts val="600"/>
              </a:spcAft>
            </a:pPr>
            <a:endParaRPr lang="en-US" sz="1200" dirty="0"/>
          </a:p>
          <a:p>
            <a:pPr>
              <a:spcAft>
                <a:spcPts val="600"/>
              </a:spcAft>
            </a:pPr>
            <a:r>
              <a:rPr lang="en-US" sz="1200" dirty="0"/>
              <a:t>Furthermore, lifetime gifting strategies between such spouses must consider these and other limitations that apply to non-U.S. citizens. For example, assets owned by spouses as joint tenants will not be treated as being owned 50% by each spouse. In other words, the entire value of the jointly-owned property will be included in the estate of the U.S. citizen if he/she is the first to die, unless the non-U.S. citizen surviving spouse can demonstrate that he/she contributed to the purchase price. The effects of these rules should also be addressed in such a couple’s comprehensive estate plan.</a:t>
            </a:r>
            <a:br>
              <a:rPr lang="en-US" sz="1200" dirty="0"/>
            </a:br>
            <a:endParaRPr lang="en-US" sz="1200" dirty="0"/>
          </a:p>
          <a:p>
            <a:r>
              <a:rPr lang="en-US" sz="1200" b="1" dirty="0"/>
              <a:t>Liquidity to Pay U.S. Estate Taxes</a:t>
            </a:r>
          </a:p>
          <a:p>
            <a:pPr>
              <a:spcAft>
                <a:spcPts val="600"/>
              </a:spcAft>
            </a:pPr>
            <a:r>
              <a:rPr lang="en-US" sz="1200" dirty="0"/>
              <a:t>Like high net worth U.S. citizens, wealthy foreign nationals can also face substantial estate taxes. This issue is magnified for nonresident aliens who have U.S. assets, because the low estate tax credit available to them considerably lessens the amount of assets that can be shielded from U.S. estate taxes. Since estate taxes are generally due nine months after the date of an individual’s death, it is important to plan for payment of this tax bill, especially if your assets are mostly illiquid. Life insurance can be a viable option to provide this liquidity.</a:t>
            </a:r>
          </a:p>
        </p:txBody>
      </p:sp>
      <p:sp>
        <p:nvSpPr>
          <p:cNvPr id="4" name="Slide Number Placeholder 3"/>
          <p:cNvSpPr>
            <a:spLocks noGrp="1"/>
          </p:cNvSpPr>
          <p:nvPr>
            <p:ph type="sldNum" sz="quarter" idx="5"/>
          </p:nvPr>
        </p:nvSpPr>
        <p:spPr/>
        <p:txBody>
          <a:bodyPr/>
          <a:lstStyle/>
          <a:p>
            <a:fld id="{7A43FB1B-E0F4-426A-B06A-F89B35785A4F}" type="slidenum">
              <a:rPr lang="nl-NL" smtClean="0"/>
              <a:pPr/>
              <a:t>8</a:t>
            </a:fld>
            <a:endParaRPr lang="nl-NL"/>
          </a:p>
        </p:txBody>
      </p:sp>
    </p:spTree>
    <p:extLst>
      <p:ext uri="{BB962C8B-B14F-4D97-AF65-F5344CB8AC3E}">
        <p14:creationId xmlns:p14="http://schemas.microsoft.com/office/powerpoint/2010/main" val="175135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r>
              <a:rPr lang="en-US" b="1" dirty="0"/>
              <a:t>U.S. Tax Treaties with Foreign Countries</a:t>
            </a:r>
          </a:p>
          <a:p>
            <a:r>
              <a:rPr lang="en-US" dirty="0"/>
              <a:t>Before further discussion of general U.S. transfer tax rules for foreign nationals, it is necessary to understand the precedence that tax treaties between foreign countries and the United States take over general U.S. gift and estate tax rules. In other words, a gift and/or estate tax treaty with the country of the foreign national’s citizenship may preempt the general rules discussed in this course. Therefore, it is of utmost importance to determine if such a treaty exists with your country of citizenship and/or residency.</a:t>
            </a:r>
          </a:p>
          <a:p>
            <a:endParaRPr lang="en-US" dirty="0"/>
          </a:p>
          <a:p>
            <a:r>
              <a:rPr lang="en-US" dirty="0"/>
              <a:t>Planning is made easier by the fact that the U.S. has a fairly small number of estate and/or gift tax treaties. Currently, the U.S. has approximately seven gift tax and 15 estate tax treaties with other countries compared to the approximately 68 income tax treaties the U.S. has with other countries. Some examples of countries with which the U.S. currently has a gift tax treaty include Australia, Austria, Denmark, France, Germany, Japan,</a:t>
            </a:r>
            <a:r>
              <a:rPr lang="en-US" baseline="0" dirty="0"/>
              <a:t> </a:t>
            </a:r>
            <a:r>
              <a:rPr lang="en-US" dirty="0"/>
              <a:t>and the United Kingdom.</a:t>
            </a:r>
          </a:p>
          <a:p>
            <a:endParaRPr lang="en-US" dirty="0"/>
          </a:p>
          <a:p>
            <a:r>
              <a:rPr lang="en-US" dirty="0"/>
              <a:t>Some examples of countries with which the U.S. currently has an estate tax treaty include Australia, Austria, Canada, Denmark, Finland, France, Germany, Greece, Ireland, Italy, Japan, Netherlands, South Africa, Switzerland, and the United Kingdom.</a:t>
            </a:r>
          </a:p>
          <a:p>
            <a:endParaRPr lang="en-US" dirty="0"/>
          </a:p>
          <a:p>
            <a:endParaRPr lang="en-US" dirty="0"/>
          </a:p>
          <a:p>
            <a:r>
              <a:rPr lang="en-US" dirty="0">
                <a:hlinkClick r:id="rId3"/>
              </a:rPr>
              <a:t>irs.gov/businesses/small-businesses-self-employed/estate-gift-tax-treaties-international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9</a:t>
            </a:fld>
            <a:endParaRPr lang="nl-NL"/>
          </a:p>
        </p:txBody>
      </p:sp>
    </p:spTree>
    <p:extLst>
      <p:ext uri="{BB962C8B-B14F-4D97-AF65-F5344CB8AC3E}">
        <p14:creationId xmlns:p14="http://schemas.microsoft.com/office/powerpoint/2010/main" val="554185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088CD-9FE8-55EA-032B-C77E053697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DD7F80-AD80-7A1B-78A9-6A0313980D53}"/>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DE7AE88F-FCB9-FB00-6F2C-FE12B1EDB7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chart shows </a:t>
            </a:r>
            <a:r>
              <a:rPr lang="en-US" dirty="0"/>
              <a:t>the difference in estate tax treatment for resident aliens versus nonresident aliens. Generally, only a nonresident alien’s assets located in the U.S. will be subject to federal estate tax. It should be noted that U.S.-</a:t>
            </a:r>
            <a:r>
              <a:rPr lang="en-US" i="0" dirty="0" err="1"/>
              <a:t>sitused</a:t>
            </a:r>
            <a:r>
              <a:rPr lang="en-US" i="1" dirty="0"/>
              <a:t> </a:t>
            </a:r>
            <a:r>
              <a:rPr lang="en-US" dirty="0"/>
              <a:t>property includes some intangible property such as stock in a U.S. corporation. Furthermore, due to the very low estate tax exemption available to nonresident aliens, they may face substantial estate tax liability on transfers of this property. Life insurance can be a viable option to provide the liquidity necessary to pay this estate tax bill.</a:t>
            </a:r>
          </a:p>
        </p:txBody>
      </p:sp>
      <p:sp>
        <p:nvSpPr>
          <p:cNvPr id="4" name="Slide Number Placeholder 3">
            <a:extLst>
              <a:ext uri="{FF2B5EF4-FFF2-40B4-BE49-F238E27FC236}">
                <a16:creationId xmlns:a16="http://schemas.microsoft.com/office/drawing/2014/main" id="{5687337A-39ED-6DFC-E4B0-4420C3A8A1E6}"/>
              </a:ext>
            </a:extLst>
          </p:cNvPr>
          <p:cNvSpPr>
            <a:spLocks noGrp="1"/>
          </p:cNvSpPr>
          <p:nvPr>
            <p:ph type="sldNum" sz="quarter" idx="5"/>
          </p:nvPr>
        </p:nvSpPr>
        <p:spPr/>
        <p:txBody>
          <a:bodyPr/>
          <a:lstStyle/>
          <a:p>
            <a:pPr marL="0" marR="0" lvl="0" indent="0" algn="r" defTabSz="914400" rtl="0" eaLnBrk="1" fontAlgn="auto" latinLnBrk="0" hangingPunct="1">
              <a:lnSpc>
                <a:spcPct val="95000"/>
              </a:lnSpc>
              <a:spcBef>
                <a:spcPts val="600"/>
              </a:spcBef>
              <a:spcAft>
                <a:spcPts val="0"/>
              </a:spcAft>
              <a:buClr>
                <a:srgbClr val="281805"/>
              </a:buClr>
              <a:buSzTx/>
              <a:buFont typeface="Arial" panose="020B0604020202020204" pitchFamily="34" charset="0"/>
              <a:buChar char="​"/>
              <a:tabLst/>
              <a:defRPr/>
            </a:pPr>
            <a:fld id="{7A43FB1B-E0F4-426A-B06A-F89B35785A4F}" type="slidenum">
              <a:rPr kumimoji="0" lang="nl-NL" sz="1200" u="none" strike="noStrike" kern="100" cap="none" spc="-30" normalizeH="0" baseline="0" noProof="0" smtClean="0">
                <a:ln>
                  <a:noFill/>
                </a:ln>
                <a:solidFill>
                  <a:srgbClr val="281805"/>
                </a:solidFill>
                <a:effectLst/>
                <a:uLnTx/>
                <a:uFillTx/>
                <a:ea typeface="+mn-ea"/>
                <a:cs typeface="+mn-cs"/>
              </a:rPr>
              <a:pPr marL="0" marR="0" lvl="0" indent="0" algn="r" defTabSz="914400" rtl="0" eaLnBrk="1" fontAlgn="auto" latinLnBrk="0" hangingPunct="1">
                <a:lnSpc>
                  <a:spcPct val="95000"/>
                </a:lnSpc>
                <a:spcBef>
                  <a:spcPts val="600"/>
                </a:spcBef>
                <a:spcAft>
                  <a:spcPts val="0"/>
                </a:spcAft>
                <a:buClr>
                  <a:srgbClr val="281805"/>
                </a:buClr>
                <a:buSzTx/>
                <a:buFont typeface="Arial" panose="020B0604020202020204" pitchFamily="34" charset="0"/>
                <a:buChar char="​"/>
                <a:tabLst/>
                <a:defRPr/>
              </a:pPr>
              <a:t>10</a:t>
            </a:fld>
            <a:endParaRPr kumimoji="0" lang="nl-NL" sz="1200" u="none" strike="noStrike" kern="100" cap="none" spc="-30" normalizeH="0" baseline="0" noProof="0">
              <a:ln>
                <a:noFill/>
              </a:ln>
              <a:solidFill>
                <a:srgbClr val="281805"/>
              </a:solidFill>
              <a:effectLst/>
              <a:uLnTx/>
              <a:uFillTx/>
              <a:ea typeface="+mn-ea"/>
              <a:cs typeface="+mn-cs"/>
            </a:endParaRPr>
          </a:p>
        </p:txBody>
      </p:sp>
    </p:spTree>
    <p:extLst>
      <p:ext uri="{BB962C8B-B14F-4D97-AF65-F5344CB8AC3E}">
        <p14:creationId xmlns:p14="http://schemas.microsoft.com/office/powerpoint/2010/main" val="3068917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85.xml"/><Relationship Id="rId4" Type="http://schemas.openxmlformats.org/officeDocument/2006/relationships/image" Target="../media/image10.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86.xml"/><Relationship Id="rId4" Type="http://schemas.openxmlformats.org/officeDocument/2006/relationships/image" Target="../media/image10.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87.xml"/><Relationship Id="rId4" Type="http://schemas.openxmlformats.org/officeDocument/2006/relationships/image" Target="../media/image10.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88.xml"/><Relationship Id="rId4" Type="http://schemas.openxmlformats.org/officeDocument/2006/relationships/image" Target="../media/image10.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89.xml"/><Relationship Id="rId4" Type="http://schemas.openxmlformats.org/officeDocument/2006/relationships/image" Target="../media/image10.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6.xml"/><Relationship Id="rId1" Type="http://schemas.openxmlformats.org/officeDocument/2006/relationships/tags" Target="../tags/tag91.xml"/><Relationship Id="rId4" Type="http://schemas.openxmlformats.org/officeDocument/2006/relationships/image" Target="../media/image10.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9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93.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94.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9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6.xml"/><Relationship Id="rId1" Type="http://schemas.openxmlformats.org/officeDocument/2006/relationships/tags" Target="../tags/tag96.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5.bin"/><Relationship Id="rId7" Type="http://schemas.openxmlformats.org/officeDocument/2006/relationships/image" Target="../media/image7.png"/><Relationship Id="rId2" Type="http://schemas.openxmlformats.org/officeDocument/2006/relationships/slideMaster" Target="../slideMasters/slideMaster6.xml"/><Relationship Id="rId1" Type="http://schemas.openxmlformats.org/officeDocument/2006/relationships/tags" Target="../tags/tag9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9.png"/><Relationship Id="rId2" Type="http://schemas.openxmlformats.org/officeDocument/2006/relationships/slideMaster" Target="../slideMasters/slideMaster7.xml"/><Relationship Id="rId1" Type="http://schemas.openxmlformats.org/officeDocument/2006/relationships/tags" Target="../tags/tag9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tags" Target="../tags/tag10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emf"/></Relationships>
</file>

<file path=ppt/slideLayouts/_rels/slideLayout1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5.bin"/><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slideMaster" Target="../slideMasters/slideMaster7.xml"/><Relationship Id="rId1" Type="http://schemas.openxmlformats.org/officeDocument/2006/relationships/tags" Target="../tags/tag10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10.emf"/><Relationship Id="rId9" Type="http://schemas.openxmlformats.org/officeDocument/2006/relationships/image" Target="../media/image26.png"/></Relationships>
</file>

<file path=ppt/slideLayouts/_rels/slideLayout1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5.bin"/><Relationship Id="rId7" Type="http://schemas.openxmlformats.org/officeDocument/2006/relationships/image" Target="../media/image24.png"/><Relationship Id="rId2" Type="http://schemas.openxmlformats.org/officeDocument/2006/relationships/slideMaster" Target="../slideMasters/slideMaster7.xml"/><Relationship Id="rId1" Type="http://schemas.openxmlformats.org/officeDocument/2006/relationships/tags" Target="../tags/tag10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0.emf"/><Relationship Id="rId9" Type="http://schemas.openxmlformats.org/officeDocument/2006/relationships/image" Target="../media/image33.png"/></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tags" Target="../tags/tag10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0.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tags" Target="../tags/tag104.xml"/><Relationship Id="rId5" Type="http://schemas.openxmlformats.org/officeDocument/2006/relationships/image" Target="../media/image36.png"/><Relationship Id="rId4" Type="http://schemas.openxmlformats.org/officeDocument/2006/relationships/image" Target="../media/image10.emf"/></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Master" Target="../slideMasters/slideMaster7.xml"/><Relationship Id="rId1" Type="http://schemas.openxmlformats.org/officeDocument/2006/relationships/tags" Target="../tags/tag105.xml"/><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tags" Target="../tags/tag106.xml"/><Relationship Id="rId5" Type="http://schemas.openxmlformats.org/officeDocument/2006/relationships/image" Target="../media/image38.png"/><Relationship Id="rId4" Type="http://schemas.openxmlformats.org/officeDocument/2006/relationships/image" Target="../media/image10.e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tags" Target="../tags/tag107.xml"/><Relationship Id="rId4" Type="http://schemas.openxmlformats.org/officeDocument/2006/relationships/image" Target="../media/image10.emf"/></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tags" Target="../tags/tag108.xml"/><Relationship Id="rId6" Type="http://schemas.openxmlformats.org/officeDocument/2006/relationships/image" Target="../media/image18.png"/><Relationship Id="rId5" Type="http://schemas.openxmlformats.org/officeDocument/2006/relationships/hyperlink" Target="https://fonts.google.com/icons" TargetMode="External"/><Relationship Id="rId4" Type="http://schemas.openxmlformats.org/officeDocument/2006/relationships/image" Target="../media/image10.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4.bin"/><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1.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4.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5.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30.xml"/><Relationship Id="rId4" Type="http://schemas.openxmlformats.org/officeDocument/2006/relationships/image" Target="../media/image10.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31.xml"/><Relationship Id="rId4" Type="http://schemas.openxmlformats.org/officeDocument/2006/relationships/image" Target="../media/image10.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32.xml"/><Relationship Id="rId4" Type="http://schemas.openxmlformats.org/officeDocument/2006/relationships/image" Target="../media/image10.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3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34.xml"/><Relationship Id="rId4" Type="http://schemas.openxmlformats.org/officeDocument/2006/relationships/image" Target="../media/image10.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35.xml"/><Relationship Id="rId4" Type="http://schemas.openxmlformats.org/officeDocument/2006/relationships/image" Target="../media/image10.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37.xml"/><Relationship Id="rId4" Type="http://schemas.openxmlformats.org/officeDocument/2006/relationships/image" Target="../media/image10.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38.xml"/><Relationship Id="rId4" Type="http://schemas.openxmlformats.org/officeDocument/2006/relationships/image" Target="../media/image10.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39.xml"/><Relationship Id="rId4" Type="http://schemas.openxmlformats.org/officeDocument/2006/relationships/image" Target="../media/image10.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10.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0.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2.xml"/><Relationship Id="rId4" Type="http://schemas.openxmlformats.org/officeDocument/2006/relationships/image" Target="../media/image10.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3.xml"/><Relationship Id="rId4" Type="http://schemas.openxmlformats.org/officeDocument/2006/relationships/image" Target="../media/image10.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4.xml"/><Relationship Id="rId4" Type="http://schemas.openxmlformats.org/officeDocument/2006/relationships/image" Target="../media/image10.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5.xml"/><Relationship Id="rId4" Type="http://schemas.openxmlformats.org/officeDocument/2006/relationships/image" Target="../media/image10.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6.xml"/><Relationship Id="rId4" Type="http://schemas.openxmlformats.org/officeDocument/2006/relationships/image" Target="../media/image10.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7.xml"/><Relationship Id="rId4" Type="http://schemas.openxmlformats.org/officeDocument/2006/relationships/image" Target="../media/image10.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8.xml"/><Relationship Id="rId4" Type="http://schemas.openxmlformats.org/officeDocument/2006/relationships/image" Target="../media/image10.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9.xml"/><Relationship Id="rId4" Type="http://schemas.openxmlformats.org/officeDocument/2006/relationships/image" Target="../media/image10.emf"/></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52.xml"/><Relationship Id="rId4" Type="http://schemas.openxmlformats.org/officeDocument/2006/relationships/image" Target="../media/image10.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53.xml"/><Relationship Id="rId4" Type="http://schemas.openxmlformats.org/officeDocument/2006/relationships/image" Target="../media/image10.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54.xml"/><Relationship Id="rId4" Type="http://schemas.openxmlformats.org/officeDocument/2006/relationships/image" Target="../media/image10.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55.xml"/><Relationship Id="rId4" Type="http://schemas.openxmlformats.org/officeDocument/2006/relationships/image" Target="../media/image10.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56.xml"/><Relationship Id="rId4" Type="http://schemas.openxmlformats.org/officeDocument/2006/relationships/image" Target="../media/image10.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57.xml"/><Relationship Id="rId4" Type="http://schemas.openxmlformats.org/officeDocument/2006/relationships/image" Target="../media/image10.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58.xml"/><Relationship Id="rId4" Type="http://schemas.openxmlformats.org/officeDocument/2006/relationships/image" Target="../media/image10.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59.xml"/><Relationship Id="rId4" Type="http://schemas.openxmlformats.org/officeDocument/2006/relationships/image" Target="../media/image10.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60.xml"/><Relationship Id="rId4" Type="http://schemas.openxmlformats.org/officeDocument/2006/relationships/image" Target="../media/image10.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6.bin"/><Relationship Id="rId7"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6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6.bin"/><Relationship Id="rId7"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6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6.bin"/><Relationship Id="rId7"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6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6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5.bin"/><Relationship Id="rId7"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65.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7.bin"/><Relationship Id="rId7"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66.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5.bin"/><Relationship Id="rId7"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6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7.bin"/><Relationship Id="rId7"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68.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4.xml"/><Relationship Id="rId1" Type="http://schemas.openxmlformats.org/officeDocument/2006/relationships/tags" Target="../tags/tag69.xml"/><Relationship Id="rId4" Type="http://schemas.openxmlformats.org/officeDocument/2006/relationships/image" Target="../media/image10.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7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7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7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7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3.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74.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0.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75.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0.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76.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0.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7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0.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78.xml"/><Relationship Id="rId4" Type="http://schemas.openxmlformats.org/officeDocument/2006/relationships/image" Target="../media/image10.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79.xml"/><Relationship Id="rId4" Type="http://schemas.openxmlformats.org/officeDocument/2006/relationships/image" Target="../media/image10.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80.xml"/><Relationship Id="rId4" Type="http://schemas.openxmlformats.org/officeDocument/2006/relationships/image" Target="../media/image10.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81.xml"/><Relationship Id="rId4" Type="http://schemas.openxmlformats.org/officeDocument/2006/relationships/image" Target="../media/image10.emf"/></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 No image">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39DA44C5-759C-86D6-2BFE-0A72E0BD523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255622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6" name="think-cell data - do not delete" hidden="1">
                        <a:extLst>
                          <a:ext uri="{FF2B5EF4-FFF2-40B4-BE49-F238E27FC236}">
                            <a16:creationId xmlns:a16="http://schemas.microsoft.com/office/drawing/2014/main" id="{39DA44C5-759C-86D6-2BFE-0A72E0BD523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9" name="logo sm" descr="Transamerica Logo">
            <a:extLst>
              <a:ext uri="{FF2B5EF4-FFF2-40B4-BE49-F238E27FC236}">
                <a16:creationId xmlns:a16="http://schemas.microsoft.com/office/drawing/2014/main" id="{70F8CB03-C110-1168-2E33-FE8BAE7D253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9318896" cy="1932948"/>
          </a:xfrm>
          <a:prstGeom prst="rect">
            <a:avLst/>
          </a:prstGeom>
        </p:spPr>
        <p:txBody>
          <a:bodyPr vert="horz" wrap="square" anchor="b" anchorCtr="0">
            <a:noAutofit/>
          </a:bodyPr>
          <a:lstStyle>
            <a:lvl1pPr algn="l">
              <a:lnSpc>
                <a:spcPct val="85000"/>
              </a:lnSpc>
              <a:defRPr sz="4800" kern="100" spc="-120" baseline="0"/>
            </a:lvl1pPr>
          </a:lstStyle>
          <a:p>
            <a:r>
              <a:rPr lang="en-US" dirty="0"/>
              <a:t>Click to edit title</a:t>
            </a:r>
          </a:p>
        </p:txBody>
      </p:sp>
      <p:sp>
        <p:nvSpPr>
          <p:cNvPr id="3" name="Subtitle 2">
            <a:extLst>
              <a:ext uri="{FF2B5EF4-FFF2-40B4-BE49-F238E27FC236}">
                <a16:creationId xmlns:a16="http://schemas.microsoft.com/office/drawing/2014/main" id="{D9322BA0-7900-6548-8C91-5C883FA22AAA}"/>
              </a:ext>
            </a:extLst>
          </p:cNvPr>
          <p:cNvSpPr>
            <a:spLocks noGrp="1"/>
          </p:cNvSpPr>
          <p:nvPr>
            <p:ph type="subTitle" idx="1"/>
          </p:nvPr>
        </p:nvSpPr>
        <p:spPr>
          <a:xfrm>
            <a:off x="521208" y="3708000"/>
            <a:ext cx="9318896" cy="432000"/>
          </a:xfrm>
          <a:prstGeom prst="rect">
            <a:avLst/>
          </a:prstGeom>
        </p:spPr>
        <p:txBody>
          <a:bodyPr anchor="t" anchorCtr="0">
            <a:noAutofit/>
          </a:bodyPr>
          <a:lstStyle>
            <a:lvl1pPr marL="0" indent="0" algn="l">
              <a:buNone/>
              <a:defRPr sz="2400" b="0" i="0">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7">
            <a:extLst>
              <a:ext uri="{FF2B5EF4-FFF2-40B4-BE49-F238E27FC236}">
                <a16:creationId xmlns:a16="http://schemas.microsoft.com/office/drawing/2014/main" id="{BDAA084D-363D-B650-0E58-F7892FE1196E}"/>
              </a:ext>
            </a:extLst>
          </p:cNvPr>
          <p:cNvSpPr>
            <a:spLocks noGrp="1"/>
          </p:cNvSpPr>
          <p:nvPr>
            <p:ph type="body" sz="quarter" idx="17" hasCustomPrompt="1"/>
          </p:nvPr>
        </p:nvSpPr>
        <p:spPr>
          <a:xfrm>
            <a:off x="521208" y="4752000"/>
            <a:ext cx="7878792" cy="288000"/>
          </a:xfrm>
          <a:prstGeom prst="rect">
            <a:avLst/>
          </a:prstGeom>
        </p:spPr>
        <p:txBody>
          <a:bodyPr>
            <a:noAutofit/>
          </a:bodyPr>
          <a:lstStyle>
            <a:lvl1pPr>
              <a:spcBef>
                <a:spcPts val="0"/>
              </a:spcBef>
              <a:defRPr sz="1600" b="1"/>
            </a:lvl1pPr>
          </a:lstStyle>
          <a:p>
            <a:pPr lvl="0"/>
            <a:r>
              <a:rPr lang="en-US"/>
              <a:t>[Presenter name]</a:t>
            </a:r>
          </a:p>
        </p:txBody>
      </p:sp>
      <p:sp>
        <p:nvSpPr>
          <p:cNvPr id="8" name="Text Placeholder 7">
            <a:extLst>
              <a:ext uri="{FF2B5EF4-FFF2-40B4-BE49-F238E27FC236}">
                <a16:creationId xmlns:a16="http://schemas.microsoft.com/office/drawing/2014/main" id="{42BC1D38-D6E1-7E0C-EF78-D061302A3DF8}"/>
              </a:ext>
            </a:extLst>
          </p:cNvPr>
          <p:cNvSpPr>
            <a:spLocks noGrp="1"/>
          </p:cNvSpPr>
          <p:nvPr>
            <p:ph type="body" sz="quarter" idx="13" hasCustomPrompt="1"/>
          </p:nvPr>
        </p:nvSpPr>
        <p:spPr>
          <a:xfrm>
            <a:off x="521208" y="5040000"/>
            <a:ext cx="7878792" cy="252000"/>
          </a:xfrm>
          <a:prstGeom prst="rect">
            <a:avLst/>
          </a:prstGeom>
        </p:spPr>
        <p:txBody>
          <a:bodyPr>
            <a:noAutofit/>
          </a:bodyPr>
          <a:lstStyle>
            <a:lvl1pPr>
              <a:spcBef>
                <a:spcPts val="0"/>
              </a:spcBef>
              <a:defRPr sz="1600"/>
            </a:lvl1pPr>
          </a:lstStyle>
          <a:p>
            <a:pPr lvl="0"/>
            <a:r>
              <a:rPr lang="en-US"/>
              <a:t>[Month date year]</a:t>
            </a:r>
          </a:p>
        </p:txBody>
      </p:sp>
      <p:sp>
        <p:nvSpPr>
          <p:cNvPr id="6" name="LYBL 3" descr="live your best life tagline graphic">
            <a:extLst>
              <a:ext uri="{FF2B5EF4-FFF2-40B4-BE49-F238E27FC236}">
                <a16:creationId xmlns:a16="http://schemas.microsoft.com/office/drawing/2014/main" id="{01A489F3-1530-F1AA-659D-A07B8679E3C9}"/>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7" name="LYBL 2" descr="live your best life tagline graphic">
            <a:extLst>
              <a:ext uri="{FF2B5EF4-FFF2-40B4-BE49-F238E27FC236}">
                <a16:creationId xmlns:a16="http://schemas.microsoft.com/office/drawing/2014/main" id="{8F483CF5-2919-4013-76A5-FB811323EDA3}"/>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11" name="LYBL 1" descr="live your best life tagline graphic">
            <a:extLst>
              <a:ext uri="{FF2B5EF4-FFF2-40B4-BE49-F238E27FC236}">
                <a16:creationId xmlns:a16="http://schemas.microsoft.com/office/drawing/2014/main" id="{8B848369-B4E0-1C37-12AC-4CCED5B63508}"/>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
        <p:nvSpPr>
          <p:cNvPr id="12" name="Text Placeholder 7">
            <a:extLst>
              <a:ext uri="{FF2B5EF4-FFF2-40B4-BE49-F238E27FC236}">
                <a16:creationId xmlns:a16="http://schemas.microsoft.com/office/drawing/2014/main" id="{CBB5657D-2FAB-3043-AFDF-0D78865BA143}"/>
              </a:ext>
            </a:extLst>
          </p:cNvPr>
          <p:cNvSpPr>
            <a:spLocks noGrp="1"/>
          </p:cNvSpPr>
          <p:nvPr>
            <p:ph type="body" sz="quarter" idx="24" hasCustomPrompt="1"/>
          </p:nvPr>
        </p:nvSpPr>
        <p:spPr>
          <a:xfrm>
            <a:off x="520008" y="5687336"/>
            <a:ext cx="1014772" cy="298870"/>
          </a:xfrm>
          <a:prstGeom prst="rect">
            <a:avLst/>
          </a:prstGeom>
          <a:solidFill>
            <a:srgbClr val="1D2550"/>
          </a:solidFill>
        </p:spPr>
        <p:txBody>
          <a:bodyPr wrap="none" lIns="75600" tIns="75600" rIns="75600" bIns="75600" anchor="t" anchorCtr="0">
            <a:spAutoFit/>
          </a:bodyPr>
          <a:lstStyle>
            <a:lvl1pP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3859488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Dark Back - Image A">
    <p:bg>
      <p:bgPr>
        <a:solidFill>
          <a:srgbClr val="641EE0"/>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4EB1FA6F-0E9D-A2BE-F874-94CE9F0D65C3}"/>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897188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0" name="think-cell data - do not delete" hidden="1">
                        <a:extLst>
                          <a:ext uri="{FF2B5EF4-FFF2-40B4-BE49-F238E27FC236}">
                            <a16:creationId xmlns:a16="http://schemas.microsoft.com/office/drawing/2014/main" id="{4EB1FA6F-0E9D-A2BE-F874-94CE9F0D65C3}"/>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logo sm" descr="Transamerica Logo">
            <a:extLst>
              <a:ext uri="{FF2B5EF4-FFF2-40B4-BE49-F238E27FC236}">
                <a16:creationId xmlns:a16="http://schemas.microsoft.com/office/drawing/2014/main" id="{0A862B04-3201-AEA1-0044-D3AEAB31BDFE}"/>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6" name="Title 1">
            <a:extLst>
              <a:ext uri="{FF2B5EF4-FFF2-40B4-BE49-F238E27FC236}">
                <a16:creationId xmlns:a16="http://schemas.microsoft.com/office/drawing/2014/main" id="{3C31EC33-65E4-C19F-0B44-3E21361728CA}"/>
              </a:ext>
            </a:extLst>
          </p:cNvPr>
          <p:cNvSpPr>
            <a:spLocks noGrp="1"/>
          </p:cNvSpPr>
          <p:nvPr>
            <p:ph type="ctrTitle" hasCustomPrompt="1"/>
          </p:nvPr>
        </p:nvSpPr>
        <p:spPr>
          <a:xfrm>
            <a:off x="520010" y="1566000"/>
            <a:ext cx="5827990" cy="1926000"/>
          </a:xfrm>
          <a:prstGeom prst="rect">
            <a:avLst/>
          </a:prstGeom>
        </p:spPr>
        <p:txBody>
          <a:bodyPr wrap="square" anchor="b" anchorCtr="0">
            <a:noAutofit/>
          </a:bodyPr>
          <a:lstStyle>
            <a:lvl1pPr algn="l">
              <a:lnSpc>
                <a:spcPct val="85000"/>
              </a:lnSpc>
              <a:defRPr sz="4800" kern="100" spc="-120" baseline="0">
                <a:solidFill>
                  <a:schemeClr val="bg1"/>
                </a:solidFill>
              </a:defRPr>
            </a:lvl1pPr>
          </a:lstStyle>
          <a:p>
            <a:r>
              <a:rPr lang="en-US"/>
              <a:t>Click to edit title</a:t>
            </a:r>
          </a:p>
        </p:txBody>
      </p:sp>
      <p:sp>
        <p:nvSpPr>
          <p:cNvPr id="7" name="Subtitle 2">
            <a:extLst>
              <a:ext uri="{FF2B5EF4-FFF2-40B4-BE49-F238E27FC236}">
                <a16:creationId xmlns:a16="http://schemas.microsoft.com/office/drawing/2014/main" id="{5CEF09BA-1159-E7A1-E4CC-A4351FB6D0FB}"/>
              </a:ext>
            </a:extLst>
          </p:cNvPr>
          <p:cNvSpPr>
            <a:spLocks noGrp="1"/>
          </p:cNvSpPr>
          <p:nvPr>
            <p:ph type="subTitle" idx="1"/>
          </p:nvPr>
        </p:nvSpPr>
        <p:spPr>
          <a:xfrm>
            <a:off x="520010" y="3708000"/>
            <a:ext cx="5827990" cy="432000"/>
          </a:xfrm>
          <a:prstGeom prst="rect">
            <a:avLst/>
          </a:prstGeom>
        </p:spPr>
        <p:txBody>
          <a:bodyPr anchor="t" anchorCtr="0">
            <a:noAutofit/>
          </a:bodyPr>
          <a:lstStyle>
            <a:lvl1pPr marL="0" indent="0" algn="l">
              <a:buNone/>
              <a:defRPr sz="2400" b="0" i="0">
                <a:solidFill>
                  <a:schemeClr val="bg1"/>
                </a:solidFill>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F0625006-84B5-CAD3-1E73-ADA1ED733E7C}"/>
              </a:ext>
            </a:extLst>
          </p:cNvPr>
          <p:cNvSpPr>
            <a:spLocks noGrp="1"/>
          </p:cNvSpPr>
          <p:nvPr>
            <p:ph type="body" sz="quarter" idx="17" hasCustomPrompt="1"/>
          </p:nvPr>
        </p:nvSpPr>
        <p:spPr>
          <a:xfrm>
            <a:off x="520010" y="4752000"/>
            <a:ext cx="5827990" cy="288000"/>
          </a:xfrm>
          <a:prstGeom prst="rect">
            <a:avLst/>
          </a:prstGeom>
        </p:spPr>
        <p:txBody>
          <a:bodyPr>
            <a:noAutofit/>
          </a:bodyPr>
          <a:lstStyle>
            <a:lvl1pPr>
              <a:spcBef>
                <a:spcPts val="0"/>
              </a:spcBef>
              <a:defRPr sz="1600" b="1">
                <a:solidFill>
                  <a:schemeClr val="bg1"/>
                </a:solidFill>
              </a:defRPr>
            </a:lvl1pPr>
          </a:lstStyle>
          <a:p>
            <a:pPr lvl="0"/>
            <a:r>
              <a:rPr lang="en-US"/>
              <a:t>[Presenter name]</a:t>
            </a:r>
          </a:p>
        </p:txBody>
      </p:sp>
      <p:sp>
        <p:nvSpPr>
          <p:cNvPr id="12" name="Text Placeholder 7">
            <a:extLst>
              <a:ext uri="{FF2B5EF4-FFF2-40B4-BE49-F238E27FC236}">
                <a16:creationId xmlns:a16="http://schemas.microsoft.com/office/drawing/2014/main" id="{C361CC56-CF23-A0B7-3177-55077B1DA88A}"/>
              </a:ext>
            </a:extLst>
          </p:cNvPr>
          <p:cNvSpPr>
            <a:spLocks noGrp="1"/>
          </p:cNvSpPr>
          <p:nvPr>
            <p:ph type="body" sz="quarter" idx="13" hasCustomPrompt="1"/>
          </p:nvPr>
        </p:nvSpPr>
        <p:spPr>
          <a:xfrm>
            <a:off x="520010" y="5040000"/>
            <a:ext cx="5827990" cy="252000"/>
          </a:xfrm>
          <a:prstGeom prst="rect">
            <a:avLst/>
          </a:prstGeom>
        </p:spPr>
        <p:txBody>
          <a:bodyPr>
            <a:noAutofit/>
          </a:bodyPr>
          <a:lstStyle>
            <a:lvl1pPr>
              <a:spcBef>
                <a:spcPts val="0"/>
              </a:spcBef>
              <a:defRPr sz="1600">
                <a:solidFill>
                  <a:schemeClr val="bg1"/>
                </a:solidFill>
              </a:defRPr>
            </a:lvl1pPr>
          </a:lstStyle>
          <a:p>
            <a:pPr lvl="0"/>
            <a:r>
              <a:rPr lang="en-US"/>
              <a:t>[Month date year]</a:t>
            </a:r>
          </a:p>
        </p:txBody>
      </p:sp>
      <p:sp>
        <p:nvSpPr>
          <p:cNvPr id="16" name="Picture Placeholder 13">
            <a:extLst>
              <a:ext uri="{FF2B5EF4-FFF2-40B4-BE49-F238E27FC236}">
                <a16:creationId xmlns:a16="http://schemas.microsoft.com/office/drawing/2014/main" id="{818FDCF4-D564-F92C-A91F-6036885B17F5}"/>
              </a:ext>
              <a:ext uri="{C183D7F6-B498-43B3-948B-1728B52AA6E4}">
                <adec:decorative xmlns:adec="http://schemas.microsoft.com/office/drawing/2017/decorative" val="0"/>
              </a:ext>
            </a:extLst>
          </p:cNvPr>
          <p:cNvSpPr>
            <a:spLocks noGrp="1"/>
          </p:cNvSpPr>
          <p:nvPr>
            <p:ph type="pic" sz="quarter" idx="19" hasCustomPrompt="1"/>
          </p:nvPr>
        </p:nvSpPr>
        <p:spPr>
          <a:xfrm>
            <a:off x="6564000" y="0"/>
            <a:ext cx="5628000" cy="6858000"/>
          </a:xfrm>
          <a:custGeom>
            <a:avLst/>
            <a:gdLst>
              <a:gd name="connsiteX0" fmla="*/ 1948790 w 5706327"/>
              <a:gd name="connsiteY0" fmla="*/ 0 h 6858000"/>
              <a:gd name="connsiteX1" fmla="*/ 1948794 w 5706327"/>
              <a:gd name="connsiteY1" fmla="*/ 7 h 6858000"/>
              <a:gd name="connsiteX2" fmla="*/ 1948794 w 5706327"/>
              <a:gd name="connsiteY2" fmla="*/ 0 h 6858000"/>
              <a:gd name="connsiteX3" fmla="*/ 5706327 w 5706327"/>
              <a:gd name="connsiteY3" fmla="*/ 0 h 6858000"/>
              <a:gd name="connsiteX4" fmla="*/ 5706327 w 5706327"/>
              <a:gd name="connsiteY4" fmla="*/ 6858000 h 6858000"/>
              <a:gd name="connsiteX5" fmla="*/ 1948794 w 5706327"/>
              <a:gd name="connsiteY5" fmla="*/ 6858000 h 6858000"/>
              <a:gd name="connsiteX6" fmla="*/ 1948794 w 5706327"/>
              <a:gd name="connsiteY6" fmla="*/ 6857993 h 6858000"/>
              <a:gd name="connsiteX7" fmla="*/ 1948790 w 5706327"/>
              <a:gd name="connsiteY7" fmla="*/ 6858000 h 6858000"/>
              <a:gd name="connsiteX8" fmla="*/ 0 w 5706327"/>
              <a:gd name="connsiteY8"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6327" h="6858000">
                <a:moveTo>
                  <a:pt x="1948790" y="0"/>
                </a:moveTo>
                <a:lnTo>
                  <a:pt x="1948794" y="7"/>
                </a:lnTo>
                <a:lnTo>
                  <a:pt x="1948794" y="0"/>
                </a:lnTo>
                <a:lnTo>
                  <a:pt x="5706327" y="0"/>
                </a:lnTo>
                <a:lnTo>
                  <a:pt x="5706327" y="6858000"/>
                </a:lnTo>
                <a:lnTo>
                  <a:pt x="1948794" y="6858000"/>
                </a:lnTo>
                <a:lnTo>
                  <a:pt x="1948794" y="6857993"/>
                </a:lnTo>
                <a:lnTo>
                  <a:pt x="1948790" y="6858000"/>
                </a:lnTo>
                <a:lnTo>
                  <a:pt x="0" y="3429000"/>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a:t>Click icon to insert an image</a:t>
            </a:r>
          </a:p>
        </p:txBody>
      </p:sp>
      <p:sp>
        <p:nvSpPr>
          <p:cNvPr id="4" name="LYBL 3" descr="live your best life tagline graphic">
            <a:extLst>
              <a:ext uri="{FF2B5EF4-FFF2-40B4-BE49-F238E27FC236}">
                <a16:creationId xmlns:a16="http://schemas.microsoft.com/office/drawing/2014/main" id="{B8558E1C-6766-E997-4E93-745E6AD261B1}"/>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5" name="LYBL 2" descr="live your best life tagline graphic">
            <a:extLst>
              <a:ext uri="{FF2B5EF4-FFF2-40B4-BE49-F238E27FC236}">
                <a16:creationId xmlns:a16="http://schemas.microsoft.com/office/drawing/2014/main" id="{CC146CCD-0A95-E058-6829-7D16F7697A64}"/>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9" name="LYBL 1" descr="live your best life tagline graphic">
            <a:extLst>
              <a:ext uri="{FF2B5EF4-FFF2-40B4-BE49-F238E27FC236}">
                <a16:creationId xmlns:a16="http://schemas.microsoft.com/office/drawing/2014/main" id="{716520DB-E561-6F25-C5A7-AF76C23D9962}"/>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
        <p:nvSpPr>
          <p:cNvPr id="28" name="Text Placeholder 7">
            <a:extLst>
              <a:ext uri="{FF2B5EF4-FFF2-40B4-BE49-F238E27FC236}">
                <a16:creationId xmlns:a16="http://schemas.microsoft.com/office/drawing/2014/main" id="{5DBB66DF-4DAC-2A47-8178-221A480AE61A}"/>
              </a:ext>
            </a:extLst>
          </p:cNvPr>
          <p:cNvSpPr>
            <a:spLocks noGrp="1"/>
          </p:cNvSpPr>
          <p:nvPr>
            <p:ph type="body" sz="quarter" idx="24" hasCustomPrompt="1"/>
          </p:nvPr>
        </p:nvSpPr>
        <p:spPr>
          <a:xfrm>
            <a:off x="520008" y="5687336"/>
            <a:ext cx="1014772" cy="298870"/>
          </a:xfrm>
          <a:prstGeom prst="rect">
            <a:avLst/>
          </a:prstGeom>
          <a:solidFill>
            <a:srgbClr val="1D2550"/>
          </a:solidFill>
        </p:spPr>
        <p:txBody>
          <a:bodyPr wrap="none" lIns="75600" tIns="75600" rIns="75600" bIns="75600" anchor="t" anchorCtr="0">
            <a:spAutoFit/>
          </a:bodyPr>
          <a:lstStyle>
            <a:lvl1pP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820421564"/>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Divider Slide - Dark Back - Image A">
    <p:bg>
      <p:bgPr>
        <a:solidFill>
          <a:srgbClr val="641EE0"/>
        </a:solidFill>
        <a:effectLst/>
      </p:bgPr>
    </p:bg>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9EA8F668-3BBF-157A-D573-91C31D646787}"/>
              </a:ext>
              <a:ext uri="{C183D7F6-B498-43B3-948B-1728B52AA6E4}">
                <adec:decorative xmlns:adec="http://schemas.microsoft.com/office/drawing/2017/decorative" val="1"/>
              </a:ext>
            </a:extLst>
          </p:cNvPr>
          <p:cNvSpPr txBox="1">
            <a:spLocks/>
          </p:cNvSpPr>
          <p:nvPr userDrawn="1"/>
        </p:nvSpPr>
        <p:spPr>
          <a:xfrm flipV="1">
            <a:off x="0" y="-22225"/>
            <a:ext cx="12193200" cy="3279134"/>
          </a:xfrm>
          <a:custGeom>
            <a:avLst/>
            <a:gdLst>
              <a:gd name="connsiteX0" fmla="*/ 6096607 w 12193200"/>
              <a:gd name="connsiteY0" fmla="*/ 0 h 4533900"/>
              <a:gd name="connsiteX1" fmla="*/ 12193200 w 12193200"/>
              <a:gd name="connsiteY1" fmla="*/ 2202541 h 4533900"/>
              <a:gd name="connsiteX2" fmla="*/ 12193200 w 12193200"/>
              <a:gd name="connsiteY2" fmla="*/ 4533900 h 4533900"/>
              <a:gd name="connsiteX3" fmla="*/ 12191998 w 12193200"/>
              <a:gd name="connsiteY3" fmla="*/ 4533900 h 4533900"/>
              <a:gd name="connsiteX4" fmla="*/ 12191998 w 12193200"/>
              <a:gd name="connsiteY4" fmla="*/ 4524375 h 4533900"/>
              <a:gd name="connsiteX5" fmla="*/ 0 w 12193200"/>
              <a:gd name="connsiteY5" fmla="*/ 4524375 h 4533900"/>
              <a:gd name="connsiteX6" fmla="*/ 0 w 12193200"/>
              <a:gd name="connsiteY6"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533900">
                <a:moveTo>
                  <a:pt x="6096607" y="0"/>
                </a:moveTo>
                <a:lnTo>
                  <a:pt x="12193200" y="2202541"/>
                </a:lnTo>
                <a:lnTo>
                  <a:pt x="12193200" y="4533900"/>
                </a:lnTo>
                <a:lnTo>
                  <a:pt x="12191998" y="4533900"/>
                </a:lnTo>
                <a:lnTo>
                  <a:pt x="12191998" y="4524375"/>
                </a:lnTo>
                <a:lnTo>
                  <a:pt x="0" y="4524375"/>
                </a:lnTo>
                <a:lnTo>
                  <a:pt x="0" y="2202541"/>
                </a:lnTo>
                <a:close/>
              </a:path>
            </a:pathLst>
          </a:custGeom>
          <a:solidFill>
            <a:srgbClr val="FFFFFF"/>
          </a:solidFill>
        </p:spPr>
        <p:txBody>
          <a:bodyPr vert="horz" wrap="square" lIns="203200" tIns="201600" rIns="201600" bIns="201600" rtlCol="0" anchor="ctr" anchorCtr="0">
            <a:noAutofit/>
          </a:bodyPr>
          <a:lstStyle/>
          <a:p>
            <a:endParaRPr lang="en-US" b="0" i="0">
              <a:latin typeface="Forever Forma Body Text" pitchFamily="2" charset="0"/>
            </a:endParaRPr>
          </a:p>
        </p:txBody>
      </p:sp>
      <p:pic>
        <p:nvPicPr>
          <p:cNvPr id="4" name="logo sm" descr="Transamerica Logo">
            <a:extLst>
              <a:ext uri="{FF2B5EF4-FFF2-40B4-BE49-F238E27FC236}">
                <a16:creationId xmlns:a16="http://schemas.microsoft.com/office/drawing/2014/main" id="{7E57BC14-CA3A-6711-21DC-884D9EAF39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sp>
        <p:nvSpPr>
          <p:cNvPr id="20" name="Title 1">
            <a:extLst>
              <a:ext uri="{FF2B5EF4-FFF2-40B4-BE49-F238E27FC236}">
                <a16:creationId xmlns:a16="http://schemas.microsoft.com/office/drawing/2014/main" id="{866EA604-8D93-CF97-513A-CCD2CD7512F2}"/>
              </a:ext>
            </a:extLst>
          </p:cNvPr>
          <p:cNvSpPr>
            <a:spLocks noGrp="1"/>
          </p:cNvSpPr>
          <p:nvPr>
            <p:ph type="title" hasCustomPrompt="1"/>
          </p:nvPr>
        </p:nvSpPr>
        <p:spPr>
          <a:xfrm>
            <a:off x="521208" y="4842000"/>
            <a:ext cx="8489592" cy="1352848"/>
          </a:xfrm>
          <a:prstGeom prst="rect">
            <a:avLst/>
          </a:prstGeom>
        </p:spPr>
        <p:txBody>
          <a:bodyPr anchor="t" anchorCtr="0">
            <a:noAutofit/>
          </a:bodyPr>
          <a:lstStyle>
            <a:lvl1pPr>
              <a:lnSpc>
                <a:spcPct val="85000"/>
              </a:lnSpc>
              <a:defRPr sz="4800" kern="100" spc="-120" baseline="0">
                <a:solidFill>
                  <a:schemeClr val="bg1"/>
                </a:solidFill>
              </a:defRPr>
            </a:lvl1pPr>
          </a:lstStyle>
          <a:p>
            <a:r>
              <a:rPr lang="en-US"/>
              <a:t>Click to edit chapter title</a:t>
            </a:r>
          </a:p>
        </p:txBody>
      </p:sp>
      <p:sp>
        <p:nvSpPr>
          <p:cNvPr id="10" name="Picture Placeholder 3">
            <a:extLst>
              <a:ext uri="{FF2B5EF4-FFF2-40B4-BE49-F238E27FC236}">
                <a16:creationId xmlns:a16="http://schemas.microsoft.com/office/drawing/2014/main" id="{AF2FE96C-DFC4-97A2-5EEC-639C0A56DB90}"/>
              </a:ext>
            </a:extLst>
          </p:cNvPr>
          <p:cNvSpPr>
            <a:spLocks noGrp="1"/>
          </p:cNvSpPr>
          <p:nvPr>
            <p:ph type="pic" sz="quarter" idx="20" hasCustomPrompt="1"/>
          </p:nvPr>
        </p:nvSpPr>
        <p:spPr>
          <a:xfrm>
            <a:off x="0" y="1"/>
            <a:ext cx="12192000" cy="3256908"/>
          </a:xfrm>
          <a:custGeom>
            <a:avLst/>
            <a:gdLst>
              <a:gd name="connsiteX0" fmla="*/ 0 w 12192000"/>
              <a:gd name="connsiteY0" fmla="*/ 0 h 4533453"/>
              <a:gd name="connsiteX1" fmla="*/ 12192000 w 12192000"/>
              <a:gd name="connsiteY1" fmla="*/ 0 h 4533453"/>
              <a:gd name="connsiteX2" fmla="*/ 12192000 w 12192000"/>
              <a:gd name="connsiteY2" fmla="*/ 2330242 h 4533453"/>
              <a:gd name="connsiteX3" fmla="*/ 6096007 w 12192000"/>
              <a:gd name="connsiteY3" fmla="*/ 4533453 h 4533453"/>
              <a:gd name="connsiteX4" fmla="*/ 6095996 w 12192000"/>
              <a:gd name="connsiteY4" fmla="*/ 4533453 h 4533453"/>
              <a:gd name="connsiteX5" fmla="*/ 0 w 12192000"/>
              <a:gd name="connsiteY5" fmla="*/ 2330241 h 453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533453">
                <a:moveTo>
                  <a:pt x="0" y="0"/>
                </a:moveTo>
                <a:lnTo>
                  <a:pt x="12192000" y="0"/>
                </a:lnTo>
                <a:lnTo>
                  <a:pt x="12192000" y="2330242"/>
                </a:lnTo>
                <a:lnTo>
                  <a:pt x="6096007" y="4533453"/>
                </a:lnTo>
                <a:lnTo>
                  <a:pt x="6095996" y="4533453"/>
                </a:lnTo>
                <a:lnTo>
                  <a:pt x="0" y="2330241"/>
                </a:lnTo>
                <a:close/>
              </a:path>
            </a:pathLst>
          </a:custGeom>
          <a:solidFill>
            <a:schemeClr val="bg1">
              <a:lumMod val="95000"/>
            </a:schemeClr>
          </a:solidFill>
        </p:spPr>
        <p:txBody>
          <a:bodyPr wrap="square" anchor="ctr" anchorCtr="0">
            <a:noAutofit/>
          </a:bodyPr>
          <a:lstStyle>
            <a:lvl1pPr algn="ctr">
              <a:defRPr/>
            </a:lvl1pPr>
          </a:lstStyle>
          <a:p>
            <a:pPr lvl="0" algn="ctr"/>
            <a:r>
              <a:rPr lang="en-US"/>
              <a:t>Click icon to insert an image</a:t>
            </a:r>
          </a:p>
        </p:txBody>
      </p:sp>
      <p:sp>
        <p:nvSpPr>
          <p:cNvPr id="22" name="Text Placeholder 7">
            <a:extLst>
              <a:ext uri="{FF2B5EF4-FFF2-40B4-BE49-F238E27FC236}">
                <a16:creationId xmlns:a16="http://schemas.microsoft.com/office/drawing/2014/main" id="{337C9206-C3B0-5B47-A985-9484D43673A6}"/>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203581125"/>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iography A">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B1198683-8619-338D-85F8-0D9FA4BCCBC0}"/>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B1198683-8619-338D-85F8-0D9FA4BCCBC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D0BC5A0F-5344-B0B5-9004-08B6B0356A95}"/>
              </a:ext>
            </a:extLst>
          </p:cNvPr>
          <p:cNvSpPr>
            <a:spLocks noGrp="1"/>
          </p:cNvSpPr>
          <p:nvPr>
            <p:ph type="title"/>
          </p:nvPr>
        </p:nvSpPr>
        <p:spPr>
          <a:xfrm>
            <a:off x="521208" y="324362"/>
            <a:ext cx="11149580" cy="944637"/>
          </a:xfrm>
        </p:spPr>
        <p:txBody>
          <a:bodyPr anchor="b"/>
          <a:lstStyle/>
          <a:p>
            <a:r>
              <a:rPr lang="en-US" dirty="0"/>
              <a:t>Click to edit Master title style</a:t>
            </a:r>
          </a:p>
        </p:txBody>
      </p:sp>
      <p:sp>
        <p:nvSpPr>
          <p:cNvPr id="12" name="Picture Placeholder 11">
            <a:extLst>
              <a:ext uri="{FF2B5EF4-FFF2-40B4-BE49-F238E27FC236}">
                <a16:creationId xmlns:a16="http://schemas.microsoft.com/office/drawing/2014/main" id="{94F4165A-6F6D-CF5F-E13A-FFEA57ABEB0B}"/>
              </a:ext>
              <a:ext uri="{C183D7F6-B498-43B3-948B-1728B52AA6E4}">
                <adec:decorative xmlns:adec="http://schemas.microsoft.com/office/drawing/2017/decorative" val="1"/>
              </a:ext>
            </a:extLst>
          </p:cNvPr>
          <p:cNvSpPr>
            <a:spLocks noGrp="1" noChangeAspect="1"/>
          </p:cNvSpPr>
          <p:nvPr userDrawn="1">
            <p:ph type="pic" sz="quarter" idx="13" hasCustomPrompt="1"/>
          </p:nvPr>
        </p:nvSpPr>
        <p:spPr>
          <a:xfrm>
            <a:off x="521208" y="1268825"/>
            <a:ext cx="4781125" cy="4781125"/>
          </a:xfrm>
          <a:custGeom>
            <a:avLst/>
            <a:gdLst>
              <a:gd name="connsiteX0" fmla="*/ 2265652 w 4532600"/>
              <a:gd name="connsiteY0" fmla="*/ 0 h 4533897"/>
              <a:gd name="connsiteX1" fmla="*/ 4532600 w 4532600"/>
              <a:gd name="connsiteY1" fmla="*/ 1121132 h 4533897"/>
              <a:gd name="connsiteX2" fmla="*/ 4532600 w 4532600"/>
              <a:gd name="connsiteY2" fmla="*/ 3412768 h 4533897"/>
              <a:gd name="connsiteX3" fmla="*/ 2265658 w 4532600"/>
              <a:gd name="connsiteY3" fmla="*/ 4533897 h 4533897"/>
              <a:gd name="connsiteX4" fmla="*/ 2265646 w 4532600"/>
              <a:gd name="connsiteY4" fmla="*/ 4533897 h 4533897"/>
              <a:gd name="connsiteX5" fmla="*/ 0 w 4532600"/>
              <a:gd name="connsiteY5" fmla="*/ 3413411 h 4533897"/>
              <a:gd name="connsiteX6" fmla="*/ 0 w 4532600"/>
              <a:gd name="connsiteY6" fmla="*/ 1120489 h 453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2600" h="4533897">
                <a:moveTo>
                  <a:pt x="2265652" y="0"/>
                </a:moveTo>
                <a:lnTo>
                  <a:pt x="4532600" y="1121132"/>
                </a:lnTo>
                <a:lnTo>
                  <a:pt x="4532600" y="3412768"/>
                </a:lnTo>
                <a:lnTo>
                  <a:pt x="2265658" y="4533897"/>
                </a:lnTo>
                <a:lnTo>
                  <a:pt x="2265646" y="4533897"/>
                </a:lnTo>
                <a:lnTo>
                  <a:pt x="0" y="3413411"/>
                </a:lnTo>
                <a:lnTo>
                  <a:pt x="0" y="1120489"/>
                </a:lnTo>
                <a:close/>
              </a:path>
            </a:pathLst>
          </a:cu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13" name="Name">
            <a:extLst>
              <a:ext uri="{FF2B5EF4-FFF2-40B4-BE49-F238E27FC236}">
                <a16:creationId xmlns:a16="http://schemas.microsoft.com/office/drawing/2014/main" id="{9353BCC9-7B86-C207-5986-7F9E07DE93E5}"/>
              </a:ext>
            </a:extLst>
          </p:cNvPr>
          <p:cNvSpPr>
            <a:spLocks noGrp="1"/>
          </p:cNvSpPr>
          <p:nvPr>
            <p:ph type="body" sz="quarter" idx="17" hasCustomPrompt="1"/>
          </p:nvPr>
        </p:nvSpPr>
        <p:spPr>
          <a:xfrm>
            <a:off x="5628000" y="2484000"/>
            <a:ext cx="6042788" cy="792000"/>
          </a:xfrm>
          <a:prstGeom prst="rect">
            <a:avLst/>
          </a:prstGeom>
        </p:spPr>
        <p:txBody>
          <a:bodyPr lIns="0" tIns="0" rIns="0" bIns="0"/>
          <a:lstStyle>
            <a:lvl1pPr>
              <a:lnSpc>
                <a:spcPct val="100000"/>
              </a:lnSpc>
              <a:spcBef>
                <a:spcPts val="600"/>
              </a:spcBef>
              <a:defRPr sz="1800" b="1"/>
            </a:lvl1pPr>
            <a:lvl2pPr marL="0" indent="0">
              <a:lnSpc>
                <a:spcPct val="100000"/>
              </a:lnSpc>
              <a:spcBef>
                <a:spcPts val="600"/>
              </a:spcBef>
              <a:buFont typeface="Arial" panose="020B0604020202020204" pitchFamily="34" charset="0"/>
              <a:buChar char="​"/>
              <a:defRPr sz="1800"/>
            </a:lvl2pPr>
            <a:lvl3pPr>
              <a:spcBef>
                <a:spcPts val="600"/>
              </a:spcBef>
              <a:defRPr sz="1400"/>
            </a:lvl3pPr>
            <a:lvl4pPr>
              <a:spcBef>
                <a:spcPts val="600"/>
              </a:spcBef>
              <a:defRPr sz="1400"/>
            </a:lvl4pPr>
            <a:lvl5pPr>
              <a:spcBef>
                <a:spcPts val="600"/>
              </a:spcBef>
              <a:defRPr sz="1400"/>
            </a:lvl5pPr>
          </a:lstStyle>
          <a:p>
            <a:pPr lvl="0"/>
            <a:r>
              <a:rPr lang="en-US" dirty="0"/>
              <a:t>[Name]</a:t>
            </a:r>
          </a:p>
          <a:p>
            <a:pPr lvl="1"/>
            <a:r>
              <a:rPr lang="en-US" dirty="0"/>
              <a:t>[Job title]</a:t>
            </a:r>
          </a:p>
        </p:txBody>
      </p:sp>
      <p:sp>
        <p:nvSpPr>
          <p:cNvPr id="14" name="Text Placeholder 15">
            <a:extLst>
              <a:ext uri="{FF2B5EF4-FFF2-40B4-BE49-F238E27FC236}">
                <a16:creationId xmlns:a16="http://schemas.microsoft.com/office/drawing/2014/main" id="{D5E04951-CD18-66A4-AC2D-62D09BD21945}"/>
              </a:ext>
            </a:extLst>
          </p:cNvPr>
          <p:cNvSpPr>
            <a:spLocks noGrp="1"/>
          </p:cNvSpPr>
          <p:nvPr>
            <p:ph type="body" sz="quarter" idx="18"/>
          </p:nvPr>
        </p:nvSpPr>
        <p:spPr>
          <a:xfrm>
            <a:off x="5628000" y="3276000"/>
            <a:ext cx="6042788" cy="2773950"/>
          </a:xfrm>
          <a:prstGeom prst="rect">
            <a:avLst/>
          </a:prstGeom>
        </p:spPr>
        <p:txBody>
          <a:bodyPr/>
          <a:lstStyle>
            <a:lvl1pPr>
              <a:buNone/>
              <a:defRPr/>
            </a:lvl1pPr>
            <a:lvl5pPr>
              <a:defRPr b="0" i="0">
                <a:latin typeface="Forever Forma Body Tex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Slide Number Placeholder 3">
            <a:extLst>
              <a:ext uri="{FF2B5EF4-FFF2-40B4-BE49-F238E27FC236}">
                <a16:creationId xmlns:a16="http://schemas.microsoft.com/office/drawing/2014/main" id="{DCFFF390-317A-F2FD-B78C-D30ABC6EE40C}"/>
              </a:ext>
              <a:ext uri="{C183D7F6-B498-43B3-948B-1728B52AA6E4}">
                <adec:decorative xmlns:adec="http://schemas.microsoft.com/office/drawing/2017/decorative" val="1"/>
              </a:ext>
            </a:extLst>
          </p:cNvPr>
          <p:cNvSpPr>
            <a:spLocks noGrp="1"/>
          </p:cNvSpPr>
          <p:nvPr>
            <p:ph type="sldNum" sz="quarter" idx="19"/>
          </p:nvPr>
        </p:nvSpPr>
        <p:spPr/>
        <p:txBody>
          <a:bodyPr/>
          <a:lstStyle/>
          <a:p>
            <a:fld id="{1C1606C5-D483-4832-A0E9-CF578A9B5883}" type="slidenum">
              <a:rPr lang="en-US" smtClean="0"/>
              <a:pPr/>
              <a:t>‹#›</a:t>
            </a:fld>
            <a:endParaRPr lang="en-US"/>
          </a:p>
        </p:txBody>
      </p:sp>
      <p:sp>
        <p:nvSpPr>
          <p:cNvPr id="10" name="footnotes">
            <a:extLst>
              <a:ext uri="{FF2B5EF4-FFF2-40B4-BE49-F238E27FC236}">
                <a16:creationId xmlns:a16="http://schemas.microsoft.com/office/drawing/2014/main" id="{4B7007F5-4AD3-E848-9C0B-3E643DC56554}"/>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5" name="Text Placeholder 7">
            <a:extLst>
              <a:ext uri="{FF2B5EF4-FFF2-40B4-BE49-F238E27FC236}">
                <a16:creationId xmlns:a16="http://schemas.microsoft.com/office/drawing/2014/main" id="{C1492F5C-0ABC-5148-A150-A27EF473946E}"/>
              </a:ext>
            </a:extLst>
          </p:cNvPr>
          <p:cNvSpPr>
            <a:spLocks noGrp="1"/>
          </p:cNvSpPr>
          <p:nvPr>
            <p:ph type="body" sz="quarter" idx="20"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034501008"/>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ography B">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91BA30CC-85BA-80C3-F933-01B980493B0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91BA30CC-85BA-80C3-F933-01B980493B0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4BC5C29-9577-528B-F065-67077BA74877}"/>
              </a:ext>
            </a:extLst>
          </p:cNvPr>
          <p:cNvSpPr>
            <a:spLocks noGrp="1"/>
          </p:cNvSpPr>
          <p:nvPr>
            <p:ph type="title"/>
          </p:nvPr>
        </p:nvSpPr>
        <p:spPr>
          <a:xfrm>
            <a:off x="521208" y="324362"/>
            <a:ext cx="11149580" cy="944637"/>
          </a:xfrm>
        </p:spPr>
        <p:txBody>
          <a:bodyPr anchor="b"/>
          <a:lstStyle/>
          <a:p>
            <a:r>
              <a:rPr lang="en-US" dirty="0"/>
              <a:t>Click to edit Master title style</a:t>
            </a:r>
          </a:p>
        </p:txBody>
      </p:sp>
      <p:sp>
        <p:nvSpPr>
          <p:cNvPr id="40" name="Name">
            <a:extLst>
              <a:ext uri="{FF2B5EF4-FFF2-40B4-BE49-F238E27FC236}">
                <a16:creationId xmlns:a16="http://schemas.microsoft.com/office/drawing/2014/main" id="{3B92114E-862E-E39F-89F3-255D469EE649}"/>
              </a:ext>
            </a:extLst>
          </p:cNvPr>
          <p:cNvSpPr>
            <a:spLocks noGrp="1"/>
          </p:cNvSpPr>
          <p:nvPr userDrawn="1">
            <p:ph type="body" sz="quarter" idx="16" hasCustomPrompt="1"/>
          </p:nvPr>
        </p:nvSpPr>
        <p:spPr>
          <a:xfrm>
            <a:off x="521208" y="1554108"/>
            <a:ext cx="5322511" cy="684000"/>
          </a:xfrm>
          <a:prstGeom prst="rect">
            <a:avLst/>
          </a:prstGeom>
        </p:spPr>
        <p:txBody>
          <a:bodyPr lIns="0" tIns="0" rIns="0" bIns="0"/>
          <a:lstStyle>
            <a:lvl1pPr>
              <a:lnSpc>
                <a:spcPct val="100000"/>
              </a:lnSpc>
              <a:spcBef>
                <a:spcPts val="300"/>
              </a:spcBef>
              <a:defRPr sz="1600" b="1"/>
            </a:lvl1pPr>
            <a:lvl2pPr marL="0" indent="0">
              <a:lnSpc>
                <a:spcPct val="100000"/>
              </a:lnSpc>
              <a:spcBef>
                <a:spcPts val="300"/>
              </a:spcBef>
              <a:buFont typeface="Arial" panose="020B0604020202020204" pitchFamily="34" charset="0"/>
              <a:buChar char="​"/>
              <a:defRPr sz="16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7" name="Picture Placeholder 16">
            <a:extLst>
              <a:ext uri="{FF2B5EF4-FFF2-40B4-BE49-F238E27FC236}">
                <a16:creationId xmlns:a16="http://schemas.microsoft.com/office/drawing/2014/main" id="{9A093464-3095-F78A-B2E2-863308B11ABC}"/>
              </a:ext>
              <a:ext uri="{C183D7F6-B498-43B3-948B-1728B52AA6E4}">
                <adec:decorative xmlns:adec="http://schemas.microsoft.com/office/drawing/2017/decorative" val="1"/>
              </a:ext>
            </a:extLst>
          </p:cNvPr>
          <p:cNvSpPr>
            <a:spLocks noGrp="1"/>
          </p:cNvSpPr>
          <p:nvPr>
            <p:ph type="pic" sz="quarter" idx="13" hasCustomPrompt="1"/>
          </p:nvPr>
        </p:nvSpPr>
        <p:spPr>
          <a:xfrm>
            <a:off x="521208" y="2274109"/>
            <a:ext cx="2514792" cy="295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16" name="Text Placeholder 15">
            <a:extLst>
              <a:ext uri="{FF2B5EF4-FFF2-40B4-BE49-F238E27FC236}">
                <a16:creationId xmlns:a16="http://schemas.microsoft.com/office/drawing/2014/main" id="{DBA55CB9-BA61-9A40-7BB0-B8BD345AD14B}"/>
              </a:ext>
            </a:extLst>
          </p:cNvPr>
          <p:cNvSpPr>
            <a:spLocks noGrp="1"/>
          </p:cNvSpPr>
          <p:nvPr>
            <p:ph type="body" sz="quarter" idx="17"/>
          </p:nvPr>
        </p:nvSpPr>
        <p:spPr>
          <a:xfrm>
            <a:off x="3287719" y="2268000"/>
            <a:ext cx="2556000" cy="3672000"/>
          </a:xfrm>
          <a:prstGeom prst="rect">
            <a:avLst/>
          </a:prstGeom>
        </p:spPr>
        <p:txBody>
          <a:bodyPr/>
          <a:lstStyle>
            <a:lvl1pPr>
              <a:buNone/>
              <a:defRPr sz="1400"/>
            </a:lvl1pPr>
            <a:lvl2pPr>
              <a:defRPr sz="1400"/>
            </a:lvl2pPr>
            <a:lvl3pPr>
              <a:defRPr sz="1200"/>
            </a:lvl3pPr>
            <a:lvl4pPr>
              <a:defRPr sz="1200"/>
            </a:lvl4pPr>
            <a:lvl5pPr>
              <a:defRPr sz="1200"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7" name="Name">
            <a:extLst>
              <a:ext uri="{FF2B5EF4-FFF2-40B4-BE49-F238E27FC236}">
                <a16:creationId xmlns:a16="http://schemas.microsoft.com/office/drawing/2014/main" id="{87D54A67-96F9-8691-B724-52896F51B509}"/>
              </a:ext>
            </a:extLst>
          </p:cNvPr>
          <p:cNvSpPr>
            <a:spLocks noGrp="1"/>
          </p:cNvSpPr>
          <p:nvPr>
            <p:ph type="body" sz="quarter" idx="19" hasCustomPrompt="1"/>
          </p:nvPr>
        </p:nvSpPr>
        <p:spPr>
          <a:xfrm>
            <a:off x="6343894" y="1554108"/>
            <a:ext cx="5322511" cy="684000"/>
          </a:xfrm>
          <a:prstGeom prst="rect">
            <a:avLst/>
          </a:prstGeom>
        </p:spPr>
        <p:txBody>
          <a:bodyPr lIns="0" tIns="0" rIns="0" bIns="0"/>
          <a:lstStyle>
            <a:lvl1pPr>
              <a:lnSpc>
                <a:spcPct val="100000"/>
              </a:lnSpc>
              <a:spcBef>
                <a:spcPts val="300"/>
              </a:spcBef>
              <a:defRPr sz="1600" b="1"/>
            </a:lvl1pPr>
            <a:lvl2pPr marL="0" indent="0">
              <a:lnSpc>
                <a:spcPct val="100000"/>
              </a:lnSpc>
              <a:spcBef>
                <a:spcPts val="300"/>
              </a:spcBef>
              <a:buFont typeface="Arial" panose="020B0604020202020204" pitchFamily="34" charset="0"/>
              <a:buChar char="​"/>
              <a:defRPr sz="16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58" name="Picture Placeholder 16">
            <a:extLst>
              <a:ext uri="{FF2B5EF4-FFF2-40B4-BE49-F238E27FC236}">
                <a16:creationId xmlns:a16="http://schemas.microsoft.com/office/drawing/2014/main" id="{C23838DB-C9C8-8D7E-C987-8EC962FBFF3A}"/>
              </a:ext>
              <a:ext uri="{C183D7F6-B498-43B3-948B-1728B52AA6E4}">
                <adec:decorative xmlns:adec="http://schemas.microsoft.com/office/drawing/2017/decorative" val="1"/>
              </a:ext>
            </a:extLst>
          </p:cNvPr>
          <p:cNvSpPr>
            <a:spLocks noGrp="1"/>
          </p:cNvSpPr>
          <p:nvPr>
            <p:ph type="pic" sz="quarter" idx="20" hasCustomPrompt="1"/>
          </p:nvPr>
        </p:nvSpPr>
        <p:spPr>
          <a:xfrm>
            <a:off x="6343894" y="2274109"/>
            <a:ext cx="2556000" cy="295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59" name="Text Placeholder 15">
            <a:extLst>
              <a:ext uri="{FF2B5EF4-FFF2-40B4-BE49-F238E27FC236}">
                <a16:creationId xmlns:a16="http://schemas.microsoft.com/office/drawing/2014/main" id="{5B706369-B81D-4A5C-BEF1-A0BC15B64373}"/>
              </a:ext>
            </a:extLst>
          </p:cNvPr>
          <p:cNvSpPr>
            <a:spLocks noGrp="1"/>
          </p:cNvSpPr>
          <p:nvPr>
            <p:ph type="body" sz="quarter" idx="21"/>
          </p:nvPr>
        </p:nvSpPr>
        <p:spPr>
          <a:xfrm>
            <a:off x="9151613" y="2268000"/>
            <a:ext cx="2514792" cy="3672000"/>
          </a:xfrm>
          <a:prstGeom prst="rect">
            <a:avLst/>
          </a:prstGeom>
        </p:spPr>
        <p:txBody>
          <a:bodyPr/>
          <a:lstStyle>
            <a:lvl1pPr>
              <a:buNone/>
              <a:defRPr sz="1400"/>
            </a:lvl1pPr>
            <a:lvl2pPr>
              <a:defRPr sz="1400"/>
            </a:lvl2pPr>
            <a:lvl3pPr>
              <a:defRPr sz="1200"/>
            </a:lvl3pPr>
            <a:lvl4pPr>
              <a:defRPr sz="1200"/>
            </a:lvl4pPr>
            <a:lvl5pPr>
              <a:defRPr sz="1200"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58A674A9-E3A9-C5F3-1EF2-238C23807BDA}"/>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3" name="footnotes">
            <a:extLst>
              <a:ext uri="{FF2B5EF4-FFF2-40B4-BE49-F238E27FC236}">
                <a16:creationId xmlns:a16="http://schemas.microsoft.com/office/drawing/2014/main" id="{38B42DD3-C7E5-B744-B4D6-3AB8FCEF7210}"/>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5" name="Text Placeholder 7">
            <a:extLst>
              <a:ext uri="{FF2B5EF4-FFF2-40B4-BE49-F238E27FC236}">
                <a16:creationId xmlns:a16="http://schemas.microsoft.com/office/drawing/2014/main" id="{2E675CBF-0155-2E43-A12F-9B5518B68637}"/>
              </a:ext>
            </a:extLst>
          </p:cNvPr>
          <p:cNvSpPr>
            <a:spLocks noGrp="1"/>
          </p:cNvSpPr>
          <p:nvPr>
            <p:ph type="body" sz="quarter" idx="2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217335444"/>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ography C">
    <p:spTree>
      <p:nvGrpSpPr>
        <p:cNvPr id="1" name=""/>
        <p:cNvGrpSpPr/>
        <p:nvPr/>
      </p:nvGrpSpPr>
      <p:grpSpPr>
        <a:xfrm>
          <a:off x="0" y="0"/>
          <a:ext cx="0" cy="0"/>
          <a:chOff x="0" y="0"/>
          <a:chExt cx="0" cy="0"/>
        </a:xfrm>
      </p:grpSpPr>
      <p:graphicFrame>
        <p:nvGraphicFramePr>
          <p:cNvPr id="7" name="think-cell data - do not delete">
            <a:extLst>
              <a:ext uri="{FF2B5EF4-FFF2-40B4-BE49-F238E27FC236}">
                <a16:creationId xmlns:a16="http://schemas.microsoft.com/office/drawing/2014/main" id="{AF32BE40-DD74-9019-CAE1-289F3B1A1DA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7" name="think-cell data - do not delete">
                        <a:extLst>
                          <a:ext uri="{FF2B5EF4-FFF2-40B4-BE49-F238E27FC236}">
                            <a16:creationId xmlns:a16="http://schemas.microsoft.com/office/drawing/2014/main" id="{AF32BE40-DD74-9019-CAE1-289F3B1A1DA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44E20B2-1D2D-0113-F5D7-53ACC78CCB71}"/>
              </a:ext>
            </a:extLst>
          </p:cNvPr>
          <p:cNvSpPr>
            <a:spLocks noGrp="1"/>
          </p:cNvSpPr>
          <p:nvPr>
            <p:ph type="title"/>
          </p:nvPr>
        </p:nvSpPr>
        <p:spPr>
          <a:xfrm>
            <a:off x="521208" y="324362"/>
            <a:ext cx="11149580" cy="944637"/>
          </a:xfrm>
        </p:spPr>
        <p:txBody>
          <a:bodyPr anchor="b"/>
          <a:lstStyle/>
          <a:p>
            <a:r>
              <a:rPr lang="en-US" dirty="0"/>
              <a:t>Click to edit Master title style</a:t>
            </a:r>
          </a:p>
        </p:txBody>
      </p:sp>
      <p:sp>
        <p:nvSpPr>
          <p:cNvPr id="40" name="Name">
            <a:extLst>
              <a:ext uri="{FF2B5EF4-FFF2-40B4-BE49-F238E27FC236}">
                <a16:creationId xmlns:a16="http://schemas.microsoft.com/office/drawing/2014/main" id="{3B92114E-862E-E39F-89F3-255D469EE649}"/>
              </a:ext>
            </a:extLst>
          </p:cNvPr>
          <p:cNvSpPr>
            <a:spLocks noGrp="1"/>
          </p:cNvSpPr>
          <p:nvPr userDrawn="1">
            <p:ph type="body" sz="quarter" idx="16" hasCustomPrompt="1"/>
          </p:nvPr>
        </p:nvSpPr>
        <p:spPr>
          <a:xfrm>
            <a:off x="521208" y="1554108"/>
            <a:ext cx="3450792" cy="540000"/>
          </a:xfrm>
          <a:prstGeom prst="rect">
            <a:avLst/>
          </a:prstGeom>
        </p:spPr>
        <p:txBody>
          <a:bodyPr lIns="0" tIns="0" rIns="0" bIns="0"/>
          <a:lstStyle>
            <a:lvl1pPr>
              <a:lnSpc>
                <a:spcPct val="100000"/>
              </a:lnSpc>
              <a:spcBef>
                <a:spcPts val="200"/>
              </a:spcBef>
              <a:defRPr sz="1400" b="1"/>
            </a:lvl1pPr>
            <a:lvl2pPr marL="0" indent="0">
              <a:lnSpc>
                <a:spcPct val="100000"/>
              </a:lnSpc>
              <a:spcBef>
                <a:spcPts val="2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7" name="Picture Placeholder 16">
            <a:extLst>
              <a:ext uri="{FF2B5EF4-FFF2-40B4-BE49-F238E27FC236}">
                <a16:creationId xmlns:a16="http://schemas.microsoft.com/office/drawing/2014/main" id="{9A093464-3095-F78A-B2E2-863308B11ABC}"/>
              </a:ext>
              <a:ext uri="{C183D7F6-B498-43B3-948B-1728B52AA6E4}">
                <adec:decorative xmlns:adec="http://schemas.microsoft.com/office/drawing/2017/decorative" val="1"/>
              </a:ext>
            </a:extLst>
          </p:cNvPr>
          <p:cNvSpPr>
            <a:spLocks noGrp="1"/>
          </p:cNvSpPr>
          <p:nvPr>
            <p:ph type="pic" sz="quarter" idx="13" hasCustomPrompt="1"/>
          </p:nvPr>
        </p:nvSpPr>
        <p:spPr>
          <a:xfrm>
            <a:off x="521208" y="2094108"/>
            <a:ext cx="3450792"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16" name="Text Placeholder 15">
            <a:extLst>
              <a:ext uri="{FF2B5EF4-FFF2-40B4-BE49-F238E27FC236}">
                <a16:creationId xmlns:a16="http://schemas.microsoft.com/office/drawing/2014/main" id="{DBA55CB9-BA61-9A40-7BB0-B8BD345AD14B}"/>
              </a:ext>
            </a:extLst>
          </p:cNvPr>
          <p:cNvSpPr>
            <a:spLocks noGrp="1"/>
          </p:cNvSpPr>
          <p:nvPr>
            <p:ph type="body" sz="quarter" idx="17"/>
          </p:nvPr>
        </p:nvSpPr>
        <p:spPr>
          <a:xfrm>
            <a:off x="521208" y="4104000"/>
            <a:ext cx="3450792" cy="1836000"/>
          </a:xfrm>
          <a:prstGeom prst="rect">
            <a:avLst/>
          </a:prstGeom>
        </p:spPr>
        <p:txBody>
          <a:bodyPr/>
          <a:lstStyle>
            <a:lvl1pPr>
              <a:buNone/>
              <a:defRPr sz="1400"/>
            </a:lvl1pPr>
            <a:lvl2pPr>
              <a:defRPr sz="1400"/>
            </a:lvl2pPr>
            <a:lvl3pPr>
              <a:defRPr sz="1200"/>
            </a:lvl3pPr>
            <a:lvl4pPr>
              <a:defRPr sz="1200"/>
            </a:lvl4pPr>
            <a:lvl5pPr>
              <a:defRPr sz="1200" b="0" i="0">
                <a:latin typeface="Forever Forma Body Text" pitchFamily="2" charset="0"/>
              </a:defRPr>
            </a:lvl5pPr>
            <a:lvl6pPr>
              <a:defRPr sz="14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Name">
            <a:extLst>
              <a:ext uri="{FF2B5EF4-FFF2-40B4-BE49-F238E27FC236}">
                <a16:creationId xmlns:a16="http://schemas.microsoft.com/office/drawing/2014/main" id="{EFCFBB5F-6BBC-3CE7-A748-302499DA92D2}"/>
              </a:ext>
            </a:extLst>
          </p:cNvPr>
          <p:cNvSpPr>
            <a:spLocks noGrp="1"/>
          </p:cNvSpPr>
          <p:nvPr>
            <p:ph type="body" sz="quarter" idx="27" hasCustomPrompt="1"/>
          </p:nvPr>
        </p:nvSpPr>
        <p:spPr>
          <a:xfrm>
            <a:off x="4370604" y="1554108"/>
            <a:ext cx="3450792" cy="540000"/>
          </a:xfrm>
          <a:prstGeom prst="rect">
            <a:avLst/>
          </a:prstGeom>
        </p:spPr>
        <p:txBody>
          <a:bodyPr lIns="0" tIns="0" rIns="0" bIns="0"/>
          <a:lstStyle>
            <a:lvl1pPr>
              <a:lnSpc>
                <a:spcPct val="100000"/>
              </a:lnSpc>
              <a:spcBef>
                <a:spcPts val="200"/>
              </a:spcBef>
              <a:defRPr sz="1400" b="1"/>
            </a:lvl1pPr>
            <a:lvl2pPr marL="0" indent="0">
              <a:lnSpc>
                <a:spcPct val="100000"/>
              </a:lnSpc>
              <a:spcBef>
                <a:spcPts val="2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2" name="Picture Placeholder 16">
            <a:extLst>
              <a:ext uri="{FF2B5EF4-FFF2-40B4-BE49-F238E27FC236}">
                <a16:creationId xmlns:a16="http://schemas.microsoft.com/office/drawing/2014/main" id="{F2EDEC22-4B6D-32F1-2F86-4D31AF526E91}"/>
              </a:ext>
              <a:ext uri="{C183D7F6-B498-43B3-948B-1728B52AA6E4}">
                <adec:decorative xmlns:adec="http://schemas.microsoft.com/office/drawing/2017/decorative" val="1"/>
              </a:ext>
            </a:extLst>
          </p:cNvPr>
          <p:cNvSpPr>
            <a:spLocks noGrp="1"/>
          </p:cNvSpPr>
          <p:nvPr>
            <p:ph type="pic" sz="quarter" idx="28" hasCustomPrompt="1"/>
          </p:nvPr>
        </p:nvSpPr>
        <p:spPr>
          <a:xfrm>
            <a:off x="4370604" y="2094108"/>
            <a:ext cx="3450792"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3" name="Text Placeholder 15">
            <a:extLst>
              <a:ext uri="{FF2B5EF4-FFF2-40B4-BE49-F238E27FC236}">
                <a16:creationId xmlns:a16="http://schemas.microsoft.com/office/drawing/2014/main" id="{BAE5D17A-0313-A6C5-4DD8-8A9E94580FD9}"/>
              </a:ext>
            </a:extLst>
          </p:cNvPr>
          <p:cNvSpPr>
            <a:spLocks noGrp="1"/>
          </p:cNvSpPr>
          <p:nvPr>
            <p:ph type="body" sz="quarter" idx="29"/>
          </p:nvPr>
        </p:nvSpPr>
        <p:spPr>
          <a:xfrm>
            <a:off x="4370602" y="4104000"/>
            <a:ext cx="3450792" cy="1836000"/>
          </a:xfrm>
          <a:prstGeom prst="rect">
            <a:avLst/>
          </a:prstGeom>
        </p:spPr>
        <p:txBody>
          <a:bodyPr/>
          <a:lstStyle>
            <a:lvl1pPr>
              <a:buNone/>
              <a:defRPr sz="1400"/>
            </a:lvl1pPr>
            <a:lvl2pPr>
              <a:defRPr sz="1400"/>
            </a:lvl2pPr>
            <a:lvl3pPr>
              <a:defRPr sz="1200"/>
            </a:lvl3pPr>
            <a:lvl4pPr>
              <a:defRPr sz="1200"/>
            </a:lvl4pPr>
            <a:lvl5pPr>
              <a:defRPr sz="1200" b="0" i="0">
                <a:latin typeface="Forever Forma Body Text" pitchFamily="2" charset="0"/>
              </a:defRPr>
            </a:lvl5pPr>
            <a:lvl6pPr>
              <a:defRPr sz="14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2" name="Name">
            <a:extLst>
              <a:ext uri="{FF2B5EF4-FFF2-40B4-BE49-F238E27FC236}">
                <a16:creationId xmlns:a16="http://schemas.microsoft.com/office/drawing/2014/main" id="{5F2A3F5B-C07A-B1D0-5E4B-C6948BAD8CFE}"/>
              </a:ext>
            </a:extLst>
          </p:cNvPr>
          <p:cNvSpPr>
            <a:spLocks noGrp="1"/>
          </p:cNvSpPr>
          <p:nvPr>
            <p:ph type="body" sz="quarter" idx="25" hasCustomPrompt="1"/>
          </p:nvPr>
        </p:nvSpPr>
        <p:spPr>
          <a:xfrm>
            <a:off x="8220000" y="1554108"/>
            <a:ext cx="3450788" cy="540000"/>
          </a:xfrm>
          <a:prstGeom prst="rect">
            <a:avLst/>
          </a:prstGeom>
        </p:spPr>
        <p:txBody>
          <a:bodyPr lIns="0" tIns="0" rIns="0" bIns="0"/>
          <a:lstStyle>
            <a:lvl1pPr>
              <a:lnSpc>
                <a:spcPct val="100000"/>
              </a:lnSpc>
              <a:spcBef>
                <a:spcPts val="200"/>
              </a:spcBef>
              <a:defRPr sz="1400" b="1"/>
            </a:lvl1pPr>
            <a:lvl2pPr marL="0" indent="0">
              <a:lnSpc>
                <a:spcPct val="100000"/>
              </a:lnSpc>
              <a:spcBef>
                <a:spcPts val="2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20" name="Picture Placeholder 16">
            <a:extLst>
              <a:ext uri="{FF2B5EF4-FFF2-40B4-BE49-F238E27FC236}">
                <a16:creationId xmlns:a16="http://schemas.microsoft.com/office/drawing/2014/main" id="{F3CF9A67-D10C-4D4B-5C00-7D932A04E812}"/>
              </a:ext>
              <a:ext uri="{C183D7F6-B498-43B3-948B-1728B52AA6E4}">
                <adec:decorative xmlns:adec="http://schemas.microsoft.com/office/drawing/2017/decorative" val="1"/>
              </a:ext>
            </a:extLst>
          </p:cNvPr>
          <p:cNvSpPr>
            <a:spLocks noGrp="1"/>
          </p:cNvSpPr>
          <p:nvPr>
            <p:ph type="pic" sz="quarter" idx="23" hasCustomPrompt="1"/>
          </p:nvPr>
        </p:nvSpPr>
        <p:spPr>
          <a:xfrm>
            <a:off x="8220000" y="2094108"/>
            <a:ext cx="3450788"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5" name="Text Placeholder 15">
            <a:extLst>
              <a:ext uri="{FF2B5EF4-FFF2-40B4-BE49-F238E27FC236}">
                <a16:creationId xmlns:a16="http://schemas.microsoft.com/office/drawing/2014/main" id="{2F632B5D-A75C-6427-47E7-C52596552027}"/>
              </a:ext>
            </a:extLst>
          </p:cNvPr>
          <p:cNvSpPr>
            <a:spLocks noGrp="1"/>
          </p:cNvSpPr>
          <p:nvPr>
            <p:ph type="body" sz="quarter" idx="30"/>
          </p:nvPr>
        </p:nvSpPr>
        <p:spPr>
          <a:xfrm>
            <a:off x="8219996" y="4104000"/>
            <a:ext cx="3450792" cy="1836000"/>
          </a:xfrm>
          <a:prstGeom prst="rect">
            <a:avLst/>
          </a:prstGeom>
        </p:spPr>
        <p:txBody>
          <a:bodyPr/>
          <a:lstStyle>
            <a:lvl1pPr>
              <a:buNone/>
              <a:defRPr sz="1400"/>
            </a:lvl1pPr>
            <a:lvl2pPr>
              <a:defRPr sz="1400"/>
            </a:lvl2pPr>
            <a:lvl3pPr>
              <a:defRPr sz="1200"/>
            </a:lvl3pPr>
            <a:lvl4pPr>
              <a:defRPr sz="1200"/>
            </a:lvl4pPr>
            <a:lvl5pPr>
              <a:defRPr sz="1200" b="0" i="0">
                <a:latin typeface="Forever Forma Body Text" pitchFamily="2" charset="0"/>
              </a:defRPr>
            </a:lvl5pPr>
            <a:lvl6pPr>
              <a:defRPr sz="14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58A674A9-E3A9-C5F3-1EF2-238C23807BDA}"/>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8" name="footnotes">
            <a:extLst>
              <a:ext uri="{FF2B5EF4-FFF2-40B4-BE49-F238E27FC236}">
                <a16:creationId xmlns:a16="http://schemas.microsoft.com/office/drawing/2014/main" id="{3B6E5393-3DF5-2148-9225-475E267469B0}"/>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21" name="Text Placeholder 7">
            <a:extLst>
              <a:ext uri="{FF2B5EF4-FFF2-40B4-BE49-F238E27FC236}">
                <a16:creationId xmlns:a16="http://schemas.microsoft.com/office/drawing/2014/main" id="{5DD8864B-3DD5-9D4E-9E13-5AD87FB5989C}"/>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4149830205"/>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iography D">
    <p:spTree>
      <p:nvGrpSpPr>
        <p:cNvPr id="1" name=""/>
        <p:cNvGrpSpPr/>
        <p:nvPr/>
      </p:nvGrpSpPr>
      <p:grpSpPr>
        <a:xfrm>
          <a:off x="0" y="0"/>
          <a:ext cx="0" cy="0"/>
          <a:chOff x="0" y="0"/>
          <a:chExt cx="0" cy="0"/>
        </a:xfrm>
      </p:grpSpPr>
      <p:graphicFrame>
        <p:nvGraphicFramePr>
          <p:cNvPr id="8" name="think-cell data - do not delete">
            <a:extLst>
              <a:ext uri="{FF2B5EF4-FFF2-40B4-BE49-F238E27FC236}">
                <a16:creationId xmlns:a16="http://schemas.microsoft.com/office/drawing/2014/main" id="{A0C50F12-55C1-7AB3-F677-2444F55FE446}"/>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8" name="think-cell data - do not delete">
                        <a:extLst>
                          <a:ext uri="{FF2B5EF4-FFF2-40B4-BE49-F238E27FC236}">
                            <a16:creationId xmlns:a16="http://schemas.microsoft.com/office/drawing/2014/main" id="{A0C50F12-55C1-7AB3-F677-2444F55FE446}"/>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F74B444-6FF2-D9E0-2273-CD695B5FE9C3}"/>
              </a:ext>
            </a:extLst>
          </p:cNvPr>
          <p:cNvSpPr>
            <a:spLocks noGrp="1"/>
          </p:cNvSpPr>
          <p:nvPr>
            <p:ph type="title"/>
          </p:nvPr>
        </p:nvSpPr>
        <p:spPr>
          <a:xfrm>
            <a:off x="521208" y="324362"/>
            <a:ext cx="11149580" cy="944637"/>
          </a:xfrm>
        </p:spPr>
        <p:txBody>
          <a:bodyPr anchor="b"/>
          <a:lstStyle/>
          <a:p>
            <a:r>
              <a:rPr lang="en-US" dirty="0"/>
              <a:t>Click to edit Master title style</a:t>
            </a:r>
          </a:p>
        </p:txBody>
      </p:sp>
      <p:sp>
        <p:nvSpPr>
          <p:cNvPr id="40" name="Name">
            <a:extLst>
              <a:ext uri="{FF2B5EF4-FFF2-40B4-BE49-F238E27FC236}">
                <a16:creationId xmlns:a16="http://schemas.microsoft.com/office/drawing/2014/main" id="{3B92114E-862E-E39F-89F3-255D469EE649}"/>
              </a:ext>
            </a:extLst>
          </p:cNvPr>
          <p:cNvSpPr>
            <a:spLocks noGrp="1"/>
          </p:cNvSpPr>
          <p:nvPr userDrawn="1">
            <p:ph type="body" sz="quarter" idx="16" hasCustomPrompt="1"/>
          </p:nvPr>
        </p:nvSpPr>
        <p:spPr>
          <a:xfrm>
            <a:off x="521208" y="1554108"/>
            <a:ext cx="2370792" cy="432000"/>
          </a:xfrm>
          <a:prstGeom prst="rect">
            <a:avLst/>
          </a:prstGeom>
        </p:spPr>
        <p:txBody>
          <a:bodyPr lIns="0" tIns="0" rIns="0" bIns="0"/>
          <a:lstStyle>
            <a:lvl1pPr>
              <a:lnSpc>
                <a:spcPct val="100000"/>
              </a:lnSpc>
              <a:spcBef>
                <a:spcPts val="200"/>
              </a:spcBef>
              <a:defRPr sz="1200" b="1"/>
            </a:lvl1pPr>
            <a:lvl2pPr marL="0" indent="0">
              <a:lnSpc>
                <a:spcPct val="100000"/>
              </a:lnSpc>
              <a:spcBef>
                <a:spcPts val="200"/>
              </a:spcBef>
              <a:buFont typeface="Arial" panose="020B0604020202020204" pitchFamily="34" charset="0"/>
              <a:buChar char="​"/>
              <a:defRPr sz="12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7" name="Picture Placeholder 16">
            <a:extLst>
              <a:ext uri="{FF2B5EF4-FFF2-40B4-BE49-F238E27FC236}">
                <a16:creationId xmlns:a16="http://schemas.microsoft.com/office/drawing/2014/main" id="{9A093464-3095-F78A-B2E2-863308B11ABC}"/>
              </a:ext>
              <a:ext uri="{C183D7F6-B498-43B3-948B-1728B52AA6E4}">
                <adec:decorative xmlns:adec="http://schemas.microsoft.com/office/drawing/2017/decorative" val="1"/>
              </a:ext>
            </a:extLst>
          </p:cNvPr>
          <p:cNvSpPr>
            <a:spLocks noGrp="1"/>
          </p:cNvSpPr>
          <p:nvPr>
            <p:ph type="pic" sz="quarter" idx="13" hasCustomPrompt="1"/>
          </p:nvPr>
        </p:nvSpPr>
        <p:spPr>
          <a:xfrm>
            <a:off x="521208" y="1986108"/>
            <a:ext cx="2370792"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16" name="Text Placeholder 15">
            <a:extLst>
              <a:ext uri="{FF2B5EF4-FFF2-40B4-BE49-F238E27FC236}">
                <a16:creationId xmlns:a16="http://schemas.microsoft.com/office/drawing/2014/main" id="{DBA55CB9-BA61-9A40-7BB0-B8BD345AD14B}"/>
              </a:ext>
            </a:extLst>
          </p:cNvPr>
          <p:cNvSpPr>
            <a:spLocks noGrp="1"/>
          </p:cNvSpPr>
          <p:nvPr>
            <p:ph type="body" sz="quarter" idx="17"/>
          </p:nvPr>
        </p:nvSpPr>
        <p:spPr>
          <a:xfrm>
            <a:off x="521208" y="3996000"/>
            <a:ext cx="2370792" cy="1836000"/>
          </a:xfrm>
          <a:prstGeom prst="rect">
            <a:avLst/>
          </a:prstGeom>
        </p:spPr>
        <p:txBody>
          <a:bodyPr/>
          <a:lstStyle>
            <a:lvl1pPr>
              <a:buNone/>
              <a:defRPr sz="1200"/>
            </a:lvl1pPr>
            <a:lvl2pPr>
              <a:defRPr sz="1200"/>
            </a:lvl2pPr>
            <a:lvl3pPr>
              <a:defRPr sz="1100"/>
            </a:lvl3pPr>
            <a:lvl4pPr>
              <a:defRPr sz="1100"/>
            </a:lvl4pPr>
            <a:lvl5pPr>
              <a:defRPr sz="1100" b="0" i="0">
                <a:latin typeface="Forever Forma Body Text" pitchFamily="2" charset="0"/>
              </a:defRPr>
            </a:lvl5pPr>
            <a:lvl6pPr>
              <a:defRPr sz="1200"/>
            </a:lvl6pPr>
            <a:lvl7pPr>
              <a:defRPr sz="1100"/>
            </a:lvl7pPr>
            <a:lvl8pPr>
              <a:buAutoNum type="arabicPeriod"/>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Name">
            <a:extLst>
              <a:ext uri="{FF2B5EF4-FFF2-40B4-BE49-F238E27FC236}">
                <a16:creationId xmlns:a16="http://schemas.microsoft.com/office/drawing/2014/main" id="{EA4EEB90-15B6-0044-9756-38465AA85EA5}"/>
              </a:ext>
            </a:extLst>
          </p:cNvPr>
          <p:cNvSpPr>
            <a:spLocks noGrp="1"/>
          </p:cNvSpPr>
          <p:nvPr>
            <p:ph type="body" sz="quarter" idx="31" hasCustomPrompt="1"/>
          </p:nvPr>
        </p:nvSpPr>
        <p:spPr>
          <a:xfrm>
            <a:off x="3447472" y="1554108"/>
            <a:ext cx="2370792" cy="432000"/>
          </a:xfrm>
          <a:prstGeom prst="rect">
            <a:avLst/>
          </a:prstGeom>
        </p:spPr>
        <p:txBody>
          <a:bodyPr lIns="0" tIns="0" rIns="0" bIns="0"/>
          <a:lstStyle>
            <a:lvl1pPr>
              <a:lnSpc>
                <a:spcPct val="100000"/>
              </a:lnSpc>
              <a:spcBef>
                <a:spcPts val="200"/>
              </a:spcBef>
              <a:defRPr sz="1200" b="1"/>
            </a:lvl1pPr>
            <a:lvl2pPr marL="0" indent="0">
              <a:lnSpc>
                <a:spcPct val="100000"/>
              </a:lnSpc>
              <a:spcBef>
                <a:spcPts val="200"/>
              </a:spcBef>
              <a:buFont typeface="Arial" panose="020B0604020202020204" pitchFamily="34" charset="0"/>
              <a:buChar char="​"/>
              <a:defRPr sz="12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2" name="Picture Placeholder 16">
            <a:extLst>
              <a:ext uri="{FF2B5EF4-FFF2-40B4-BE49-F238E27FC236}">
                <a16:creationId xmlns:a16="http://schemas.microsoft.com/office/drawing/2014/main" id="{FD7AFD92-04BD-B359-A486-A133DAE02D1B}"/>
              </a:ext>
              <a:ext uri="{C183D7F6-B498-43B3-948B-1728B52AA6E4}">
                <adec:decorative xmlns:adec="http://schemas.microsoft.com/office/drawing/2017/decorative" val="1"/>
              </a:ext>
            </a:extLst>
          </p:cNvPr>
          <p:cNvSpPr>
            <a:spLocks noGrp="1"/>
          </p:cNvSpPr>
          <p:nvPr>
            <p:ph type="pic" sz="quarter" idx="32" hasCustomPrompt="1"/>
          </p:nvPr>
        </p:nvSpPr>
        <p:spPr>
          <a:xfrm>
            <a:off x="3447472" y="1986108"/>
            <a:ext cx="2370792"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3" name="Text Placeholder 15">
            <a:extLst>
              <a:ext uri="{FF2B5EF4-FFF2-40B4-BE49-F238E27FC236}">
                <a16:creationId xmlns:a16="http://schemas.microsoft.com/office/drawing/2014/main" id="{26047FD3-5F20-4261-F0CA-0438B699B800}"/>
              </a:ext>
            </a:extLst>
          </p:cNvPr>
          <p:cNvSpPr>
            <a:spLocks noGrp="1"/>
          </p:cNvSpPr>
          <p:nvPr>
            <p:ph type="body" sz="quarter" idx="36"/>
          </p:nvPr>
        </p:nvSpPr>
        <p:spPr>
          <a:xfrm>
            <a:off x="3447471" y="3996000"/>
            <a:ext cx="2370792" cy="1836000"/>
          </a:xfrm>
          <a:prstGeom prst="rect">
            <a:avLst/>
          </a:prstGeom>
        </p:spPr>
        <p:txBody>
          <a:bodyPr/>
          <a:lstStyle>
            <a:lvl1pPr>
              <a:buNone/>
              <a:defRPr sz="1200"/>
            </a:lvl1pPr>
            <a:lvl2pPr>
              <a:defRPr sz="1200"/>
            </a:lvl2pPr>
            <a:lvl3pPr>
              <a:defRPr sz="1100"/>
            </a:lvl3pPr>
            <a:lvl4pPr>
              <a:defRPr sz="1100"/>
            </a:lvl4pPr>
            <a:lvl5pPr>
              <a:defRPr sz="1100" b="0" i="0">
                <a:latin typeface="Forever Forma Body Text" pitchFamily="2" charset="0"/>
              </a:defRPr>
            </a:lvl5pPr>
            <a:lvl6pPr>
              <a:defRPr sz="1200"/>
            </a:lvl6pPr>
            <a:lvl7pPr>
              <a:defRPr sz="1100"/>
            </a:lvl7pPr>
            <a:lvl8pPr>
              <a:buAutoNum type="arabicPeriod"/>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Name">
            <a:extLst>
              <a:ext uri="{FF2B5EF4-FFF2-40B4-BE49-F238E27FC236}">
                <a16:creationId xmlns:a16="http://schemas.microsoft.com/office/drawing/2014/main" id="{7CA387A0-4F69-06E9-D229-4DA340B05878}"/>
              </a:ext>
            </a:extLst>
          </p:cNvPr>
          <p:cNvSpPr>
            <a:spLocks noGrp="1"/>
          </p:cNvSpPr>
          <p:nvPr>
            <p:ph type="body" sz="quarter" idx="34" hasCustomPrompt="1"/>
          </p:nvPr>
        </p:nvSpPr>
        <p:spPr>
          <a:xfrm>
            <a:off x="6373736" y="1554108"/>
            <a:ext cx="2370792" cy="432000"/>
          </a:xfrm>
          <a:prstGeom prst="rect">
            <a:avLst/>
          </a:prstGeom>
        </p:spPr>
        <p:txBody>
          <a:bodyPr lIns="0" tIns="0" rIns="0" bIns="0"/>
          <a:lstStyle>
            <a:lvl1pPr>
              <a:lnSpc>
                <a:spcPct val="100000"/>
              </a:lnSpc>
              <a:spcBef>
                <a:spcPts val="200"/>
              </a:spcBef>
              <a:defRPr sz="1200" b="1"/>
            </a:lvl1pPr>
            <a:lvl2pPr marL="0" indent="0">
              <a:lnSpc>
                <a:spcPct val="100000"/>
              </a:lnSpc>
              <a:spcBef>
                <a:spcPts val="200"/>
              </a:spcBef>
              <a:buFont typeface="Arial" panose="020B0604020202020204" pitchFamily="34" charset="0"/>
              <a:buChar char="​"/>
              <a:defRPr sz="12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5" name="Picture Placeholder 16">
            <a:extLst>
              <a:ext uri="{FF2B5EF4-FFF2-40B4-BE49-F238E27FC236}">
                <a16:creationId xmlns:a16="http://schemas.microsoft.com/office/drawing/2014/main" id="{CA79168D-D8E1-9B2D-7469-F8F3BB4E2C19}"/>
              </a:ext>
              <a:ext uri="{C183D7F6-B498-43B3-948B-1728B52AA6E4}">
                <adec:decorative xmlns:adec="http://schemas.microsoft.com/office/drawing/2017/decorative" val="1"/>
              </a:ext>
            </a:extLst>
          </p:cNvPr>
          <p:cNvSpPr>
            <a:spLocks noGrp="1"/>
          </p:cNvSpPr>
          <p:nvPr>
            <p:ph type="pic" sz="quarter" idx="35" hasCustomPrompt="1"/>
          </p:nvPr>
        </p:nvSpPr>
        <p:spPr>
          <a:xfrm>
            <a:off x="6373736" y="1986108"/>
            <a:ext cx="2370792"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5" name="Text Placeholder 15">
            <a:extLst>
              <a:ext uri="{FF2B5EF4-FFF2-40B4-BE49-F238E27FC236}">
                <a16:creationId xmlns:a16="http://schemas.microsoft.com/office/drawing/2014/main" id="{56AE37F7-ED5E-45E8-F56E-21FD8F5BE2CB}"/>
              </a:ext>
            </a:extLst>
          </p:cNvPr>
          <p:cNvSpPr>
            <a:spLocks noGrp="1"/>
          </p:cNvSpPr>
          <p:nvPr>
            <p:ph type="body" sz="quarter" idx="37"/>
          </p:nvPr>
        </p:nvSpPr>
        <p:spPr>
          <a:xfrm>
            <a:off x="6373734" y="3996000"/>
            <a:ext cx="2370792" cy="1836000"/>
          </a:xfrm>
          <a:prstGeom prst="rect">
            <a:avLst/>
          </a:prstGeom>
        </p:spPr>
        <p:txBody>
          <a:bodyPr/>
          <a:lstStyle>
            <a:lvl1pPr>
              <a:buNone/>
              <a:defRPr sz="1200"/>
            </a:lvl1pPr>
            <a:lvl2pPr>
              <a:defRPr sz="1200"/>
            </a:lvl2pPr>
            <a:lvl3pPr>
              <a:defRPr sz="1100"/>
            </a:lvl3pPr>
            <a:lvl4pPr>
              <a:defRPr sz="1100"/>
            </a:lvl4pPr>
            <a:lvl5pPr>
              <a:defRPr sz="1100" b="0" i="0">
                <a:latin typeface="Forever Forma Body Text" pitchFamily="2" charset="0"/>
              </a:defRPr>
            </a:lvl5pPr>
            <a:lvl6pPr>
              <a:defRPr sz="1200"/>
            </a:lvl6pPr>
            <a:lvl7pPr>
              <a:defRPr sz="1100"/>
            </a:lvl7pPr>
            <a:lvl8pPr>
              <a:buAutoNum type="arabicPeriod"/>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8" name="Name">
            <a:extLst>
              <a:ext uri="{FF2B5EF4-FFF2-40B4-BE49-F238E27FC236}">
                <a16:creationId xmlns:a16="http://schemas.microsoft.com/office/drawing/2014/main" id="{9156FAE6-7FAF-8CD0-1115-28AE5D4844C1}"/>
              </a:ext>
            </a:extLst>
          </p:cNvPr>
          <p:cNvSpPr>
            <a:spLocks noGrp="1"/>
          </p:cNvSpPr>
          <p:nvPr>
            <p:ph type="body" sz="quarter" idx="29" hasCustomPrompt="1"/>
          </p:nvPr>
        </p:nvSpPr>
        <p:spPr>
          <a:xfrm>
            <a:off x="9300000" y="1554108"/>
            <a:ext cx="2370788" cy="432000"/>
          </a:xfrm>
          <a:prstGeom prst="rect">
            <a:avLst/>
          </a:prstGeom>
        </p:spPr>
        <p:txBody>
          <a:bodyPr lIns="0" tIns="0" rIns="0" bIns="0"/>
          <a:lstStyle>
            <a:lvl1pPr>
              <a:lnSpc>
                <a:spcPct val="100000"/>
              </a:lnSpc>
              <a:spcBef>
                <a:spcPts val="200"/>
              </a:spcBef>
              <a:defRPr sz="1200" b="1"/>
            </a:lvl1pPr>
            <a:lvl2pPr marL="0" indent="0">
              <a:lnSpc>
                <a:spcPct val="100000"/>
              </a:lnSpc>
              <a:spcBef>
                <a:spcPts val="200"/>
              </a:spcBef>
              <a:buFont typeface="Arial" panose="020B0604020202020204" pitchFamily="34" charset="0"/>
              <a:buChar char="​"/>
              <a:defRPr sz="12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36" name="Picture Placeholder 16">
            <a:extLst>
              <a:ext uri="{FF2B5EF4-FFF2-40B4-BE49-F238E27FC236}">
                <a16:creationId xmlns:a16="http://schemas.microsoft.com/office/drawing/2014/main" id="{2BFF0F51-1E18-4B8F-C7DE-8EC473064E07}"/>
              </a:ext>
              <a:ext uri="{C183D7F6-B498-43B3-948B-1728B52AA6E4}">
                <adec:decorative xmlns:adec="http://schemas.microsoft.com/office/drawing/2017/decorative" val="1"/>
              </a:ext>
            </a:extLst>
          </p:cNvPr>
          <p:cNvSpPr>
            <a:spLocks noGrp="1"/>
          </p:cNvSpPr>
          <p:nvPr>
            <p:ph type="pic" sz="quarter" idx="27" hasCustomPrompt="1"/>
          </p:nvPr>
        </p:nvSpPr>
        <p:spPr>
          <a:xfrm>
            <a:off x="9300000" y="1986108"/>
            <a:ext cx="2370788"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7" name="Text Placeholder 15">
            <a:extLst>
              <a:ext uri="{FF2B5EF4-FFF2-40B4-BE49-F238E27FC236}">
                <a16:creationId xmlns:a16="http://schemas.microsoft.com/office/drawing/2014/main" id="{9CBF203C-4619-CD03-A195-15CE58181C34}"/>
              </a:ext>
            </a:extLst>
          </p:cNvPr>
          <p:cNvSpPr>
            <a:spLocks noGrp="1"/>
          </p:cNvSpPr>
          <p:nvPr>
            <p:ph type="body" sz="quarter" idx="38"/>
          </p:nvPr>
        </p:nvSpPr>
        <p:spPr>
          <a:xfrm>
            <a:off x="9299996" y="3996000"/>
            <a:ext cx="2370792" cy="1836000"/>
          </a:xfrm>
          <a:prstGeom prst="rect">
            <a:avLst/>
          </a:prstGeom>
        </p:spPr>
        <p:txBody>
          <a:bodyPr/>
          <a:lstStyle>
            <a:lvl1pPr>
              <a:buNone/>
              <a:defRPr sz="1200"/>
            </a:lvl1pPr>
            <a:lvl2pPr>
              <a:defRPr sz="1200"/>
            </a:lvl2pPr>
            <a:lvl3pPr>
              <a:defRPr sz="1100"/>
            </a:lvl3pPr>
            <a:lvl4pPr>
              <a:defRPr sz="1100"/>
            </a:lvl4pPr>
            <a:lvl5pPr>
              <a:defRPr sz="1100" b="0" i="0">
                <a:latin typeface="Forever Forma Body Text" pitchFamily="2" charset="0"/>
              </a:defRPr>
            </a:lvl5pPr>
            <a:lvl6pPr>
              <a:defRPr sz="1200"/>
            </a:lvl6pPr>
            <a:lvl7pPr>
              <a:defRPr sz="1100"/>
            </a:lvl7pPr>
            <a:lvl8pPr>
              <a:buAutoNum type="arabicPeriod"/>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58A674A9-E3A9-C5F3-1EF2-238C23807BDA}"/>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9" name="footnotes">
            <a:extLst>
              <a:ext uri="{FF2B5EF4-FFF2-40B4-BE49-F238E27FC236}">
                <a16:creationId xmlns:a16="http://schemas.microsoft.com/office/drawing/2014/main" id="{34AF3541-7A1D-E04A-8325-DC5F5C198DB4}"/>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21" name="Text Placeholder 7">
            <a:extLst>
              <a:ext uri="{FF2B5EF4-FFF2-40B4-BE49-F238E27FC236}">
                <a16:creationId xmlns:a16="http://schemas.microsoft.com/office/drawing/2014/main" id="{0C8BB3A4-D68F-3D44-87B5-FFC881D028F1}"/>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601440421"/>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oard">
    <p:spTree>
      <p:nvGrpSpPr>
        <p:cNvPr id="1" name=""/>
        <p:cNvGrpSpPr/>
        <p:nvPr/>
      </p:nvGrpSpPr>
      <p:grpSpPr>
        <a:xfrm>
          <a:off x="0" y="0"/>
          <a:ext cx="0" cy="0"/>
          <a:chOff x="0" y="0"/>
          <a:chExt cx="0" cy="0"/>
        </a:xfrm>
      </p:grpSpPr>
      <p:graphicFrame>
        <p:nvGraphicFramePr>
          <p:cNvPr id="50" name="think-cell data - do not delete">
            <a:extLst>
              <a:ext uri="{FF2B5EF4-FFF2-40B4-BE49-F238E27FC236}">
                <a16:creationId xmlns:a16="http://schemas.microsoft.com/office/drawing/2014/main" id="{7C295AE7-CE56-FAA8-5ADD-FF2A983E6E02}"/>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0" name="think-cell data - do not delete">
                        <a:extLst>
                          <a:ext uri="{FF2B5EF4-FFF2-40B4-BE49-F238E27FC236}">
                            <a16:creationId xmlns:a16="http://schemas.microsoft.com/office/drawing/2014/main" id="{7C295AE7-CE56-FAA8-5ADD-FF2A983E6E0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DA83878-43B3-61C1-58EA-0E387344FFCF}"/>
              </a:ext>
            </a:extLst>
          </p:cNvPr>
          <p:cNvSpPr>
            <a:spLocks noGrp="1"/>
          </p:cNvSpPr>
          <p:nvPr>
            <p:ph type="title"/>
          </p:nvPr>
        </p:nvSpPr>
        <p:spPr>
          <a:xfrm>
            <a:off x="521208" y="324362"/>
            <a:ext cx="11149580" cy="944637"/>
          </a:xfrm>
        </p:spPr>
        <p:txBody>
          <a:bodyPr anchor="b"/>
          <a:lstStyle/>
          <a:p>
            <a:r>
              <a:rPr lang="en-US" dirty="0"/>
              <a:t>Click to edit Master title style</a:t>
            </a:r>
          </a:p>
        </p:txBody>
      </p:sp>
      <p:sp>
        <p:nvSpPr>
          <p:cNvPr id="39" name="Photo">
            <a:extLst>
              <a:ext uri="{FF2B5EF4-FFF2-40B4-BE49-F238E27FC236}">
                <a16:creationId xmlns:a16="http://schemas.microsoft.com/office/drawing/2014/main" id="{60619E85-C7BC-AC62-E0EF-E7A8868F6ACE}"/>
              </a:ext>
              <a:ext uri="{C183D7F6-B498-43B3-948B-1728B52AA6E4}">
                <adec:decorative xmlns:adec="http://schemas.microsoft.com/office/drawing/2017/decorative" val="1"/>
              </a:ext>
            </a:extLst>
          </p:cNvPr>
          <p:cNvSpPr>
            <a:spLocks noGrp="1"/>
          </p:cNvSpPr>
          <p:nvPr>
            <p:ph type="pic" sz="quarter" idx="13" hasCustomPrompt="1"/>
          </p:nvPr>
        </p:nvSpPr>
        <p:spPr>
          <a:xfrm>
            <a:off x="521208" y="1584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40" name="Name">
            <a:extLst>
              <a:ext uri="{FF2B5EF4-FFF2-40B4-BE49-F238E27FC236}">
                <a16:creationId xmlns:a16="http://schemas.microsoft.com/office/drawing/2014/main" id="{3B92114E-862E-E39F-89F3-255D469EE649}"/>
              </a:ext>
            </a:extLst>
          </p:cNvPr>
          <p:cNvSpPr>
            <a:spLocks noGrp="1"/>
          </p:cNvSpPr>
          <p:nvPr>
            <p:ph type="body" sz="quarter" idx="16" hasCustomPrompt="1"/>
          </p:nvPr>
        </p:nvSpPr>
        <p:spPr>
          <a:xfrm>
            <a:off x="1415859" y="1584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10" name="Photo">
            <a:extLst>
              <a:ext uri="{FF2B5EF4-FFF2-40B4-BE49-F238E27FC236}">
                <a16:creationId xmlns:a16="http://schemas.microsoft.com/office/drawing/2014/main" id="{7E763343-7EDD-C0B1-BB21-946204092EBC}"/>
              </a:ext>
              <a:ext uri="{C183D7F6-B498-43B3-948B-1728B52AA6E4}">
                <adec:decorative xmlns:adec="http://schemas.microsoft.com/office/drawing/2017/decorative" val="1"/>
              </a:ext>
            </a:extLst>
          </p:cNvPr>
          <p:cNvSpPr>
            <a:spLocks noGrp="1"/>
          </p:cNvSpPr>
          <p:nvPr>
            <p:ph type="pic" sz="quarter" idx="40" hasCustomPrompt="1"/>
          </p:nvPr>
        </p:nvSpPr>
        <p:spPr>
          <a:xfrm>
            <a:off x="3387471" y="1584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23" name="Name">
            <a:extLst>
              <a:ext uri="{FF2B5EF4-FFF2-40B4-BE49-F238E27FC236}">
                <a16:creationId xmlns:a16="http://schemas.microsoft.com/office/drawing/2014/main" id="{62F8096A-21E1-B6D3-C4A4-AA4D665483CA}"/>
              </a:ext>
            </a:extLst>
          </p:cNvPr>
          <p:cNvSpPr>
            <a:spLocks noGrp="1"/>
          </p:cNvSpPr>
          <p:nvPr>
            <p:ph type="body" sz="quarter" idx="41" hasCustomPrompt="1"/>
          </p:nvPr>
        </p:nvSpPr>
        <p:spPr>
          <a:xfrm>
            <a:off x="4282169" y="1584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4" name="Photo">
            <a:extLst>
              <a:ext uri="{FF2B5EF4-FFF2-40B4-BE49-F238E27FC236}">
                <a16:creationId xmlns:a16="http://schemas.microsoft.com/office/drawing/2014/main" id="{1CCDCF27-97DE-478D-78C3-BBB5F3484189}"/>
              </a:ext>
              <a:ext uri="{C183D7F6-B498-43B3-948B-1728B52AA6E4}">
                <adec:decorative xmlns:adec="http://schemas.microsoft.com/office/drawing/2017/decorative" val="1"/>
              </a:ext>
            </a:extLst>
          </p:cNvPr>
          <p:cNvSpPr>
            <a:spLocks noGrp="1"/>
          </p:cNvSpPr>
          <p:nvPr>
            <p:ph type="pic" sz="quarter" idx="42" hasCustomPrompt="1"/>
          </p:nvPr>
        </p:nvSpPr>
        <p:spPr>
          <a:xfrm>
            <a:off x="6253734" y="1584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25" name="Name">
            <a:extLst>
              <a:ext uri="{FF2B5EF4-FFF2-40B4-BE49-F238E27FC236}">
                <a16:creationId xmlns:a16="http://schemas.microsoft.com/office/drawing/2014/main" id="{4F201F04-891A-0334-436C-B2DA95FE1A36}"/>
              </a:ext>
            </a:extLst>
          </p:cNvPr>
          <p:cNvSpPr>
            <a:spLocks noGrp="1"/>
          </p:cNvSpPr>
          <p:nvPr>
            <p:ph type="body" sz="quarter" idx="43" hasCustomPrompt="1"/>
          </p:nvPr>
        </p:nvSpPr>
        <p:spPr>
          <a:xfrm>
            <a:off x="7148479" y="1584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6" name="Photo">
            <a:extLst>
              <a:ext uri="{FF2B5EF4-FFF2-40B4-BE49-F238E27FC236}">
                <a16:creationId xmlns:a16="http://schemas.microsoft.com/office/drawing/2014/main" id="{053C593F-4653-C407-E063-8EE2FA9DFA5D}"/>
              </a:ext>
              <a:ext uri="{C183D7F6-B498-43B3-948B-1728B52AA6E4}">
                <adec:decorative xmlns:adec="http://schemas.microsoft.com/office/drawing/2017/decorative" val="1"/>
              </a:ext>
            </a:extLst>
          </p:cNvPr>
          <p:cNvSpPr>
            <a:spLocks noGrp="1"/>
          </p:cNvSpPr>
          <p:nvPr>
            <p:ph type="pic" sz="quarter" idx="44" hasCustomPrompt="1"/>
          </p:nvPr>
        </p:nvSpPr>
        <p:spPr>
          <a:xfrm>
            <a:off x="9119996" y="1584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27" name="Name">
            <a:extLst>
              <a:ext uri="{FF2B5EF4-FFF2-40B4-BE49-F238E27FC236}">
                <a16:creationId xmlns:a16="http://schemas.microsoft.com/office/drawing/2014/main" id="{6546CE93-377E-23B6-56E6-3F2FEB6BC637}"/>
              </a:ext>
            </a:extLst>
          </p:cNvPr>
          <p:cNvSpPr>
            <a:spLocks noGrp="1"/>
          </p:cNvSpPr>
          <p:nvPr>
            <p:ph type="body" sz="quarter" idx="45" hasCustomPrompt="1"/>
          </p:nvPr>
        </p:nvSpPr>
        <p:spPr>
          <a:xfrm>
            <a:off x="10014788" y="1584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8" name="Photo">
            <a:extLst>
              <a:ext uri="{FF2B5EF4-FFF2-40B4-BE49-F238E27FC236}">
                <a16:creationId xmlns:a16="http://schemas.microsoft.com/office/drawing/2014/main" id="{D0EB200B-B9B6-303D-9451-2E533B26D33D}"/>
              </a:ext>
              <a:ext uri="{C183D7F6-B498-43B3-948B-1728B52AA6E4}">
                <adec:decorative xmlns:adec="http://schemas.microsoft.com/office/drawing/2017/decorative" val="1"/>
              </a:ext>
            </a:extLst>
          </p:cNvPr>
          <p:cNvSpPr>
            <a:spLocks noGrp="1"/>
          </p:cNvSpPr>
          <p:nvPr>
            <p:ph type="pic" sz="quarter" idx="46" hasCustomPrompt="1"/>
          </p:nvPr>
        </p:nvSpPr>
        <p:spPr>
          <a:xfrm>
            <a:off x="521208" y="2952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29" name="Name">
            <a:extLst>
              <a:ext uri="{FF2B5EF4-FFF2-40B4-BE49-F238E27FC236}">
                <a16:creationId xmlns:a16="http://schemas.microsoft.com/office/drawing/2014/main" id="{85949B19-69BE-022C-2D2C-809FE2BA6BB8}"/>
              </a:ext>
            </a:extLst>
          </p:cNvPr>
          <p:cNvSpPr>
            <a:spLocks noGrp="1"/>
          </p:cNvSpPr>
          <p:nvPr>
            <p:ph type="body" sz="quarter" idx="47" hasCustomPrompt="1"/>
          </p:nvPr>
        </p:nvSpPr>
        <p:spPr>
          <a:xfrm>
            <a:off x="1415859" y="2952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30" name="Photo">
            <a:extLst>
              <a:ext uri="{FF2B5EF4-FFF2-40B4-BE49-F238E27FC236}">
                <a16:creationId xmlns:a16="http://schemas.microsoft.com/office/drawing/2014/main" id="{C90D885D-6BC6-60F2-4E1A-792354434A5A}"/>
              </a:ext>
              <a:ext uri="{C183D7F6-B498-43B3-948B-1728B52AA6E4}">
                <adec:decorative xmlns:adec="http://schemas.microsoft.com/office/drawing/2017/decorative" val="1"/>
              </a:ext>
            </a:extLst>
          </p:cNvPr>
          <p:cNvSpPr>
            <a:spLocks noGrp="1"/>
          </p:cNvSpPr>
          <p:nvPr>
            <p:ph type="pic" sz="quarter" idx="48" hasCustomPrompt="1"/>
          </p:nvPr>
        </p:nvSpPr>
        <p:spPr>
          <a:xfrm>
            <a:off x="3387471" y="2952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31" name="Name">
            <a:extLst>
              <a:ext uri="{FF2B5EF4-FFF2-40B4-BE49-F238E27FC236}">
                <a16:creationId xmlns:a16="http://schemas.microsoft.com/office/drawing/2014/main" id="{675A9D37-1D3D-D97C-DB8F-487B2C0D800F}"/>
              </a:ext>
            </a:extLst>
          </p:cNvPr>
          <p:cNvSpPr>
            <a:spLocks noGrp="1"/>
          </p:cNvSpPr>
          <p:nvPr>
            <p:ph type="body" sz="quarter" idx="49" hasCustomPrompt="1"/>
          </p:nvPr>
        </p:nvSpPr>
        <p:spPr>
          <a:xfrm>
            <a:off x="4282169" y="2952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32" name="Photo">
            <a:extLst>
              <a:ext uri="{FF2B5EF4-FFF2-40B4-BE49-F238E27FC236}">
                <a16:creationId xmlns:a16="http://schemas.microsoft.com/office/drawing/2014/main" id="{E3B79101-AC74-9140-02BF-25F35302FA7A}"/>
              </a:ext>
              <a:ext uri="{C183D7F6-B498-43B3-948B-1728B52AA6E4}">
                <adec:decorative xmlns:adec="http://schemas.microsoft.com/office/drawing/2017/decorative" val="1"/>
              </a:ext>
            </a:extLst>
          </p:cNvPr>
          <p:cNvSpPr>
            <a:spLocks noGrp="1"/>
          </p:cNvSpPr>
          <p:nvPr>
            <p:ph type="pic" sz="quarter" idx="50" hasCustomPrompt="1"/>
          </p:nvPr>
        </p:nvSpPr>
        <p:spPr>
          <a:xfrm>
            <a:off x="6253734" y="2952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33" name="Name">
            <a:extLst>
              <a:ext uri="{FF2B5EF4-FFF2-40B4-BE49-F238E27FC236}">
                <a16:creationId xmlns:a16="http://schemas.microsoft.com/office/drawing/2014/main" id="{2E6CDBC9-BBFC-1A32-CB77-D8545B9C783A}"/>
              </a:ext>
            </a:extLst>
          </p:cNvPr>
          <p:cNvSpPr>
            <a:spLocks noGrp="1"/>
          </p:cNvSpPr>
          <p:nvPr>
            <p:ph type="body" sz="quarter" idx="51" hasCustomPrompt="1"/>
          </p:nvPr>
        </p:nvSpPr>
        <p:spPr>
          <a:xfrm>
            <a:off x="7148479" y="2952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34" name="Photo">
            <a:extLst>
              <a:ext uri="{FF2B5EF4-FFF2-40B4-BE49-F238E27FC236}">
                <a16:creationId xmlns:a16="http://schemas.microsoft.com/office/drawing/2014/main" id="{BED1E2F9-EA0A-2249-0B26-349279DE8A13}"/>
              </a:ext>
              <a:ext uri="{C183D7F6-B498-43B3-948B-1728B52AA6E4}">
                <adec:decorative xmlns:adec="http://schemas.microsoft.com/office/drawing/2017/decorative" val="1"/>
              </a:ext>
            </a:extLst>
          </p:cNvPr>
          <p:cNvSpPr>
            <a:spLocks noGrp="1"/>
          </p:cNvSpPr>
          <p:nvPr>
            <p:ph type="pic" sz="quarter" idx="52" hasCustomPrompt="1"/>
          </p:nvPr>
        </p:nvSpPr>
        <p:spPr>
          <a:xfrm>
            <a:off x="9119996" y="2952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35" name="Name">
            <a:extLst>
              <a:ext uri="{FF2B5EF4-FFF2-40B4-BE49-F238E27FC236}">
                <a16:creationId xmlns:a16="http://schemas.microsoft.com/office/drawing/2014/main" id="{92DDE929-9019-F283-850F-71915763FA8B}"/>
              </a:ext>
            </a:extLst>
          </p:cNvPr>
          <p:cNvSpPr>
            <a:spLocks noGrp="1"/>
          </p:cNvSpPr>
          <p:nvPr>
            <p:ph type="body" sz="quarter" idx="53" hasCustomPrompt="1"/>
          </p:nvPr>
        </p:nvSpPr>
        <p:spPr>
          <a:xfrm>
            <a:off x="10014788" y="2952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36" name="Photo">
            <a:extLst>
              <a:ext uri="{FF2B5EF4-FFF2-40B4-BE49-F238E27FC236}">
                <a16:creationId xmlns:a16="http://schemas.microsoft.com/office/drawing/2014/main" id="{D3D18F68-4E6A-DAB4-D38B-DEE903785484}"/>
              </a:ext>
              <a:ext uri="{C183D7F6-B498-43B3-948B-1728B52AA6E4}">
                <adec:decorative xmlns:adec="http://schemas.microsoft.com/office/drawing/2017/decorative" val="1"/>
              </a:ext>
            </a:extLst>
          </p:cNvPr>
          <p:cNvSpPr>
            <a:spLocks noGrp="1"/>
          </p:cNvSpPr>
          <p:nvPr>
            <p:ph type="pic" sz="quarter" idx="54" hasCustomPrompt="1"/>
          </p:nvPr>
        </p:nvSpPr>
        <p:spPr>
          <a:xfrm>
            <a:off x="521208" y="4320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37" name="Name">
            <a:extLst>
              <a:ext uri="{FF2B5EF4-FFF2-40B4-BE49-F238E27FC236}">
                <a16:creationId xmlns:a16="http://schemas.microsoft.com/office/drawing/2014/main" id="{CF257CED-064E-7014-3E56-2A4DC5FE40F2}"/>
              </a:ext>
            </a:extLst>
          </p:cNvPr>
          <p:cNvSpPr>
            <a:spLocks noGrp="1"/>
          </p:cNvSpPr>
          <p:nvPr>
            <p:ph type="body" sz="quarter" idx="55" hasCustomPrompt="1"/>
          </p:nvPr>
        </p:nvSpPr>
        <p:spPr>
          <a:xfrm>
            <a:off x="1415859" y="4320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38" name="Photo">
            <a:extLst>
              <a:ext uri="{FF2B5EF4-FFF2-40B4-BE49-F238E27FC236}">
                <a16:creationId xmlns:a16="http://schemas.microsoft.com/office/drawing/2014/main" id="{09BBD2B6-23B7-C953-B84F-BF822AEA5C29}"/>
              </a:ext>
              <a:ext uri="{C183D7F6-B498-43B3-948B-1728B52AA6E4}">
                <adec:decorative xmlns:adec="http://schemas.microsoft.com/office/drawing/2017/decorative" val="1"/>
              </a:ext>
            </a:extLst>
          </p:cNvPr>
          <p:cNvSpPr>
            <a:spLocks noGrp="1"/>
          </p:cNvSpPr>
          <p:nvPr>
            <p:ph type="pic" sz="quarter" idx="56" hasCustomPrompt="1"/>
          </p:nvPr>
        </p:nvSpPr>
        <p:spPr>
          <a:xfrm>
            <a:off x="3387471" y="4320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45" name="Name">
            <a:extLst>
              <a:ext uri="{FF2B5EF4-FFF2-40B4-BE49-F238E27FC236}">
                <a16:creationId xmlns:a16="http://schemas.microsoft.com/office/drawing/2014/main" id="{2398938F-5E1C-DB4E-E106-5A30D26C7162}"/>
              </a:ext>
            </a:extLst>
          </p:cNvPr>
          <p:cNvSpPr>
            <a:spLocks noGrp="1"/>
          </p:cNvSpPr>
          <p:nvPr>
            <p:ph type="body" sz="quarter" idx="57" hasCustomPrompt="1"/>
          </p:nvPr>
        </p:nvSpPr>
        <p:spPr>
          <a:xfrm>
            <a:off x="4282169" y="4320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46" name="Photo">
            <a:extLst>
              <a:ext uri="{FF2B5EF4-FFF2-40B4-BE49-F238E27FC236}">
                <a16:creationId xmlns:a16="http://schemas.microsoft.com/office/drawing/2014/main" id="{942D9ABD-7119-440D-F0F2-E22CD4EAB6C3}"/>
              </a:ext>
              <a:ext uri="{C183D7F6-B498-43B3-948B-1728B52AA6E4}">
                <adec:decorative xmlns:adec="http://schemas.microsoft.com/office/drawing/2017/decorative" val="1"/>
              </a:ext>
            </a:extLst>
          </p:cNvPr>
          <p:cNvSpPr>
            <a:spLocks noGrp="1"/>
          </p:cNvSpPr>
          <p:nvPr>
            <p:ph type="pic" sz="quarter" idx="58" hasCustomPrompt="1"/>
          </p:nvPr>
        </p:nvSpPr>
        <p:spPr>
          <a:xfrm>
            <a:off x="6253734" y="4320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47" name="Name">
            <a:extLst>
              <a:ext uri="{FF2B5EF4-FFF2-40B4-BE49-F238E27FC236}">
                <a16:creationId xmlns:a16="http://schemas.microsoft.com/office/drawing/2014/main" id="{002A7856-721E-A497-D0F6-EC527CE87EC8}"/>
              </a:ext>
            </a:extLst>
          </p:cNvPr>
          <p:cNvSpPr>
            <a:spLocks noGrp="1"/>
          </p:cNvSpPr>
          <p:nvPr>
            <p:ph type="body" sz="quarter" idx="59" hasCustomPrompt="1"/>
          </p:nvPr>
        </p:nvSpPr>
        <p:spPr>
          <a:xfrm>
            <a:off x="7148479" y="4320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48" name="Photo">
            <a:extLst>
              <a:ext uri="{FF2B5EF4-FFF2-40B4-BE49-F238E27FC236}">
                <a16:creationId xmlns:a16="http://schemas.microsoft.com/office/drawing/2014/main" id="{49A83109-1299-321E-CB75-FBA94A1E6918}"/>
              </a:ext>
              <a:ext uri="{C183D7F6-B498-43B3-948B-1728B52AA6E4}">
                <adec:decorative xmlns:adec="http://schemas.microsoft.com/office/drawing/2017/decorative" val="1"/>
              </a:ext>
            </a:extLst>
          </p:cNvPr>
          <p:cNvSpPr>
            <a:spLocks noGrp="1"/>
          </p:cNvSpPr>
          <p:nvPr>
            <p:ph type="pic" sz="quarter" idx="60" hasCustomPrompt="1"/>
          </p:nvPr>
        </p:nvSpPr>
        <p:spPr>
          <a:xfrm>
            <a:off x="9119996" y="4320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49" name="Name">
            <a:extLst>
              <a:ext uri="{FF2B5EF4-FFF2-40B4-BE49-F238E27FC236}">
                <a16:creationId xmlns:a16="http://schemas.microsoft.com/office/drawing/2014/main" id="{9B030BFC-2D7F-0C09-694D-2A9FAAC9E146}"/>
              </a:ext>
            </a:extLst>
          </p:cNvPr>
          <p:cNvSpPr>
            <a:spLocks noGrp="1"/>
          </p:cNvSpPr>
          <p:nvPr>
            <p:ph type="body" sz="quarter" idx="61" hasCustomPrompt="1"/>
          </p:nvPr>
        </p:nvSpPr>
        <p:spPr>
          <a:xfrm>
            <a:off x="10014788" y="4320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4" name="Slide Number Placeholder 3">
            <a:extLst>
              <a:ext uri="{FF2B5EF4-FFF2-40B4-BE49-F238E27FC236}">
                <a16:creationId xmlns:a16="http://schemas.microsoft.com/office/drawing/2014/main" id="{470BA0CC-4324-5734-DA20-C6D8884A70B1}"/>
              </a:ext>
              <a:ext uri="{C183D7F6-B498-43B3-948B-1728B52AA6E4}">
                <adec:decorative xmlns:adec="http://schemas.microsoft.com/office/drawing/2017/decorative" val="1"/>
              </a:ext>
            </a:extLst>
          </p:cNvPr>
          <p:cNvSpPr>
            <a:spLocks noGrp="1"/>
          </p:cNvSpPr>
          <p:nvPr>
            <p:ph type="sldNum" sz="quarter" idx="39"/>
          </p:nvPr>
        </p:nvSpPr>
        <p:spPr/>
        <p:txBody>
          <a:bodyPr/>
          <a:lstStyle/>
          <a:p>
            <a:fld id="{1C1606C5-D483-4832-A0E9-CF578A9B5883}" type="slidenum">
              <a:rPr lang="en-US" smtClean="0"/>
              <a:pPr/>
              <a:t>‹#›</a:t>
            </a:fld>
            <a:endParaRPr lang="en-US"/>
          </a:p>
        </p:txBody>
      </p:sp>
      <p:sp>
        <p:nvSpPr>
          <p:cNvPr id="2" name="Text Placeholder 7">
            <a:extLst>
              <a:ext uri="{FF2B5EF4-FFF2-40B4-BE49-F238E27FC236}">
                <a16:creationId xmlns:a16="http://schemas.microsoft.com/office/drawing/2014/main" id="{EFDD2F1A-1EC4-252E-347C-800E38E37E40}"/>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
        <p:nvSpPr>
          <p:cNvPr id="41" name="footnotes">
            <a:extLst>
              <a:ext uri="{FF2B5EF4-FFF2-40B4-BE49-F238E27FC236}">
                <a16:creationId xmlns:a16="http://schemas.microsoft.com/office/drawing/2014/main" id="{91CA5B22-2CEC-094D-8703-914CDFEA6179}"/>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Tree>
    <p:extLst>
      <p:ext uri="{BB962C8B-B14F-4D97-AF65-F5344CB8AC3E}">
        <p14:creationId xmlns:p14="http://schemas.microsoft.com/office/powerpoint/2010/main" val="1749491998"/>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0461298C-3DB1-435F-90A6-F14A750D9FB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0461298C-3DB1-435F-90A6-F14A750D9FB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D7385A6E-DBFF-E23C-3DAF-634AD6DD50E7}"/>
              </a:ext>
            </a:extLst>
          </p:cNvPr>
          <p:cNvSpPr>
            <a:spLocks noGrp="1"/>
          </p:cNvSpPr>
          <p:nvPr>
            <p:ph type="title"/>
          </p:nvPr>
        </p:nvSpPr>
        <p:spPr>
          <a:xfrm>
            <a:off x="521208" y="324362"/>
            <a:ext cx="2513592" cy="944637"/>
          </a:xfrm>
        </p:spPr>
        <p:txBody>
          <a:bodyPr/>
          <a:lstStyle/>
          <a:p>
            <a:r>
              <a:rPr lang="en-US" dirty="0"/>
              <a:t>Click to edit Master title style</a:t>
            </a:r>
          </a:p>
        </p:txBody>
      </p:sp>
      <p:sp>
        <p:nvSpPr>
          <p:cNvPr id="5" name="Subtitle">
            <a:extLst>
              <a:ext uri="{FF2B5EF4-FFF2-40B4-BE49-F238E27FC236}">
                <a16:creationId xmlns:a16="http://schemas.microsoft.com/office/drawing/2014/main" id="{2786EEC0-3A40-806E-576A-3B4F5D0A01B7}"/>
              </a:ext>
            </a:extLst>
          </p:cNvPr>
          <p:cNvSpPr>
            <a:spLocks noGrp="1"/>
          </p:cNvSpPr>
          <p:nvPr>
            <p:ph type="body" sz="quarter" idx="10"/>
          </p:nvPr>
        </p:nvSpPr>
        <p:spPr>
          <a:xfrm>
            <a:off x="521208" y="1414799"/>
            <a:ext cx="2513592" cy="1440000"/>
          </a:xfrm>
          <a:prstGeom prst="rect">
            <a:avLst/>
          </a:prstGeom>
        </p:spPr>
        <p:txBody>
          <a:bodyPr>
            <a:noAutofit/>
          </a:bodyPr>
          <a:lstStyle>
            <a:lvl1pPr>
              <a:defRPr b="0" i="0">
                <a:latin typeface="Forever Forma Heading" pitchFamily="2" charset="0"/>
              </a:defRPr>
            </a:lvl1pPr>
          </a:lstStyle>
          <a:p>
            <a:pPr lvl="0"/>
            <a:r>
              <a:rPr lang="en-US"/>
              <a:t>Click to edit Master text styles</a:t>
            </a:r>
          </a:p>
        </p:txBody>
      </p:sp>
      <p:sp>
        <p:nvSpPr>
          <p:cNvPr id="10" name="Disclaimer">
            <a:extLst>
              <a:ext uri="{FF2B5EF4-FFF2-40B4-BE49-F238E27FC236}">
                <a16:creationId xmlns:a16="http://schemas.microsoft.com/office/drawing/2014/main" id="{059A6E4C-3658-EEFC-A4B9-7CD2D194EA49}"/>
              </a:ext>
            </a:extLst>
          </p:cNvPr>
          <p:cNvSpPr>
            <a:spLocks noGrp="1"/>
          </p:cNvSpPr>
          <p:nvPr>
            <p:ph type="body" sz="quarter" idx="11"/>
          </p:nvPr>
        </p:nvSpPr>
        <p:spPr>
          <a:xfrm>
            <a:off x="3287720" y="1414800"/>
            <a:ext cx="8383068" cy="4635150"/>
          </a:xfrm>
          <a:prstGeom prst="rect">
            <a:avLst/>
          </a:prstGeom>
        </p:spPr>
        <p:txBody>
          <a:bodyPr numCol="2" spcCol="432000"/>
          <a:lstStyle>
            <a:lvl1pPr>
              <a:lnSpc>
                <a:spcPct val="100000"/>
              </a:lnSpc>
              <a:spcBef>
                <a:spcPts val="300"/>
              </a:spcBef>
              <a:spcAft>
                <a:spcPts val="300"/>
              </a:spcAft>
              <a:defRPr sz="1000"/>
            </a:lvl1pPr>
            <a:lvl2pPr>
              <a:lnSpc>
                <a:spcPct val="100000"/>
              </a:lnSpc>
              <a:spcBef>
                <a:spcPts val="300"/>
              </a:spcBef>
              <a:defRPr sz="1000"/>
            </a:lvl2pPr>
            <a:lvl3pPr>
              <a:lnSpc>
                <a:spcPct val="100000"/>
              </a:lnSpc>
              <a:defRPr sz="1000"/>
            </a:lvl3pPr>
            <a:lvl4pPr>
              <a:lnSpc>
                <a:spcPct val="100000"/>
              </a:lnSpc>
              <a:defRPr sz="1000"/>
            </a:lvl4pPr>
            <a:lvl5pPr>
              <a:lnSpc>
                <a:spcPct val="100000"/>
              </a:lnSpc>
              <a:defRPr sz="1000" b="0" i="0">
                <a:latin typeface="Forever Forma Body Tex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E0CF7EF5-6190-8D91-7961-09F539B5CBD1}"/>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9" name="footnotes">
            <a:extLst>
              <a:ext uri="{FF2B5EF4-FFF2-40B4-BE49-F238E27FC236}">
                <a16:creationId xmlns:a16="http://schemas.microsoft.com/office/drawing/2014/main" id="{C6CD162F-535E-0048-AA14-6497ADD68CF6}"/>
              </a:ext>
            </a:extLst>
          </p:cNvPr>
          <p:cNvSpPr>
            <a:spLocks noGrp="1"/>
          </p:cNvSpPr>
          <p:nvPr>
            <p:ph type="body" sz="quarter" idx="14" hasCustomPrompt="1"/>
          </p:nvPr>
        </p:nvSpPr>
        <p:spPr>
          <a:xfrm>
            <a:off x="3287720" y="6049950"/>
            <a:ext cx="4891080"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1" name="Text Placeholder 7">
            <a:extLst>
              <a:ext uri="{FF2B5EF4-FFF2-40B4-BE49-F238E27FC236}">
                <a16:creationId xmlns:a16="http://schemas.microsoft.com/office/drawing/2014/main" id="{9E0113C3-9285-B24C-BB75-68B441F7A2CE}"/>
              </a:ext>
            </a:extLst>
          </p:cNvPr>
          <p:cNvSpPr>
            <a:spLocks noGrp="1"/>
          </p:cNvSpPr>
          <p:nvPr>
            <p:ph type="body" sz="quarter" idx="3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791854027"/>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hank you - White Image A">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7DD0C67-BA4F-CECD-A33F-9D11386DD20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564472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think-cell data - do not delete" hidden="1">
                        <a:extLst>
                          <a:ext uri="{FF2B5EF4-FFF2-40B4-BE49-F238E27FC236}">
                            <a16:creationId xmlns:a16="http://schemas.microsoft.com/office/drawing/2014/main" id="{87DD0C67-BA4F-CECD-A33F-9D11386DD20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logo sm" descr="Transamerica Logo">
            <a:extLst>
              <a:ext uri="{FF2B5EF4-FFF2-40B4-BE49-F238E27FC236}">
                <a16:creationId xmlns:a16="http://schemas.microsoft.com/office/drawing/2014/main" id="{EC63DE0E-1098-2FE5-DF51-5E02C181B48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5573592" cy="3739896"/>
          </a:xfrm>
        </p:spPr>
        <p:txBody>
          <a:bodyPr vert="horz" wrap="square" anchor="ctr" anchorCtr="0">
            <a:noAutofit/>
          </a:bodyPr>
          <a:lstStyle>
            <a:lvl1pPr algn="l">
              <a:lnSpc>
                <a:spcPct val="85000"/>
              </a:lnSpc>
              <a:defRPr sz="4800" kern="100" spc="-120" baseline="0"/>
            </a:lvl1pPr>
          </a:lstStyle>
          <a:p>
            <a:r>
              <a:rPr lang="en-US"/>
              <a:t>Click to edit title</a:t>
            </a:r>
          </a:p>
        </p:txBody>
      </p:sp>
      <p:sp>
        <p:nvSpPr>
          <p:cNvPr id="11" name="Picture Placeholder 22">
            <a:extLst>
              <a:ext uri="{FF2B5EF4-FFF2-40B4-BE49-F238E27FC236}">
                <a16:creationId xmlns:a16="http://schemas.microsoft.com/office/drawing/2014/main" id="{BE99B3D0-DA51-48E0-1F0B-97E9C3040635}"/>
              </a:ext>
              <a:ext uri="{C183D7F6-B498-43B3-948B-1728B52AA6E4}">
                <adec:decorative xmlns:adec="http://schemas.microsoft.com/office/drawing/2017/decorative" val="1"/>
              </a:ext>
            </a:extLst>
          </p:cNvPr>
          <p:cNvSpPr>
            <a:spLocks noGrp="1"/>
          </p:cNvSpPr>
          <p:nvPr>
            <p:ph type="pic" sz="quarter" idx="19" hasCustomPrompt="1"/>
          </p:nvPr>
        </p:nvSpPr>
        <p:spPr>
          <a:xfrm>
            <a:off x="6327600" y="0"/>
            <a:ext cx="5864400" cy="6858000"/>
          </a:xfrm>
          <a:custGeom>
            <a:avLst/>
            <a:gdLst>
              <a:gd name="connsiteX0" fmla="*/ 4206734 w 5753100"/>
              <a:gd name="connsiteY0" fmla="*/ 0 h 6858000"/>
              <a:gd name="connsiteX1" fmla="*/ 5753100 w 5753100"/>
              <a:gd name="connsiteY1" fmla="*/ 0 h 6858000"/>
              <a:gd name="connsiteX2" fmla="*/ 5753100 w 5753100"/>
              <a:gd name="connsiteY2" fmla="*/ 6858000 h 6858000"/>
              <a:gd name="connsiteX3" fmla="*/ 4206723 w 5753100"/>
              <a:gd name="connsiteY3" fmla="*/ 6858000 h 6858000"/>
              <a:gd name="connsiteX4" fmla="*/ 0 w 5753100"/>
              <a:gd name="connsiteY4" fmla="*/ 5497897 h 6858000"/>
              <a:gd name="connsiteX5" fmla="*/ 0 w 5753100"/>
              <a:gd name="connsiteY5" fmla="*/ 13601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6858000">
                <a:moveTo>
                  <a:pt x="4206734" y="0"/>
                </a:moveTo>
                <a:lnTo>
                  <a:pt x="5753100" y="0"/>
                </a:lnTo>
                <a:lnTo>
                  <a:pt x="5753100" y="6858000"/>
                </a:lnTo>
                <a:lnTo>
                  <a:pt x="4206723" y="6858000"/>
                </a:lnTo>
                <a:lnTo>
                  <a:pt x="0" y="5497897"/>
                </a:lnTo>
                <a:lnTo>
                  <a:pt x="0" y="1360110"/>
                </a:lnTo>
                <a:close/>
              </a:path>
            </a:pathLst>
          </a:custGeom>
          <a:solidFill>
            <a:schemeClr val="bg1">
              <a:lumMod val="95000"/>
            </a:schemeClr>
          </a:solidFill>
        </p:spPr>
        <p:txBody>
          <a:bodyPr wrap="square" lIns="201600" tIns="921600" rIns="201600" bIns="201600">
            <a:noAutofit/>
          </a:bodyPr>
          <a:lstStyle>
            <a:lvl1pPr algn="ctr">
              <a:defRPr>
                <a:solidFill>
                  <a:schemeClr val="tx1"/>
                </a:solidFill>
              </a:defRPr>
            </a:lvl1pPr>
          </a:lstStyle>
          <a:p>
            <a:r>
              <a:rPr lang="en-US"/>
              <a:t>Click icon to insert an image</a:t>
            </a:r>
          </a:p>
        </p:txBody>
      </p:sp>
      <p:sp>
        <p:nvSpPr>
          <p:cNvPr id="10" name="footnotes">
            <a:extLst>
              <a:ext uri="{FF2B5EF4-FFF2-40B4-BE49-F238E27FC236}">
                <a16:creationId xmlns:a16="http://schemas.microsoft.com/office/drawing/2014/main" id="{DF45A5BE-9756-9D4B-9324-D4B6A64FC070}"/>
              </a:ext>
            </a:extLst>
          </p:cNvPr>
          <p:cNvSpPr>
            <a:spLocks noGrp="1"/>
          </p:cNvSpPr>
          <p:nvPr>
            <p:ph type="body" sz="quarter" idx="14" hasCustomPrompt="1"/>
          </p:nvPr>
        </p:nvSpPr>
        <p:spPr>
          <a:xfrm>
            <a:off x="521209" y="5554454"/>
            <a:ext cx="5696711" cy="1303545"/>
          </a:xfrm>
          <a:prstGeom prst="rect">
            <a:avLst/>
          </a:prstGeom>
        </p:spPr>
        <p:txBody>
          <a:bodyPr bIns="309600" anchor="b" anchorCtr="0"/>
          <a:lstStyle>
            <a:lvl1pPr>
              <a:lnSpc>
                <a:spcPct val="90000"/>
              </a:lnSpc>
              <a:spcBef>
                <a:spcPts val="0"/>
              </a:spcBef>
              <a:buNone/>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Transamerica Resources, Inc., is an Aegon company and is affiliated with various companies that include, but are not limited to, insurance companies and broker dealers. Transamerica Resources, Inc., does not offer insurance products or securities. The information provided is for educational purposes only and should not be construed as insurance, securities, ERISA, tax, investment, legal, medical or financial advice or guidance. Please consult your personal independent professionals for answers to your specific questions.</a:t>
            </a:r>
          </a:p>
          <a:p>
            <a:pPr lvl="0"/>
            <a:endParaRPr lang="en-US" dirty="0"/>
          </a:p>
          <a:p>
            <a:pPr lvl="0"/>
            <a:r>
              <a:rPr lang="en-US" dirty="0"/>
              <a:t>[TRACKING NUMBER]</a:t>
            </a:r>
          </a:p>
          <a:p>
            <a:pPr lvl="0"/>
            <a:r>
              <a:rPr lang="en-US" dirty="0"/>
              <a:t>©2025 Transamerica Corporation. All Rights Reserved.</a:t>
            </a:r>
          </a:p>
        </p:txBody>
      </p:sp>
      <p:sp>
        <p:nvSpPr>
          <p:cNvPr id="14" name="Text Placeholder 7">
            <a:extLst>
              <a:ext uri="{FF2B5EF4-FFF2-40B4-BE49-F238E27FC236}">
                <a16:creationId xmlns:a16="http://schemas.microsoft.com/office/drawing/2014/main" id="{6D9A7133-05A0-7545-B146-3C692503B958}"/>
              </a:ext>
            </a:extLst>
          </p:cNvPr>
          <p:cNvSpPr>
            <a:spLocks noGrp="1"/>
          </p:cNvSpPr>
          <p:nvPr>
            <p:ph type="body" sz="quarter" idx="32" hasCustomPrompt="1"/>
          </p:nvPr>
        </p:nvSpPr>
        <p:spPr>
          <a:xfrm>
            <a:off x="521207" y="5142929"/>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
        <p:nvSpPr>
          <p:cNvPr id="13" name="footnotes">
            <a:extLst>
              <a:ext uri="{FF2B5EF4-FFF2-40B4-BE49-F238E27FC236}">
                <a16:creationId xmlns:a16="http://schemas.microsoft.com/office/drawing/2014/main" id="{95EB0204-2740-DF44-861F-3F22DCAB643B}"/>
              </a:ext>
            </a:extLst>
          </p:cNvPr>
          <p:cNvSpPr>
            <a:spLocks noGrp="1"/>
          </p:cNvSpPr>
          <p:nvPr>
            <p:ph type="body" sz="quarter" idx="20" hasCustomPrompt="1"/>
          </p:nvPr>
        </p:nvSpPr>
        <p:spPr>
          <a:xfrm>
            <a:off x="11430000" y="6248400"/>
            <a:ext cx="609600" cy="609600"/>
          </a:xfrm>
          <a:prstGeom prst="rect">
            <a:avLst/>
          </a:prstGeom>
          <a:effectLst>
            <a:outerShdw blurRad="50800" dist="12700" dir="5400000" algn="t" rotWithShape="0">
              <a:prstClr val="black"/>
            </a:outerShdw>
          </a:effectLst>
        </p:spPr>
        <p:txBody>
          <a:bodyPr bIns="309600" anchor="b" anchorCtr="0"/>
          <a:lstStyle>
            <a:lvl1pPr>
              <a:lnSpc>
                <a:spcPct val="90000"/>
              </a:lnSpc>
              <a:spcBef>
                <a:spcPts val="0"/>
              </a:spcBef>
              <a:buNone/>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01/25</a:t>
            </a:r>
          </a:p>
        </p:txBody>
      </p:sp>
    </p:spTree>
    <p:extLst>
      <p:ext uri="{BB962C8B-B14F-4D97-AF65-F5344CB8AC3E}">
        <p14:creationId xmlns:p14="http://schemas.microsoft.com/office/powerpoint/2010/main" val="872656075"/>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hank you - White Image B">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7DD0C67-BA4F-CECD-A33F-9D11386DD20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564472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think-cell data - do not delete" hidden="1">
                        <a:extLst>
                          <a:ext uri="{FF2B5EF4-FFF2-40B4-BE49-F238E27FC236}">
                            <a16:creationId xmlns:a16="http://schemas.microsoft.com/office/drawing/2014/main" id="{87DD0C67-BA4F-CECD-A33F-9D11386DD20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logo sm" descr="Transamerica Logo">
            <a:extLst>
              <a:ext uri="{FF2B5EF4-FFF2-40B4-BE49-F238E27FC236}">
                <a16:creationId xmlns:a16="http://schemas.microsoft.com/office/drawing/2014/main" id="{708CA189-4997-34E0-2ADE-5596BBF6B80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4997592" cy="3739896"/>
          </a:xfrm>
        </p:spPr>
        <p:txBody>
          <a:bodyPr vert="horz" wrap="square" anchor="ctr" anchorCtr="0">
            <a:noAutofit/>
          </a:bodyPr>
          <a:lstStyle>
            <a:lvl1pPr algn="l">
              <a:lnSpc>
                <a:spcPct val="85000"/>
              </a:lnSpc>
              <a:defRPr sz="4800" kern="100" spc="-120" baseline="0"/>
            </a:lvl1pPr>
          </a:lstStyle>
          <a:p>
            <a:r>
              <a:rPr lang="en-US"/>
              <a:t>Click to edit title</a:t>
            </a:r>
          </a:p>
        </p:txBody>
      </p:sp>
      <p:sp>
        <p:nvSpPr>
          <p:cNvPr id="4" name="Picture Placeholder 5">
            <a:extLst>
              <a:ext uri="{FF2B5EF4-FFF2-40B4-BE49-F238E27FC236}">
                <a16:creationId xmlns:a16="http://schemas.microsoft.com/office/drawing/2014/main" id="{37E4E46F-CCD2-49DB-7D9D-0C3D9473C62A}"/>
              </a:ext>
              <a:ext uri="{C183D7F6-B498-43B3-948B-1728B52AA6E4}">
                <adec:decorative xmlns:adec="http://schemas.microsoft.com/office/drawing/2017/decorative" val="1"/>
              </a:ext>
            </a:extLst>
          </p:cNvPr>
          <p:cNvSpPr>
            <a:spLocks noGrp="1"/>
          </p:cNvSpPr>
          <p:nvPr>
            <p:ph type="pic" sz="quarter" idx="19" hasCustomPrompt="1"/>
          </p:nvPr>
        </p:nvSpPr>
        <p:spPr>
          <a:xfrm>
            <a:off x="5689600" y="0"/>
            <a:ext cx="6502400" cy="6858000"/>
          </a:xfrm>
          <a:custGeom>
            <a:avLst/>
            <a:gdLst>
              <a:gd name="connsiteX0" fmla="*/ 3927985 w 5863200"/>
              <a:gd name="connsiteY0" fmla="*/ 0 h 6858000"/>
              <a:gd name="connsiteX1" fmla="*/ 5863200 w 5863200"/>
              <a:gd name="connsiteY1" fmla="*/ 0 h 6858000"/>
              <a:gd name="connsiteX2" fmla="*/ 5863200 w 5863200"/>
              <a:gd name="connsiteY2" fmla="*/ 6858000 h 6858000"/>
              <a:gd name="connsiteX3" fmla="*/ 3927985 w 5863200"/>
              <a:gd name="connsiteY3" fmla="*/ 6858000 h 6858000"/>
              <a:gd name="connsiteX4" fmla="*/ 1085736 w 5863200"/>
              <a:gd name="connsiteY4" fmla="*/ 5548122 h 6858000"/>
              <a:gd name="connsiteX5" fmla="*/ 0 w 5863200"/>
              <a:gd name="connsiteY5" fmla="*/ 3429001 h 6858000"/>
              <a:gd name="connsiteX6" fmla="*/ 1085736 w 5863200"/>
              <a:gd name="connsiteY6" fmla="*/ 13098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3200" h="6858000">
                <a:moveTo>
                  <a:pt x="3927985" y="0"/>
                </a:moveTo>
                <a:lnTo>
                  <a:pt x="5863200" y="0"/>
                </a:lnTo>
                <a:lnTo>
                  <a:pt x="5863200" y="6858000"/>
                </a:lnTo>
                <a:lnTo>
                  <a:pt x="3927985" y="6858000"/>
                </a:lnTo>
                <a:lnTo>
                  <a:pt x="1085736" y="5548122"/>
                </a:lnTo>
                <a:lnTo>
                  <a:pt x="0" y="3429001"/>
                </a:lnTo>
                <a:lnTo>
                  <a:pt x="1085736" y="1309879"/>
                </a:lnTo>
                <a:close/>
              </a:path>
            </a:pathLst>
          </a:custGeom>
          <a:solidFill>
            <a:schemeClr val="bg1">
              <a:lumMod val="95000"/>
            </a:schemeClr>
          </a:solidFill>
        </p:spPr>
        <p:txBody>
          <a:bodyPr wrap="square" lIns="201600" tIns="921600" rIns="201600" bIns="201600" anchor="ctr" anchorCtr="0">
            <a:noAutofit/>
          </a:bodyPr>
          <a:lstStyle>
            <a:lvl1pPr algn="ctr">
              <a:defRPr>
                <a:solidFill>
                  <a:schemeClr val="tx1"/>
                </a:solidFill>
              </a:defRPr>
            </a:lvl1pPr>
          </a:lstStyle>
          <a:p>
            <a:r>
              <a:rPr lang="en-US"/>
              <a:t>Click icon to insert an image</a:t>
            </a:r>
          </a:p>
        </p:txBody>
      </p:sp>
      <p:sp>
        <p:nvSpPr>
          <p:cNvPr id="11" name="footnotes">
            <a:extLst>
              <a:ext uri="{FF2B5EF4-FFF2-40B4-BE49-F238E27FC236}">
                <a16:creationId xmlns:a16="http://schemas.microsoft.com/office/drawing/2014/main" id="{95BF4D93-D7FB-454F-9EFE-80796096E0F5}"/>
              </a:ext>
            </a:extLst>
          </p:cNvPr>
          <p:cNvSpPr>
            <a:spLocks noGrp="1"/>
          </p:cNvSpPr>
          <p:nvPr>
            <p:ph type="body" sz="quarter" idx="14" hasCustomPrompt="1"/>
          </p:nvPr>
        </p:nvSpPr>
        <p:spPr>
          <a:xfrm>
            <a:off x="521209" y="5554454"/>
            <a:ext cx="5696711" cy="1303545"/>
          </a:xfrm>
          <a:prstGeom prst="rect">
            <a:avLst/>
          </a:prstGeom>
        </p:spPr>
        <p:txBody>
          <a:bodyPr bIns="309600" anchor="b" anchorCtr="0"/>
          <a:lstStyle>
            <a:lvl1pPr>
              <a:lnSpc>
                <a:spcPct val="90000"/>
              </a:lnSpc>
              <a:spcBef>
                <a:spcPts val="0"/>
              </a:spcBef>
              <a:buNone/>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Transamerica Resources, Inc., is an Aegon company and is affiliated with various companies that include, but are not limited to, insurance companies and broker dealers. Transamerica Resources, Inc., does not offer insurance products or securities. The information provided is for educational purposes only and should not be construed as insurance, securities, ERISA, tax, investment, legal, medical or financial advice or guidance. Please consult your personal independent professionals for answers to your specific questions.</a:t>
            </a:r>
          </a:p>
          <a:p>
            <a:pPr lvl="0"/>
            <a:endParaRPr lang="en-US" dirty="0"/>
          </a:p>
          <a:p>
            <a:pPr lvl="0"/>
            <a:r>
              <a:rPr lang="en-US" dirty="0"/>
              <a:t>[TRACKING NUMBER]</a:t>
            </a:r>
          </a:p>
          <a:p>
            <a:pPr lvl="0"/>
            <a:r>
              <a:rPr lang="en-US" dirty="0"/>
              <a:t>©2025 Transamerica Corporation. All Rights Reserved.</a:t>
            </a:r>
          </a:p>
        </p:txBody>
      </p:sp>
      <p:sp>
        <p:nvSpPr>
          <p:cNvPr id="14" name="Text Placeholder 7">
            <a:extLst>
              <a:ext uri="{FF2B5EF4-FFF2-40B4-BE49-F238E27FC236}">
                <a16:creationId xmlns:a16="http://schemas.microsoft.com/office/drawing/2014/main" id="{6C8637E1-A6C7-3145-B706-2A59AA29255A}"/>
              </a:ext>
            </a:extLst>
          </p:cNvPr>
          <p:cNvSpPr>
            <a:spLocks noGrp="1"/>
          </p:cNvSpPr>
          <p:nvPr>
            <p:ph type="body" sz="quarter" idx="32" hasCustomPrompt="1"/>
          </p:nvPr>
        </p:nvSpPr>
        <p:spPr>
          <a:xfrm>
            <a:off x="521207" y="5142929"/>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
        <p:nvSpPr>
          <p:cNvPr id="10" name="footnotes">
            <a:extLst>
              <a:ext uri="{FF2B5EF4-FFF2-40B4-BE49-F238E27FC236}">
                <a16:creationId xmlns:a16="http://schemas.microsoft.com/office/drawing/2014/main" id="{E96DBC4C-4E60-3748-B081-817CE4D75DE5}"/>
              </a:ext>
            </a:extLst>
          </p:cNvPr>
          <p:cNvSpPr>
            <a:spLocks noGrp="1"/>
          </p:cNvSpPr>
          <p:nvPr>
            <p:ph type="body" sz="quarter" idx="20" hasCustomPrompt="1"/>
          </p:nvPr>
        </p:nvSpPr>
        <p:spPr>
          <a:xfrm>
            <a:off x="11430000" y="6248400"/>
            <a:ext cx="609600" cy="609600"/>
          </a:xfrm>
          <a:prstGeom prst="rect">
            <a:avLst/>
          </a:prstGeom>
          <a:effectLst>
            <a:outerShdw blurRad="50800" dist="12700" dir="5400000" algn="t" rotWithShape="0">
              <a:prstClr val="black"/>
            </a:outerShdw>
          </a:effectLst>
        </p:spPr>
        <p:txBody>
          <a:bodyPr bIns="309600" anchor="b" anchorCtr="0"/>
          <a:lstStyle>
            <a:lvl1pPr>
              <a:lnSpc>
                <a:spcPct val="90000"/>
              </a:lnSpc>
              <a:spcBef>
                <a:spcPts val="0"/>
              </a:spcBef>
              <a:buNone/>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01/25</a:t>
            </a:r>
          </a:p>
        </p:txBody>
      </p:sp>
    </p:spTree>
    <p:extLst>
      <p:ext uri="{BB962C8B-B14F-4D97-AF65-F5344CB8AC3E}">
        <p14:creationId xmlns:p14="http://schemas.microsoft.com/office/powerpoint/2010/main" val="4031561315"/>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hank you - White Image C">
    <p:spTree>
      <p:nvGrpSpPr>
        <p:cNvPr id="1" name=""/>
        <p:cNvGrpSpPr/>
        <p:nvPr/>
      </p:nvGrpSpPr>
      <p:grpSpPr>
        <a:xfrm>
          <a:off x="0" y="0"/>
          <a:ext cx="0" cy="0"/>
          <a:chOff x="0" y="0"/>
          <a:chExt cx="0" cy="0"/>
        </a:xfrm>
      </p:grpSpPr>
      <p:graphicFrame>
        <p:nvGraphicFramePr>
          <p:cNvPr id="9" name="think-cell data - do not delete">
            <a:extLst>
              <a:ext uri="{FF2B5EF4-FFF2-40B4-BE49-F238E27FC236}">
                <a16:creationId xmlns:a16="http://schemas.microsoft.com/office/drawing/2014/main" id="{87DD0C67-BA4F-CECD-A33F-9D11386DD20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856656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think-cell data - do not delete">
                        <a:extLst>
                          <a:ext uri="{FF2B5EF4-FFF2-40B4-BE49-F238E27FC236}">
                            <a16:creationId xmlns:a16="http://schemas.microsoft.com/office/drawing/2014/main" id="{87DD0C67-BA4F-CECD-A33F-9D11386DD20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logo sm" descr="Transamerica Logo">
            <a:extLst>
              <a:ext uri="{FF2B5EF4-FFF2-40B4-BE49-F238E27FC236}">
                <a16:creationId xmlns:a16="http://schemas.microsoft.com/office/drawing/2014/main" id="{8B3A96BC-EAB0-388B-D87F-E05E98F7850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5573592" cy="3739896"/>
          </a:xfrm>
        </p:spPr>
        <p:txBody>
          <a:bodyPr vert="horz" wrap="square" anchor="ctr" anchorCtr="0">
            <a:noAutofit/>
          </a:bodyPr>
          <a:lstStyle>
            <a:lvl1pPr algn="l">
              <a:lnSpc>
                <a:spcPct val="85000"/>
              </a:lnSpc>
              <a:defRPr sz="4800" kern="100" spc="-120" baseline="0"/>
            </a:lvl1pPr>
          </a:lstStyle>
          <a:p>
            <a:r>
              <a:rPr lang="en-US"/>
              <a:t>Click to edit title</a:t>
            </a:r>
          </a:p>
        </p:txBody>
      </p:sp>
      <p:sp>
        <p:nvSpPr>
          <p:cNvPr id="5" name="Picture Placeholder 13">
            <a:extLst>
              <a:ext uri="{FF2B5EF4-FFF2-40B4-BE49-F238E27FC236}">
                <a16:creationId xmlns:a16="http://schemas.microsoft.com/office/drawing/2014/main" id="{8302C1AC-2558-C541-6E66-7DBAF7772CE8}"/>
              </a:ext>
              <a:ext uri="{C183D7F6-B498-43B3-948B-1728B52AA6E4}">
                <adec:decorative xmlns:adec="http://schemas.microsoft.com/office/drawing/2017/decorative" val="0"/>
              </a:ext>
            </a:extLst>
          </p:cNvPr>
          <p:cNvSpPr>
            <a:spLocks noGrp="1"/>
          </p:cNvSpPr>
          <p:nvPr>
            <p:ph type="pic" sz="quarter" idx="20" hasCustomPrompt="1"/>
          </p:nvPr>
        </p:nvSpPr>
        <p:spPr>
          <a:xfrm>
            <a:off x="6564000" y="0"/>
            <a:ext cx="5628000" cy="6858000"/>
          </a:xfrm>
          <a:custGeom>
            <a:avLst/>
            <a:gdLst>
              <a:gd name="connsiteX0" fmla="*/ 1948790 w 5706327"/>
              <a:gd name="connsiteY0" fmla="*/ 0 h 6858000"/>
              <a:gd name="connsiteX1" fmla="*/ 1948794 w 5706327"/>
              <a:gd name="connsiteY1" fmla="*/ 7 h 6858000"/>
              <a:gd name="connsiteX2" fmla="*/ 1948794 w 5706327"/>
              <a:gd name="connsiteY2" fmla="*/ 0 h 6858000"/>
              <a:gd name="connsiteX3" fmla="*/ 5706327 w 5706327"/>
              <a:gd name="connsiteY3" fmla="*/ 0 h 6858000"/>
              <a:gd name="connsiteX4" fmla="*/ 5706327 w 5706327"/>
              <a:gd name="connsiteY4" fmla="*/ 6858000 h 6858000"/>
              <a:gd name="connsiteX5" fmla="*/ 1948794 w 5706327"/>
              <a:gd name="connsiteY5" fmla="*/ 6858000 h 6858000"/>
              <a:gd name="connsiteX6" fmla="*/ 1948794 w 5706327"/>
              <a:gd name="connsiteY6" fmla="*/ 6857993 h 6858000"/>
              <a:gd name="connsiteX7" fmla="*/ 1948790 w 5706327"/>
              <a:gd name="connsiteY7" fmla="*/ 6858000 h 6858000"/>
              <a:gd name="connsiteX8" fmla="*/ 0 w 5706327"/>
              <a:gd name="connsiteY8"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6327" h="6858000">
                <a:moveTo>
                  <a:pt x="1948790" y="0"/>
                </a:moveTo>
                <a:lnTo>
                  <a:pt x="1948794" y="7"/>
                </a:lnTo>
                <a:lnTo>
                  <a:pt x="1948794" y="0"/>
                </a:lnTo>
                <a:lnTo>
                  <a:pt x="5706327" y="0"/>
                </a:lnTo>
                <a:lnTo>
                  <a:pt x="5706327" y="6858000"/>
                </a:lnTo>
                <a:lnTo>
                  <a:pt x="1948794" y="6858000"/>
                </a:lnTo>
                <a:lnTo>
                  <a:pt x="1948794" y="6857993"/>
                </a:lnTo>
                <a:lnTo>
                  <a:pt x="1948790" y="6858000"/>
                </a:lnTo>
                <a:lnTo>
                  <a:pt x="0" y="3429000"/>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a:t>Click icon to insert an image</a:t>
            </a:r>
          </a:p>
        </p:txBody>
      </p:sp>
      <p:sp>
        <p:nvSpPr>
          <p:cNvPr id="10" name="footnotes">
            <a:extLst>
              <a:ext uri="{FF2B5EF4-FFF2-40B4-BE49-F238E27FC236}">
                <a16:creationId xmlns:a16="http://schemas.microsoft.com/office/drawing/2014/main" id="{68C7B7D2-6F47-534B-AEDE-6D682073DD9C}"/>
              </a:ext>
            </a:extLst>
          </p:cNvPr>
          <p:cNvSpPr>
            <a:spLocks noGrp="1"/>
          </p:cNvSpPr>
          <p:nvPr>
            <p:ph type="body" sz="quarter" idx="14" hasCustomPrompt="1"/>
          </p:nvPr>
        </p:nvSpPr>
        <p:spPr>
          <a:xfrm>
            <a:off x="521209" y="5554454"/>
            <a:ext cx="5696711" cy="1303545"/>
          </a:xfrm>
          <a:prstGeom prst="rect">
            <a:avLst/>
          </a:prstGeom>
        </p:spPr>
        <p:txBody>
          <a:bodyPr bIns="309600" anchor="b" anchorCtr="0"/>
          <a:lstStyle>
            <a:lvl1pPr>
              <a:lnSpc>
                <a:spcPct val="90000"/>
              </a:lnSpc>
              <a:spcBef>
                <a:spcPts val="0"/>
              </a:spcBef>
              <a:buNone/>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Transamerica Resources, Inc., is an Aegon company and is affiliated with various companies that include, but are not limited to, insurance companies and broker dealers. Transamerica Resources, Inc., does not offer insurance products or securities. The information provided is for educational purposes only and should not be construed as insurance, securities, ERISA, tax, investment, legal, medical or financial advice or guidance. Please consult your personal independent professionals for answers to your specific questions.</a:t>
            </a:r>
          </a:p>
          <a:p>
            <a:pPr lvl="0"/>
            <a:endParaRPr lang="en-US" dirty="0"/>
          </a:p>
          <a:p>
            <a:pPr lvl="0"/>
            <a:r>
              <a:rPr lang="en-US" dirty="0"/>
              <a:t>[TRACKING NUMBER]</a:t>
            </a:r>
          </a:p>
          <a:p>
            <a:pPr lvl="0"/>
            <a:r>
              <a:rPr lang="en-US" dirty="0"/>
              <a:t>©2025 Transamerica Corporation. All Rights Reserved.</a:t>
            </a:r>
          </a:p>
        </p:txBody>
      </p:sp>
      <p:sp>
        <p:nvSpPr>
          <p:cNvPr id="13" name="Text Placeholder 7">
            <a:extLst>
              <a:ext uri="{FF2B5EF4-FFF2-40B4-BE49-F238E27FC236}">
                <a16:creationId xmlns:a16="http://schemas.microsoft.com/office/drawing/2014/main" id="{7AFFD44E-729A-5F41-8467-D8255C1DE372}"/>
              </a:ext>
            </a:extLst>
          </p:cNvPr>
          <p:cNvSpPr>
            <a:spLocks noGrp="1"/>
          </p:cNvSpPr>
          <p:nvPr>
            <p:ph type="body" sz="quarter" idx="32" hasCustomPrompt="1"/>
          </p:nvPr>
        </p:nvSpPr>
        <p:spPr>
          <a:xfrm>
            <a:off x="521207" y="5142929"/>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
        <p:nvSpPr>
          <p:cNvPr id="12" name="footnotes">
            <a:extLst>
              <a:ext uri="{FF2B5EF4-FFF2-40B4-BE49-F238E27FC236}">
                <a16:creationId xmlns:a16="http://schemas.microsoft.com/office/drawing/2014/main" id="{218E5CF8-FE2F-894F-8820-156648C52CCB}"/>
              </a:ext>
            </a:extLst>
          </p:cNvPr>
          <p:cNvSpPr>
            <a:spLocks noGrp="1"/>
          </p:cNvSpPr>
          <p:nvPr>
            <p:ph type="body" sz="quarter" idx="33" hasCustomPrompt="1"/>
          </p:nvPr>
        </p:nvSpPr>
        <p:spPr>
          <a:xfrm>
            <a:off x="11430000" y="6248400"/>
            <a:ext cx="609600" cy="609600"/>
          </a:xfrm>
          <a:prstGeom prst="rect">
            <a:avLst/>
          </a:prstGeom>
          <a:effectLst>
            <a:outerShdw blurRad="50800" dist="12700" dir="5400000" algn="t" rotWithShape="0">
              <a:prstClr val="black"/>
            </a:outerShdw>
          </a:effectLst>
        </p:spPr>
        <p:txBody>
          <a:bodyPr bIns="309600" anchor="b" anchorCtr="0"/>
          <a:lstStyle>
            <a:lvl1pPr>
              <a:lnSpc>
                <a:spcPct val="90000"/>
              </a:lnSpc>
              <a:spcBef>
                <a:spcPts val="0"/>
              </a:spcBef>
              <a:buNone/>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01/25</a:t>
            </a:r>
          </a:p>
        </p:txBody>
      </p:sp>
    </p:spTree>
    <p:extLst>
      <p:ext uri="{BB962C8B-B14F-4D97-AF65-F5344CB8AC3E}">
        <p14:creationId xmlns:p14="http://schemas.microsoft.com/office/powerpoint/2010/main" val="79587963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 Dark Back - Image B">
    <p:bg>
      <p:bgPr>
        <a:solidFill>
          <a:srgbClr val="CF0000"/>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ADF2003E-9BBA-E97A-5E32-5630BD71F5D2}"/>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172212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0" name="think-cell data - do not delete" hidden="1">
                        <a:extLst>
                          <a:ext uri="{FF2B5EF4-FFF2-40B4-BE49-F238E27FC236}">
                            <a16:creationId xmlns:a16="http://schemas.microsoft.com/office/drawing/2014/main" id="{ADF2003E-9BBA-E97A-5E32-5630BD71F5D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logo sm" descr="Transamerica Logo">
            <a:extLst>
              <a:ext uri="{FF2B5EF4-FFF2-40B4-BE49-F238E27FC236}">
                <a16:creationId xmlns:a16="http://schemas.microsoft.com/office/drawing/2014/main" id="{F3BC5B2F-519C-94C0-618E-182DFE59533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6" name="Title 1">
            <a:extLst>
              <a:ext uri="{FF2B5EF4-FFF2-40B4-BE49-F238E27FC236}">
                <a16:creationId xmlns:a16="http://schemas.microsoft.com/office/drawing/2014/main" id="{EE6F852D-335F-A336-AFBC-347B5C9DF86F}"/>
              </a:ext>
            </a:extLst>
          </p:cNvPr>
          <p:cNvSpPr>
            <a:spLocks noGrp="1"/>
          </p:cNvSpPr>
          <p:nvPr>
            <p:ph type="ctrTitle" hasCustomPrompt="1"/>
          </p:nvPr>
        </p:nvSpPr>
        <p:spPr>
          <a:xfrm>
            <a:off x="520009" y="1566000"/>
            <a:ext cx="6295989" cy="1926000"/>
          </a:xfrm>
          <a:prstGeom prst="rect">
            <a:avLst/>
          </a:prstGeom>
        </p:spPr>
        <p:txBody>
          <a:bodyPr wrap="square" anchor="b" anchorCtr="0">
            <a:noAutofit/>
          </a:bodyPr>
          <a:lstStyle>
            <a:lvl1pPr algn="l">
              <a:lnSpc>
                <a:spcPct val="85000"/>
              </a:lnSpc>
              <a:defRPr sz="4800" kern="100" spc="-120" baseline="0">
                <a:solidFill>
                  <a:schemeClr val="bg1"/>
                </a:solidFill>
              </a:defRPr>
            </a:lvl1pPr>
          </a:lstStyle>
          <a:p>
            <a:r>
              <a:rPr lang="en-US"/>
              <a:t>Click to edit title</a:t>
            </a:r>
          </a:p>
        </p:txBody>
      </p:sp>
      <p:sp>
        <p:nvSpPr>
          <p:cNvPr id="7" name="Subtitle 2">
            <a:extLst>
              <a:ext uri="{FF2B5EF4-FFF2-40B4-BE49-F238E27FC236}">
                <a16:creationId xmlns:a16="http://schemas.microsoft.com/office/drawing/2014/main" id="{7B320BCF-3C64-B99E-657C-7B6E980C543F}"/>
              </a:ext>
            </a:extLst>
          </p:cNvPr>
          <p:cNvSpPr>
            <a:spLocks noGrp="1"/>
          </p:cNvSpPr>
          <p:nvPr>
            <p:ph type="subTitle" idx="1"/>
          </p:nvPr>
        </p:nvSpPr>
        <p:spPr>
          <a:xfrm>
            <a:off x="520009" y="3708000"/>
            <a:ext cx="6295990" cy="432000"/>
          </a:xfrm>
          <a:prstGeom prst="rect">
            <a:avLst/>
          </a:prstGeom>
        </p:spPr>
        <p:txBody>
          <a:bodyPr anchor="t" anchorCtr="0">
            <a:noAutofit/>
          </a:bodyPr>
          <a:lstStyle>
            <a:lvl1pPr marL="0" indent="0" algn="l">
              <a:buNone/>
              <a:defRPr sz="2400" b="0" i="0">
                <a:solidFill>
                  <a:schemeClr val="bg1"/>
                </a:solidFill>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D18BB9C8-7F40-0D74-D54B-EDDEBB80584F}"/>
              </a:ext>
            </a:extLst>
          </p:cNvPr>
          <p:cNvSpPr>
            <a:spLocks noGrp="1"/>
          </p:cNvSpPr>
          <p:nvPr>
            <p:ph type="body" sz="quarter" idx="17" hasCustomPrompt="1"/>
          </p:nvPr>
        </p:nvSpPr>
        <p:spPr>
          <a:xfrm>
            <a:off x="520007" y="4752000"/>
            <a:ext cx="6295991" cy="288000"/>
          </a:xfrm>
          <a:prstGeom prst="rect">
            <a:avLst/>
          </a:prstGeom>
        </p:spPr>
        <p:txBody>
          <a:bodyPr>
            <a:noAutofit/>
          </a:bodyPr>
          <a:lstStyle>
            <a:lvl1pPr>
              <a:spcBef>
                <a:spcPts val="0"/>
              </a:spcBef>
              <a:defRPr sz="1600" b="1">
                <a:solidFill>
                  <a:schemeClr val="bg1"/>
                </a:solidFill>
              </a:defRPr>
            </a:lvl1pPr>
          </a:lstStyle>
          <a:p>
            <a:pPr lvl="0"/>
            <a:r>
              <a:rPr lang="en-US"/>
              <a:t>[Presenter name]</a:t>
            </a:r>
          </a:p>
        </p:txBody>
      </p:sp>
      <p:sp>
        <p:nvSpPr>
          <p:cNvPr id="14" name="Text Placeholder 7">
            <a:extLst>
              <a:ext uri="{FF2B5EF4-FFF2-40B4-BE49-F238E27FC236}">
                <a16:creationId xmlns:a16="http://schemas.microsoft.com/office/drawing/2014/main" id="{6E6A8E42-1CF5-209B-27A2-3B4207CB89C1}"/>
              </a:ext>
            </a:extLst>
          </p:cNvPr>
          <p:cNvSpPr>
            <a:spLocks noGrp="1"/>
          </p:cNvSpPr>
          <p:nvPr>
            <p:ph type="body" sz="quarter" idx="13" hasCustomPrompt="1"/>
          </p:nvPr>
        </p:nvSpPr>
        <p:spPr>
          <a:xfrm>
            <a:off x="520007" y="5040000"/>
            <a:ext cx="6295992" cy="252000"/>
          </a:xfrm>
          <a:prstGeom prst="rect">
            <a:avLst/>
          </a:prstGeom>
        </p:spPr>
        <p:txBody>
          <a:bodyPr>
            <a:noAutofit/>
          </a:bodyPr>
          <a:lstStyle>
            <a:lvl1pPr>
              <a:spcBef>
                <a:spcPts val="0"/>
              </a:spcBef>
              <a:defRPr sz="1600">
                <a:solidFill>
                  <a:schemeClr val="bg1"/>
                </a:solidFill>
              </a:defRPr>
            </a:lvl1pPr>
          </a:lstStyle>
          <a:p>
            <a:pPr lvl="0"/>
            <a:r>
              <a:rPr lang="en-US"/>
              <a:t>[Month date year]</a:t>
            </a:r>
          </a:p>
        </p:txBody>
      </p:sp>
      <p:sp>
        <p:nvSpPr>
          <p:cNvPr id="16" name="Picture Placeholder 11">
            <a:extLst>
              <a:ext uri="{FF2B5EF4-FFF2-40B4-BE49-F238E27FC236}">
                <a16:creationId xmlns:a16="http://schemas.microsoft.com/office/drawing/2014/main" id="{80D99342-E3F8-8397-079F-AF9F8F78EBE7}"/>
              </a:ext>
            </a:extLst>
          </p:cNvPr>
          <p:cNvSpPr>
            <a:spLocks noGrp="1"/>
          </p:cNvSpPr>
          <p:nvPr>
            <p:ph type="pic" sz="quarter" idx="19" hasCustomPrompt="1"/>
          </p:nvPr>
        </p:nvSpPr>
        <p:spPr>
          <a:xfrm>
            <a:off x="7032000" y="0"/>
            <a:ext cx="5160000" cy="6858000"/>
          </a:xfrm>
          <a:custGeom>
            <a:avLst/>
            <a:gdLst>
              <a:gd name="connsiteX0" fmla="*/ 1356017 w 4995290"/>
              <a:gd name="connsiteY0" fmla="*/ 0 h 6858000"/>
              <a:gd name="connsiteX1" fmla="*/ 4995290 w 4995290"/>
              <a:gd name="connsiteY1" fmla="*/ 0 h 6858000"/>
              <a:gd name="connsiteX2" fmla="*/ 4995290 w 4995290"/>
              <a:gd name="connsiteY2" fmla="*/ 6858000 h 6858000"/>
              <a:gd name="connsiteX3" fmla="*/ 1360213 w 4995290"/>
              <a:gd name="connsiteY3" fmla="*/ 6858000 h 6858000"/>
              <a:gd name="connsiteX4" fmla="*/ 0 w 4995290"/>
              <a:gd name="connsiteY4" fmla="*/ 5497788 h 6858000"/>
              <a:gd name="connsiteX5" fmla="*/ 0 w 4995290"/>
              <a:gd name="connsiteY5" fmla="*/ 13560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290" h="6858000">
                <a:moveTo>
                  <a:pt x="1356017" y="0"/>
                </a:moveTo>
                <a:lnTo>
                  <a:pt x="4995290" y="0"/>
                </a:lnTo>
                <a:lnTo>
                  <a:pt x="4995290" y="6858000"/>
                </a:lnTo>
                <a:lnTo>
                  <a:pt x="1360213" y="6858000"/>
                </a:lnTo>
                <a:lnTo>
                  <a:pt x="0" y="5497788"/>
                </a:lnTo>
                <a:lnTo>
                  <a:pt x="0" y="1356017"/>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a:t>Click icon to insert an image</a:t>
            </a:r>
          </a:p>
        </p:txBody>
      </p:sp>
      <p:sp>
        <p:nvSpPr>
          <p:cNvPr id="4" name="LYBL 3" descr="live your best life tagline graphic">
            <a:extLst>
              <a:ext uri="{FF2B5EF4-FFF2-40B4-BE49-F238E27FC236}">
                <a16:creationId xmlns:a16="http://schemas.microsoft.com/office/drawing/2014/main" id="{AAA73465-F494-7BAE-E860-0CFA0C96B51F}"/>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5" name="LYBL 2" descr="live your best life tagline graphic">
            <a:extLst>
              <a:ext uri="{FF2B5EF4-FFF2-40B4-BE49-F238E27FC236}">
                <a16:creationId xmlns:a16="http://schemas.microsoft.com/office/drawing/2014/main" id="{0D583EC5-B2E2-1DEE-AD1E-4E263FBB0E7B}"/>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9" name="LYBL 1" descr="live your best life tagline graphic">
            <a:extLst>
              <a:ext uri="{FF2B5EF4-FFF2-40B4-BE49-F238E27FC236}">
                <a16:creationId xmlns:a16="http://schemas.microsoft.com/office/drawing/2014/main" id="{4EBDE2F0-4B8E-5883-4DBC-8D1320BE6D14}"/>
              </a:ext>
            </a:extLst>
          </p:cNvPr>
          <p:cNvSpPr>
            <a:spLocks noGrp="1"/>
          </p:cNvSpPr>
          <p:nvPr>
            <p:ph type="body" sz="quarter" idx="23"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grpSp>
        <p:nvGrpSpPr>
          <p:cNvPr id="11" name="Group 10">
            <a:extLst>
              <a:ext uri="{FF2B5EF4-FFF2-40B4-BE49-F238E27FC236}">
                <a16:creationId xmlns:a16="http://schemas.microsoft.com/office/drawing/2014/main" id="{79549AC7-6DA3-B262-2D43-336588078BE7}"/>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12" name="Content Placeholder 15">
              <a:extLst>
                <a:ext uri="{FF2B5EF4-FFF2-40B4-BE49-F238E27FC236}">
                  <a16:creationId xmlns:a16="http://schemas.microsoft.com/office/drawing/2014/main" id="{ACCEF53F-88FA-4740-2BE1-6C9C42FF5719}"/>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3" name="TextBox 12">
              <a:extLst>
                <a:ext uri="{FF2B5EF4-FFF2-40B4-BE49-F238E27FC236}">
                  <a16:creationId xmlns:a16="http://schemas.microsoft.com/office/drawing/2014/main" id="{11B82AD1-5C72-0633-5CE5-E8352AF8A9EE}"/>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5" name="Picture 14" descr="A screenshot of a color chart&#10;&#10;Description automatically generated">
              <a:extLst>
                <a:ext uri="{FF2B5EF4-FFF2-40B4-BE49-F238E27FC236}">
                  <a16:creationId xmlns:a16="http://schemas.microsoft.com/office/drawing/2014/main" id="{35844E84-1E36-4045-0880-4CE038433855}"/>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7" name="Rectangle 16">
              <a:extLst>
                <a:ext uri="{FF2B5EF4-FFF2-40B4-BE49-F238E27FC236}">
                  <a16:creationId xmlns:a16="http://schemas.microsoft.com/office/drawing/2014/main" id="{9F7B86B0-3E79-B8B6-C281-F4C781439A68}"/>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53D905F-24F0-60D0-37EF-55E918C0F4F6}"/>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8C90F93F-CF6D-775E-15C9-EF0FAA1855BF}"/>
                </a:ext>
              </a:extLst>
            </p:cNvPr>
            <p:cNvGrpSpPr/>
            <p:nvPr userDrawn="1"/>
          </p:nvGrpSpPr>
          <p:grpSpPr>
            <a:xfrm>
              <a:off x="-2740233" y="3819615"/>
              <a:ext cx="2254459" cy="2600236"/>
              <a:chOff x="-3323173" y="3918039"/>
              <a:chExt cx="2815981" cy="3247881"/>
            </a:xfrm>
          </p:grpSpPr>
          <p:sp>
            <p:nvSpPr>
              <p:cNvPr id="22" name="Rectangle 21">
                <a:extLst>
                  <a:ext uri="{FF2B5EF4-FFF2-40B4-BE49-F238E27FC236}">
                    <a16:creationId xmlns:a16="http://schemas.microsoft.com/office/drawing/2014/main" id="{6B2C9428-2EAE-DD9E-0231-EB15CA2547C5}"/>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3" name="Rectangle 22">
                <a:extLst>
                  <a:ext uri="{FF2B5EF4-FFF2-40B4-BE49-F238E27FC236}">
                    <a16:creationId xmlns:a16="http://schemas.microsoft.com/office/drawing/2014/main" id="{F26E99EA-E8AB-2038-AE9F-440C68A7F140}"/>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4" name="Rectangle 23">
                <a:extLst>
                  <a:ext uri="{FF2B5EF4-FFF2-40B4-BE49-F238E27FC236}">
                    <a16:creationId xmlns:a16="http://schemas.microsoft.com/office/drawing/2014/main" id="{A2672A2D-3F2D-4C72-E346-D8D90F34FF8A}"/>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5" name="TextBox 24">
                <a:extLst>
                  <a:ext uri="{FF2B5EF4-FFF2-40B4-BE49-F238E27FC236}">
                    <a16:creationId xmlns:a16="http://schemas.microsoft.com/office/drawing/2014/main" id="{B282DEE7-7919-3440-69BC-52C7704BC724}"/>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6" name="Right Brace 25">
                <a:extLst>
                  <a:ext uri="{FF2B5EF4-FFF2-40B4-BE49-F238E27FC236}">
                    <a16:creationId xmlns:a16="http://schemas.microsoft.com/office/drawing/2014/main" id="{6737EDEF-68D5-BD31-8486-185E862F2CE9}"/>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42" name="Rectangle 41">
                <a:extLst>
                  <a:ext uri="{FF2B5EF4-FFF2-40B4-BE49-F238E27FC236}">
                    <a16:creationId xmlns:a16="http://schemas.microsoft.com/office/drawing/2014/main" id="{903B417F-A4A9-3C4F-C3AD-064B7297D1E6}"/>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20" name="Picture 19">
              <a:extLst>
                <a:ext uri="{FF2B5EF4-FFF2-40B4-BE49-F238E27FC236}">
                  <a16:creationId xmlns:a16="http://schemas.microsoft.com/office/drawing/2014/main" id="{AFA8F5AD-D5DD-6C48-FD0D-C658E5419CF9}"/>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21" name="Picture 20">
              <a:extLst>
                <a:ext uri="{FF2B5EF4-FFF2-40B4-BE49-F238E27FC236}">
                  <a16:creationId xmlns:a16="http://schemas.microsoft.com/office/drawing/2014/main" id="{A56D1B96-05E0-8D2E-21C9-6C70D8F5B8F7}"/>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8" name="Text Placeholder 7">
            <a:extLst>
              <a:ext uri="{FF2B5EF4-FFF2-40B4-BE49-F238E27FC236}">
                <a16:creationId xmlns:a16="http://schemas.microsoft.com/office/drawing/2014/main" id="{4F9BCD70-ADDD-C143-AF8B-1FAA93F776C6}"/>
              </a:ext>
            </a:extLst>
          </p:cNvPr>
          <p:cNvSpPr>
            <a:spLocks noGrp="1"/>
          </p:cNvSpPr>
          <p:nvPr>
            <p:ph type="body" sz="quarter" idx="24" hasCustomPrompt="1"/>
          </p:nvPr>
        </p:nvSpPr>
        <p:spPr>
          <a:xfrm>
            <a:off x="520008" y="5687336"/>
            <a:ext cx="1014772" cy="298870"/>
          </a:xfrm>
          <a:prstGeom prst="rect">
            <a:avLst/>
          </a:prstGeom>
          <a:solidFill>
            <a:srgbClr val="1D2550"/>
          </a:solidFill>
        </p:spPr>
        <p:txBody>
          <a:bodyPr wrap="none" lIns="75600" tIns="75600" rIns="75600" bIns="75600" anchor="t" anchorCtr="0">
            <a:spAutoFit/>
          </a:bodyPr>
          <a:lstStyle>
            <a:lvl1pP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11672451"/>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hank you - Light Back Image A">
    <p:bg>
      <p:bgPr>
        <a:solidFill>
          <a:srgbClr val="63B6FF"/>
        </a:solidFill>
        <a:effectLst/>
      </p:bgPr>
    </p:bg>
    <p:spTree>
      <p:nvGrpSpPr>
        <p:cNvPr id="1" name=""/>
        <p:cNvGrpSpPr/>
        <p:nvPr/>
      </p:nvGrpSpPr>
      <p:grpSpPr>
        <a:xfrm>
          <a:off x="0" y="0"/>
          <a:ext cx="0" cy="0"/>
          <a:chOff x="0" y="0"/>
          <a:chExt cx="0" cy="0"/>
        </a:xfrm>
      </p:grpSpPr>
      <p:pic>
        <p:nvPicPr>
          <p:cNvPr id="4" name="logo sm" descr="Transamerica Logo">
            <a:extLst>
              <a:ext uri="{FF2B5EF4-FFF2-40B4-BE49-F238E27FC236}">
                <a16:creationId xmlns:a16="http://schemas.microsoft.com/office/drawing/2014/main" id="{50796F3A-7677-C931-02EE-DA52FD2AB97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5574792" cy="3739896"/>
          </a:xfrm>
        </p:spPr>
        <p:txBody>
          <a:bodyPr wrap="square" anchor="ctr" anchorCtr="0">
            <a:noAutofit/>
          </a:bodyPr>
          <a:lstStyle>
            <a:lvl1pPr algn="l">
              <a:lnSpc>
                <a:spcPct val="85000"/>
              </a:lnSpc>
              <a:defRPr sz="4800" kern="100" spc="-120" baseline="0">
                <a:solidFill>
                  <a:schemeClr val="tx1"/>
                </a:solidFill>
              </a:defRPr>
            </a:lvl1pPr>
          </a:lstStyle>
          <a:p>
            <a:r>
              <a:rPr lang="en-US"/>
              <a:t>Click to edit title</a:t>
            </a:r>
          </a:p>
        </p:txBody>
      </p:sp>
      <p:sp>
        <p:nvSpPr>
          <p:cNvPr id="11" name="Picture Placeholder 22">
            <a:extLst>
              <a:ext uri="{FF2B5EF4-FFF2-40B4-BE49-F238E27FC236}">
                <a16:creationId xmlns:a16="http://schemas.microsoft.com/office/drawing/2014/main" id="{BE99B3D0-DA51-48E0-1F0B-97E9C3040635}"/>
              </a:ext>
              <a:ext uri="{C183D7F6-B498-43B3-948B-1728B52AA6E4}">
                <adec:decorative xmlns:adec="http://schemas.microsoft.com/office/drawing/2017/decorative" val="1"/>
              </a:ext>
            </a:extLst>
          </p:cNvPr>
          <p:cNvSpPr>
            <a:spLocks noGrp="1"/>
          </p:cNvSpPr>
          <p:nvPr>
            <p:ph type="pic" sz="quarter" idx="19" hasCustomPrompt="1"/>
          </p:nvPr>
        </p:nvSpPr>
        <p:spPr>
          <a:xfrm>
            <a:off x="6328800" y="0"/>
            <a:ext cx="5863200" cy="6858000"/>
          </a:xfrm>
          <a:custGeom>
            <a:avLst/>
            <a:gdLst>
              <a:gd name="connsiteX0" fmla="*/ 4206734 w 5753100"/>
              <a:gd name="connsiteY0" fmla="*/ 0 h 6858000"/>
              <a:gd name="connsiteX1" fmla="*/ 5753100 w 5753100"/>
              <a:gd name="connsiteY1" fmla="*/ 0 h 6858000"/>
              <a:gd name="connsiteX2" fmla="*/ 5753100 w 5753100"/>
              <a:gd name="connsiteY2" fmla="*/ 6858000 h 6858000"/>
              <a:gd name="connsiteX3" fmla="*/ 4206723 w 5753100"/>
              <a:gd name="connsiteY3" fmla="*/ 6858000 h 6858000"/>
              <a:gd name="connsiteX4" fmla="*/ 0 w 5753100"/>
              <a:gd name="connsiteY4" fmla="*/ 5497897 h 6858000"/>
              <a:gd name="connsiteX5" fmla="*/ 0 w 5753100"/>
              <a:gd name="connsiteY5" fmla="*/ 13601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6858000">
                <a:moveTo>
                  <a:pt x="4206734" y="0"/>
                </a:moveTo>
                <a:lnTo>
                  <a:pt x="5753100" y="0"/>
                </a:lnTo>
                <a:lnTo>
                  <a:pt x="5753100" y="6858000"/>
                </a:lnTo>
                <a:lnTo>
                  <a:pt x="4206723" y="6858000"/>
                </a:lnTo>
                <a:lnTo>
                  <a:pt x="0" y="5497897"/>
                </a:lnTo>
                <a:lnTo>
                  <a:pt x="0" y="1360110"/>
                </a:lnTo>
                <a:close/>
              </a:path>
            </a:pathLst>
          </a:custGeom>
          <a:solidFill>
            <a:schemeClr val="bg1">
              <a:lumMod val="95000"/>
            </a:schemeClr>
          </a:solidFill>
        </p:spPr>
        <p:txBody>
          <a:bodyPr wrap="square" lIns="201600" tIns="921600" rIns="201600" bIns="201600">
            <a:noAutofit/>
          </a:bodyPr>
          <a:lstStyle>
            <a:lvl1pPr algn="ctr">
              <a:defRPr>
                <a:solidFill>
                  <a:schemeClr val="tx1"/>
                </a:solidFill>
              </a:defRPr>
            </a:lvl1pPr>
          </a:lstStyle>
          <a:p>
            <a:r>
              <a:rPr lang="en-US"/>
              <a:t>Click icon to insert an image</a:t>
            </a:r>
          </a:p>
        </p:txBody>
      </p:sp>
      <p:grpSp>
        <p:nvGrpSpPr>
          <p:cNvPr id="3" name="Group 2">
            <a:extLst>
              <a:ext uri="{FF2B5EF4-FFF2-40B4-BE49-F238E27FC236}">
                <a16:creationId xmlns:a16="http://schemas.microsoft.com/office/drawing/2014/main" id="{60299CF4-C770-B16F-1EB3-8DD3B5DC1E4B}"/>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5" name="Content Placeholder 15">
              <a:extLst>
                <a:ext uri="{FF2B5EF4-FFF2-40B4-BE49-F238E27FC236}">
                  <a16:creationId xmlns:a16="http://schemas.microsoft.com/office/drawing/2014/main" id="{B3FF4648-1FE9-EDDC-E06C-5DA9FE79AB7E}"/>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6" name="TextBox 5">
              <a:extLst>
                <a:ext uri="{FF2B5EF4-FFF2-40B4-BE49-F238E27FC236}">
                  <a16:creationId xmlns:a16="http://schemas.microsoft.com/office/drawing/2014/main" id="{171AB71A-5256-5FE5-E505-57AF3E2BF9F8}"/>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7" name="Picture 6" descr="A screenshot of a color chart&#10;&#10;Description automatically generated">
              <a:extLst>
                <a:ext uri="{FF2B5EF4-FFF2-40B4-BE49-F238E27FC236}">
                  <a16:creationId xmlns:a16="http://schemas.microsoft.com/office/drawing/2014/main" id="{04D067B5-77C3-2AAA-F806-46F32DBBBCB6}"/>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8" name="Rectangle 7">
              <a:extLst>
                <a:ext uri="{FF2B5EF4-FFF2-40B4-BE49-F238E27FC236}">
                  <a16:creationId xmlns:a16="http://schemas.microsoft.com/office/drawing/2014/main" id="{E589274E-E474-8744-0910-131A4FC09526}"/>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7921945-4597-1C00-EF09-433A1FB3A675}"/>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76D510C1-9EFF-5CBC-ABDF-A1846AA93693}"/>
                </a:ext>
              </a:extLst>
            </p:cNvPr>
            <p:cNvGrpSpPr/>
            <p:nvPr userDrawn="1"/>
          </p:nvGrpSpPr>
          <p:grpSpPr>
            <a:xfrm>
              <a:off x="-2740234" y="3819615"/>
              <a:ext cx="2227594" cy="2600236"/>
              <a:chOff x="-3323174" y="3918039"/>
              <a:chExt cx="2782425" cy="3247881"/>
            </a:xfrm>
          </p:grpSpPr>
          <p:sp>
            <p:nvSpPr>
              <p:cNvPr id="14" name="Rectangle 13">
                <a:extLst>
                  <a:ext uri="{FF2B5EF4-FFF2-40B4-BE49-F238E27FC236}">
                    <a16:creationId xmlns:a16="http://schemas.microsoft.com/office/drawing/2014/main" id="{A44C3192-BD82-E475-DD1D-F2CF1E709904}"/>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D904CFC0-70ED-5329-6F43-9E6F04466503}"/>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Rectangle 15">
                <a:extLst>
                  <a:ext uri="{FF2B5EF4-FFF2-40B4-BE49-F238E27FC236}">
                    <a16:creationId xmlns:a16="http://schemas.microsoft.com/office/drawing/2014/main" id="{F49B94B8-146B-47C3-A6A3-75C68C17FB39}"/>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B19A8F24-BA9D-D987-0DB0-B50FB70C83FA}"/>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18" name="Right Brace 17">
                <a:extLst>
                  <a:ext uri="{FF2B5EF4-FFF2-40B4-BE49-F238E27FC236}">
                    <a16:creationId xmlns:a16="http://schemas.microsoft.com/office/drawing/2014/main" id="{6CB2CB53-AEB4-2280-3598-172F5E3F8E68}"/>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19" name="Rectangle 18">
                <a:extLst>
                  <a:ext uri="{FF2B5EF4-FFF2-40B4-BE49-F238E27FC236}">
                    <a16:creationId xmlns:a16="http://schemas.microsoft.com/office/drawing/2014/main" id="{663D47F5-AEC0-7C8B-053E-428CE72D84DB}"/>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0" name="Rectangle 19">
                <a:extLst>
                  <a:ext uri="{FF2B5EF4-FFF2-40B4-BE49-F238E27FC236}">
                    <a16:creationId xmlns:a16="http://schemas.microsoft.com/office/drawing/2014/main" id="{1C338813-8037-453C-D0F4-DEAE3F224CE3}"/>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C18EB9DD-BC26-F894-51E0-8E787F2F2712}"/>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465D63F0-46B2-7025-D303-F18EB1242920}"/>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6" name="footnotes">
            <a:extLst>
              <a:ext uri="{FF2B5EF4-FFF2-40B4-BE49-F238E27FC236}">
                <a16:creationId xmlns:a16="http://schemas.microsoft.com/office/drawing/2014/main" id="{4469335B-EDE2-7441-9D3B-6F4ADA73FA3D}"/>
              </a:ext>
            </a:extLst>
          </p:cNvPr>
          <p:cNvSpPr>
            <a:spLocks noGrp="1"/>
          </p:cNvSpPr>
          <p:nvPr>
            <p:ph type="body" sz="quarter" idx="14" hasCustomPrompt="1"/>
          </p:nvPr>
        </p:nvSpPr>
        <p:spPr>
          <a:xfrm>
            <a:off x="521209" y="5554454"/>
            <a:ext cx="5696711" cy="1303545"/>
          </a:xfrm>
          <a:prstGeom prst="rect">
            <a:avLst/>
          </a:prstGeom>
        </p:spPr>
        <p:txBody>
          <a:bodyPr bIns="309600" anchor="b" anchorCtr="0"/>
          <a:lstStyle>
            <a:lvl1pPr>
              <a:lnSpc>
                <a:spcPct val="90000"/>
              </a:lnSpc>
              <a:spcBef>
                <a:spcPts val="0"/>
              </a:spcBef>
              <a:buNone/>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Transamerica Resources, Inc., is an Aegon company and is affiliated with various companies that include, but are not limited to, insurance companies and broker dealers. Transamerica Resources, Inc., does not offer insurance products or securities. The information provided is for educational purposes only and should not be construed as insurance, securities, ERISA, tax, investment, legal, medical or financial advice or guidance. Please consult your personal independent professionals for answers to your specific questions.</a:t>
            </a:r>
          </a:p>
          <a:p>
            <a:pPr lvl="0"/>
            <a:endParaRPr lang="en-US" dirty="0"/>
          </a:p>
          <a:p>
            <a:pPr lvl="0"/>
            <a:r>
              <a:rPr lang="en-US" dirty="0"/>
              <a:t>[TRACKING NUMBER]</a:t>
            </a:r>
          </a:p>
          <a:p>
            <a:pPr lvl="0"/>
            <a:r>
              <a:rPr lang="en-US" dirty="0"/>
              <a:t>©2025 Transamerica Corporation. All Rights Reserved.</a:t>
            </a:r>
          </a:p>
        </p:txBody>
      </p:sp>
      <p:sp>
        <p:nvSpPr>
          <p:cNvPr id="29" name="Text Placeholder 7">
            <a:extLst>
              <a:ext uri="{FF2B5EF4-FFF2-40B4-BE49-F238E27FC236}">
                <a16:creationId xmlns:a16="http://schemas.microsoft.com/office/drawing/2014/main" id="{A30C1B97-0D3D-9B47-9222-A6FAB2E8FB2D}"/>
              </a:ext>
            </a:extLst>
          </p:cNvPr>
          <p:cNvSpPr>
            <a:spLocks noGrp="1"/>
          </p:cNvSpPr>
          <p:nvPr>
            <p:ph type="body" sz="quarter" idx="32" hasCustomPrompt="1"/>
          </p:nvPr>
        </p:nvSpPr>
        <p:spPr>
          <a:xfrm>
            <a:off x="521207" y="5142929"/>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
        <p:nvSpPr>
          <p:cNvPr id="24" name="footnotes">
            <a:extLst>
              <a:ext uri="{FF2B5EF4-FFF2-40B4-BE49-F238E27FC236}">
                <a16:creationId xmlns:a16="http://schemas.microsoft.com/office/drawing/2014/main" id="{27B6BE1C-F715-1E43-8EA9-62631960BFAD}"/>
              </a:ext>
            </a:extLst>
          </p:cNvPr>
          <p:cNvSpPr>
            <a:spLocks noGrp="1"/>
          </p:cNvSpPr>
          <p:nvPr>
            <p:ph type="body" sz="quarter" idx="20" hasCustomPrompt="1"/>
          </p:nvPr>
        </p:nvSpPr>
        <p:spPr>
          <a:xfrm>
            <a:off x="11430000" y="6248400"/>
            <a:ext cx="609600" cy="609600"/>
          </a:xfrm>
          <a:prstGeom prst="rect">
            <a:avLst/>
          </a:prstGeom>
          <a:effectLst>
            <a:outerShdw blurRad="50800" dist="12700" dir="5400000" algn="t" rotWithShape="0">
              <a:prstClr val="black"/>
            </a:outerShdw>
          </a:effectLst>
        </p:spPr>
        <p:txBody>
          <a:bodyPr bIns="309600" anchor="b" anchorCtr="0"/>
          <a:lstStyle>
            <a:lvl1pPr>
              <a:lnSpc>
                <a:spcPct val="90000"/>
              </a:lnSpc>
              <a:spcBef>
                <a:spcPts val="0"/>
              </a:spcBef>
              <a:buNone/>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01/25</a:t>
            </a:r>
          </a:p>
        </p:txBody>
      </p:sp>
    </p:spTree>
    <p:extLst>
      <p:ext uri="{BB962C8B-B14F-4D97-AF65-F5344CB8AC3E}">
        <p14:creationId xmlns:p14="http://schemas.microsoft.com/office/powerpoint/2010/main" val="2201520539"/>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hank you - Light Back Image B">
    <p:bg>
      <p:bgPr>
        <a:solidFill>
          <a:srgbClr val="E7FF00"/>
        </a:solidFill>
        <a:effectLst/>
      </p:bgPr>
    </p:bg>
    <p:spTree>
      <p:nvGrpSpPr>
        <p:cNvPr id="1" name=""/>
        <p:cNvGrpSpPr/>
        <p:nvPr/>
      </p:nvGrpSpPr>
      <p:grpSpPr>
        <a:xfrm>
          <a:off x="0" y="0"/>
          <a:ext cx="0" cy="0"/>
          <a:chOff x="0" y="0"/>
          <a:chExt cx="0" cy="0"/>
        </a:xfrm>
      </p:grpSpPr>
      <p:pic>
        <p:nvPicPr>
          <p:cNvPr id="4" name="logo sm" descr="Transamerica Logo">
            <a:extLst>
              <a:ext uri="{FF2B5EF4-FFF2-40B4-BE49-F238E27FC236}">
                <a16:creationId xmlns:a16="http://schemas.microsoft.com/office/drawing/2014/main" id="{470FF0D7-1856-3D2C-799E-4258AAAE8D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4997592" cy="3739896"/>
          </a:xfrm>
        </p:spPr>
        <p:txBody>
          <a:bodyPr wrap="square" anchor="ctr" anchorCtr="0">
            <a:noAutofit/>
          </a:bodyPr>
          <a:lstStyle>
            <a:lvl1pPr algn="l">
              <a:lnSpc>
                <a:spcPct val="85000"/>
              </a:lnSpc>
              <a:defRPr sz="4800" kern="100" spc="-120" baseline="0">
                <a:solidFill>
                  <a:schemeClr val="tx1"/>
                </a:solidFill>
              </a:defRPr>
            </a:lvl1pPr>
          </a:lstStyle>
          <a:p>
            <a:r>
              <a:rPr lang="en-US"/>
              <a:t>Click to edit title</a:t>
            </a:r>
          </a:p>
        </p:txBody>
      </p:sp>
      <p:sp>
        <p:nvSpPr>
          <p:cNvPr id="6" name="Picture Placeholder 5">
            <a:extLst>
              <a:ext uri="{FF2B5EF4-FFF2-40B4-BE49-F238E27FC236}">
                <a16:creationId xmlns:a16="http://schemas.microsoft.com/office/drawing/2014/main" id="{0FC078D3-41A7-4F8D-DE03-5080226FC702}"/>
              </a:ext>
              <a:ext uri="{C183D7F6-B498-43B3-948B-1728B52AA6E4}">
                <adec:decorative xmlns:adec="http://schemas.microsoft.com/office/drawing/2017/decorative" val="1"/>
              </a:ext>
            </a:extLst>
          </p:cNvPr>
          <p:cNvSpPr>
            <a:spLocks noGrp="1"/>
          </p:cNvSpPr>
          <p:nvPr>
            <p:ph type="pic" sz="quarter" idx="19" hasCustomPrompt="1"/>
          </p:nvPr>
        </p:nvSpPr>
        <p:spPr>
          <a:xfrm>
            <a:off x="5689600" y="0"/>
            <a:ext cx="6502400" cy="6858000"/>
          </a:xfrm>
          <a:custGeom>
            <a:avLst/>
            <a:gdLst>
              <a:gd name="connsiteX0" fmla="*/ 3927985 w 5863200"/>
              <a:gd name="connsiteY0" fmla="*/ 0 h 6858000"/>
              <a:gd name="connsiteX1" fmla="*/ 5863200 w 5863200"/>
              <a:gd name="connsiteY1" fmla="*/ 0 h 6858000"/>
              <a:gd name="connsiteX2" fmla="*/ 5863200 w 5863200"/>
              <a:gd name="connsiteY2" fmla="*/ 6858000 h 6858000"/>
              <a:gd name="connsiteX3" fmla="*/ 3927985 w 5863200"/>
              <a:gd name="connsiteY3" fmla="*/ 6858000 h 6858000"/>
              <a:gd name="connsiteX4" fmla="*/ 1085736 w 5863200"/>
              <a:gd name="connsiteY4" fmla="*/ 5548122 h 6858000"/>
              <a:gd name="connsiteX5" fmla="*/ 0 w 5863200"/>
              <a:gd name="connsiteY5" fmla="*/ 3429001 h 6858000"/>
              <a:gd name="connsiteX6" fmla="*/ 1085736 w 5863200"/>
              <a:gd name="connsiteY6" fmla="*/ 13098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3200" h="6858000">
                <a:moveTo>
                  <a:pt x="3927985" y="0"/>
                </a:moveTo>
                <a:lnTo>
                  <a:pt x="5863200" y="0"/>
                </a:lnTo>
                <a:lnTo>
                  <a:pt x="5863200" y="6858000"/>
                </a:lnTo>
                <a:lnTo>
                  <a:pt x="3927985" y="6858000"/>
                </a:lnTo>
                <a:lnTo>
                  <a:pt x="1085736" y="5548122"/>
                </a:lnTo>
                <a:lnTo>
                  <a:pt x="0" y="3429001"/>
                </a:lnTo>
                <a:lnTo>
                  <a:pt x="1085736" y="1309879"/>
                </a:lnTo>
                <a:close/>
              </a:path>
            </a:pathLst>
          </a:custGeom>
          <a:solidFill>
            <a:schemeClr val="bg1">
              <a:lumMod val="95000"/>
            </a:schemeClr>
          </a:solidFill>
        </p:spPr>
        <p:txBody>
          <a:bodyPr wrap="square" lIns="201600" tIns="921600" rIns="201600" bIns="201600" anchor="ctr" anchorCtr="0">
            <a:noAutofit/>
          </a:bodyPr>
          <a:lstStyle>
            <a:lvl1pPr algn="ctr">
              <a:defRPr>
                <a:solidFill>
                  <a:schemeClr val="tx1"/>
                </a:solidFill>
              </a:defRPr>
            </a:lvl1pPr>
          </a:lstStyle>
          <a:p>
            <a:r>
              <a:rPr lang="en-US"/>
              <a:t>Click icon to insert an image</a:t>
            </a:r>
          </a:p>
        </p:txBody>
      </p:sp>
      <p:grpSp>
        <p:nvGrpSpPr>
          <p:cNvPr id="3" name="Group 2">
            <a:extLst>
              <a:ext uri="{FF2B5EF4-FFF2-40B4-BE49-F238E27FC236}">
                <a16:creationId xmlns:a16="http://schemas.microsoft.com/office/drawing/2014/main" id="{E9750092-9C07-AB0E-58F3-3C2FAA7A5761}"/>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5" name="Content Placeholder 15">
              <a:extLst>
                <a:ext uri="{FF2B5EF4-FFF2-40B4-BE49-F238E27FC236}">
                  <a16:creationId xmlns:a16="http://schemas.microsoft.com/office/drawing/2014/main" id="{9638CBA6-59F6-899F-DE9D-9D2819A4A2A7}"/>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61400344-021E-BA6E-6CC8-60EF9E95B89F}"/>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8" name="Picture 7" descr="A screenshot of a color chart&#10;&#10;Description automatically generated">
              <a:extLst>
                <a:ext uri="{FF2B5EF4-FFF2-40B4-BE49-F238E27FC236}">
                  <a16:creationId xmlns:a16="http://schemas.microsoft.com/office/drawing/2014/main" id="{67258B55-C22A-2024-C50C-21ABA34AB583}"/>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9" name="Rectangle 8">
              <a:extLst>
                <a:ext uri="{FF2B5EF4-FFF2-40B4-BE49-F238E27FC236}">
                  <a16:creationId xmlns:a16="http://schemas.microsoft.com/office/drawing/2014/main" id="{4F226ED2-F800-35A9-D5A8-9AEEE3D9CF5E}"/>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44F6684-9E12-6A8C-6FF4-2FF5095E554D}"/>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3E701660-5E87-6EAF-313E-49E8AFA2E94B}"/>
                </a:ext>
              </a:extLst>
            </p:cNvPr>
            <p:cNvGrpSpPr/>
            <p:nvPr userDrawn="1"/>
          </p:nvGrpSpPr>
          <p:grpSpPr>
            <a:xfrm>
              <a:off x="-2740234" y="3819615"/>
              <a:ext cx="2227594" cy="2600236"/>
              <a:chOff x="-3323174" y="3918039"/>
              <a:chExt cx="2782425" cy="3247881"/>
            </a:xfrm>
          </p:grpSpPr>
          <p:sp>
            <p:nvSpPr>
              <p:cNvPr id="14" name="Rectangle 13">
                <a:extLst>
                  <a:ext uri="{FF2B5EF4-FFF2-40B4-BE49-F238E27FC236}">
                    <a16:creationId xmlns:a16="http://schemas.microsoft.com/office/drawing/2014/main" id="{C2CDD9E8-8478-B570-7ECA-11536CF6ED83}"/>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E6CE3722-CFAD-0792-FB79-B7DD676D358E}"/>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Rectangle 15">
                <a:extLst>
                  <a:ext uri="{FF2B5EF4-FFF2-40B4-BE49-F238E27FC236}">
                    <a16:creationId xmlns:a16="http://schemas.microsoft.com/office/drawing/2014/main" id="{EA704EC3-6F21-43A2-5682-0BB35122529E}"/>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84A7C561-A574-0487-37BE-776B1A36890F}"/>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18" name="Right Brace 17">
                <a:extLst>
                  <a:ext uri="{FF2B5EF4-FFF2-40B4-BE49-F238E27FC236}">
                    <a16:creationId xmlns:a16="http://schemas.microsoft.com/office/drawing/2014/main" id="{6815B74E-E12A-573B-9195-9F941EBFDEEA}"/>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19" name="Rectangle 18">
                <a:extLst>
                  <a:ext uri="{FF2B5EF4-FFF2-40B4-BE49-F238E27FC236}">
                    <a16:creationId xmlns:a16="http://schemas.microsoft.com/office/drawing/2014/main" id="{6C3C3366-3118-CC44-EED4-447B3FE0DD8C}"/>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0" name="Rectangle 19">
                <a:extLst>
                  <a:ext uri="{FF2B5EF4-FFF2-40B4-BE49-F238E27FC236}">
                    <a16:creationId xmlns:a16="http://schemas.microsoft.com/office/drawing/2014/main" id="{12F0DBDD-5A78-5A9C-FFB3-A4F9CF14BF72}"/>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7621BD0B-1B24-3D0F-FFB5-ECBEE63E060F}"/>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B767A369-0058-F4EB-32DE-1A32445580F0}"/>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7" name="footnotes">
            <a:extLst>
              <a:ext uri="{FF2B5EF4-FFF2-40B4-BE49-F238E27FC236}">
                <a16:creationId xmlns:a16="http://schemas.microsoft.com/office/drawing/2014/main" id="{F538B212-27D7-BB47-9B2E-EE7F7448A194}"/>
              </a:ext>
            </a:extLst>
          </p:cNvPr>
          <p:cNvSpPr>
            <a:spLocks noGrp="1"/>
          </p:cNvSpPr>
          <p:nvPr>
            <p:ph type="body" sz="quarter" idx="14" hasCustomPrompt="1"/>
          </p:nvPr>
        </p:nvSpPr>
        <p:spPr>
          <a:xfrm>
            <a:off x="521209" y="5554454"/>
            <a:ext cx="5696711" cy="1303545"/>
          </a:xfrm>
          <a:prstGeom prst="rect">
            <a:avLst/>
          </a:prstGeom>
        </p:spPr>
        <p:txBody>
          <a:bodyPr bIns="309600" anchor="b" anchorCtr="0"/>
          <a:lstStyle>
            <a:lvl1pPr>
              <a:lnSpc>
                <a:spcPct val="90000"/>
              </a:lnSpc>
              <a:spcBef>
                <a:spcPts val="0"/>
              </a:spcBef>
              <a:buNone/>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Transamerica Resources, Inc., is an Aegon company and is affiliated with various companies that include, but are not limited to, insurance companies and broker dealers. Transamerica Resources, Inc., does not offer insurance products or securities. The information provided is for educational purposes only and should not be construed as insurance, securities, ERISA, tax, investment, legal, medical or financial advice or guidance. Please consult your personal independent professionals for answers to your specific questions.</a:t>
            </a:r>
          </a:p>
          <a:p>
            <a:pPr lvl="0"/>
            <a:endParaRPr lang="en-US" dirty="0"/>
          </a:p>
          <a:p>
            <a:pPr lvl="0"/>
            <a:r>
              <a:rPr lang="en-US" dirty="0"/>
              <a:t>[TRACKING NUMBER]</a:t>
            </a:r>
          </a:p>
          <a:p>
            <a:pPr lvl="0"/>
            <a:r>
              <a:rPr lang="en-US" dirty="0"/>
              <a:t>©2025 Transamerica Corporation. All Rights Reserved.</a:t>
            </a:r>
          </a:p>
        </p:txBody>
      </p:sp>
      <p:sp>
        <p:nvSpPr>
          <p:cNvPr id="30" name="Text Placeholder 7">
            <a:extLst>
              <a:ext uri="{FF2B5EF4-FFF2-40B4-BE49-F238E27FC236}">
                <a16:creationId xmlns:a16="http://schemas.microsoft.com/office/drawing/2014/main" id="{C344896C-5E89-2E4D-834D-A73BA6B955E6}"/>
              </a:ext>
            </a:extLst>
          </p:cNvPr>
          <p:cNvSpPr>
            <a:spLocks noGrp="1"/>
          </p:cNvSpPr>
          <p:nvPr>
            <p:ph type="body" sz="quarter" idx="32" hasCustomPrompt="1"/>
          </p:nvPr>
        </p:nvSpPr>
        <p:spPr>
          <a:xfrm>
            <a:off x="521207" y="5142929"/>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
        <p:nvSpPr>
          <p:cNvPr id="24" name="footnotes">
            <a:extLst>
              <a:ext uri="{FF2B5EF4-FFF2-40B4-BE49-F238E27FC236}">
                <a16:creationId xmlns:a16="http://schemas.microsoft.com/office/drawing/2014/main" id="{CDECC271-788B-4143-B313-A31E405877EA}"/>
              </a:ext>
            </a:extLst>
          </p:cNvPr>
          <p:cNvSpPr>
            <a:spLocks noGrp="1"/>
          </p:cNvSpPr>
          <p:nvPr>
            <p:ph type="body" sz="quarter" idx="20" hasCustomPrompt="1"/>
          </p:nvPr>
        </p:nvSpPr>
        <p:spPr>
          <a:xfrm>
            <a:off x="11430000" y="6248400"/>
            <a:ext cx="609600" cy="609600"/>
          </a:xfrm>
          <a:prstGeom prst="rect">
            <a:avLst/>
          </a:prstGeom>
          <a:effectLst>
            <a:outerShdw blurRad="50800" dist="12700" dir="5400000" algn="t" rotWithShape="0">
              <a:prstClr val="black"/>
            </a:outerShdw>
          </a:effectLst>
        </p:spPr>
        <p:txBody>
          <a:bodyPr bIns="309600" anchor="b" anchorCtr="0"/>
          <a:lstStyle>
            <a:lvl1pPr>
              <a:lnSpc>
                <a:spcPct val="90000"/>
              </a:lnSpc>
              <a:spcBef>
                <a:spcPts val="0"/>
              </a:spcBef>
              <a:buNone/>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01/25</a:t>
            </a:r>
          </a:p>
        </p:txBody>
      </p:sp>
    </p:spTree>
    <p:extLst>
      <p:ext uri="{BB962C8B-B14F-4D97-AF65-F5344CB8AC3E}">
        <p14:creationId xmlns:p14="http://schemas.microsoft.com/office/powerpoint/2010/main" val="1881768769"/>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hank you - Light Back Image C">
    <p:bg>
      <p:bgPr>
        <a:solidFill>
          <a:srgbClr val="FA69FF"/>
        </a:solidFill>
        <a:effectLst/>
      </p:bgPr>
    </p:bg>
    <p:spTree>
      <p:nvGrpSpPr>
        <p:cNvPr id="1" name=""/>
        <p:cNvGrpSpPr/>
        <p:nvPr/>
      </p:nvGrpSpPr>
      <p:grpSpPr>
        <a:xfrm>
          <a:off x="0" y="0"/>
          <a:ext cx="0" cy="0"/>
          <a:chOff x="0" y="0"/>
          <a:chExt cx="0" cy="0"/>
        </a:xfrm>
      </p:grpSpPr>
      <p:pic>
        <p:nvPicPr>
          <p:cNvPr id="4" name="logo sm" descr="Transamerica Logo">
            <a:extLst>
              <a:ext uri="{FF2B5EF4-FFF2-40B4-BE49-F238E27FC236}">
                <a16:creationId xmlns:a16="http://schemas.microsoft.com/office/drawing/2014/main" id="{8B3A96BC-EAB0-388B-D87F-E05E98F7850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5573592" cy="3739896"/>
          </a:xfrm>
        </p:spPr>
        <p:txBody>
          <a:bodyPr vert="horz" wrap="square" anchor="ctr" anchorCtr="0">
            <a:noAutofit/>
          </a:bodyPr>
          <a:lstStyle>
            <a:lvl1pPr algn="l">
              <a:lnSpc>
                <a:spcPct val="85000"/>
              </a:lnSpc>
              <a:defRPr sz="4800" kern="100" spc="-120" baseline="0"/>
            </a:lvl1pPr>
          </a:lstStyle>
          <a:p>
            <a:r>
              <a:rPr lang="en-US"/>
              <a:t>Click to edit title</a:t>
            </a:r>
          </a:p>
        </p:txBody>
      </p:sp>
      <p:sp>
        <p:nvSpPr>
          <p:cNvPr id="5" name="Picture Placeholder 13">
            <a:extLst>
              <a:ext uri="{FF2B5EF4-FFF2-40B4-BE49-F238E27FC236}">
                <a16:creationId xmlns:a16="http://schemas.microsoft.com/office/drawing/2014/main" id="{8302C1AC-2558-C541-6E66-7DBAF7772CE8}"/>
              </a:ext>
              <a:ext uri="{C183D7F6-B498-43B3-948B-1728B52AA6E4}">
                <adec:decorative xmlns:adec="http://schemas.microsoft.com/office/drawing/2017/decorative" val="0"/>
              </a:ext>
            </a:extLst>
          </p:cNvPr>
          <p:cNvSpPr>
            <a:spLocks noGrp="1"/>
          </p:cNvSpPr>
          <p:nvPr>
            <p:ph type="pic" sz="quarter" idx="20" hasCustomPrompt="1"/>
          </p:nvPr>
        </p:nvSpPr>
        <p:spPr>
          <a:xfrm>
            <a:off x="6564000" y="0"/>
            <a:ext cx="5628000" cy="6858000"/>
          </a:xfrm>
          <a:custGeom>
            <a:avLst/>
            <a:gdLst>
              <a:gd name="connsiteX0" fmla="*/ 1948790 w 5706327"/>
              <a:gd name="connsiteY0" fmla="*/ 0 h 6858000"/>
              <a:gd name="connsiteX1" fmla="*/ 1948794 w 5706327"/>
              <a:gd name="connsiteY1" fmla="*/ 7 h 6858000"/>
              <a:gd name="connsiteX2" fmla="*/ 1948794 w 5706327"/>
              <a:gd name="connsiteY2" fmla="*/ 0 h 6858000"/>
              <a:gd name="connsiteX3" fmla="*/ 5706327 w 5706327"/>
              <a:gd name="connsiteY3" fmla="*/ 0 h 6858000"/>
              <a:gd name="connsiteX4" fmla="*/ 5706327 w 5706327"/>
              <a:gd name="connsiteY4" fmla="*/ 6858000 h 6858000"/>
              <a:gd name="connsiteX5" fmla="*/ 1948794 w 5706327"/>
              <a:gd name="connsiteY5" fmla="*/ 6858000 h 6858000"/>
              <a:gd name="connsiteX6" fmla="*/ 1948794 w 5706327"/>
              <a:gd name="connsiteY6" fmla="*/ 6857993 h 6858000"/>
              <a:gd name="connsiteX7" fmla="*/ 1948790 w 5706327"/>
              <a:gd name="connsiteY7" fmla="*/ 6858000 h 6858000"/>
              <a:gd name="connsiteX8" fmla="*/ 0 w 5706327"/>
              <a:gd name="connsiteY8"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6327" h="6858000">
                <a:moveTo>
                  <a:pt x="1948790" y="0"/>
                </a:moveTo>
                <a:lnTo>
                  <a:pt x="1948794" y="7"/>
                </a:lnTo>
                <a:lnTo>
                  <a:pt x="1948794" y="0"/>
                </a:lnTo>
                <a:lnTo>
                  <a:pt x="5706327" y="0"/>
                </a:lnTo>
                <a:lnTo>
                  <a:pt x="5706327" y="6858000"/>
                </a:lnTo>
                <a:lnTo>
                  <a:pt x="1948794" y="6858000"/>
                </a:lnTo>
                <a:lnTo>
                  <a:pt x="1948794" y="6857993"/>
                </a:lnTo>
                <a:lnTo>
                  <a:pt x="1948790" y="6858000"/>
                </a:lnTo>
                <a:lnTo>
                  <a:pt x="0" y="3429000"/>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a:t>Click icon to insert an image</a:t>
            </a:r>
          </a:p>
        </p:txBody>
      </p:sp>
      <p:grpSp>
        <p:nvGrpSpPr>
          <p:cNvPr id="3" name="Group 2">
            <a:extLst>
              <a:ext uri="{FF2B5EF4-FFF2-40B4-BE49-F238E27FC236}">
                <a16:creationId xmlns:a16="http://schemas.microsoft.com/office/drawing/2014/main" id="{DC18DE1E-F38A-E593-6607-1EA715C9AFA3}"/>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6" name="Content Placeholder 15">
              <a:extLst>
                <a:ext uri="{FF2B5EF4-FFF2-40B4-BE49-F238E27FC236}">
                  <a16:creationId xmlns:a16="http://schemas.microsoft.com/office/drawing/2014/main" id="{0843CAE0-EEFF-2910-9371-79976BF50625}"/>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0610C759-4776-B37B-9BAC-69EF17B0CC67}"/>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8" name="Picture 7" descr="A screenshot of a color chart&#10;&#10;Description automatically generated">
              <a:extLst>
                <a:ext uri="{FF2B5EF4-FFF2-40B4-BE49-F238E27FC236}">
                  <a16:creationId xmlns:a16="http://schemas.microsoft.com/office/drawing/2014/main" id="{E76B2A1D-F9E1-AB91-E7C8-D16B94C0D594}"/>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9" name="Rectangle 8">
              <a:extLst>
                <a:ext uri="{FF2B5EF4-FFF2-40B4-BE49-F238E27FC236}">
                  <a16:creationId xmlns:a16="http://schemas.microsoft.com/office/drawing/2014/main" id="{B3201133-5D2F-CC85-2B5F-B51AAFB16EBF}"/>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76538A5-F93B-D0C9-ED7C-5A80D14D4198}"/>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87C3C10-A06E-C6C5-D027-1B05F0B4F042}"/>
                </a:ext>
              </a:extLst>
            </p:cNvPr>
            <p:cNvGrpSpPr/>
            <p:nvPr userDrawn="1"/>
          </p:nvGrpSpPr>
          <p:grpSpPr>
            <a:xfrm>
              <a:off x="-2740234" y="3819615"/>
              <a:ext cx="2227594" cy="2600236"/>
              <a:chOff x="-3323174" y="3918039"/>
              <a:chExt cx="2782425" cy="3247881"/>
            </a:xfrm>
          </p:grpSpPr>
          <p:sp>
            <p:nvSpPr>
              <p:cNvPr id="14" name="Rectangle 13">
                <a:extLst>
                  <a:ext uri="{FF2B5EF4-FFF2-40B4-BE49-F238E27FC236}">
                    <a16:creationId xmlns:a16="http://schemas.microsoft.com/office/drawing/2014/main" id="{E130CF70-0440-1051-8813-188CBE248838}"/>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9536F65D-8E7D-7E69-4384-44F92320FAB3}"/>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Rectangle 15">
                <a:extLst>
                  <a:ext uri="{FF2B5EF4-FFF2-40B4-BE49-F238E27FC236}">
                    <a16:creationId xmlns:a16="http://schemas.microsoft.com/office/drawing/2014/main" id="{2BDC549B-4032-11C3-AC68-2A33F24F2B9E}"/>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0C874355-5B6F-2DD7-098B-0D4186C091DF}"/>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18" name="Right Brace 17">
                <a:extLst>
                  <a:ext uri="{FF2B5EF4-FFF2-40B4-BE49-F238E27FC236}">
                    <a16:creationId xmlns:a16="http://schemas.microsoft.com/office/drawing/2014/main" id="{56C71683-558D-4F19-0796-0E7611A9A8EC}"/>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19" name="Rectangle 18">
                <a:extLst>
                  <a:ext uri="{FF2B5EF4-FFF2-40B4-BE49-F238E27FC236}">
                    <a16:creationId xmlns:a16="http://schemas.microsoft.com/office/drawing/2014/main" id="{90B19A9D-E66E-E74E-F4C6-82385463E464}"/>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0" name="Rectangle 19">
                <a:extLst>
                  <a:ext uri="{FF2B5EF4-FFF2-40B4-BE49-F238E27FC236}">
                    <a16:creationId xmlns:a16="http://schemas.microsoft.com/office/drawing/2014/main" id="{BDD8C302-FAAF-89A2-6974-F107469F221A}"/>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BB398FE2-E017-34EB-E2CA-2E69259B99C3}"/>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B77C3910-B9F0-EA6C-FE68-A0DB592C1897}"/>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6" name="footnotes">
            <a:extLst>
              <a:ext uri="{FF2B5EF4-FFF2-40B4-BE49-F238E27FC236}">
                <a16:creationId xmlns:a16="http://schemas.microsoft.com/office/drawing/2014/main" id="{2A95B7BF-45EE-EB42-80A2-9C8D4C4505D0}"/>
              </a:ext>
            </a:extLst>
          </p:cNvPr>
          <p:cNvSpPr>
            <a:spLocks noGrp="1"/>
          </p:cNvSpPr>
          <p:nvPr>
            <p:ph type="body" sz="quarter" idx="14" hasCustomPrompt="1"/>
          </p:nvPr>
        </p:nvSpPr>
        <p:spPr>
          <a:xfrm>
            <a:off x="521209" y="5554454"/>
            <a:ext cx="5696711" cy="1303545"/>
          </a:xfrm>
          <a:prstGeom prst="rect">
            <a:avLst/>
          </a:prstGeom>
        </p:spPr>
        <p:txBody>
          <a:bodyPr bIns="309600" anchor="b" anchorCtr="0"/>
          <a:lstStyle>
            <a:lvl1pPr>
              <a:lnSpc>
                <a:spcPct val="90000"/>
              </a:lnSpc>
              <a:spcBef>
                <a:spcPts val="0"/>
              </a:spcBef>
              <a:buNone/>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Transamerica Resources, Inc., is an Aegon company and is affiliated with various companies that include, but are not limited to, insurance companies and broker dealers. Transamerica Resources, Inc., does not offer insurance products or securities. The information provided is for educational purposes only and should not be construed as insurance, securities, ERISA, tax, investment, legal, medical or financial advice or guidance. Please consult your personal independent professionals for answers to your specific questions.</a:t>
            </a:r>
          </a:p>
          <a:p>
            <a:pPr lvl="0"/>
            <a:endParaRPr lang="en-US" dirty="0"/>
          </a:p>
          <a:p>
            <a:pPr lvl="0"/>
            <a:r>
              <a:rPr lang="en-US" dirty="0"/>
              <a:t>[TRACKING NUMBER]</a:t>
            </a:r>
          </a:p>
          <a:p>
            <a:pPr lvl="0"/>
            <a:r>
              <a:rPr lang="en-US" dirty="0"/>
              <a:t>©2025 Transamerica Corporation. All Rights Reserved.</a:t>
            </a:r>
          </a:p>
        </p:txBody>
      </p:sp>
      <p:sp>
        <p:nvSpPr>
          <p:cNvPr id="29" name="Text Placeholder 7">
            <a:extLst>
              <a:ext uri="{FF2B5EF4-FFF2-40B4-BE49-F238E27FC236}">
                <a16:creationId xmlns:a16="http://schemas.microsoft.com/office/drawing/2014/main" id="{08A4FCE2-5994-9940-9173-5493CBE40526}"/>
              </a:ext>
            </a:extLst>
          </p:cNvPr>
          <p:cNvSpPr>
            <a:spLocks noGrp="1"/>
          </p:cNvSpPr>
          <p:nvPr>
            <p:ph type="body" sz="quarter" idx="32" hasCustomPrompt="1"/>
          </p:nvPr>
        </p:nvSpPr>
        <p:spPr>
          <a:xfrm>
            <a:off x="521207" y="5142929"/>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
        <p:nvSpPr>
          <p:cNvPr id="24" name="footnotes">
            <a:extLst>
              <a:ext uri="{FF2B5EF4-FFF2-40B4-BE49-F238E27FC236}">
                <a16:creationId xmlns:a16="http://schemas.microsoft.com/office/drawing/2014/main" id="{CF1CB72A-122D-D344-A6AB-8FE3E59F2A3C}"/>
              </a:ext>
            </a:extLst>
          </p:cNvPr>
          <p:cNvSpPr>
            <a:spLocks noGrp="1"/>
          </p:cNvSpPr>
          <p:nvPr>
            <p:ph type="body" sz="quarter" idx="33" hasCustomPrompt="1"/>
          </p:nvPr>
        </p:nvSpPr>
        <p:spPr>
          <a:xfrm>
            <a:off x="11430000" y="6248400"/>
            <a:ext cx="609600" cy="609600"/>
          </a:xfrm>
          <a:prstGeom prst="rect">
            <a:avLst/>
          </a:prstGeom>
          <a:effectLst>
            <a:outerShdw blurRad="50800" dist="12700" dir="5400000" algn="t" rotWithShape="0">
              <a:prstClr val="black"/>
            </a:outerShdw>
          </a:effectLst>
        </p:spPr>
        <p:txBody>
          <a:bodyPr bIns="309600" anchor="b" anchorCtr="0"/>
          <a:lstStyle>
            <a:lvl1pPr>
              <a:lnSpc>
                <a:spcPct val="90000"/>
              </a:lnSpc>
              <a:spcBef>
                <a:spcPts val="0"/>
              </a:spcBef>
              <a:buNone/>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01/25</a:t>
            </a:r>
          </a:p>
        </p:txBody>
      </p:sp>
    </p:spTree>
    <p:extLst>
      <p:ext uri="{BB962C8B-B14F-4D97-AF65-F5344CB8AC3E}">
        <p14:creationId xmlns:p14="http://schemas.microsoft.com/office/powerpoint/2010/main" val="1023154446"/>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hank you - Dark Back image A">
    <p:bg>
      <p:bgPr>
        <a:solidFill>
          <a:srgbClr val="5E3930"/>
        </a:solidFill>
        <a:effectLst/>
      </p:bgPr>
    </p:bg>
    <p:spTree>
      <p:nvGrpSpPr>
        <p:cNvPr id="1" name=""/>
        <p:cNvGrpSpPr/>
        <p:nvPr/>
      </p:nvGrpSpPr>
      <p:grpSpPr>
        <a:xfrm>
          <a:off x="0" y="0"/>
          <a:ext cx="0" cy="0"/>
          <a:chOff x="0" y="0"/>
          <a:chExt cx="0" cy="0"/>
        </a:xfrm>
      </p:grpSpPr>
      <p:pic>
        <p:nvPicPr>
          <p:cNvPr id="4" name="logo sm" descr="Transamerica Logo">
            <a:extLst>
              <a:ext uri="{FF2B5EF4-FFF2-40B4-BE49-F238E27FC236}">
                <a16:creationId xmlns:a16="http://schemas.microsoft.com/office/drawing/2014/main" id="{50796F3A-7677-C931-02EE-DA52FD2AB97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5574792" cy="3739896"/>
          </a:xfrm>
        </p:spPr>
        <p:txBody>
          <a:bodyPr wrap="square" anchor="ctr" anchorCtr="0">
            <a:noAutofit/>
          </a:bodyPr>
          <a:lstStyle>
            <a:lvl1pPr algn="l">
              <a:lnSpc>
                <a:spcPct val="85000"/>
              </a:lnSpc>
              <a:defRPr sz="4800" kern="100" spc="-120" baseline="0">
                <a:solidFill>
                  <a:schemeClr val="bg1"/>
                </a:solidFill>
              </a:defRPr>
            </a:lvl1pPr>
          </a:lstStyle>
          <a:p>
            <a:r>
              <a:rPr lang="en-US"/>
              <a:t>Click to edit title</a:t>
            </a:r>
          </a:p>
        </p:txBody>
      </p:sp>
      <p:sp>
        <p:nvSpPr>
          <p:cNvPr id="11" name="Picture Placeholder 22">
            <a:extLst>
              <a:ext uri="{FF2B5EF4-FFF2-40B4-BE49-F238E27FC236}">
                <a16:creationId xmlns:a16="http://schemas.microsoft.com/office/drawing/2014/main" id="{BE99B3D0-DA51-48E0-1F0B-97E9C3040635}"/>
              </a:ext>
              <a:ext uri="{C183D7F6-B498-43B3-948B-1728B52AA6E4}">
                <adec:decorative xmlns:adec="http://schemas.microsoft.com/office/drawing/2017/decorative" val="1"/>
              </a:ext>
            </a:extLst>
          </p:cNvPr>
          <p:cNvSpPr>
            <a:spLocks noGrp="1"/>
          </p:cNvSpPr>
          <p:nvPr>
            <p:ph type="pic" sz="quarter" idx="19" hasCustomPrompt="1"/>
          </p:nvPr>
        </p:nvSpPr>
        <p:spPr>
          <a:xfrm>
            <a:off x="6328800" y="0"/>
            <a:ext cx="5863200" cy="6858000"/>
          </a:xfrm>
          <a:custGeom>
            <a:avLst/>
            <a:gdLst>
              <a:gd name="connsiteX0" fmla="*/ 4206734 w 5753100"/>
              <a:gd name="connsiteY0" fmla="*/ 0 h 6858000"/>
              <a:gd name="connsiteX1" fmla="*/ 5753100 w 5753100"/>
              <a:gd name="connsiteY1" fmla="*/ 0 h 6858000"/>
              <a:gd name="connsiteX2" fmla="*/ 5753100 w 5753100"/>
              <a:gd name="connsiteY2" fmla="*/ 6858000 h 6858000"/>
              <a:gd name="connsiteX3" fmla="*/ 4206723 w 5753100"/>
              <a:gd name="connsiteY3" fmla="*/ 6858000 h 6858000"/>
              <a:gd name="connsiteX4" fmla="*/ 0 w 5753100"/>
              <a:gd name="connsiteY4" fmla="*/ 5497897 h 6858000"/>
              <a:gd name="connsiteX5" fmla="*/ 0 w 5753100"/>
              <a:gd name="connsiteY5" fmla="*/ 13601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6858000">
                <a:moveTo>
                  <a:pt x="4206734" y="0"/>
                </a:moveTo>
                <a:lnTo>
                  <a:pt x="5753100" y="0"/>
                </a:lnTo>
                <a:lnTo>
                  <a:pt x="5753100" y="6858000"/>
                </a:lnTo>
                <a:lnTo>
                  <a:pt x="4206723" y="6858000"/>
                </a:lnTo>
                <a:lnTo>
                  <a:pt x="0" y="5497897"/>
                </a:lnTo>
                <a:lnTo>
                  <a:pt x="0" y="1360110"/>
                </a:lnTo>
                <a:close/>
              </a:path>
            </a:pathLst>
          </a:custGeom>
          <a:solidFill>
            <a:schemeClr val="bg1">
              <a:lumMod val="95000"/>
            </a:schemeClr>
          </a:solidFill>
        </p:spPr>
        <p:txBody>
          <a:bodyPr wrap="square" lIns="201600" tIns="921600" rIns="201600" bIns="201600">
            <a:noAutofit/>
          </a:bodyPr>
          <a:lstStyle>
            <a:lvl1pPr algn="ctr">
              <a:defRPr>
                <a:solidFill>
                  <a:schemeClr val="tx1"/>
                </a:solidFill>
              </a:defRPr>
            </a:lvl1pPr>
          </a:lstStyle>
          <a:p>
            <a:r>
              <a:rPr lang="en-US"/>
              <a:t>Click icon to insert an image</a:t>
            </a:r>
          </a:p>
        </p:txBody>
      </p:sp>
      <p:grpSp>
        <p:nvGrpSpPr>
          <p:cNvPr id="3" name="Group 2">
            <a:extLst>
              <a:ext uri="{FF2B5EF4-FFF2-40B4-BE49-F238E27FC236}">
                <a16:creationId xmlns:a16="http://schemas.microsoft.com/office/drawing/2014/main" id="{F077DD29-58B3-5698-F93D-E319E13B38D7}"/>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5" name="Content Placeholder 15">
              <a:extLst>
                <a:ext uri="{FF2B5EF4-FFF2-40B4-BE49-F238E27FC236}">
                  <a16:creationId xmlns:a16="http://schemas.microsoft.com/office/drawing/2014/main" id="{A6A5083E-7780-E588-9705-CC270047EF00}"/>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6" name="TextBox 5">
              <a:extLst>
                <a:ext uri="{FF2B5EF4-FFF2-40B4-BE49-F238E27FC236}">
                  <a16:creationId xmlns:a16="http://schemas.microsoft.com/office/drawing/2014/main" id="{A942EBB3-53F5-6239-7A67-39166D43A718}"/>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7" name="Picture 6" descr="A screenshot of a color chart&#10;&#10;Description automatically generated">
              <a:extLst>
                <a:ext uri="{FF2B5EF4-FFF2-40B4-BE49-F238E27FC236}">
                  <a16:creationId xmlns:a16="http://schemas.microsoft.com/office/drawing/2014/main" id="{40779FC1-FD91-D018-392D-FE9B201B69AE}"/>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8" name="Rectangle 7">
              <a:extLst>
                <a:ext uri="{FF2B5EF4-FFF2-40B4-BE49-F238E27FC236}">
                  <a16:creationId xmlns:a16="http://schemas.microsoft.com/office/drawing/2014/main" id="{AA6FBA2D-02B9-193D-00F5-AE37FC26A50D}"/>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909790D-EEA1-A02D-6FB9-77584115A9F8}"/>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FB8C2E6F-C1A2-49D6-56FD-AAB10A68C436}"/>
                </a:ext>
              </a:extLst>
            </p:cNvPr>
            <p:cNvGrpSpPr/>
            <p:nvPr userDrawn="1"/>
          </p:nvGrpSpPr>
          <p:grpSpPr>
            <a:xfrm>
              <a:off x="-2740233" y="3819615"/>
              <a:ext cx="2254459" cy="2600236"/>
              <a:chOff x="-3323173" y="3918039"/>
              <a:chExt cx="2815981" cy="3247881"/>
            </a:xfrm>
          </p:grpSpPr>
          <p:sp>
            <p:nvSpPr>
              <p:cNvPr id="14" name="Rectangle 13">
                <a:extLst>
                  <a:ext uri="{FF2B5EF4-FFF2-40B4-BE49-F238E27FC236}">
                    <a16:creationId xmlns:a16="http://schemas.microsoft.com/office/drawing/2014/main" id="{7233EC6B-52BE-780A-95BC-02DAEE971D3C}"/>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E23D5039-FF38-C958-6F14-8D5558BDA61A}"/>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Rectangle 15">
                <a:extLst>
                  <a:ext uri="{FF2B5EF4-FFF2-40B4-BE49-F238E27FC236}">
                    <a16:creationId xmlns:a16="http://schemas.microsoft.com/office/drawing/2014/main" id="{45CA5C76-CCD9-ED65-D49B-A14CA2D8AB30}"/>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AD1859A0-7699-0150-77C5-EDEE96173D55}"/>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18" name="Right Brace 17">
                <a:extLst>
                  <a:ext uri="{FF2B5EF4-FFF2-40B4-BE49-F238E27FC236}">
                    <a16:creationId xmlns:a16="http://schemas.microsoft.com/office/drawing/2014/main" id="{5748092B-B4E4-E05B-A9DE-6A3B97378334}"/>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19" name="Rectangle 18">
                <a:extLst>
                  <a:ext uri="{FF2B5EF4-FFF2-40B4-BE49-F238E27FC236}">
                    <a16:creationId xmlns:a16="http://schemas.microsoft.com/office/drawing/2014/main" id="{3CFDF22D-D98F-2440-B858-90DA3875E30A}"/>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59E52568-05C8-E09F-517B-9D31DC693323}"/>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B36CDEAA-7A54-E270-DB03-139DDF58D73F}"/>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4" name="footnotes">
            <a:extLst>
              <a:ext uri="{FF2B5EF4-FFF2-40B4-BE49-F238E27FC236}">
                <a16:creationId xmlns:a16="http://schemas.microsoft.com/office/drawing/2014/main" id="{F89B391F-4495-D442-A0D1-C37150EAF93F}"/>
              </a:ext>
            </a:extLst>
          </p:cNvPr>
          <p:cNvSpPr>
            <a:spLocks noGrp="1"/>
          </p:cNvSpPr>
          <p:nvPr>
            <p:ph type="body" sz="quarter" idx="14" hasCustomPrompt="1"/>
          </p:nvPr>
        </p:nvSpPr>
        <p:spPr>
          <a:xfrm>
            <a:off x="521209" y="5554454"/>
            <a:ext cx="5696711" cy="1303545"/>
          </a:xfrm>
          <a:prstGeom prst="rect">
            <a:avLst/>
          </a:prstGeom>
        </p:spPr>
        <p:txBody>
          <a:bodyPr bIns="309600" anchor="b" anchorCtr="0"/>
          <a:lstStyle>
            <a:lvl1pPr>
              <a:lnSpc>
                <a:spcPct val="90000"/>
              </a:lnSpc>
              <a:spcBef>
                <a:spcPts val="0"/>
              </a:spcBef>
              <a:buNone/>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Transamerica Resources, Inc., is an Aegon company and is affiliated with various companies that include, but are not limited to, insurance companies and broker dealers. Transamerica Resources, Inc., does not offer insurance products or securities. The information provided is for educational purposes only and should not be construed as insurance, securities, ERISA, tax, investment, legal, medical or financial advice or guidance. Please consult your personal independent professionals for answers to your specific questions.</a:t>
            </a:r>
          </a:p>
          <a:p>
            <a:pPr lvl="0"/>
            <a:endParaRPr lang="en-US" dirty="0"/>
          </a:p>
          <a:p>
            <a:pPr lvl="0"/>
            <a:r>
              <a:rPr lang="en-US" dirty="0"/>
              <a:t>[TRACKING NUMBER]</a:t>
            </a:r>
          </a:p>
          <a:p>
            <a:pPr lvl="0"/>
            <a:r>
              <a:rPr lang="en-US" dirty="0"/>
              <a:t>©2025 Transamerica Corporation. All Rights Reserved.</a:t>
            </a:r>
          </a:p>
        </p:txBody>
      </p:sp>
      <p:sp>
        <p:nvSpPr>
          <p:cNvPr id="26" name="Text Placeholder 7">
            <a:extLst>
              <a:ext uri="{FF2B5EF4-FFF2-40B4-BE49-F238E27FC236}">
                <a16:creationId xmlns:a16="http://schemas.microsoft.com/office/drawing/2014/main" id="{C18C3D25-E4DD-9642-A8C4-928485DB3645}"/>
              </a:ext>
            </a:extLst>
          </p:cNvPr>
          <p:cNvSpPr>
            <a:spLocks noGrp="1"/>
          </p:cNvSpPr>
          <p:nvPr>
            <p:ph type="body" sz="quarter" idx="32" hasCustomPrompt="1"/>
          </p:nvPr>
        </p:nvSpPr>
        <p:spPr>
          <a:xfrm>
            <a:off x="521207" y="5142929"/>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
        <p:nvSpPr>
          <p:cNvPr id="23" name="footnotes">
            <a:extLst>
              <a:ext uri="{FF2B5EF4-FFF2-40B4-BE49-F238E27FC236}">
                <a16:creationId xmlns:a16="http://schemas.microsoft.com/office/drawing/2014/main" id="{0D298F32-95D5-394E-A800-B44DDA040312}"/>
              </a:ext>
            </a:extLst>
          </p:cNvPr>
          <p:cNvSpPr>
            <a:spLocks noGrp="1"/>
          </p:cNvSpPr>
          <p:nvPr>
            <p:ph type="body" sz="quarter" idx="20" hasCustomPrompt="1"/>
          </p:nvPr>
        </p:nvSpPr>
        <p:spPr>
          <a:xfrm>
            <a:off x="11430000" y="6248400"/>
            <a:ext cx="609600" cy="609600"/>
          </a:xfrm>
          <a:prstGeom prst="rect">
            <a:avLst/>
          </a:prstGeom>
          <a:effectLst>
            <a:outerShdw blurRad="50800" dist="12700" dir="5400000" algn="t" rotWithShape="0">
              <a:prstClr val="black"/>
            </a:outerShdw>
          </a:effectLst>
        </p:spPr>
        <p:txBody>
          <a:bodyPr bIns="309600" anchor="b" anchorCtr="0"/>
          <a:lstStyle>
            <a:lvl1pPr>
              <a:lnSpc>
                <a:spcPct val="90000"/>
              </a:lnSpc>
              <a:spcBef>
                <a:spcPts val="0"/>
              </a:spcBef>
              <a:buNone/>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01/25</a:t>
            </a:r>
          </a:p>
        </p:txBody>
      </p:sp>
    </p:spTree>
    <p:extLst>
      <p:ext uri="{BB962C8B-B14F-4D97-AF65-F5344CB8AC3E}">
        <p14:creationId xmlns:p14="http://schemas.microsoft.com/office/powerpoint/2010/main" val="1651364859"/>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hank you - Dark Back image B">
    <p:bg>
      <p:bgPr>
        <a:solidFill>
          <a:srgbClr val="1D2550"/>
        </a:solidFill>
        <a:effectLst/>
      </p:bgPr>
    </p:bg>
    <p:spTree>
      <p:nvGrpSpPr>
        <p:cNvPr id="1" name=""/>
        <p:cNvGrpSpPr/>
        <p:nvPr/>
      </p:nvGrpSpPr>
      <p:grpSpPr>
        <a:xfrm>
          <a:off x="0" y="0"/>
          <a:ext cx="0" cy="0"/>
          <a:chOff x="0" y="0"/>
          <a:chExt cx="0" cy="0"/>
        </a:xfrm>
      </p:grpSpPr>
      <p:pic>
        <p:nvPicPr>
          <p:cNvPr id="4" name="logo sm" descr="Transamerica Logo">
            <a:extLst>
              <a:ext uri="{FF2B5EF4-FFF2-40B4-BE49-F238E27FC236}">
                <a16:creationId xmlns:a16="http://schemas.microsoft.com/office/drawing/2014/main" id="{470FF0D7-1856-3D2C-799E-4258AAAE8D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4997592" cy="3739896"/>
          </a:xfrm>
        </p:spPr>
        <p:txBody>
          <a:bodyPr wrap="square" anchor="ctr" anchorCtr="0">
            <a:noAutofit/>
          </a:bodyPr>
          <a:lstStyle>
            <a:lvl1pPr algn="l">
              <a:lnSpc>
                <a:spcPct val="85000"/>
              </a:lnSpc>
              <a:defRPr sz="4800" kern="100" spc="-120" baseline="0">
                <a:solidFill>
                  <a:schemeClr val="bg1"/>
                </a:solidFill>
              </a:defRPr>
            </a:lvl1pPr>
          </a:lstStyle>
          <a:p>
            <a:r>
              <a:rPr lang="en-US"/>
              <a:t>Click to edit title</a:t>
            </a:r>
          </a:p>
        </p:txBody>
      </p:sp>
      <p:sp>
        <p:nvSpPr>
          <p:cNvPr id="6" name="Picture Placeholder 5">
            <a:extLst>
              <a:ext uri="{FF2B5EF4-FFF2-40B4-BE49-F238E27FC236}">
                <a16:creationId xmlns:a16="http://schemas.microsoft.com/office/drawing/2014/main" id="{0FC078D3-41A7-4F8D-DE03-5080226FC702}"/>
              </a:ext>
              <a:ext uri="{C183D7F6-B498-43B3-948B-1728B52AA6E4}">
                <adec:decorative xmlns:adec="http://schemas.microsoft.com/office/drawing/2017/decorative" val="1"/>
              </a:ext>
            </a:extLst>
          </p:cNvPr>
          <p:cNvSpPr>
            <a:spLocks noGrp="1"/>
          </p:cNvSpPr>
          <p:nvPr>
            <p:ph type="pic" sz="quarter" idx="19" hasCustomPrompt="1"/>
          </p:nvPr>
        </p:nvSpPr>
        <p:spPr>
          <a:xfrm>
            <a:off x="5689600" y="0"/>
            <a:ext cx="6502400" cy="6858000"/>
          </a:xfrm>
          <a:custGeom>
            <a:avLst/>
            <a:gdLst>
              <a:gd name="connsiteX0" fmla="*/ 3927985 w 5863200"/>
              <a:gd name="connsiteY0" fmla="*/ 0 h 6858000"/>
              <a:gd name="connsiteX1" fmla="*/ 5863200 w 5863200"/>
              <a:gd name="connsiteY1" fmla="*/ 0 h 6858000"/>
              <a:gd name="connsiteX2" fmla="*/ 5863200 w 5863200"/>
              <a:gd name="connsiteY2" fmla="*/ 6858000 h 6858000"/>
              <a:gd name="connsiteX3" fmla="*/ 3927985 w 5863200"/>
              <a:gd name="connsiteY3" fmla="*/ 6858000 h 6858000"/>
              <a:gd name="connsiteX4" fmla="*/ 1085736 w 5863200"/>
              <a:gd name="connsiteY4" fmla="*/ 5548122 h 6858000"/>
              <a:gd name="connsiteX5" fmla="*/ 0 w 5863200"/>
              <a:gd name="connsiteY5" fmla="*/ 3429001 h 6858000"/>
              <a:gd name="connsiteX6" fmla="*/ 1085736 w 5863200"/>
              <a:gd name="connsiteY6" fmla="*/ 13098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3200" h="6858000">
                <a:moveTo>
                  <a:pt x="3927985" y="0"/>
                </a:moveTo>
                <a:lnTo>
                  <a:pt x="5863200" y="0"/>
                </a:lnTo>
                <a:lnTo>
                  <a:pt x="5863200" y="6858000"/>
                </a:lnTo>
                <a:lnTo>
                  <a:pt x="3927985" y="6858000"/>
                </a:lnTo>
                <a:lnTo>
                  <a:pt x="1085736" y="5548122"/>
                </a:lnTo>
                <a:lnTo>
                  <a:pt x="0" y="3429001"/>
                </a:lnTo>
                <a:lnTo>
                  <a:pt x="1085736" y="1309879"/>
                </a:lnTo>
                <a:close/>
              </a:path>
            </a:pathLst>
          </a:custGeom>
          <a:solidFill>
            <a:schemeClr val="bg1">
              <a:lumMod val="95000"/>
            </a:schemeClr>
          </a:solidFill>
        </p:spPr>
        <p:txBody>
          <a:bodyPr wrap="square" lIns="201600" tIns="921600" rIns="201600" bIns="201600" anchor="ctr" anchorCtr="0">
            <a:noAutofit/>
          </a:bodyPr>
          <a:lstStyle>
            <a:lvl1pPr algn="ctr">
              <a:defRPr>
                <a:solidFill>
                  <a:schemeClr val="tx1"/>
                </a:solidFill>
              </a:defRPr>
            </a:lvl1pPr>
          </a:lstStyle>
          <a:p>
            <a:r>
              <a:rPr lang="en-US"/>
              <a:t>Click icon to insert an image</a:t>
            </a:r>
          </a:p>
        </p:txBody>
      </p:sp>
      <p:grpSp>
        <p:nvGrpSpPr>
          <p:cNvPr id="3" name="Group 2">
            <a:extLst>
              <a:ext uri="{FF2B5EF4-FFF2-40B4-BE49-F238E27FC236}">
                <a16:creationId xmlns:a16="http://schemas.microsoft.com/office/drawing/2014/main" id="{2E122EC9-6D53-CE73-DD6F-F7F12038FC67}"/>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5" name="Content Placeholder 15">
              <a:extLst>
                <a:ext uri="{FF2B5EF4-FFF2-40B4-BE49-F238E27FC236}">
                  <a16:creationId xmlns:a16="http://schemas.microsoft.com/office/drawing/2014/main" id="{BC17CF5C-9A64-AE0E-AC82-707DD72EE492}"/>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47F54657-CA1E-6B1E-C545-58C1464C16BD}"/>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8" name="Picture 7" descr="A screenshot of a color chart&#10;&#10;Description automatically generated">
              <a:extLst>
                <a:ext uri="{FF2B5EF4-FFF2-40B4-BE49-F238E27FC236}">
                  <a16:creationId xmlns:a16="http://schemas.microsoft.com/office/drawing/2014/main" id="{25C3944E-AB78-39D6-F882-C5286E54CFC8}"/>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9" name="Rectangle 8">
              <a:extLst>
                <a:ext uri="{FF2B5EF4-FFF2-40B4-BE49-F238E27FC236}">
                  <a16:creationId xmlns:a16="http://schemas.microsoft.com/office/drawing/2014/main" id="{B8DDF185-71E8-F9B6-760C-F2DFEAC5A97C}"/>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87802C-ECF2-B36B-BF54-7193353865ED}"/>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F931E9F8-8865-BAF8-69E7-F5E9CBD51E25}"/>
                </a:ext>
              </a:extLst>
            </p:cNvPr>
            <p:cNvGrpSpPr/>
            <p:nvPr userDrawn="1"/>
          </p:nvGrpSpPr>
          <p:grpSpPr>
            <a:xfrm>
              <a:off x="-2740233" y="3819615"/>
              <a:ext cx="2254459" cy="2600236"/>
              <a:chOff x="-3323173" y="3918039"/>
              <a:chExt cx="2815981" cy="3247881"/>
            </a:xfrm>
          </p:grpSpPr>
          <p:sp>
            <p:nvSpPr>
              <p:cNvPr id="14" name="Rectangle 13">
                <a:extLst>
                  <a:ext uri="{FF2B5EF4-FFF2-40B4-BE49-F238E27FC236}">
                    <a16:creationId xmlns:a16="http://schemas.microsoft.com/office/drawing/2014/main" id="{71AFCE3F-49FA-E34A-D822-6D3E29AB2554}"/>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0D30F266-3C00-1FEB-62C2-10C73A88C1DD}"/>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Rectangle 15">
                <a:extLst>
                  <a:ext uri="{FF2B5EF4-FFF2-40B4-BE49-F238E27FC236}">
                    <a16:creationId xmlns:a16="http://schemas.microsoft.com/office/drawing/2014/main" id="{CDCC3E45-6DB3-7F28-D597-BD0703DD1508}"/>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461C9C14-61D3-506F-11AA-7333BA651323}"/>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18" name="Right Brace 17">
                <a:extLst>
                  <a:ext uri="{FF2B5EF4-FFF2-40B4-BE49-F238E27FC236}">
                    <a16:creationId xmlns:a16="http://schemas.microsoft.com/office/drawing/2014/main" id="{7D5B6312-5A17-8779-9F80-A6FA78DBCFA7}"/>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19" name="Rectangle 18">
                <a:extLst>
                  <a:ext uri="{FF2B5EF4-FFF2-40B4-BE49-F238E27FC236}">
                    <a16:creationId xmlns:a16="http://schemas.microsoft.com/office/drawing/2014/main" id="{0B3381F1-FF97-8B11-EFDF-3D51F3A7A6A4}"/>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7D98F4D4-A0C5-2EB2-99D5-F9DE77776149}"/>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99186546-0E5C-C3BD-4C87-98E2FA76F3FE}"/>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4" name="footnotes">
            <a:extLst>
              <a:ext uri="{FF2B5EF4-FFF2-40B4-BE49-F238E27FC236}">
                <a16:creationId xmlns:a16="http://schemas.microsoft.com/office/drawing/2014/main" id="{5DAAA0E8-F28A-9749-BACA-ED40A0E20730}"/>
              </a:ext>
            </a:extLst>
          </p:cNvPr>
          <p:cNvSpPr>
            <a:spLocks noGrp="1"/>
          </p:cNvSpPr>
          <p:nvPr>
            <p:ph type="body" sz="quarter" idx="14" hasCustomPrompt="1"/>
          </p:nvPr>
        </p:nvSpPr>
        <p:spPr>
          <a:xfrm>
            <a:off x="521209" y="5554454"/>
            <a:ext cx="5696711" cy="1303545"/>
          </a:xfrm>
          <a:prstGeom prst="rect">
            <a:avLst/>
          </a:prstGeom>
        </p:spPr>
        <p:txBody>
          <a:bodyPr bIns="309600" anchor="b" anchorCtr="0"/>
          <a:lstStyle>
            <a:lvl1pPr>
              <a:lnSpc>
                <a:spcPct val="90000"/>
              </a:lnSpc>
              <a:spcBef>
                <a:spcPts val="0"/>
              </a:spcBef>
              <a:buNone/>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Transamerica Resources, Inc., is an Aegon company and is affiliated with various companies that include, but are not limited to, insurance companies and broker dealers. Transamerica Resources, Inc., does not offer insurance products or securities. The information provided is for educational purposes only and should not be construed as insurance, securities, ERISA, tax, investment, legal, medical or financial advice or guidance. Please consult your personal independent professionals for answers to your specific questions.</a:t>
            </a:r>
          </a:p>
          <a:p>
            <a:pPr lvl="0"/>
            <a:endParaRPr lang="en-US" dirty="0"/>
          </a:p>
          <a:p>
            <a:pPr lvl="0"/>
            <a:r>
              <a:rPr lang="en-US" dirty="0"/>
              <a:t>[TRACKING NUMBER]</a:t>
            </a:r>
          </a:p>
          <a:p>
            <a:pPr lvl="0"/>
            <a:r>
              <a:rPr lang="en-US" dirty="0"/>
              <a:t>©2025 Transamerica Corporation. All Rights Reserved.</a:t>
            </a:r>
          </a:p>
        </p:txBody>
      </p:sp>
      <p:sp>
        <p:nvSpPr>
          <p:cNvPr id="26" name="Text Placeholder 7">
            <a:extLst>
              <a:ext uri="{FF2B5EF4-FFF2-40B4-BE49-F238E27FC236}">
                <a16:creationId xmlns:a16="http://schemas.microsoft.com/office/drawing/2014/main" id="{F0A4C280-DA69-D648-A759-815016DE2439}"/>
              </a:ext>
            </a:extLst>
          </p:cNvPr>
          <p:cNvSpPr>
            <a:spLocks noGrp="1"/>
          </p:cNvSpPr>
          <p:nvPr>
            <p:ph type="body" sz="quarter" idx="32" hasCustomPrompt="1"/>
          </p:nvPr>
        </p:nvSpPr>
        <p:spPr>
          <a:xfrm>
            <a:off x="521207" y="5142929"/>
            <a:ext cx="1014772" cy="298870"/>
          </a:xfrm>
          <a:prstGeom prst="rect">
            <a:avLst/>
          </a:prstGeom>
          <a:solidFill>
            <a:schemeClr val="bg1"/>
          </a:solidFill>
        </p:spPr>
        <p:txBody>
          <a:bodyPr wrap="none" lIns="75600" tIns="75600" rIns="75600" bIns="75600" anchor="b" anchorCtr="0">
            <a:spAutoFit/>
          </a:bodyPr>
          <a:lstStyle>
            <a:lvl1pPr algn="l">
              <a:spcBef>
                <a:spcPts val="0"/>
              </a:spcBef>
              <a:defRPr sz="1000">
                <a:solidFill>
                  <a:schemeClr val="tx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
        <p:nvSpPr>
          <p:cNvPr id="23" name="footnotes">
            <a:extLst>
              <a:ext uri="{FF2B5EF4-FFF2-40B4-BE49-F238E27FC236}">
                <a16:creationId xmlns:a16="http://schemas.microsoft.com/office/drawing/2014/main" id="{02D8BFE8-4307-5D4F-86DA-ED4F99C36B43}"/>
              </a:ext>
            </a:extLst>
          </p:cNvPr>
          <p:cNvSpPr>
            <a:spLocks noGrp="1"/>
          </p:cNvSpPr>
          <p:nvPr>
            <p:ph type="body" sz="quarter" idx="33" hasCustomPrompt="1"/>
          </p:nvPr>
        </p:nvSpPr>
        <p:spPr>
          <a:xfrm>
            <a:off x="11430000" y="6248400"/>
            <a:ext cx="609600" cy="609600"/>
          </a:xfrm>
          <a:prstGeom prst="rect">
            <a:avLst/>
          </a:prstGeom>
          <a:effectLst>
            <a:outerShdw blurRad="50800" dist="12700" dir="5400000" algn="t" rotWithShape="0">
              <a:prstClr val="black"/>
            </a:outerShdw>
          </a:effectLst>
        </p:spPr>
        <p:txBody>
          <a:bodyPr bIns="309600" anchor="b" anchorCtr="0"/>
          <a:lstStyle>
            <a:lvl1pPr>
              <a:lnSpc>
                <a:spcPct val="90000"/>
              </a:lnSpc>
              <a:spcBef>
                <a:spcPts val="0"/>
              </a:spcBef>
              <a:buNone/>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01/25</a:t>
            </a:r>
          </a:p>
        </p:txBody>
      </p:sp>
    </p:spTree>
    <p:extLst>
      <p:ext uri="{BB962C8B-B14F-4D97-AF65-F5344CB8AC3E}">
        <p14:creationId xmlns:p14="http://schemas.microsoft.com/office/powerpoint/2010/main" val="1926821641"/>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hank you - Dark Back image C">
    <p:bg>
      <p:bgPr>
        <a:solidFill>
          <a:srgbClr val="0B3F2D"/>
        </a:solidFill>
        <a:effectLst/>
      </p:bgPr>
    </p:bg>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C16B1978-6895-D900-FD6E-344B5EFCBC0A}"/>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273325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3" name="think-cell data - do not delete">
                        <a:extLst>
                          <a:ext uri="{FF2B5EF4-FFF2-40B4-BE49-F238E27FC236}">
                            <a16:creationId xmlns:a16="http://schemas.microsoft.com/office/drawing/2014/main" id="{C16B1978-6895-D900-FD6E-344B5EFCBC0A}"/>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logo sm" descr="Transamerica Logo">
            <a:extLst>
              <a:ext uri="{FF2B5EF4-FFF2-40B4-BE49-F238E27FC236}">
                <a16:creationId xmlns:a16="http://schemas.microsoft.com/office/drawing/2014/main" id="{B812D25F-730B-3E06-7F10-653F7D477DE4}"/>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5574792" cy="3739896"/>
          </a:xfrm>
        </p:spPr>
        <p:txBody>
          <a:bodyPr wrap="square" anchor="ctr" anchorCtr="0">
            <a:noAutofit/>
          </a:bodyPr>
          <a:lstStyle>
            <a:lvl1pPr algn="l">
              <a:lnSpc>
                <a:spcPct val="85000"/>
              </a:lnSpc>
              <a:defRPr sz="4800" kern="100" spc="-120" baseline="0">
                <a:solidFill>
                  <a:schemeClr val="bg1"/>
                </a:solidFill>
              </a:defRPr>
            </a:lvl1pPr>
          </a:lstStyle>
          <a:p>
            <a:r>
              <a:rPr lang="en-US"/>
              <a:t>Click to edit title</a:t>
            </a:r>
          </a:p>
        </p:txBody>
      </p:sp>
      <p:sp>
        <p:nvSpPr>
          <p:cNvPr id="4" name="Picture Placeholder 13">
            <a:extLst>
              <a:ext uri="{FF2B5EF4-FFF2-40B4-BE49-F238E27FC236}">
                <a16:creationId xmlns:a16="http://schemas.microsoft.com/office/drawing/2014/main" id="{CFD6214E-2CA1-9806-A278-7B70BE7F903B}"/>
              </a:ext>
              <a:ext uri="{C183D7F6-B498-43B3-948B-1728B52AA6E4}">
                <adec:decorative xmlns:adec="http://schemas.microsoft.com/office/drawing/2017/decorative" val="0"/>
              </a:ext>
            </a:extLst>
          </p:cNvPr>
          <p:cNvSpPr>
            <a:spLocks noGrp="1"/>
          </p:cNvSpPr>
          <p:nvPr>
            <p:ph type="pic" sz="quarter" idx="19" hasCustomPrompt="1"/>
          </p:nvPr>
        </p:nvSpPr>
        <p:spPr>
          <a:xfrm>
            <a:off x="6564000" y="0"/>
            <a:ext cx="5628000" cy="6858000"/>
          </a:xfrm>
          <a:custGeom>
            <a:avLst/>
            <a:gdLst>
              <a:gd name="connsiteX0" fmla="*/ 1948790 w 5706327"/>
              <a:gd name="connsiteY0" fmla="*/ 0 h 6858000"/>
              <a:gd name="connsiteX1" fmla="*/ 1948794 w 5706327"/>
              <a:gd name="connsiteY1" fmla="*/ 7 h 6858000"/>
              <a:gd name="connsiteX2" fmla="*/ 1948794 w 5706327"/>
              <a:gd name="connsiteY2" fmla="*/ 0 h 6858000"/>
              <a:gd name="connsiteX3" fmla="*/ 5706327 w 5706327"/>
              <a:gd name="connsiteY3" fmla="*/ 0 h 6858000"/>
              <a:gd name="connsiteX4" fmla="*/ 5706327 w 5706327"/>
              <a:gd name="connsiteY4" fmla="*/ 6858000 h 6858000"/>
              <a:gd name="connsiteX5" fmla="*/ 1948794 w 5706327"/>
              <a:gd name="connsiteY5" fmla="*/ 6858000 h 6858000"/>
              <a:gd name="connsiteX6" fmla="*/ 1948794 w 5706327"/>
              <a:gd name="connsiteY6" fmla="*/ 6857993 h 6858000"/>
              <a:gd name="connsiteX7" fmla="*/ 1948790 w 5706327"/>
              <a:gd name="connsiteY7" fmla="*/ 6858000 h 6858000"/>
              <a:gd name="connsiteX8" fmla="*/ 0 w 5706327"/>
              <a:gd name="connsiteY8"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6327" h="6858000">
                <a:moveTo>
                  <a:pt x="1948790" y="0"/>
                </a:moveTo>
                <a:lnTo>
                  <a:pt x="1948794" y="7"/>
                </a:lnTo>
                <a:lnTo>
                  <a:pt x="1948794" y="0"/>
                </a:lnTo>
                <a:lnTo>
                  <a:pt x="5706327" y="0"/>
                </a:lnTo>
                <a:lnTo>
                  <a:pt x="5706327" y="6858000"/>
                </a:lnTo>
                <a:lnTo>
                  <a:pt x="1948794" y="6858000"/>
                </a:lnTo>
                <a:lnTo>
                  <a:pt x="1948794" y="6857993"/>
                </a:lnTo>
                <a:lnTo>
                  <a:pt x="1948790" y="6858000"/>
                </a:lnTo>
                <a:lnTo>
                  <a:pt x="0" y="3429000"/>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a:t>Click icon to insert an image</a:t>
            </a:r>
          </a:p>
        </p:txBody>
      </p:sp>
      <p:sp>
        <p:nvSpPr>
          <p:cNvPr id="22" name="footnotes">
            <a:extLst>
              <a:ext uri="{FF2B5EF4-FFF2-40B4-BE49-F238E27FC236}">
                <a16:creationId xmlns:a16="http://schemas.microsoft.com/office/drawing/2014/main" id="{01A8127F-62E1-5BF2-4875-39C340C8F9F9}"/>
              </a:ext>
            </a:extLst>
          </p:cNvPr>
          <p:cNvSpPr>
            <a:spLocks noGrp="1"/>
          </p:cNvSpPr>
          <p:nvPr>
            <p:ph type="body" sz="quarter" idx="14" hasCustomPrompt="1"/>
          </p:nvPr>
        </p:nvSpPr>
        <p:spPr>
          <a:xfrm>
            <a:off x="521209" y="5554454"/>
            <a:ext cx="5696711" cy="1303545"/>
          </a:xfrm>
          <a:prstGeom prst="rect">
            <a:avLst/>
          </a:prstGeom>
        </p:spPr>
        <p:txBody>
          <a:bodyPr bIns="309600" anchor="b" anchorCtr="0"/>
          <a:lstStyle>
            <a:lvl1pPr>
              <a:lnSpc>
                <a:spcPct val="90000"/>
              </a:lnSpc>
              <a:spcBef>
                <a:spcPts val="0"/>
              </a:spcBef>
              <a:buNone/>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Transamerica Resources, Inc., is an Aegon company and is affiliated with various companies that include, but are not limited to, insurance companies and broker dealers. Transamerica Resources, Inc., does not offer insurance products or securities. The information provided is for educational purposes only and should not be construed as insurance, securities, ERISA, tax, investment, legal, medical or financial advice or guidance. Please consult your personal independent professionals for answers to your specific questions.</a:t>
            </a:r>
          </a:p>
          <a:p>
            <a:pPr lvl="0"/>
            <a:endParaRPr lang="en-US" dirty="0"/>
          </a:p>
          <a:p>
            <a:pPr lvl="0"/>
            <a:r>
              <a:rPr lang="en-US" dirty="0"/>
              <a:t>[TRACKING NUMBER]</a:t>
            </a:r>
          </a:p>
          <a:p>
            <a:pPr lvl="0"/>
            <a:r>
              <a:rPr lang="en-US" dirty="0"/>
              <a:t>©2025 Transamerica Corporation. All Rights Reserved.</a:t>
            </a:r>
          </a:p>
        </p:txBody>
      </p:sp>
      <p:sp>
        <p:nvSpPr>
          <p:cNvPr id="23" name="footnotes">
            <a:extLst>
              <a:ext uri="{FF2B5EF4-FFF2-40B4-BE49-F238E27FC236}">
                <a16:creationId xmlns:a16="http://schemas.microsoft.com/office/drawing/2014/main" id="{F7C59A34-BDF8-6CCD-5E8E-8D6BD77DB7B2}"/>
              </a:ext>
            </a:extLst>
          </p:cNvPr>
          <p:cNvSpPr>
            <a:spLocks noGrp="1"/>
          </p:cNvSpPr>
          <p:nvPr>
            <p:ph type="body" sz="quarter" idx="20" hasCustomPrompt="1"/>
          </p:nvPr>
        </p:nvSpPr>
        <p:spPr>
          <a:xfrm>
            <a:off x="11430000" y="6248400"/>
            <a:ext cx="609600" cy="609600"/>
          </a:xfrm>
          <a:prstGeom prst="rect">
            <a:avLst/>
          </a:prstGeom>
          <a:effectLst>
            <a:outerShdw blurRad="50800" dist="12700" dir="5400000" algn="t" rotWithShape="0">
              <a:prstClr val="black"/>
            </a:outerShdw>
          </a:effectLst>
        </p:spPr>
        <p:txBody>
          <a:bodyPr bIns="309600" anchor="b" anchorCtr="0"/>
          <a:lstStyle>
            <a:lvl1pPr>
              <a:lnSpc>
                <a:spcPct val="90000"/>
              </a:lnSpc>
              <a:spcBef>
                <a:spcPts val="0"/>
              </a:spcBef>
              <a:buNone/>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01/25</a:t>
            </a:r>
          </a:p>
        </p:txBody>
      </p:sp>
      <p:sp>
        <p:nvSpPr>
          <p:cNvPr id="24" name="Text Placeholder 7">
            <a:extLst>
              <a:ext uri="{FF2B5EF4-FFF2-40B4-BE49-F238E27FC236}">
                <a16:creationId xmlns:a16="http://schemas.microsoft.com/office/drawing/2014/main" id="{D769BFD8-2F89-34EF-21FF-E84F900617DD}"/>
              </a:ext>
            </a:extLst>
          </p:cNvPr>
          <p:cNvSpPr>
            <a:spLocks noGrp="1"/>
          </p:cNvSpPr>
          <p:nvPr>
            <p:ph type="body" sz="quarter" idx="32" hasCustomPrompt="1"/>
          </p:nvPr>
        </p:nvSpPr>
        <p:spPr>
          <a:xfrm>
            <a:off x="521207" y="5142929"/>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2320019407"/>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289AA79-FE14-E0F1-2C43-0C235E6B09B7}"/>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191702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think-cell data - do not delete" hidden="1">
                        <a:extLst>
                          <a:ext uri="{FF2B5EF4-FFF2-40B4-BE49-F238E27FC236}">
                            <a16:creationId xmlns:a16="http://schemas.microsoft.com/office/drawing/2014/main" id="{7289AA79-FE14-E0F1-2C43-0C235E6B09B7}"/>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logo sm" descr="Transamerica Logo">
            <a:extLst>
              <a:ext uri="{FF2B5EF4-FFF2-40B4-BE49-F238E27FC236}">
                <a16:creationId xmlns:a16="http://schemas.microsoft.com/office/drawing/2014/main" id="{70DD7CB9-1A10-D8B2-4E4C-60E452DF7663}"/>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674586" y="1764665"/>
            <a:ext cx="8842828" cy="3328669"/>
          </a:xfrm>
          <a:prstGeom prst="rect">
            <a:avLst/>
          </a:prstGeom>
        </p:spPr>
      </p:pic>
      <p:sp>
        <p:nvSpPr>
          <p:cNvPr id="2" name="Title 1">
            <a:extLst>
              <a:ext uri="{FF2B5EF4-FFF2-40B4-BE49-F238E27FC236}">
                <a16:creationId xmlns:a16="http://schemas.microsoft.com/office/drawing/2014/main" id="{64E914A8-3612-EF49-8B87-BA69D8CE222B}"/>
              </a:ext>
              <a:ext uri="{C183D7F6-B498-43B3-948B-1728B52AA6E4}">
                <adec:decorative xmlns:adec="http://schemas.microsoft.com/office/drawing/2017/decorative" val="0"/>
              </a:ext>
            </a:extLst>
          </p:cNvPr>
          <p:cNvSpPr>
            <a:spLocks noGrp="1"/>
          </p:cNvSpPr>
          <p:nvPr>
            <p:ph type="title"/>
          </p:nvPr>
        </p:nvSpPr>
        <p:spPr>
          <a:xfrm>
            <a:off x="1460499" y="-531000"/>
            <a:ext cx="10223499" cy="432000"/>
          </a:xfrm>
        </p:spPr>
        <p:txBody>
          <a:bodyPr vert="horz"/>
          <a:lstStyle>
            <a:lvl1pPr>
              <a:defRPr sz="1800"/>
            </a:lvl1pPr>
          </a:lstStyle>
          <a:p>
            <a:r>
              <a:rPr lang="en-US"/>
              <a:t>Click to edit Master title style</a:t>
            </a:r>
          </a:p>
        </p:txBody>
      </p:sp>
      <p:sp>
        <p:nvSpPr>
          <p:cNvPr id="3" name="TextBox 2">
            <a:extLst>
              <a:ext uri="{FF2B5EF4-FFF2-40B4-BE49-F238E27FC236}">
                <a16:creationId xmlns:a16="http://schemas.microsoft.com/office/drawing/2014/main" id="{89D828E5-4B10-6E6A-149E-A60A260E3C25}"/>
              </a:ext>
              <a:ext uri="{C183D7F6-B498-43B3-948B-1728B52AA6E4}">
                <adec:decorative xmlns:adec="http://schemas.microsoft.com/office/drawing/2017/decorative" val="1"/>
              </a:ext>
            </a:extLst>
          </p:cNvPr>
          <p:cNvSpPr txBox="1"/>
          <p:nvPr userDrawn="1"/>
        </p:nvSpPr>
        <p:spPr>
          <a:xfrm>
            <a:off x="0" y="-520567"/>
            <a:ext cx="1344000" cy="432000"/>
          </a:xfrm>
          <a:prstGeom prst="rect">
            <a:avLst/>
          </a:prstGeom>
          <a:noFill/>
        </p:spPr>
        <p:txBody>
          <a:bodyPr wrap="square" lIns="0" tIns="0" rIns="0" bIns="0" rtlCol="0">
            <a:noAutofit/>
          </a:bodyPr>
          <a:lstStyle/>
          <a:p>
            <a:pPr algn="l"/>
            <a:r>
              <a:rPr lang="en-US" sz="1200" b="0" i="0" kern="100" spc="-30">
                <a:latin typeface="Forever Forma Body Text" pitchFamily="2" charset="0"/>
              </a:rPr>
              <a:t>Title required for WCAG accessibility</a:t>
            </a:r>
          </a:p>
        </p:txBody>
      </p:sp>
      <p:sp>
        <p:nvSpPr>
          <p:cNvPr id="10" name="footnotes">
            <a:extLst>
              <a:ext uri="{FF2B5EF4-FFF2-40B4-BE49-F238E27FC236}">
                <a16:creationId xmlns:a16="http://schemas.microsoft.com/office/drawing/2014/main" id="{1CA0904B-7AA7-1244-BCAE-A598BA0739E5}"/>
              </a:ext>
            </a:extLst>
          </p:cNvPr>
          <p:cNvSpPr>
            <a:spLocks noGrp="1"/>
          </p:cNvSpPr>
          <p:nvPr>
            <p:ph type="body" sz="quarter" idx="21" hasCustomPrompt="1"/>
          </p:nvPr>
        </p:nvSpPr>
        <p:spPr>
          <a:xfrm>
            <a:off x="11430000" y="6248400"/>
            <a:ext cx="609600" cy="609600"/>
          </a:xfrm>
          <a:prstGeom prst="rect">
            <a:avLst/>
          </a:prstGeom>
        </p:spPr>
        <p:txBody>
          <a:bodyPr bIns="309600" anchor="b" anchorCtr="0"/>
          <a:lstStyle>
            <a:lvl1pPr>
              <a:lnSpc>
                <a:spcPct val="90000"/>
              </a:lnSpc>
              <a:spcBef>
                <a:spcPts val="0"/>
              </a:spcBef>
              <a:buNone/>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01/25</a:t>
            </a:r>
          </a:p>
        </p:txBody>
      </p:sp>
      <p:sp>
        <p:nvSpPr>
          <p:cNvPr id="11" name="footnotes">
            <a:extLst>
              <a:ext uri="{FF2B5EF4-FFF2-40B4-BE49-F238E27FC236}">
                <a16:creationId xmlns:a16="http://schemas.microsoft.com/office/drawing/2014/main" id="{59210552-FBC7-464A-A2C3-E2A41275A7F7}"/>
              </a:ext>
            </a:extLst>
          </p:cNvPr>
          <p:cNvSpPr>
            <a:spLocks noGrp="1"/>
          </p:cNvSpPr>
          <p:nvPr>
            <p:ph type="body" sz="quarter" idx="15" hasCustomPrompt="1"/>
          </p:nvPr>
        </p:nvSpPr>
        <p:spPr>
          <a:xfrm>
            <a:off x="521209" y="5782796"/>
            <a:ext cx="10614151" cy="1075204"/>
          </a:xfrm>
          <a:prstGeom prst="rect">
            <a:avLst/>
          </a:prstGeom>
        </p:spPr>
        <p:txBody>
          <a:bodyPr bIns="309600" anchor="b" anchorCtr="0"/>
          <a:lstStyle>
            <a:lvl1pPr>
              <a:lnSpc>
                <a:spcPct val="90000"/>
              </a:lnSpc>
              <a:spcBef>
                <a:spcPts val="0"/>
              </a:spcBef>
              <a:buNone/>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Transamerica Resources, Inc., is an Aegon company and is affiliated with various companies that include, but are not limited to, insurance companies and broker dealers. Transamerica Resources, Inc., does not offer insurance products or securities. The information provided is for educational purposes only and should not be construed as insurance, securities, ERISA, tax, investment, legal, medical or financial advice or guidance. Please consult your personal independent professionals for answers to your specific questions.</a:t>
            </a:r>
          </a:p>
          <a:p>
            <a:pPr lvl="0"/>
            <a:endParaRPr lang="en-US" dirty="0"/>
          </a:p>
          <a:p>
            <a:pPr lvl="0"/>
            <a:r>
              <a:rPr lang="en-US" dirty="0"/>
              <a:t>[TRACKING NUMBER]</a:t>
            </a:r>
          </a:p>
          <a:p>
            <a:pPr lvl="0"/>
            <a:r>
              <a:rPr lang="en-US" dirty="0"/>
              <a:t>©2025 Transamerica Corporation. All Rights Reserved.</a:t>
            </a:r>
          </a:p>
        </p:txBody>
      </p:sp>
      <p:sp>
        <p:nvSpPr>
          <p:cNvPr id="12" name="Text Placeholder 7">
            <a:extLst>
              <a:ext uri="{FF2B5EF4-FFF2-40B4-BE49-F238E27FC236}">
                <a16:creationId xmlns:a16="http://schemas.microsoft.com/office/drawing/2014/main" id="{6244BA66-77DF-1745-B6BA-1829CA3F9D59}"/>
              </a:ext>
            </a:extLst>
          </p:cNvPr>
          <p:cNvSpPr>
            <a:spLocks noGrp="1"/>
          </p:cNvSpPr>
          <p:nvPr>
            <p:ph type="body" sz="quarter" idx="32" hasCustomPrompt="1"/>
          </p:nvPr>
        </p:nvSpPr>
        <p:spPr>
          <a:xfrm>
            <a:off x="521209" y="5441799"/>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385311312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End Slide Hero">
    <p:bg>
      <p:bgPr>
        <a:solidFill>
          <a:srgbClr val="641EE0"/>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BF5D570-8DD8-71E5-B554-E1CB849C7B9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891748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6" name="think-cell data - do not delete" hidden="1">
                        <a:extLst>
                          <a:ext uri="{FF2B5EF4-FFF2-40B4-BE49-F238E27FC236}">
                            <a16:creationId xmlns:a16="http://schemas.microsoft.com/office/drawing/2014/main" id="{BBF5D570-8DD8-71E5-B554-E1CB849C7B9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aphic 4" descr="live your best life tagline graphic">
            <a:extLst>
              <a:ext uri="{FF2B5EF4-FFF2-40B4-BE49-F238E27FC236}">
                <a16:creationId xmlns:a16="http://schemas.microsoft.com/office/drawing/2014/main" id="{019B7B35-4035-E245-6C5E-AD538C198CB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522000" y="945547"/>
            <a:ext cx="5148000" cy="4966906"/>
          </a:xfrm>
          <a:prstGeom prst="rect">
            <a:avLst/>
          </a:prstGeom>
        </p:spPr>
      </p:pic>
      <p:sp>
        <p:nvSpPr>
          <p:cNvPr id="2" name="Title 1">
            <a:extLst>
              <a:ext uri="{FF2B5EF4-FFF2-40B4-BE49-F238E27FC236}">
                <a16:creationId xmlns:a16="http://schemas.microsoft.com/office/drawing/2014/main" id="{885AD20E-4C31-750F-2A5D-70CF0B07590A}"/>
              </a:ext>
            </a:extLst>
          </p:cNvPr>
          <p:cNvSpPr>
            <a:spLocks noGrp="1"/>
          </p:cNvSpPr>
          <p:nvPr>
            <p:ph type="title"/>
          </p:nvPr>
        </p:nvSpPr>
        <p:spPr>
          <a:xfrm>
            <a:off x="1460500" y="-531000"/>
            <a:ext cx="10223498" cy="432000"/>
          </a:xfrm>
        </p:spPr>
        <p:txBody>
          <a:bodyPr vert="horz"/>
          <a:lstStyle>
            <a:lvl1pPr>
              <a:defRPr sz="1800"/>
            </a:lvl1pPr>
          </a:lstStyle>
          <a:p>
            <a:r>
              <a:rPr lang="en-US"/>
              <a:t>Click to edit Master title style</a:t>
            </a:r>
          </a:p>
        </p:txBody>
      </p:sp>
      <p:sp>
        <p:nvSpPr>
          <p:cNvPr id="3" name="TextBox 2">
            <a:extLst>
              <a:ext uri="{FF2B5EF4-FFF2-40B4-BE49-F238E27FC236}">
                <a16:creationId xmlns:a16="http://schemas.microsoft.com/office/drawing/2014/main" id="{F72C4A9A-8A65-AF85-0BBB-EC07AF233C38}"/>
              </a:ext>
              <a:ext uri="{C183D7F6-B498-43B3-948B-1728B52AA6E4}">
                <adec:decorative xmlns:adec="http://schemas.microsoft.com/office/drawing/2017/decorative" val="1"/>
              </a:ext>
            </a:extLst>
          </p:cNvPr>
          <p:cNvSpPr txBox="1"/>
          <p:nvPr userDrawn="1"/>
        </p:nvSpPr>
        <p:spPr>
          <a:xfrm>
            <a:off x="0" y="-520367"/>
            <a:ext cx="1344000" cy="432000"/>
          </a:xfrm>
          <a:prstGeom prst="rect">
            <a:avLst/>
          </a:prstGeom>
          <a:noFill/>
        </p:spPr>
        <p:txBody>
          <a:bodyPr wrap="square" lIns="0" tIns="0" rIns="0" bIns="0" rtlCol="0">
            <a:noAutofit/>
          </a:bodyPr>
          <a:lstStyle/>
          <a:p>
            <a:pPr algn="l"/>
            <a:r>
              <a:rPr lang="en-US" sz="1200" b="0" i="0" kern="100" spc="-30">
                <a:latin typeface="Forever Forma Body Text" pitchFamily="2" charset="0"/>
              </a:rPr>
              <a:t>Title required for WCAG accessibility</a:t>
            </a:r>
          </a:p>
        </p:txBody>
      </p:sp>
      <p:grpSp>
        <p:nvGrpSpPr>
          <p:cNvPr id="4" name="Group 3">
            <a:extLst>
              <a:ext uri="{FF2B5EF4-FFF2-40B4-BE49-F238E27FC236}">
                <a16:creationId xmlns:a16="http://schemas.microsoft.com/office/drawing/2014/main" id="{5FF8FA86-D63B-5FBF-893B-8906FA9E1C73}"/>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7" name="Content Placeholder 15">
              <a:extLst>
                <a:ext uri="{FF2B5EF4-FFF2-40B4-BE49-F238E27FC236}">
                  <a16:creationId xmlns:a16="http://schemas.microsoft.com/office/drawing/2014/main" id="{BCF6CDFC-176A-CA45-D97C-928E63234045}"/>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8" name="TextBox 7">
              <a:extLst>
                <a:ext uri="{FF2B5EF4-FFF2-40B4-BE49-F238E27FC236}">
                  <a16:creationId xmlns:a16="http://schemas.microsoft.com/office/drawing/2014/main" id="{E9C19A57-FE1E-8EF2-F0BF-3790E748A2CC}"/>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9" name="Picture 8" descr="A screenshot of a color chart&#10;&#10;Description automatically generated">
              <a:extLst>
                <a:ext uri="{FF2B5EF4-FFF2-40B4-BE49-F238E27FC236}">
                  <a16:creationId xmlns:a16="http://schemas.microsoft.com/office/drawing/2014/main" id="{AA89163D-C9C7-FD27-7BEC-354929182BF4}"/>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0" name="Rectangle 9">
              <a:extLst>
                <a:ext uri="{FF2B5EF4-FFF2-40B4-BE49-F238E27FC236}">
                  <a16:creationId xmlns:a16="http://schemas.microsoft.com/office/drawing/2014/main" id="{A8BF3DD9-88D7-1753-CEEB-26B5CB740651}"/>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83E058F-C8E2-9181-CD74-7196B6423009}"/>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61CFABE8-C845-F689-7776-3F58F524872B}"/>
                </a:ext>
              </a:extLst>
            </p:cNvPr>
            <p:cNvGrpSpPr/>
            <p:nvPr userDrawn="1"/>
          </p:nvGrpSpPr>
          <p:grpSpPr>
            <a:xfrm>
              <a:off x="-2740233" y="3819615"/>
              <a:ext cx="2254459" cy="2600236"/>
              <a:chOff x="-3323173" y="3918039"/>
              <a:chExt cx="2815981" cy="3247881"/>
            </a:xfrm>
          </p:grpSpPr>
          <p:sp>
            <p:nvSpPr>
              <p:cNvPr id="15" name="Rectangle 14">
                <a:extLst>
                  <a:ext uri="{FF2B5EF4-FFF2-40B4-BE49-F238E27FC236}">
                    <a16:creationId xmlns:a16="http://schemas.microsoft.com/office/drawing/2014/main" id="{FA037911-6918-D5D6-2030-7D6D5773318D}"/>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6" name="Rectangle 15">
                <a:extLst>
                  <a:ext uri="{FF2B5EF4-FFF2-40B4-BE49-F238E27FC236}">
                    <a16:creationId xmlns:a16="http://schemas.microsoft.com/office/drawing/2014/main" id="{C6490E9E-9B94-9D28-9EF9-5D15BC9EB668}"/>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Rectangle 16">
                <a:extLst>
                  <a:ext uri="{FF2B5EF4-FFF2-40B4-BE49-F238E27FC236}">
                    <a16:creationId xmlns:a16="http://schemas.microsoft.com/office/drawing/2014/main" id="{39835ACF-2B5A-7036-EEE2-00DDAF5C8D69}"/>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8" name="TextBox 17">
                <a:extLst>
                  <a:ext uri="{FF2B5EF4-FFF2-40B4-BE49-F238E27FC236}">
                    <a16:creationId xmlns:a16="http://schemas.microsoft.com/office/drawing/2014/main" id="{EE7F47C9-D06F-7F45-A800-B8E93706AEBB}"/>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19" name="Right Brace 18">
                <a:extLst>
                  <a:ext uri="{FF2B5EF4-FFF2-40B4-BE49-F238E27FC236}">
                    <a16:creationId xmlns:a16="http://schemas.microsoft.com/office/drawing/2014/main" id="{8732C31D-8477-EDE2-8CC7-E7AFF670CCFF}"/>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0" name="Rectangle 19">
                <a:extLst>
                  <a:ext uri="{FF2B5EF4-FFF2-40B4-BE49-F238E27FC236}">
                    <a16:creationId xmlns:a16="http://schemas.microsoft.com/office/drawing/2014/main" id="{A8382E28-C0A1-8E8C-6087-1C56E7AEB79D}"/>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3" name="Picture 12">
              <a:extLst>
                <a:ext uri="{FF2B5EF4-FFF2-40B4-BE49-F238E27FC236}">
                  <a16:creationId xmlns:a16="http://schemas.microsoft.com/office/drawing/2014/main" id="{6B080613-9D76-EFBF-1701-CAE2F47FE711}"/>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4" name="Picture 13">
              <a:extLst>
                <a:ext uri="{FF2B5EF4-FFF2-40B4-BE49-F238E27FC236}">
                  <a16:creationId xmlns:a16="http://schemas.microsoft.com/office/drawing/2014/main" id="{FA0A06F7-B386-FF13-8DB7-5C3259825131}"/>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4" name="footnotes">
            <a:extLst>
              <a:ext uri="{FF2B5EF4-FFF2-40B4-BE49-F238E27FC236}">
                <a16:creationId xmlns:a16="http://schemas.microsoft.com/office/drawing/2014/main" id="{E91CDBDE-2406-1124-8043-BF4A195BE412}"/>
              </a:ext>
            </a:extLst>
          </p:cNvPr>
          <p:cNvSpPr>
            <a:spLocks noGrp="1"/>
          </p:cNvSpPr>
          <p:nvPr>
            <p:ph type="body" sz="quarter" idx="21" hasCustomPrompt="1"/>
          </p:nvPr>
        </p:nvSpPr>
        <p:spPr>
          <a:xfrm>
            <a:off x="11430000" y="6248400"/>
            <a:ext cx="609600" cy="609600"/>
          </a:xfrm>
          <a:prstGeom prst="rect">
            <a:avLst/>
          </a:prstGeom>
        </p:spPr>
        <p:txBody>
          <a:bodyPr bIns="309600" anchor="b" anchorCtr="0"/>
          <a:lstStyle>
            <a:lvl1pPr>
              <a:lnSpc>
                <a:spcPct val="90000"/>
              </a:lnSpc>
              <a:spcBef>
                <a:spcPts val="0"/>
              </a:spcBef>
              <a:buNone/>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01/25</a:t>
            </a:r>
          </a:p>
        </p:txBody>
      </p:sp>
      <p:sp>
        <p:nvSpPr>
          <p:cNvPr id="26" name="footnotes">
            <a:extLst>
              <a:ext uri="{FF2B5EF4-FFF2-40B4-BE49-F238E27FC236}">
                <a16:creationId xmlns:a16="http://schemas.microsoft.com/office/drawing/2014/main" id="{53357079-72A4-029F-F0A8-C97E32A478CA}"/>
              </a:ext>
            </a:extLst>
          </p:cNvPr>
          <p:cNvSpPr>
            <a:spLocks noGrp="1"/>
          </p:cNvSpPr>
          <p:nvPr>
            <p:ph type="body" sz="quarter" idx="15" hasCustomPrompt="1"/>
          </p:nvPr>
        </p:nvSpPr>
        <p:spPr>
          <a:xfrm>
            <a:off x="521209" y="5782796"/>
            <a:ext cx="10614151" cy="1075204"/>
          </a:xfrm>
          <a:prstGeom prst="rect">
            <a:avLst/>
          </a:prstGeom>
        </p:spPr>
        <p:txBody>
          <a:bodyPr bIns="309600" anchor="b" anchorCtr="0"/>
          <a:lstStyle>
            <a:lvl1pPr>
              <a:lnSpc>
                <a:spcPct val="90000"/>
              </a:lnSpc>
              <a:spcBef>
                <a:spcPts val="0"/>
              </a:spcBef>
              <a:buNone/>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Transamerica Resources, Inc., is an Aegon company and is affiliated with various companies that include, but are not limited to, insurance companies and broker dealers. Transamerica Resources, Inc., does not offer insurance products or securities. The information provided is for educational purposes only and should not be construed as insurance, securities, ERISA, tax, investment, legal, medical or financial advice or guidance. Please consult your personal independent professionals for answers to your specific questions.</a:t>
            </a:r>
          </a:p>
          <a:p>
            <a:pPr lvl="0"/>
            <a:endParaRPr lang="en-US" dirty="0"/>
          </a:p>
          <a:p>
            <a:pPr lvl="0"/>
            <a:r>
              <a:rPr lang="en-US" dirty="0"/>
              <a:t>[TRACKING NUMBER]</a:t>
            </a:r>
          </a:p>
          <a:p>
            <a:pPr lvl="0"/>
            <a:r>
              <a:rPr lang="en-US" dirty="0"/>
              <a:t>©2025 Transamerica Corporation. All Rights Reserved.</a:t>
            </a:r>
          </a:p>
        </p:txBody>
      </p:sp>
      <p:sp>
        <p:nvSpPr>
          <p:cNvPr id="27" name="Text Placeholder 7">
            <a:extLst>
              <a:ext uri="{FF2B5EF4-FFF2-40B4-BE49-F238E27FC236}">
                <a16:creationId xmlns:a16="http://schemas.microsoft.com/office/drawing/2014/main" id="{6C00AA1E-7D3C-38DB-6513-CDBBCB36B5FE}"/>
              </a:ext>
            </a:extLst>
          </p:cNvPr>
          <p:cNvSpPr>
            <a:spLocks noGrp="1"/>
          </p:cNvSpPr>
          <p:nvPr>
            <p:ph type="body" sz="quarter" idx="32" hasCustomPrompt="1"/>
          </p:nvPr>
        </p:nvSpPr>
        <p:spPr>
          <a:xfrm>
            <a:off x="521209" y="5441799"/>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351269551"/>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nstructions A">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5" name="footnotes">
            <a:extLst>
              <a:ext uri="{FF2B5EF4-FFF2-40B4-BE49-F238E27FC236}">
                <a16:creationId xmlns:a16="http://schemas.microsoft.com/office/drawing/2014/main" id="{193A6900-C8A8-05B2-D8DF-F091DA86730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7" name="TextBox 16">
            <a:extLst>
              <a:ext uri="{FF2B5EF4-FFF2-40B4-BE49-F238E27FC236}">
                <a16:creationId xmlns:a16="http://schemas.microsoft.com/office/drawing/2014/main" id="{BA21CB5C-461C-1ED7-7BB8-F25630C3C198}"/>
              </a:ext>
            </a:extLst>
          </p:cNvPr>
          <p:cNvSpPr txBox="1"/>
          <p:nvPr userDrawn="1"/>
        </p:nvSpPr>
        <p:spPr>
          <a:xfrm>
            <a:off x="8111999" y="1785814"/>
            <a:ext cx="3558788" cy="4275149"/>
          </a:xfrm>
          <a:prstGeom prst="rect">
            <a:avLst/>
          </a:prstGeom>
          <a:noFill/>
        </p:spPr>
        <p:txBody>
          <a:bodyPr wrap="square" lIns="0" tIns="0" rIns="0" bIns="0" rtlCol="0">
            <a:noAutofit/>
          </a:bodyPr>
          <a:lstStyle/>
          <a:p>
            <a:pPr lvl="0"/>
            <a:r>
              <a:rPr lang="en-US" sz="1200" dirty="0">
                <a:latin typeface="Forever Forma Body Text"/>
              </a:rPr>
              <a:t>A variety of slides are available for you to choose from when building a PPT presentation. The layouts are presented on the following slides. As you build slides you can choose which layout best fits your content. </a:t>
            </a:r>
          </a:p>
          <a:p>
            <a:pPr lvl="5"/>
            <a:r>
              <a:rPr lang="en-US" sz="1200" dirty="0">
                <a:latin typeface="Forever Forma Body Text"/>
              </a:rPr>
              <a:t>Under the Home tab, click the “New Slide” button to open the options.</a:t>
            </a:r>
          </a:p>
          <a:p>
            <a:pPr lvl="5"/>
            <a:r>
              <a:rPr lang="en-US" sz="1200" dirty="0">
                <a:latin typeface="Forever Forma Body Text"/>
              </a:rPr>
              <a:t>Clicking your choice will bring up the </a:t>
            </a:r>
            <a:br>
              <a:rPr lang="en-US" sz="1200" dirty="0">
                <a:latin typeface="Forever Forma Body Text"/>
              </a:rPr>
            </a:br>
            <a:r>
              <a:rPr lang="en-US" sz="1200" dirty="0">
                <a:latin typeface="Forever Forma Body Text"/>
              </a:rPr>
              <a:t>page layout. </a:t>
            </a:r>
          </a:p>
          <a:p>
            <a:pPr lvl="5"/>
            <a:r>
              <a:rPr lang="en-US" sz="1200" dirty="0">
                <a:latin typeface="Forever Forma Body Text"/>
              </a:rPr>
              <a:t>A variety of covers, dividers, and content slides are available to build your presentation, with variations of each.</a:t>
            </a:r>
          </a:p>
          <a:p>
            <a:pPr lvl="5"/>
            <a:r>
              <a:rPr lang="en-US" sz="1200" dirty="0">
                <a:latin typeface="Forever Forma Body Text"/>
              </a:rPr>
              <a:t>Delete any slides in the following examples</a:t>
            </a:r>
            <a:br>
              <a:rPr lang="en-US" sz="1200" dirty="0">
                <a:latin typeface="Forever Forma Body Text"/>
              </a:rPr>
            </a:br>
            <a:r>
              <a:rPr lang="en-US" sz="1200" dirty="0">
                <a:latin typeface="Forever Forma Body Text"/>
              </a:rPr>
              <a:t>that you do not need to use. They are only presented so you can see all of the </a:t>
            </a:r>
            <a:br>
              <a:rPr lang="en-US" sz="1200" dirty="0">
                <a:latin typeface="Forever Forma Body Text"/>
              </a:rPr>
            </a:br>
            <a:r>
              <a:rPr lang="en-US" sz="1200" dirty="0">
                <a:latin typeface="Forever Forma Body Text"/>
              </a:rPr>
              <a:t>available layouts.</a:t>
            </a:r>
          </a:p>
          <a:p>
            <a:pPr algn="l"/>
            <a:endParaRPr lang="en-US" sz="1200" dirty="0">
              <a:latin typeface="Forever Forma Body Text"/>
            </a:endParaRPr>
          </a:p>
        </p:txBody>
      </p:sp>
      <p:sp>
        <p:nvSpPr>
          <p:cNvPr id="16" name="TextBox 15">
            <a:extLst>
              <a:ext uri="{FF2B5EF4-FFF2-40B4-BE49-F238E27FC236}">
                <a16:creationId xmlns:a16="http://schemas.microsoft.com/office/drawing/2014/main" id="{5C6BD1A1-FB78-DCEA-2DE1-B40A3413793A}"/>
              </a:ext>
            </a:extLst>
          </p:cNvPr>
          <p:cNvSpPr txBox="1"/>
          <p:nvPr userDrawn="1"/>
        </p:nvSpPr>
        <p:spPr>
          <a:xfrm>
            <a:off x="8111999" y="1414801"/>
            <a:ext cx="3558788" cy="324000"/>
          </a:xfrm>
          <a:prstGeom prst="rect">
            <a:avLst/>
          </a:prstGeom>
          <a:noFill/>
        </p:spPr>
        <p:txBody>
          <a:bodyPr wrap="square" lIns="0" tIns="0" rIns="0" bIns="0" rtlCol="0">
            <a:noAutofit/>
          </a:bodyPr>
          <a:lstStyle/>
          <a:p>
            <a:pPr algn="l"/>
            <a:r>
              <a:rPr lang="en-US" dirty="0">
                <a:latin typeface="Forever Forma Body Text"/>
              </a:rPr>
              <a:t>Slide layouts</a:t>
            </a: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layouts</a:t>
            </a:r>
          </a:p>
        </p:txBody>
      </p:sp>
      <p:pic>
        <p:nvPicPr>
          <p:cNvPr id="15" name="Picture 14">
            <a:extLst>
              <a:ext uri="{FF2B5EF4-FFF2-40B4-BE49-F238E27FC236}">
                <a16:creationId xmlns:a16="http://schemas.microsoft.com/office/drawing/2014/main" id="{F9A25398-DB7E-1134-4F8E-D6CFFC890C2A}"/>
              </a:ext>
            </a:extLst>
          </p:cNvPr>
          <p:cNvPicPr>
            <a:picLocks noChangeAspect="1"/>
          </p:cNvPicPr>
          <p:nvPr userDrawn="1"/>
        </p:nvPicPr>
        <p:blipFill rotWithShape="1">
          <a:blip r:embed="rId5"/>
          <a:srcRect l="-1" t="-2" r="-24943" b="-400022"/>
          <a:stretch/>
        </p:blipFill>
        <p:spPr>
          <a:xfrm>
            <a:off x="521209" y="1414800"/>
            <a:ext cx="7266792" cy="4635150"/>
          </a:xfrm>
          <a:prstGeom prst="rect">
            <a:avLst/>
          </a:prstGeom>
          <a:solidFill>
            <a:schemeClr val="accent6"/>
          </a:solidFill>
          <a:ln>
            <a:solidFill>
              <a:schemeClr val="tx1"/>
            </a:solidFill>
          </a:ln>
        </p:spPr>
      </p:pic>
      <p:pic>
        <p:nvPicPr>
          <p:cNvPr id="19" name="Picture 18">
            <a:extLst>
              <a:ext uri="{FF2B5EF4-FFF2-40B4-BE49-F238E27FC236}">
                <a16:creationId xmlns:a16="http://schemas.microsoft.com/office/drawing/2014/main" id="{4A1D1CD1-EB80-C73D-5825-121ECF0B4A4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94326" y="1785814"/>
            <a:ext cx="528690" cy="528690"/>
          </a:xfrm>
          <a:prstGeom prst="rect">
            <a:avLst/>
          </a:prstGeom>
        </p:spPr>
      </p:pic>
      <p:pic>
        <p:nvPicPr>
          <p:cNvPr id="23" name="Picture 22">
            <a:extLst>
              <a:ext uri="{FF2B5EF4-FFF2-40B4-BE49-F238E27FC236}">
                <a16:creationId xmlns:a16="http://schemas.microsoft.com/office/drawing/2014/main" id="{C16A5CA0-A7D7-3259-07C2-F78C465A52ED}"/>
              </a:ext>
            </a:extLst>
          </p:cNvPr>
          <p:cNvPicPr>
            <a:picLocks noChangeAspect="1"/>
          </p:cNvPicPr>
          <p:nvPr userDrawn="1"/>
        </p:nvPicPr>
        <p:blipFill>
          <a:blip r:embed="rId7"/>
          <a:srcRect/>
          <a:stretch/>
        </p:blipFill>
        <p:spPr>
          <a:xfrm>
            <a:off x="1895397" y="2352213"/>
            <a:ext cx="4866781" cy="3697737"/>
          </a:xfrm>
          <a:prstGeom prst="rect">
            <a:avLst/>
          </a:prstGeom>
          <a:ln>
            <a:solidFill>
              <a:schemeClr val="tx1"/>
            </a:solidFill>
          </a:ln>
        </p:spPr>
      </p:pic>
    </p:spTree>
    <p:extLst>
      <p:ext uri="{BB962C8B-B14F-4D97-AF65-F5344CB8AC3E}">
        <p14:creationId xmlns:p14="http://schemas.microsoft.com/office/powerpoint/2010/main" val="1114452166"/>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nstructions B">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17" name="TextBox 16">
            <a:extLst>
              <a:ext uri="{FF2B5EF4-FFF2-40B4-BE49-F238E27FC236}">
                <a16:creationId xmlns:a16="http://schemas.microsoft.com/office/drawing/2014/main" id="{BA21CB5C-461C-1ED7-7BB8-F25630C3C198}"/>
              </a:ext>
            </a:extLst>
          </p:cNvPr>
          <p:cNvSpPr txBox="1"/>
          <p:nvPr userDrawn="1"/>
        </p:nvSpPr>
        <p:spPr>
          <a:xfrm>
            <a:off x="8111999" y="1785814"/>
            <a:ext cx="3558788" cy="4275149"/>
          </a:xfrm>
          <a:prstGeom prst="rect">
            <a:avLst/>
          </a:prstGeom>
          <a:noFill/>
        </p:spPr>
        <p:txBody>
          <a:bodyPr wrap="square" lIns="0" tIns="0" rIns="0" bIns="0" rtlCol="0">
            <a:noAutofit/>
          </a:bodyPr>
          <a:lstStyle/>
          <a:p>
            <a:pPr lvl="0"/>
            <a:r>
              <a:rPr lang="en-US" sz="1200" dirty="0">
                <a:latin typeface="Forever Forma Body Text"/>
              </a:rPr>
              <a:t>All approved fonts, sizes, text colors and bullets are preloaded into the ”list level” arrows. Standard body copy is the default “first level”, and you can switch to other pre-approved styles by clicking through the arrows. </a:t>
            </a:r>
            <a:br>
              <a:rPr lang="en-US" sz="1200" dirty="0">
                <a:latin typeface="Forever Forma Body Text"/>
              </a:rPr>
            </a:br>
            <a:br>
              <a:rPr lang="en-US" sz="1200" dirty="0">
                <a:latin typeface="Forever Forma Body Text"/>
              </a:rPr>
            </a:br>
            <a:r>
              <a:rPr lang="en-US" sz="1200" dirty="0">
                <a:latin typeface="Forever Forma Body Text"/>
              </a:rPr>
              <a:t>Using the “Bullet” icon is discouraged, as </a:t>
            </a:r>
            <a:br>
              <a:rPr lang="en-US" sz="1200" dirty="0">
                <a:latin typeface="Forever Forma Body Text"/>
              </a:rPr>
            </a:br>
            <a:r>
              <a:rPr lang="en-US" sz="1200" dirty="0">
                <a:latin typeface="Forever Forma Body Text"/>
              </a:rPr>
              <a:t>it will default to the built-in PowerPoint indent/bullet styles and will not make use of the custom indent/bullet styles. </a:t>
            </a:r>
            <a:br>
              <a:rPr lang="en-US" sz="1200" dirty="0">
                <a:latin typeface="Forever Forma Body Text"/>
              </a:rPr>
            </a:br>
            <a:br>
              <a:rPr lang="en-US" sz="1200" dirty="0">
                <a:latin typeface="Forever Forma Body Text"/>
              </a:rPr>
            </a:br>
            <a:r>
              <a:rPr lang="en-US" sz="1200" dirty="0">
                <a:latin typeface="Forever Forma Body Text"/>
              </a:rPr>
              <a:t>Instead, use the “Decrease/Increase List Level” buttons in the Home tab for all text adjustments to ensure all fonts, colors, sizes remain on brand. </a:t>
            </a:r>
            <a:br>
              <a:rPr lang="en-US" sz="1200" dirty="0">
                <a:latin typeface="Forever Forma Body Text"/>
              </a:rPr>
            </a:br>
            <a:br>
              <a:rPr lang="en-US" sz="1200" dirty="0">
                <a:latin typeface="Forever Forma Body Text"/>
              </a:rPr>
            </a:br>
            <a:r>
              <a:rPr lang="en-US" sz="1200" dirty="0">
                <a:latin typeface="Forever Forma Body Text"/>
              </a:rPr>
              <a:t>The standard text options are shown to the </a:t>
            </a:r>
            <a:br>
              <a:rPr lang="en-US" sz="1200" dirty="0">
                <a:latin typeface="Forever Forma Body Text"/>
              </a:rPr>
            </a:br>
            <a:r>
              <a:rPr lang="en-US" sz="1200" dirty="0">
                <a:latin typeface="Forever Forma Body Text"/>
              </a:rPr>
              <a:t>left, but different text boxes have different preloaded options depending on the specific layout.</a:t>
            </a:r>
          </a:p>
        </p:txBody>
      </p:sp>
      <p:sp>
        <p:nvSpPr>
          <p:cNvPr id="16" name="TextBox 15">
            <a:extLst>
              <a:ext uri="{FF2B5EF4-FFF2-40B4-BE49-F238E27FC236}">
                <a16:creationId xmlns:a16="http://schemas.microsoft.com/office/drawing/2014/main" id="{5C6BD1A1-FB78-DCEA-2DE1-B40A3413793A}"/>
              </a:ext>
            </a:extLst>
          </p:cNvPr>
          <p:cNvSpPr txBox="1"/>
          <p:nvPr userDrawn="1"/>
        </p:nvSpPr>
        <p:spPr>
          <a:xfrm>
            <a:off x="8111999" y="1414801"/>
            <a:ext cx="3558788" cy="324000"/>
          </a:xfrm>
          <a:prstGeom prst="rect">
            <a:avLst/>
          </a:prstGeom>
          <a:noFill/>
        </p:spPr>
        <p:txBody>
          <a:bodyPr wrap="square" lIns="0" tIns="0" rIns="0" bIns="0" rtlCol="0">
            <a:noAutofit/>
          </a:bodyPr>
          <a:lstStyle/>
          <a:p>
            <a:pPr algn="l"/>
            <a:r>
              <a:rPr lang="en-US" dirty="0">
                <a:latin typeface="Forever Forma Body Text"/>
              </a:rPr>
              <a:t>Preloaded text styles</a:t>
            </a: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preloaded text styles</a:t>
            </a:r>
          </a:p>
        </p:txBody>
      </p:sp>
      <p:grpSp>
        <p:nvGrpSpPr>
          <p:cNvPr id="10" name="Group 9">
            <a:extLst>
              <a:ext uri="{FF2B5EF4-FFF2-40B4-BE49-F238E27FC236}">
                <a16:creationId xmlns:a16="http://schemas.microsoft.com/office/drawing/2014/main" id="{89D1F766-0D8F-FD02-BA48-D8DFF1798AAD}"/>
              </a:ext>
            </a:extLst>
          </p:cNvPr>
          <p:cNvGrpSpPr/>
          <p:nvPr userDrawn="1"/>
        </p:nvGrpSpPr>
        <p:grpSpPr>
          <a:xfrm>
            <a:off x="521209" y="1414800"/>
            <a:ext cx="7266792" cy="1207448"/>
            <a:chOff x="1398798" y="1584325"/>
            <a:chExt cx="6484726" cy="1077501"/>
          </a:xfrm>
        </p:grpSpPr>
        <p:pic>
          <p:nvPicPr>
            <p:cNvPr id="11" name="Picture 10">
              <a:extLst>
                <a:ext uri="{FF2B5EF4-FFF2-40B4-BE49-F238E27FC236}">
                  <a16:creationId xmlns:a16="http://schemas.microsoft.com/office/drawing/2014/main" id="{DB7D75CE-988E-EF76-B9D1-D540E8BF0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98798" y="1584325"/>
              <a:ext cx="6484726" cy="1077501"/>
            </a:xfrm>
            <a:prstGeom prst="rect">
              <a:avLst/>
            </a:prstGeom>
            <a:ln>
              <a:noFill/>
            </a:ln>
          </p:spPr>
        </p:pic>
        <p:sp>
          <p:nvSpPr>
            <p:cNvPr id="12" name="TextBox 11">
              <a:extLst>
                <a:ext uri="{FF2B5EF4-FFF2-40B4-BE49-F238E27FC236}">
                  <a16:creationId xmlns:a16="http://schemas.microsoft.com/office/drawing/2014/main" id="{0448CB45-5DE8-3995-A387-3E7B202E948A}"/>
                </a:ext>
              </a:extLst>
            </p:cNvPr>
            <p:cNvSpPr txBox="1"/>
            <p:nvPr/>
          </p:nvSpPr>
          <p:spPr>
            <a:xfrm>
              <a:off x="5741497" y="1964627"/>
              <a:ext cx="557460" cy="499869"/>
            </a:xfrm>
            <a:prstGeom prst="rect">
              <a:avLst/>
            </a:prstGeom>
            <a:noFill/>
          </p:spPr>
          <p:txBody>
            <a:bodyPr wrap="square" rtlCol="0">
              <a:spAutoFit/>
            </a:bodyPr>
            <a:lstStyle/>
            <a:p>
              <a:r>
                <a:rPr lang="en-US" sz="3200" dirty="0">
                  <a:solidFill>
                    <a:srgbClr val="C00000"/>
                  </a:solidFill>
                </a:rPr>
                <a:t>X</a:t>
              </a:r>
            </a:p>
          </p:txBody>
        </p:sp>
        <p:sp>
          <p:nvSpPr>
            <p:cNvPr id="13" name="Oval 12">
              <a:extLst>
                <a:ext uri="{FF2B5EF4-FFF2-40B4-BE49-F238E27FC236}">
                  <a16:creationId xmlns:a16="http://schemas.microsoft.com/office/drawing/2014/main" id="{7CFC317B-DDA7-43F5-19D1-51607A22F991}"/>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14" name="TextBox 13">
              <a:extLst>
                <a:ext uri="{FF2B5EF4-FFF2-40B4-BE49-F238E27FC236}">
                  <a16:creationId xmlns:a16="http://schemas.microsoft.com/office/drawing/2014/main" id="{D2CCF1AD-69D3-FCC8-BF45-CE83F099EFC3}"/>
                </a:ext>
              </a:extLst>
            </p:cNvPr>
            <p:cNvSpPr txBox="1"/>
            <p:nvPr userDrawn="1"/>
          </p:nvSpPr>
          <p:spPr>
            <a:xfrm>
              <a:off x="6141050" y="1964627"/>
              <a:ext cx="557460" cy="499869"/>
            </a:xfrm>
            <a:prstGeom prst="rect">
              <a:avLst/>
            </a:prstGeom>
            <a:noFill/>
          </p:spPr>
          <p:txBody>
            <a:bodyPr wrap="square" rtlCol="0">
              <a:spAutoFit/>
            </a:bodyPr>
            <a:lstStyle/>
            <a:p>
              <a:r>
                <a:rPr lang="en-US" sz="3200" dirty="0">
                  <a:solidFill>
                    <a:srgbClr val="C00000"/>
                  </a:solidFill>
                </a:rPr>
                <a:t>X</a:t>
              </a:r>
            </a:p>
          </p:txBody>
        </p:sp>
      </p:gr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dirty="0">
              <a:latin typeface="Forever Forma Body Text"/>
            </a:endParaRPr>
          </a:p>
        </p:txBody>
      </p:sp>
      <p:pic>
        <p:nvPicPr>
          <p:cNvPr id="6" name="Picture 5" descr="A list of text level&#10;&#10;Description automatically generated">
            <a:extLst>
              <a:ext uri="{FF2B5EF4-FFF2-40B4-BE49-F238E27FC236}">
                <a16:creationId xmlns:a16="http://schemas.microsoft.com/office/drawing/2014/main" id="{C0989CF8-B9D6-3999-066A-D96895D389A5}"/>
              </a:ext>
            </a:extLst>
          </p:cNvPr>
          <p:cNvPicPr>
            <a:picLocks noChangeAspect="1"/>
          </p:cNvPicPr>
          <p:nvPr userDrawn="1"/>
        </p:nvPicPr>
        <p:blipFill>
          <a:blip r:embed="rId6"/>
          <a:stretch>
            <a:fillRect/>
          </a:stretch>
        </p:blipFill>
        <p:spPr>
          <a:xfrm>
            <a:off x="524194" y="2836333"/>
            <a:ext cx="3469487" cy="2744519"/>
          </a:xfrm>
          <a:prstGeom prst="rect">
            <a:avLst/>
          </a:prstGeom>
        </p:spPr>
      </p:pic>
      <p:sp>
        <p:nvSpPr>
          <p:cNvPr id="4" name="footnotes">
            <a:extLst>
              <a:ext uri="{FF2B5EF4-FFF2-40B4-BE49-F238E27FC236}">
                <a16:creationId xmlns:a16="http://schemas.microsoft.com/office/drawing/2014/main" id="{DB7384BF-3C46-5A8B-BC30-2537FC963D6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Tree>
    <p:extLst>
      <p:ext uri="{BB962C8B-B14F-4D97-AF65-F5344CB8AC3E}">
        <p14:creationId xmlns:p14="http://schemas.microsoft.com/office/powerpoint/2010/main" val="394082123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Dark Back - Image C">
    <p:bg>
      <p:bgPr>
        <a:solidFill>
          <a:srgbClr val="5E3930"/>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4CA26F0-CF39-BD0E-2599-FE80AF046D09}"/>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737061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think-cell data - do not delete" hidden="1">
                        <a:extLst>
                          <a:ext uri="{FF2B5EF4-FFF2-40B4-BE49-F238E27FC236}">
                            <a16:creationId xmlns:a16="http://schemas.microsoft.com/office/drawing/2014/main" id="{14CA26F0-CF39-BD0E-2599-FE80AF046D09}"/>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logo sm" descr="Transamerica Logo">
            <a:extLst>
              <a:ext uri="{FF2B5EF4-FFF2-40B4-BE49-F238E27FC236}">
                <a16:creationId xmlns:a16="http://schemas.microsoft.com/office/drawing/2014/main" id="{3D213E60-2E63-ABD7-E6D9-F35F96E87B95}"/>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6" name="Title 1">
            <a:extLst>
              <a:ext uri="{FF2B5EF4-FFF2-40B4-BE49-F238E27FC236}">
                <a16:creationId xmlns:a16="http://schemas.microsoft.com/office/drawing/2014/main" id="{42D337C6-B66B-3482-98D7-0E9C85A74521}"/>
              </a:ext>
            </a:extLst>
          </p:cNvPr>
          <p:cNvSpPr>
            <a:spLocks noGrp="1"/>
          </p:cNvSpPr>
          <p:nvPr>
            <p:ph type="ctrTitle" hasCustomPrompt="1"/>
          </p:nvPr>
        </p:nvSpPr>
        <p:spPr>
          <a:xfrm>
            <a:off x="520008" y="1566000"/>
            <a:ext cx="6259991" cy="1926000"/>
          </a:xfrm>
          <a:prstGeom prst="rect">
            <a:avLst/>
          </a:prstGeom>
        </p:spPr>
        <p:txBody>
          <a:bodyPr wrap="square" anchor="b" anchorCtr="0">
            <a:noAutofit/>
          </a:bodyPr>
          <a:lstStyle>
            <a:lvl1pPr algn="l">
              <a:lnSpc>
                <a:spcPct val="85000"/>
              </a:lnSpc>
              <a:defRPr sz="4800" kern="100" spc="-120" baseline="0">
                <a:solidFill>
                  <a:schemeClr val="bg1"/>
                </a:solidFill>
              </a:defRPr>
            </a:lvl1pPr>
          </a:lstStyle>
          <a:p>
            <a:r>
              <a:rPr lang="en-US"/>
              <a:t>Click to edit title</a:t>
            </a:r>
          </a:p>
        </p:txBody>
      </p:sp>
      <p:sp>
        <p:nvSpPr>
          <p:cNvPr id="8" name="Subtitle 2">
            <a:extLst>
              <a:ext uri="{FF2B5EF4-FFF2-40B4-BE49-F238E27FC236}">
                <a16:creationId xmlns:a16="http://schemas.microsoft.com/office/drawing/2014/main" id="{C4EAD39C-187A-27D3-99EA-8AADC920F2C6}"/>
              </a:ext>
            </a:extLst>
          </p:cNvPr>
          <p:cNvSpPr>
            <a:spLocks noGrp="1"/>
          </p:cNvSpPr>
          <p:nvPr>
            <p:ph type="subTitle" idx="1"/>
          </p:nvPr>
        </p:nvSpPr>
        <p:spPr>
          <a:xfrm>
            <a:off x="520008" y="3708000"/>
            <a:ext cx="6259992" cy="432000"/>
          </a:xfrm>
          <a:prstGeom prst="rect">
            <a:avLst/>
          </a:prstGeom>
        </p:spPr>
        <p:txBody>
          <a:bodyPr anchor="t" anchorCtr="0">
            <a:noAutofit/>
          </a:bodyPr>
          <a:lstStyle>
            <a:lvl1pPr marL="0" indent="0" algn="l">
              <a:buNone/>
              <a:defRPr sz="2400" b="0" i="0">
                <a:solidFill>
                  <a:schemeClr val="bg1"/>
                </a:solidFill>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7">
            <a:extLst>
              <a:ext uri="{FF2B5EF4-FFF2-40B4-BE49-F238E27FC236}">
                <a16:creationId xmlns:a16="http://schemas.microsoft.com/office/drawing/2014/main" id="{AC0A6845-A6FA-64F6-8B98-E063C7E56DBC}"/>
              </a:ext>
            </a:extLst>
          </p:cNvPr>
          <p:cNvSpPr>
            <a:spLocks noGrp="1"/>
          </p:cNvSpPr>
          <p:nvPr>
            <p:ph type="body" sz="quarter" idx="17" hasCustomPrompt="1"/>
          </p:nvPr>
        </p:nvSpPr>
        <p:spPr>
          <a:xfrm>
            <a:off x="520008" y="4752000"/>
            <a:ext cx="6259992" cy="288000"/>
          </a:xfrm>
          <a:prstGeom prst="rect">
            <a:avLst/>
          </a:prstGeom>
        </p:spPr>
        <p:txBody>
          <a:bodyPr>
            <a:noAutofit/>
          </a:bodyPr>
          <a:lstStyle>
            <a:lvl1pPr>
              <a:spcBef>
                <a:spcPts val="0"/>
              </a:spcBef>
              <a:defRPr sz="1600" b="1">
                <a:solidFill>
                  <a:schemeClr val="bg1"/>
                </a:solidFill>
              </a:defRPr>
            </a:lvl1pPr>
          </a:lstStyle>
          <a:p>
            <a:pPr lvl="0"/>
            <a:r>
              <a:rPr lang="en-US"/>
              <a:t>[Presenter name]</a:t>
            </a:r>
          </a:p>
        </p:txBody>
      </p:sp>
      <p:sp>
        <p:nvSpPr>
          <p:cNvPr id="14" name="Text Placeholder 7">
            <a:extLst>
              <a:ext uri="{FF2B5EF4-FFF2-40B4-BE49-F238E27FC236}">
                <a16:creationId xmlns:a16="http://schemas.microsoft.com/office/drawing/2014/main" id="{258AB11D-DFB6-529B-2E90-BAC2003F5C64}"/>
              </a:ext>
            </a:extLst>
          </p:cNvPr>
          <p:cNvSpPr>
            <a:spLocks noGrp="1"/>
          </p:cNvSpPr>
          <p:nvPr>
            <p:ph type="body" sz="quarter" idx="13" hasCustomPrompt="1"/>
          </p:nvPr>
        </p:nvSpPr>
        <p:spPr>
          <a:xfrm>
            <a:off x="520008" y="5040000"/>
            <a:ext cx="6259992" cy="252000"/>
          </a:xfrm>
          <a:prstGeom prst="rect">
            <a:avLst/>
          </a:prstGeom>
        </p:spPr>
        <p:txBody>
          <a:bodyPr>
            <a:noAutofit/>
          </a:bodyPr>
          <a:lstStyle>
            <a:lvl1pPr>
              <a:spcBef>
                <a:spcPts val="0"/>
              </a:spcBef>
              <a:defRPr sz="1600">
                <a:solidFill>
                  <a:schemeClr val="bg1"/>
                </a:solidFill>
              </a:defRPr>
            </a:lvl1pPr>
          </a:lstStyle>
          <a:p>
            <a:pPr lvl="0"/>
            <a:r>
              <a:rPr lang="en-US"/>
              <a:t>[Month date year]</a:t>
            </a:r>
          </a:p>
        </p:txBody>
      </p:sp>
      <p:sp>
        <p:nvSpPr>
          <p:cNvPr id="7" name="Text Placeholder 7">
            <a:extLst>
              <a:ext uri="{FF2B5EF4-FFF2-40B4-BE49-F238E27FC236}">
                <a16:creationId xmlns:a16="http://schemas.microsoft.com/office/drawing/2014/main" id="{2FAEC182-6D0D-6E1A-AA42-6A07E838CB13}"/>
              </a:ext>
            </a:extLst>
          </p:cNvPr>
          <p:cNvSpPr>
            <a:spLocks noGrp="1"/>
          </p:cNvSpPr>
          <p:nvPr>
            <p:ph type="body" sz="quarter" idx="24" hasCustomPrompt="1"/>
          </p:nvPr>
        </p:nvSpPr>
        <p:spPr>
          <a:xfrm>
            <a:off x="520008" y="5687336"/>
            <a:ext cx="1014772" cy="298870"/>
          </a:xfrm>
          <a:prstGeom prst="rect">
            <a:avLst/>
          </a:prstGeom>
          <a:solidFill>
            <a:srgbClr val="1D2550"/>
          </a:solidFill>
        </p:spPr>
        <p:txBody>
          <a:bodyPr wrap="none" lIns="75600" tIns="75600" rIns="75600" bIns="75600" anchor="t" anchorCtr="0">
            <a:spAutoFit/>
          </a:bodyPr>
          <a:lstStyle>
            <a:lvl1pP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
        <p:nvSpPr>
          <p:cNvPr id="16" name="Picture Placeholder 15">
            <a:extLst>
              <a:ext uri="{FF2B5EF4-FFF2-40B4-BE49-F238E27FC236}">
                <a16:creationId xmlns:a16="http://schemas.microsoft.com/office/drawing/2014/main" id="{63ACBE8A-A386-6462-15AB-24DE532558FA}"/>
              </a:ext>
            </a:extLst>
          </p:cNvPr>
          <p:cNvSpPr>
            <a:spLocks noGrp="1"/>
          </p:cNvSpPr>
          <p:nvPr>
            <p:ph type="pic" sz="quarter" idx="19" hasCustomPrompt="1"/>
          </p:nvPr>
        </p:nvSpPr>
        <p:spPr>
          <a:xfrm>
            <a:off x="6828000" y="0"/>
            <a:ext cx="5364000" cy="6858001"/>
          </a:xfrm>
          <a:custGeom>
            <a:avLst/>
            <a:gdLst>
              <a:gd name="connsiteX0" fmla="*/ 0 w 5245100"/>
              <a:gd name="connsiteY0" fmla="*/ 0 h 6879505"/>
              <a:gd name="connsiteX1" fmla="*/ 3635634 w 5245100"/>
              <a:gd name="connsiteY1" fmla="*/ 0 h 6879505"/>
              <a:gd name="connsiteX2" fmla="*/ 3738839 w 5245100"/>
              <a:gd name="connsiteY2" fmla="*/ 0 h 6879505"/>
              <a:gd name="connsiteX3" fmla="*/ 3751742 w 5245100"/>
              <a:gd name="connsiteY3" fmla="*/ 0 h 6879505"/>
              <a:gd name="connsiteX4" fmla="*/ 3855366 w 5245100"/>
              <a:gd name="connsiteY4" fmla="*/ 0 h 6879505"/>
              <a:gd name="connsiteX5" fmla="*/ 5245100 w 5245100"/>
              <a:gd name="connsiteY5" fmla="*/ 0 h 6879505"/>
              <a:gd name="connsiteX6" fmla="*/ 5245100 w 5245100"/>
              <a:gd name="connsiteY6" fmla="*/ 6879505 h 6879505"/>
              <a:gd name="connsiteX7" fmla="*/ 3855366 w 5245100"/>
              <a:gd name="connsiteY7" fmla="*/ 6879505 h 6879505"/>
              <a:gd name="connsiteX8" fmla="*/ 3751742 w 5245100"/>
              <a:gd name="connsiteY8" fmla="*/ 6879505 h 6879505"/>
              <a:gd name="connsiteX9" fmla="*/ 3738839 w 5245100"/>
              <a:gd name="connsiteY9" fmla="*/ 6879505 h 6879505"/>
              <a:gd name="connsiteX10" fmla="*/ 3635634 w 5245100"/>
              <a:gd name="connsiteY10" fmla="*/ 6879505 h 6879505"/>
              <a:gd name="connsiteX11" fmla="*/ 0 w 5245100"/>
              <a:gd name="connsiteY11" fmla="*/ 6879505 h 6879505"/>
              <a:gd name="connsiteX12" fmla="*/ 2119120 w 5245100"/>
              <a:gd name="connsiteY12" fmla="*/ 3439753 h 687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5100" h="6879505">
                <a:moveTo>
                  <a:pt x="0" y="0"/>
                </a:moveTo>
                <a:lnTo>
                  <a:pt x="3635634" y="0"/>
                </a:lnTo>
                <a:lnTo>
                  <a:pt x="3738839" y="0"/>
                </a:lnTo>
                <a:lnTo>
                  <a:pt x="3751742" y="0"/>
                </a:lnTo>
                <a:lnTo>
                  <a:pt x="3855366" y="0"/>
                </a:lnTo>
                <a:lnTo>
                  <a:pt x="5245100" y="0"/>
                </a:lnTo>
                <a:lnTo>
                  <a:pt x="5245100" y="6879505"/>
                </a:lnTo>
                <a:lnTo>
                  <a:pt x="3855366" y="6879505"/>
                </a:lnTo>
                <a:lnTo>
                  <a:pt x="3751742" y="6879505"/>
                </a:lnTo>
                <a:lnTo>
                  <a:pt x="3738839" y="6879505"/>
                </a:lnTo>
                <a:lnTo>
                  <a:pt x="3635634" y="6879505"/>
                </a:lnTo>
                <a:lnTo>
                  <a:pt x="0" y="6879505"/>
                </a:lnTo>
                <a:lnTo>
                  <a:pt x="2119120" y="3439753"/>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a:t>Click icon to insert an image</a:t>
            </a:r>
          </a:p>
        </p:txBody>
      </p:sp>
      <p:sp>
        <p:nvSpPr>
          <p:cNvPr id="3" name="LYBL 3" descr="live your best life tagline graphic">
            <a:extLst>
              <a:ext uri="{FF2B5EF4-FFF2-40B4-BE49-F238E27FC236}">
                <a16:creationId xmlns:a16="http://schemas.microsoft.com/office/drawing/2014/main" id="{67B6FD91-4F13-FFB5-FFFB-BB8FF5E5720D}"/>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4" name="LYBL 2" descr="live your best life tagline graphic">
            <a:extLst>
              <a:ext uri="{FF2B5EF4-FFF2-40B4-BE49-F238E27FC236}">
                <a16:creationId xmlns:a16="http://schemas.microsoft.com/office/drawing/2014/main" id="{FB9C7479-F8EC-7B47-5966-33C4F3454ABF}"/>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5" name="LYBL 1" descr="live your best life tagline graphic">
            <a:extLst>
              <a:ext uri="{FF2B5EF4-FFF2-40B4-BE49-F238E27FC236}">
                <a16:creationId xmlns:a16="http://schemas.microsoft.com/office/drawing/2014/main" id="{C49D8123-9BCF-5BA7-C53A-9B5C6534AA17}"/>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Tree>
    <p:extLst>
      <p:ext uri="{BB962C8B-B14F-4D97-AF65-F5344CB8AC3E}">
        <p14:creationId xmlns:p14="http://schemas.microsoft.com/office/powerpoint/2010/main" val="267884770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nstructions C">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17" name="TextBox 16">
            <a:extLst>
              <a:ext uri="{FF2B5EF4-FFF2-40B4-BE49-F238E27FC236}">
                <a16:creationId xmlns:a16="http://schemas.microsoft.com/office/drawing/2014/main" id="{BA21CB5C-461C-1ED7-7BB8-F25630C3C198}"/>
              </a:ext>
            </a:extLst>
          </p:cNvPr>
          <p:cNvSpPr txBox="1"/>
          <p:nvPr userDrawn="1"/>
        </p:nvSpPr>
        <p:spPr>
          <a:xfrm>
            <a:off x="521209" y="4569830"/>
            <a:ext cx="4767890" cy="683083"/>
          </a:xfrm>
          <a:prstGeom prst="rect">
            <a:avLst/>
          </a:prstGeom>
          <a:noFill/>
        </p:spPr>
        <p:txBody>
          <a:bodyPr wrap="square" lIns="0" tIns="0" rIns="0" bIns="0" rtlCol="0">
            <a:noAutofit/>
          </a:bodyPr>
          <a:lstStyle/>
          <a:p>
            <a:pPr lvl="0"/>
            <a:r>
              <a:rPr lang="en-US" sz="1200" dirty="0">
                <a:latin typeface="Forever Forma Body Text"/>
              </a:rPr>
              <a:t>To convert slides, select, copy, and paste the elements from one PPT presentation to the other. Select your text in the presentation.</a:t>
            </a: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conversions to new template</a:t>
            </a:r>
          </a:p>
          <a:p>
            <a:pPr algn="l">
              <a:lnSpc>
                <a:spcPct val="85000"/>
              </a:lnSpc>
              <a:buNone/>
            </a:pPr>
            <a:endParaRPr lang="en-US" sz="3600" dirty="0">
              <a:latin typeface="Forever Forma Body Text"/>
            </a:endParaRP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dirty="0">
              <a:latin typeface="Forever Forma Body Text"/>
            </a:endParaRPr>
          </a:p>
        </p:txBody>
      </p:sp>
      <p:pic>
        <p:nvPicPr>
          <p:cNvPr id="26" name="Picture 25">
            <a:extLst>
              <a:ext uri="{FF2B5EF4-FFF2-40B4-BE49-F238E27FC236}">
                <a16:creationId xmlns:a16="http://schemas.microsoft.com/office/drawing/2014/main" id="{E9E754BA-BBF4-C1BB-B74A-34DE10AE5D6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954383" y="1416923"/>
            <a:ext cx="2599825" cy="2927919"/>
          </a:xfrm>
          <a:prstGeom prst="rect">
            <a:avLst/>
          </a:prstGeom>
          <a:solidFill>
            <a:schemeClr val="bg2"/>
          </a:solidFill>
          <a:ln>
            <a:solidFill>
              <a:schemeClr val="tx2"/>
            </a:solidFill>
          </a:ln>
        </p:spPr>
      </p:pic>
      <p:sp>
        <p:nvSpPr>
          <p:cNvPr id="27" name="Oval 26">
            <a:extLst>
              <a:ext uri="{FF2B5EF4-FFF2-40B4-BE49-F238E27FC236}">
                <a16:creationId xmlns:a16="http://schemas.microsoft.com/office/drawing/2014/main" id="{10D549E8-3928-3F2E-1866-DDC633D895E7}"/>
              </a:ext>
            </a:extLst>
          </p:cNvPr>
          <p:cNvSpPr/>
          <p:nvPr userDrawn="1"/>
        </p:nvSpPr>
        <p:spPr bwMode="auto">
          <a:xfrm>
            <a:off x="5988448" y="3048029"/>
            <a:ext cx="489754" cy="479892"/>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30" name="Picture 29">
            <a:extLst>
              <a:ext uri="{FF2B5EF4-FFF2-40B4-BE49-F238E27FC236}">
                <a16:creationId xmlns:a16="http://schemas.microsoft.com/office/drawing/2014/main" id="{493DC2FC-0C23-23FB-6C8D-FB84F8AB309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b="-467"/>
          <a:stretch/>
        </p:blipFill>
        <p:spPr>
          <a:xfrm>
            <a:off x="536841" y="1416923"/>
            <a:ext cx="4752258" cy="2927901"/>
          </a:xfrm>
          <a:prstGeom prst="rect">
            <a:avLst/>
          </a:prstGeom>
          <a:solidFill>
            <a:schemeClr val="accent6"/>
          </a:solidFill>
          <a:ln>
            <a:solidFill>
              <a:schemeClr val="tx2"/>
            </a:solidFill>
          </a:ln>
        </p:spPr>
      </p:pic>
      <p:pic>
        <p:nvPicPr>
          <p:cNvPr id="31" name="Picture 30">
            <a:extLst>
              <a:ext uri="{FF2B5EF4-FFF2-40B4-BE49-F238E27FC236}">
                <a16:creationId xmlns:a16="http://schemas.microsoft.com/office/drawing/2014/main" id="{FC997AD6-B04C-9255-226A-EC419228D82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998514" y="3662831"/>
            <a:ext cx="523632" cy="523632"/>
          </a:xfrm>
          <a:prstGeom prst="rect">
            <a:avLst/>
          </a:prstGeom>
        </p:spPr>
      </p:pic>
      <p:pic>
        <p:nvPicPr>
          <p:cNvPr id="33" name="Picture 32">
            <a:extLst>
              <a:ext uri="{FF2B5EF4-FFF2-40B4-BE49-F238E27FC236}">
                <a16:creationId xmlns:a16="http://schemas.microsoft.com/office/drawing/2014/main" id="{A713A8C0-2A3E-D40B-0C36-B5B932E80A08}"/>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9055333" y="1416923"/>
            <a:ext cx="2599825" cy="2927919"/>
          </a:xfrm>
          <a:prstGeom prst="rect">
            <a:avLst/>
          </a:prstGeom>
          <a:solidFill>
            <a:schemeClr val="bg2"/>
          </a:solidFill>
          <a:ln>
            <a:solidFill>
              <a:schemeClr val="tx2"/>
            </a:solidFill>
          </a:ln>
        </p:spPr>
      </p:pic>
      <p:pic>
        <p:nvPicPr>
          <p:cNvPr id="34" name="Picture 33">
            <a:extLst>
              <a:ext uri="{FF2B5EF4-FFF2-40B4-BE49-F238E27FC236}">
                <a16:creationId xmlns:a16="http://schemas.microsoft.com/office/drawing/2014/main" id="{9B784512-CCB4-C720-F206-A3DC57139EB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03497" y="3983750"/>
            <a:ext cx="473586" cy="473586"/>
          </a:xfrm>
          <a:prstGeom prst="rect">
            <a:avLst/>
          </a:prstGeom>
        </p:spPr>
      </p:pic>
      <p:sp>
        <p:nvSpPr>
          <p:cNvPr id="36" name="TextBox 35">
            <a:extLst>
              <a:ext uri="{FF2B5EF4-FFF2-40B4-BE49-F238E27FC236}">
                <a16:creationId xmlns:a16="http://schemas.microsoft.com/office/drawing/2014/main" id="{174C98BF-A272-6B96-6135-75B2136243A0}"/>
              </a:ext>
            </a:extLst>
          </p:cNvPr>
          <p:cNvSpPr txBox="1"/>
          <p:nvPr userDrawn="1"/>
        </p:nvSpPr>
        <p:spPr>
          <a:xfrm>
            <a:off x="5954383" y="4569830"/>
            <a:ext cx="2599825" cy="683083"/>
          </a:xfrm>
          <a:prstGeom prst="rect">
            <a:avLst/>
          </a:prstGeom>
          <a:noFill/>
        </p:spPr>
        <p:txBody>
          <a:bodyPr wrap="square" lIns="0" tIns="0" rIns="0" bIns="0" rtlCol="0">
            <a:noAutofit/>
          </a:bodyPr>
          <a:lstStyle/>
          <a:p>
            <a:pPr lvl="0"/>
            <a:r>
              <a:rPr lang="en-US" sz="1200" dirty="0">
                <a:latin typeface="Forever Forma Body Text"/>
              </a:rPr>
              <a:t>In the new template, paste the content into the desired text box, and click on the format tab.</a:t>
            </a:r>
          </a:p>
        </p:txBody>
      </p:sp>
      <p:sp>
        <p:nvSpPr>
          <p:cNvPr id="37" name="TextBox 36">
            <a:extLst>
              <a:ext uri="{FF2B5EF4-FFF2-40B4-BE49-F238E27FC236}">
                <a16:creationId xmlns:a16="http://schemas.microsoft.com/office/drawing/2014/main" id="{17D34793-5AE5-963E-409F-3EE26E1DCBEA}"/>
              </a:ext>
            </a:extLst>
          </p:cNvPr>
          <p:cNvSpPr txBox="1"/>
          <p:nvPr userDrawn="1"/>
        </p:nvSpPr>
        <p:spPr>
          <a:xfrm>
            <a:off x="9055333" y="4569830"/>
            <a:ext cx="2599825" cy="683083"/>
          </a:xfrm>
          <a:prstGeom prst="rect">
            <a:avLst/>
          </a:prstGeom>
          <a:noFill/>
        </p:spPr>
        <p:txBody>
          <a:bodyPr wrap="square" lIns="0" tIns="0" rIns="0" bIns="0" rtlCol="0">
            <a:noAutofit/>
          </a:bodyPr>
          <a:lstStyle/>
          <a:p>
            <a:pPr lvl="0"/>
            <a:r>
              <a:rPr lang="en-US" sz="1200" dirty="0">
                <a:latin typeface="Forever Forma Body Text"/>
              </a:rPr>
              <a:t>Select “Keep Text Only” to apply the preloaded fonts, colors and sizes of the new template.</a:t>
            </a:r>
          </a:p>
          <a:p>
            <a:pPr lvl="0">
              <a:buNone/>
            </a:pPr>
            <a:endParaRPr lang="en-US" sz="1200" dirty="0">
              <a:latin typeface="Forever Forma Body Text"/>
            </a:endParaRPr>
          </a:p>
        </p:txBody>
      </p:sp>
      <p:grpSp>
        <p:nvGrpSpPr>
          <p:cNvPr id="40" name="Group 39">
            <a:extLst>
              <a:ext uri="{FF2B5EF4-FFF2-40B4-BE49-F238E27FC236}">
                <a16:creationId xmlns:a16="http://schemas.microsoft.com/office/drawing/2014/main" id="{00D4DD50-F19C-140F-D22F-1789C4230851}"/>
              </a:ext>
            </a:extLst>
          </p:cNvPr>
          <p:cNvGrpSpPr/>
          <p:nvPr userDrawn="1"/>
        </p:nvGrpSpPr>
        <p:grpSpPr>
          <a:xfrm>
            <a:off x="6174136" y="3180126"/>
            <a:ext cx="4019350" cy="592667"/>
            <a:chOff x="5954383" y="1109133"/>
            <a:chExt cx="4019350" cy="592667"/>
          </a:xfrm>
        </p:grpSpPr>
        <p:pic>
          <p:nvPicPr>
            <p:cNvPr id="38" name="Picture 37">
              <a:extLst>
                <a:ext uri="{FF2B5EF4-FFF2-40B4-BE49-F238E27FC236}">
                  <a16:creationId xmlns:a16="http://schemas.microsoft.com/office/drawing/2014/main" id="{C7E6F853-6840-AC77-53B5-6E4686B05AD8}"/>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5954383" y="1109133"/>
              <a:ext cx="141618" cy="237067"/>
            </a:xfrm>
            <a:prstGeom prst="rect">
              <a:avLst/>
            </a:prstGeom>
            <a:solidFill>
              <a:schemeClr val="bg2"/>
            </a:solidFill>
            <a:ln>
              <a:noFill/>
            </a:ln>
          </p:spPr>
        </p:pic>
        <p:pic>
          <p:nvPicPr>
            <p:cNvPr id="39" name="Picture 38">
              <a:extLst>
                <a:ext uri="{FF2B5EF4-FFF2-40B4-BE49-F238E27FC236}">
                  <a16:creationId xmlns:a16="http://schemas.microsoft.com/office/drawing/2014/main" id="{969A0EEE-1259-741B-4EE9-E02F9E52BE17}"/>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9055333" y="1109133"/>
              <a:ext cx="918400" cy="592667"/>
            </a:xfrm>
            <a:prstGeom prst="rect">
              <a:avLst/>
            </a:prstGeom>
            <a:solidFill>
              <a:schemeClr val="bg2"/>
            </a:solidFill>
            <a:ln>
              <a:noFill/>
            </a:ln>
          </p:spPr>
        </p:pic>
      </p:grpSp>
      <p:pic>
        <p:nvPicPr>
          <p:cNvPr id="10" name="Picture 9">
            <a:extLst>
              <a:ext uri="{FF2B5EF4-FFF2-40B4-BE49-F238E27FC236}">
                <a16:creationId xmlns:a16="http://schemas.microsoft.com/office/drawing/2014/main" id="{59716E0D-0C87-ADEE-CD0D-16CA80A0F779}"/>
              </a:ext>
            </a:extLst>
          </p:cNvPr>
          <p:cNvPicPr>
            <a:picLocks noChangeAspect="1"/>
          </p:cNvPicPr>
          <p:nvPr userDrawn="1"/>
        </p:nvPicPr>
        <p:blipFill rotWithShape="1">
          <a:blip r:embed="rId11" cstate="hqprint">
            <a:extLst>
              <a:ext uri="{28A0092B-C50C-407E-A947-70E740481C1C}">
                <a14:useLocalDpi xmlns:a14="http://schemas.microsoft.com/office/drawing/2010/main"/>
              </a:ext>
            </a:extLst>
          </a:blip>
          <a:srcRect/>
          <a:stretch/>
        </p:blipFill>
        <p:spPr>
          <a:xfrm>
            <a:off x="806400" y="1514303"/>
            <a:ext cx="4253280" cy="551733"/>
          </a:xfrm>
          <a:prstGeom prst="rect">
            <a:avLst/>
          </a:prstGeom>
          <a:solidFill>
            <a:schemeClr val="bg2"/>
          </a:solidFill>
          <a:ln>
            <a:noFill/>
          </a:ln>
        </p:spPr>
      </p:pic>
      <p:pic>
        <p:nvPicPr>
          <p:cNvPr id="11" name="Picture 10">
            <a:extLst>
              <a:ext uri="{FF2B5EF4-FFF2-40B4-BE49-F238E27FC236}">
                <a16:creationId xmlns:a16="http://schemas.microsoft.com/office/drawing/2014/main" id="{D6B86265-348B-1158-BF67-29F56E5BE80F}"/>
              </a:ext>
            </a:extLst>
          </p:cNvPr>
          <p:cNvPicPr>
            <a:picLocks noChangeAspect="1"/>
          </p:cNvPicPr>
          <p:nvPr userDrawn="1"/>
        </p:nvPicPr>
        <p:blipFill rotWithShape="1">
          <a:blip r:embed="rId12" cstate="hqprint">
            <a:extLst>
              <a:ext uri="{28A0092B-C50C-407E-A947-70E740481C1C}">
                <a14:useLocalDpi xmlns:a14="http://schemas.microsoft.com/office/drawing/2010/main"/>
              </a:ext>
            </a:extLst>
          </a:blip>
          <a:srcRect/>
          <a:stretch/>
        </p:blipFill>
        <p:spPr>
          <a:xfrm>
            <a:off x="3187430" y="2163415"/>
            <a:ext cx="1872250" cy="1941225"/>
          </a:xfrm>
          <a:prstGeom prst="rect">
            <a:avLst/>
          </a:prstGeom>
          <a:solidFill>
            <a:schemeClr val="bg2"/>
          </a:solidFill>
          <a:ln>
            <a:noFill/>
          </a:ln>
        </p:spPr>
      </p:pic>
      <p:sp>
        <p:nvSpPr>
          <p:cNvPr id="4" name="Rectangle 3">
            <a:extLst>
              <a:ext uri="{FF2B5EF4-FFF2-40B4-BE49-F238E27FC236}">
                <a16:creationId xmlns:a16="http://schemas.microsoft.com/office/drawing/2014/main" id="{57C4A394-EC64-5DF1-1028-72C9F2904E56}"/>
              </a:ext>
            </a:extLst>
          </p:cNvPr>
          <p:cNvSpPr/>
          <p:nvPr userDrawn="1"/>
        </p:nvSpPr>
        <p:spPr>
          <a:xfrm>
            <a:off x="4694582" y="5233029"/>
            <a:ext cx="2802834" cy="808050"/>
          </a:xfrm>
          <a:prstGeom prst="rect">
            <a:avLst/>
          </a:prstGeom>
          <a:solidFill>
            <a:srgbClr val="63B6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Edge of margin</a:t>
            </a:r>
          </a:p>
        </p:txBody>
      </p:sp>
      <p:sp>
        <p:nvSpPr>
          <p:cNvPr id="6" name="footnotes">
            <a:extLst>
              <a:ext uri="{FF2B5EF4-FFF2-40B4-BE49-F238E27FC236}">
                <a16:creationId xmlns:a16="http://schemas.microsoft.com/office/drawing/2014/main" id="{ABE98680-C73F-A13D-1396-6EB8CCC76B9D}"/>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Tree>
    <p:extLst>
      <p:ext uri="{BB962C8B-B14F-4D97-AF65-F5344CB8AC3E}">
        <p14:creationId xmlns:p14="http://schemas.microsoft.com/office/powerpoint/2010/main" val="1917729244"/>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nstructions D">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17" name="TextBox 16">
            <a:extLst>
              <a:ext uri="{FF2B5EF4-FFF2-40B4-BE49-F238E27FC236}">
                <a16:creationId xmlns:a16="http://schemas.microsoft.com/office/drawing/2014/main" id="{BA21CB5C-461C-1ED7-7BB8-F25630C3C198}"/>
              </a:ext>
            </a:extLst>
          </p:cNvPr>
          <p:cNvSpPr txBox="1"/>
          <p:nvPr userDrawn="1"/>
        </p:nvSpPr>
        <p:spPr>
          <a:xfrm>
            <a:off x="521209" y="4959686"/>
            <a:ext cx="5389928" cy="1023299"/>
          </a:xfrm>
          <a:prstGeom prst="rect">
            <a:avLst/>
          </a:prstGeom>
          <a:noFill/>
        </p:spPr>
        <p:txBody>
          <a:bodyPr wrap="square" lIns="0" tIns="0" rIns="0" bIns="0" rtlCol="0">
            <a:noAutofit/>
          </a:bodyPr>
          <a:lstStyle/>
          <a:p>
            <a:pPr lvl="0"/>
            <a:r>
              <a:rPr lang="en-US" sz="1200" dirty="0">
                <a:latin typeface="Forever Forma Body Text"/>
              </a:rPr>
              <a:t>When converting old presentations, </a:t>
            </a:r>
            <a:r>
              <a:rPr lang="en-US" sz="1200" b="1" dirty="0">
                <a:latin typeface="Forever Forma Body Text"/>
              </a:rPr>
              <a:t>DO NOT </a:t>
            </a:r>
            <a:r>
              <a:rPr lang="en-US" sz="1200" dirty="0">
                <a:latin typeface="Forever Forma Body Text"/>
              </a:rPr>
              <a:t>copy entire slides from </a:t>
            </a:r>
            <a:br>
              <a:rPr lang="en-US" sz="1200" dirty="0">
                <a:latin typeface="Forever Forma Body Text"/>
              </a:rPr>
            </a:br>
            <a:r>
              <a:rPr lang="en-US" sz="1200" dirty="0">
                <a:latin typeface="Forever Forma Body Text"/>
              </a:rPr>
              <a:t>a previous PPT and paste them into this template.</a:t>
            </a:r>
          </a:p>
          <a:p>
            <a:pPr lvl="0"/>
            <a:endParaRPr lang="en-US" sz="1200" dirty="0">
              <a:latin typeface="Forever Forma Body Text"/>
            </a:endParaRP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conversions misuse</a:t>
            </a: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dirty="0">
              <a:latin typeface="Forever Forma Body Text"/>
            </a:endParaRPr>
          </a:p>
        </p:txBody>
      </p:sp>
      <p:sp>
        <p:nvSpPr>
          <p:cNvPr id="37" name="TextBox 36">
            <a:extLst>
              <a:ext uri="{FF2B5EF4-FFF2-40B4-BE49-F238E27FC236}">
                <a16:creationId xmlns:a16="http://schemas.microsoft.com/office/drawing/2014/main" id="{17D34793-5AE5-963E-409F-3EE26E1DCBEA}"/>
              </a:ext>
            </a:extLst>
          </p:cNvPr>
          <p:cNvSpPr txBox="1"/>
          <p:nvPr userDrawn="1"/>
        </p:nvSpPr>
        <p:spPr>
          <a:xfrm>
            <a:off x="6237965" y="4959686"/>
            <a:ext cx="5417194" cy="944637"/>
          </a:xfrm>
          <a:prstGeom prst="rect">
            <a:avLst/>
          </a:prstGeom>
          <a:noFill/>
        </p:spPr>
        <p:txBody>
          <a:bodyPr wrap="square" lIns="0" tIns="0" rIns="0" bIns="0" rtlCol="0">
            <a:noAutofit/>
          </a:bodyPr>
          <a:lstStyle/>
          <a:p>
            <a:pPr lvl="0"/>
            <a:r>
              <a:rPr lang="en-US" sz="1200" dirty="0">
                <a:latin typeface="Forever Forma Body Text"/>
              </a:rPr>
              <a:t>PowerPoint can not translate the data correctly and will assign incorrect colors and random fonts to your content. It will also import incorrect master slides from the previous presentation (shown above). </a:t>
            </a:r>
          </a:p>
          <a:p>
            <a:pPr lvl="0"/>
            <a:endParaRPr lang="en-US" sz="1200" dirty="0">
              <a:latin typeface="Forever Forma Body Text"/>
            </a:endParaRPr>
          </a:p>
        </p:txBody>
      </p:sp>
      <p:pic>
        <p:nvPicPr>
          <p:cNvPr id="53" name="Picture 52">
            <a:extLst>
              <a:ext uri="{FF2B5EF4-FFF2-40B4-BE49-F238E27FC236}">
                <a16:creationId xmlns:a16="http://schemas.microsoft.com/office/drawing/2014/main" id="{F5E6BC44-0F10-E495-4129-308AA452FBE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237964" y="1416923"/>
            <a:ext cx="5413244" cy="3383280"/>
          </a:xfrm>
          <a:prstGeom prst="rect">
            <a:avLst/>
          </a:prstGeom>
          <a:solidFill>
            <a:schemeClr val="bg2"/>
          </a:solidFill>
          <a:ln>
            <a:solidFill>
              <a:schemeClr val="tx2"/>
            </a:solidFill>
          </a:ln>
        </p:spPr>
      </p:pic>
      <p:grpSp>
        <p:nvGrpSpPr>
          <p:cNvPr id="55" name="Group 54">
            <a:extLst>
              <a:ext uri="{FF2B5EF4-FFF2-40B4-BE49-F238E27FC236}">
                <a16:creationId xmlns:a16="http://schemas.microsoft.com/office/drawing/2014/main" id="{DF64DDD9-A749-3F4A-2A62-EF519B6990B6}"/>
              </a:ext>
            </a:extLst>
          </p:cNvPr>
          <p:cNvGrpSpPr/>
          <p:nvPr userDrawn="1"/>
        </p:nvGrpSpPr>
        <p:grpSpPr>
          <a:xfrm>
            <a:off x="510950" y="1421897"/>
            <a:ext cx="5400187" cy="3358530"/>
            <a:chOff x="466726" y="1585491"/>
            <a:chExt cx="5030110" cy="3128368"/>
          </a:xfrm>
        </p:grpSpPr>
        <p:pic>
          <p:nvPicPr>
            <p:cNvPr id="56" name="Picture 55">
              <a:extLst>
                <a:ext uri="{FF2B5EF4-FFF2-40B4-BE49-F238E27FC236}">
                  <a16:creationId xmlns:a16="http://schemas.microsoft.com/office/drawing/2014/main" id="{918DB6FC-3FBF-EB69-B704-592DE7CBA5AC}"/>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491448" y="1585491"/>
              <a:ext cx="5005388" cy="3128368"/>
            </a:xfrm>
            <a:prstGeom prst="rect">
              <a:avLst/>
            </a:prstGeom>
            <a:solidFill>
              <a:schemeClr val="bg2"/>
            </a:solidFill>
            <a:ln>
              <a:solidFill>
                <a:schemeClr val="tx2"/>
              </a:solidFill>
            </a:ln>
          </p:spPr>
        </p:pic>
        <p:sp>
          <p:nvSpPr>
            <p:cNvPr id="57" name="Oval 56">
              <a:extLst>
                <a:ext uri="{FF2B5EF4-FFF2-40B4-BE49-F238E27FC236}">
                  <a16:creationId xmlns:a16="http://schemas.microsoft.com/office/drawing/2014/main" id="{2F9FC89D-46D5-6DDC-A241-31D9ABD56677}"/>
                </a:ext>
              </a:extLst>
            </p:cNvPr>
            <p:cNvSpPr/>
            <p:nvPr userDrawn="1"/>
          </p:nvSpPr>
          <p:spPr bwMode="auto">
            <a:xfrm>
              <a:off x="466726" y="2113645"/>
              <a:ext cx="836285" cy="705678"/>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58" name="Picture 57">
              <a:extLst>
                <a:ext uri="{FF2B5EF4-FFF2-40B4-BE49-F238E27FC236}">
                  <a16:creationId xmlns:a16="http://schemas.microsoft.com/office/drawing/2014/main" id="{94FEF46A-1898-1B47-1B9A-6CB25652199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58896" y="2597609"/>
              <a:ext cx="544115" cy="544115"/>
            </a:xfrm>
            <a:prstGeom prst="rect">
              <a:avLst/>
            </a:prstGeom>
          </p:spPr>
        </p:pic>
      </p:grpSp>
      <p:sp>
        <p:nvSpPr>
          <p:cNvPr id="59" name="Rectangle 58">
            <a:extLst>
              <a:ext uri="{FF2B5EF4-FFF2-40B4-BE49-F238E27FC236}">
                <a16:creationId xmlns:a16="http://schemas.microsoft.com/office/drawing/2014/main" id="{FD2D1054-BC07-611C-9AEB-1950DC7B068F}"/>
              </a:ext>
            </a:extLst>
          </p:cNvPr>
          <p:cNvSpPr/>
          <p:nvPr userDrawn="1"/>
        </p:nvSpPr>
        <p:spPr bwMode="auto">
          <a:xfrm>
            <a:off x="6339860" y="1420260"/>
            <a:ext cx="2743200" cy="104930"/>
          </a:xfrm>
          <a:prstGeom prst="rect">
            <a:avLst/>
          </a:prstGeom>
          <a:solidFill>
            <a:srgbClr val="ECECE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dirty="0">
              <a:solidFill>
                <a:schemeClr val="tx1"/>
              </a:solidFill>
            </a:endParaRPr>
          </a:p>
        </p:txBody>
      </p:sp>
      <p:grpSp>
        <p:nvGrpSpPr>
          <p:cNvPr id="65" name="Group 64">
            <a:extLst>
              <a:ext uri="{FF2B5EF4-FFF2-40B4-BE49-F238E27FC236}">
                <a16:creationId xmlns:a16="http://schemas.microsoft.com/office/drawing/2014/main" id="{967E1916-8F30-ACC2-1809-828324AE6B76}"/>
              </a:ext>
            </a:extLst>
          </p:cNvPr>
          <p:cNvGrpSpPr/>
          <p:nvPr userDrawn="1"/>
        </p:nvGrpSpPr>
        <p:grpSpPr>
          <a:xfrm>
            <a:off x="6983570" y="3280013"/>
            <a:ext cx="968433" cy="733187"/>
            <a:chOff x="7002621" y="3306039"/>
            <a:chExt cx="897199" cy="679257"/>
          </a:xfrm>
        </p:grpSpPr>
        <p:sp>
          <p:nvSpPr>
            <p:cNvPr id="54" name="Oval 53">
              <a:extLst>
                <a:ext uri="{FF2B5EF4-FFF2-40B4-BE49-F238E27FC236}">
                  <a16:creationId xmlns:a16="http://schemas.microsoft.com/office/drawing/2014/main" id="{1F10EAA5-FF75-57AF-B3A5-C6FEDD3BB57C}"/>
                </a:ext>
              </a:extLst>
            </p:cNvPr>
            <p:cNvSpPr/>
            <p:nvPr userDrawn="1"/>
          </p:nvSpPr>
          <p:spPr bwMode="auto">
            <a:xfrm>
              <a:off x="7002621" y="3306039"/>
              <a:ext cx="897199" cy="679257"/>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61" name="Picture 60">
              <a:extLst>
                <a:ext uri="{FF2B5EF4-FFF2-40B4-BE49-F238E27FC236}">
                  <a16:creationId xmlns:a16="http://schemas.microsoft.com/office/drawing/2014/main" id="{267AD29B-6F46-A71E-5FF1-CEB6567D66B1}"/>
                </a:ext>
              </a:extLst>
            </p:cNvPr>
            <p:cNvPicPr>
              <a:picLocks noChangeAspect="1"/>
            </p:cNvPicPr>
            <p:nvPr userDrawn="1"/>
          </p:nvPicPr>
          <p:blipFill rotWithShape="1">
            <a:blip r:embed="rId8" cstate="hqprint">
              <a:extLst>
                <a:ext uri="{28A0092B-C50C-407E-A947-70E740481C1C}">
                  <a14:useLocalDpi xmlns:a14="http://schemas.microsoft.com/office/drawing/2010/main"/>
                </a:ext>
              </a:extLst>
            </a:blip>
            <a:srcRect/>
            <a:stretch/>
          </p:blipFill>
          <p:spPr>
            <a:xfrm>
              <a:off x="7222620" y="3482000"/>
              <a:ext cx="457200" cy="377945"/>
            </a:xfrm>
            <a:prstGeom prst="rect">
              <a:avLst/>
            </a:prstGeom>
            <a:solidFill>
              <a:schemeClr val="bg2"/>
            </a:solidFill>
            <a:ln>
              <a:solidFill>
                <a:schemeClr val="tx2"/>
              </a:solidFill>
            </a:ln>
          </p:spPr>
        </p:pic>
      </p:grpSp>
      <p:pic>
        <p:nvPicPr>
          <p:cNvPr id="66" name="Picture 65">
            <a:extLst>
              <a:ext uri="{FF2B5EF4-FFF2-40B4-BE49-F238E27FC236}">
                <a16:creationId xmlns:a16="http://schemas.microsoft.com/office/drawing/2014/main" id="{AD21681C-92AB-9525-535B-C8168A19CF9E}"/>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7251700" y="3501236"/>
            <a:ext cx="409576" cy="240197"/>
          </a:xfrm>
          <a:prstGeom prst="rect">
            <a:avLst/>
          </a:prstGeom>
          <a:solidFill>
            <a:schemeClr val="bg2"/>
          </a:solidFill>
          <a:ln>
            <a:noFill/>
          </a:ln>
        </p:spPr>
      </p:pic>
      <p:sp>
        <p:nvSpPr>
          <p:cNvPr id="4" name="footnotes">
            <a:extLst>
              <a:ext uri="{FF2B5EF4-FFF2-40B4-BE49-F238E27FC236}">
                <a16:creationId xmlns:a16="http://schemas.microsoft.com/office/drawing/2014/main" id="{F5679FA8-3655-684C-9010-F5D4D3D922C6}"/>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Tree>
    <p:extLst>
      <p:ext uri="{BB962C8B-B14F-4D97-AF65-F5344CB8AC3E}">
        <p14:creationId xmlns:p14="http://schemas.microsoft.com/office/powerpoint/2010/main" val="3977431506"/>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structions E">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brand colors</a:t>
            </a: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dirty="0">
              <a:latin typeface="Forever Forma Body Text"/>
            </a:endParaRPr>
          </a:p>
        </p:txBody>
      </p:sp>
      <p:pic>
        <p:nvPicPr>
          <p:cNvPr id="4" name="Picture 3">
            <a:extLst>
              <a:ext uri="{FF2B5EF4-FFF2-40B4-BE49-F238E27FC236}">
                <a16:creationId xmlns:a16="http://schemas.microsoft.com/office/drawing/2014/main" id="{96E00B75-F6AF-8709-7052-3DCC9BD3B9D9}"/>
              </a:ext>
            </a:extLst>
          </p:cNvPr>
          <p:cNvPicPr>
            <a:picLocks noChangeAspect="1"/>
          </p:cNvPicPr>
          <p:nvPr userDrawn="1"/>
        </p:nvPicPr>
        <p:blipFill>
          <a:blip r:embed="rId5"/>
          <a:stretch>
            <a:fillRect/>
          </a:stretch>
        </p:blipFill>
        <p:spPr>
          <a:xfrm>
            <a:off x="408000" y="2891212"/>
            <a:ext cx="6072640" cy="3503198"/>
          </a:xfrm>
          <a:prstGeom prst="rect">
            <a:avLst/>
          </a:prstGeom>
        </p:spPr>
      </p:pic>
      <p:pic>
        <p:nvPicPr>
          <p:cNvPr id="6" name="Picture 5">
            <a:extLst>
              <a:ext uri="{FF2B5EF4-FFF2-40B4-BE49-F238E27FC236}">
                <a16:creationId xmlns:a16="http://schemas.microsoft.com/office/drawing/2014/main" id="{FAA8432D-BC34-72A2-AD7D-784D82DB0132}"/>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2907" r="-2907"/>
          <a:stretch/>
        </p:blipFill>
        <p:spPr>
          <a:xfrm>
            <a:off x="6190318" y="2897757"/>
            <a:ext cx="6192000" cy="2886727"/>
          </a:xfrm>
          <a:prstGeom prst="rect">
            <a:avLst/>
          </a:prstGeom>
        </p:spPr>
      </p:pic>
      <p:grpSp>
        <p:nvGrpSpPr>
          <p:cNvPr id="8" name="Group 7">
            <a:extLst>
              <a:ext uri="{FF2B5EF4-FFF2-40B4-BE49-F238E27FC236}">
                <a16:creationId xmlns:a16="http://schemas.microsoft.com/office/drawing/2014/main" id="{EB56BF95-A3F9-5BEA-BF07-3C285DD4EEDA}"/>
              </a:ext>
              <a:ext uri="{C183D7F6-B498-43B3-948B-1728B52AA6E4}">
                <adec:decorative xmlns:adec="http://schemas.microsoft.com/office/drawing/2017/decorative" val="1"/>
              </a:ext>
            </a:extLst>
          </p:cNvPr>
          <p:cNvGrpSpPr/>
          <p:nvPr userDrawn="1"/>
        </p:nvGrpSpPr>
        <p:grpSpPr>
          <a:xfrm>
            <a:off x="480000" y="1277703"/>
            <a:ext cx="5606331" cy="978477"/>
            <a:chOff x="489669" y="1752977"/>
            <a:chExt cx="6806827" cy="1188000"/>
          </a:xfrm>
        </p:grpSpPr>
        <p:sp>
          <p:nvSpPr>
            <p:cNvPr id="9" name="Rectangle 8">
              <a:extLst>
                <a:ext uri="{FF2B5EF4-FFF2-40B4-BE49-F238E27FC236}">
                  <a16:creationId xmlns:a16="http://schemas.microsoft.com/office/drawing/2014/main" id="{F6F1D693-D21B-26AB-5F60-FD620014D072}"/>
                </a:ext>
              </a:extLst>
            </p:cNvPr>
            <p:cNvSpPr/>
            <p:nvPr/>
          </p:nvSpPr>
          <p:spPr>
            <a:xfrm>
              <a:off x="1891786" y="1752977"/>
              <a:ext cx="1188000" cy="1188000"/>
            </a:xfrm>
            <a:prstGeom prst="rect">
              <a:avLst/>
            </a:prstGeom>
            <a:solidFill>
              <a:srgbClr val="4CD3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rgbClr val="281805"/>
                  </a:solidFill>
                  <a:latin typeface="Forever Forma Body Text" pitchFamily="2" charset="0"/>
                </a:rPr>
                <a:t>Grass Green</a:t>
              </a:r>
            </a:p>
          </p:txBody>
        </p:sp>
        <p:sp>
          <p:nvSpPr>
            <p:cNvPr id="10" name="Rectangle 9">
              <a:extLst>
                <a:ext uri="{FF2B5EF4-FFF2-40B4-BE49-F238E27FC236}">
                  <a16:creationId xmlns:a16="http://schemas.microsoft.com/office/drawing/2014/main" id="{3D699505-6DB0-3D20-8DAB-0EC42C198B01}"/>
                </a:ext>
              </a:extLst>
            </p:cNvPr>
            <p:cNvSpPr/>
            <p:nvPr/>
          </p:nvSpPr>
          <p:spPr>
            <a:xfrm>
              <a:off x="3297356" y="1752977"/>
              <a:ext cx="1188000" cy="1188000"/>
            </a:xfrm>
            <a:prstGeom prst="rect">
              <a:avLst/>
            </a:prstGeom>
            <a:solidFill>
              <a:srgbClr val="FA69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rgbClr val="281805"/>
                  </a:solidFill>
                  <a:latin typeface="Forever Forma Body Text" pitchFamily="2" charset="0"/>
                </a:rPr>
                <a:t>Hot Pink</a:t>
              </a:r>
            </a:p>
          </p:txBody>
        </p:sp>
        <p:sp>
          <p:nvSpPr>
            <p:cNvPr id="11" name="Rectangle 10">
              <a:extLst>
                <a:ext uri="{FF2B5EF4-FFF2-40B4-BE49-F238E27FC236}">
                  <a16:creationId xmlns:a16="http://schemas.microsoft.com/office/drawing/2014/main" id="{BAE020BB-2641-39B1-DF8F-33335CBF8623}"/>
                </a:ext>
              </a:extLst>
            </p:cNvPr>
            <p:cNvSpPr/>
            <p:nvPr/>
          </p:nvSpPr>
          <p:spPr>
            <a:xfrm>
              <a:off x="4702926" y="1752977"/>
              <a:ext cx="1188000" cy="1188000"/>
            </a:xfrm>
            <a:prstGeom prst="rect">
              <a:avLst/>
            </a:prstGeom>
            <a:solidFill>
              <a:srgbClr val="63B6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rgbClr val="281805"/>
                  </a:solidFill>
                  <a:latin typeface="Forever Forma Body Text" pitchFamily="2" charset="0"/>
                </a:rPr>
                <a:t>Sky Blue</a:t>
              </a:r>
            </a:p>
          </p:txBody>
        </p:sp>
        <p:sp>
          <p:nvSpPr>
            <p:cNvPr id="12" name="Rectangle 11">
              <a:extLst>
                <a:ext uri="{FF2B5EF4-FFF2-40B4-BE49-F238E27FC236}">
                  <a16:creationId xmlns:a16="http://schemas.microsoft.com/office/drawing/2014/main" id="{6B665040-2C24-8439-A078-69BFE6282ED7}"/>
                </a:ext>
              </a:extLst>
            </p:cNvPr>
            <p:cNvSpPr/>
            <p:nvPr/>
          </p:nvSpPr>
          <p:spPr>
            <a:xfrm>
              <a:off x="6108496" y="1752977"/>
              <a:ext cx="1188000" cy="1188000"/>
            </a:xfrm>
            <a:prstGeom prst="rect">
              <a:avLst/>
            </a:prstGeom>
            <a:solidFill>
              <a:srgbClr val="641EE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rgbClr val="FFFFFF"/>
                  </a:solidFill>
                  <a:latin typeface="Forever Forma Body Text" pitchFamily="2" charset="0"/>
                </a:rPr>
                <a:t>Lavender Purple</a:t>
              </a:r>
            </a:p>
          </p:txBody>
        </p:sp>
        <p:sp>
          <p:nvSpPr>
            <p:cNvPr id="13" name="Rectangle 12">
              <a:extLst>
                <a:ext uri="{FF2B5EF4-FFF2-40B4-BE49-F238E27FC236}">
                  <a16:creationId xmlns:a16="http://schemas.microsoft.com/office/drawing/2014/main" id="{127E5610-D717-F403-3C54-5EE564B5D75C}"/>
                </a:ext>
              </a:extLst>
            </p:cNvPr>
            <p:cNvSpPr/>
            <p:nvPr/>
          </p:nvSpPr>
          <p:spPr>
            <a:xfrm>
              <a:off x="489669" y="1752977"/>
              <a:ext cx="1188000" cy="1188000"/>
            </a:xfrm>
            <a:prstGeom prst="rect">
              <a:avLst/>
            </a:prstGeom>
            <a:solidFill>
              <a:srgbClr val="E7FF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rgbClr val="281805"/>
                  </a:solidFill>
                  <a:latin typeface="Forever Forma Body Text" pitchFamily="2" charset="0"/>
                </a:rPr>
                <a:t>Fresh Lime</a:t>
              </a:r>
            </a:p>
          </p:txBody>
        </p:sp>
      </p:grpSp>
      <p:grpSp>
        <p:nvGrpSpPr>
          <p:cNvPr id="14" name="Group 13">
            <a:extLst>
              <a:ext uri="{FF2B5EF4-FFF2-40B4-BE49-F238E27FC236}">
                <a16:creationId xmlns:a16="http://schemas.microsoft.com/office/drawing/2014/main" id="{6F7BE1D8-F95F-2F40-78C0-04DDC0B72922}"/>
              </a:ext>
              <a:ext uri="{C183D7F6-B498-43B3-948B-1728B52AA6E4}">
                <adec:decorative xmlns:adec="http://schemas.microsoft.com/office/drawing/2017/decorative" val="1"/>
              </a:ext>
            </a:extLst>
          </p:cNvPr>
          <p:cNvGrpSpPr/>
          <p:nvPr userDrawn="1"/>
        </p:nvGrpSpPr>
        <p:grpSpPr>
          <a:xfrm>
            <a:off x="6168000" y="1277703"/>
            <a:ext cx="4448586" cy="978477"/>
            <a:chOff x="489755" y="3780615"/>
            <a:chExt cx="5401171" cy="1188000"/>
          </a:xfrm>
        </p:grpSpPr>
        <p:sp>
          <p:nvSpPr>
            <p:cNvPr id="15" name="Rectangle 14">
              <a:extLst>
                <a:ext uri="{FF2B5EF4-FFF2-40B4-BE49-F238E27FC236}">
                  <a16:creationId xmlns:a16="http://schemas.microsoft.com/office/drawing/2014/main" id="{984FA78D-E004-8973-E9E7-823276222AFB}"/>
                </a:ext>
              </a:extLst>
            </p:cNvPr>
            <p:cNvSpPr/>
            <p:nvPr/>
          </p:nvSpPr>
          <p:spPr>
            <a:xfrm>
              <a:off x="489755" y="3780615"/>
              <a:ext cx="1188000" cy="1188000"/>
            </a:xfrm>
            <a:prstGeom prst="rect">
              <a:avLst/>
            </a:prstGeom>
            <a:solidFill>
              <a:srgbClr val="C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rgbClr val="FFFFFF"/>
                  </a:solidFill>
                  <a:latin typeface="Forever Forma Body Text" pitchFamily="2" charset="0"/>
                </a:rPr>
                <a:t>Crimson Red</a:t>
              </a:r>
            </a:p>
          </p:txBody>
        </p:sp>
        <p:sp>
          <p:nvSpPr>
            <p:cNvPr id="16" name="Rectangle 15">
              <a:extLst>
                <a:ext uri="{FF2B5EF4-FFF2-40B4-BE49-F238E27FC236}">
                  <a16:creationId xmlns:a16="http://schemas.microsoft.com/office/drawing/2014/main" id="{616AD8AC-EF98-E60F-3A2D-0224212D9008}"/>
                </a:ext>
              </a:extLst>
            </p:cNvPr>
            <p:cNvSpPr/>
            <p:nvPr/>
          </p:nvSpPr>
          <p:spPr>
            <a:xfrm>
              <a:off x="4702926" y="3780615"/>
              <a:ext cx="1188000" cy="1188000"/>
            </a:xfrm>
            <a:prstGeom prst="rect">
              <a:avLst/>
            </a:prstGeom>
            <a:solidFill>
              <a:srgbClr val="1D25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rgbClr val="FFFFFF"/>
                  </a:solidFill>
                  <a:latin typeface="Forever Forma Body Text" pitchFamily="2" charset="0"/>
                </a:rPr>
                <a:t>Night Blue</a:t>
              </a:r>
            </a:p>
          </p:txBody>
        </p:sp>
        <p:sp>
          <p:nvSpPr>
            <p:cNvPr id="18" name="Rectangle 17">
              <a:extLst>
                <a:ext uri="{FF2B5EF4-FFF2-40B4-BE49-F238E27FC236}">
                  <a16:creationId xmlns:a16="http://schemas.microsoft.com/office/drawing/2014/main" id="{CA5C60B2-FA23-DAE5-C2F9-8A8E22699ACA}"/>
                </a:ext>
              </a:extLst>
            </p:cNvPr>
            <p:cNvSpPr/>
            <p:nvPr/>
          </p:nvSpPr>
          <p:spPr>
            <a:xfrm>
              <a:off x="1894145" y="3780615"/>
              <a:ext cx="1188000" cy="1188000"/>
            </a:xfrm>
            <a:prstGeom prst="rect">
              <a:avLst/>
            </a:prstGeom>
            <a:solidFill>
              <a:srgbClr val="5E393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Chocolate Brown</a:t>
              </a:r>
            </a:p>
          </p:txBody>
        </p:sp>
        <p:sp>
          <p:nvSpPr>
            <p:cNvPr id="19" name="Rectangle 18">
              <a:extLst>
                <a:ext uri="{FF2B5EF4-FFF2-40B4-BE49-F238E27FC236}">
                  <a16:creationId xmlns:a16="http://schemas.microsoft.com/office/drawing/2014/main" id="{68DE8806-97FD-BEAC-3506-B5CA6E1720F0}"/>
                </a:ext>
              </a:extLst>
            </p:cNvPr>
            <p:cNvSpPr/>
            <p:nvPr/>
          </p:nvSpPr>
          <p:spPr>
            <a:xfrm>
              <a:off x="3298535" y="3780615"/>
              <a:ext cx="1188000" cy="1188000"/>
            </a:xfrm>
            <a:prstGeom prst="rect">
              <a:avLst/>
            </a:prstGeom>
            <a:solidFill>
              <a:srgbClr val="0B3F2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Forest Green</a:t>
              </a:r>
            </a:p>
          </p:txBody>
        </p:sp>
      </p:grpSp>
      <p:sp>
        <p:nvSpPr>
          <p:cNvPr id="17" name="footnotes">
            <a:extLst>
              <a:ext uri="{FF2B5EF4-FFF2-40B4-BE49-F238E27FC236}">
                <a16:creationId xmlns:a16="http://schemas.microsoft.com/office/drawing/2014/main" id="{447C0928-D64E-BA46-DA05-7471A6D1B0B6}"/>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Tree>
    <p:extLst>
      <p:ext uri="{BB962C8B-B14F-4D97-AF65-F5344CB8AC3E}">
        <p14:creationId xmlns:p14="http://schemas.microsoft.com/office/powerpoint/2010/main" val="2256184969"/>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structions F">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shape color matrix</a:t>
            </a: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dirty="0">
              <a:latin typeface="Forever Forma Body Text"/>
            </a:endParaRPr>
          </a:p>
        </p:txBody>
      </p:sp>
      <p:pic>
        <p:nvPicPr>
          <p:cNvPr id="17" name="Picture 2">
            <a:extLst>
              <a:ext uri="{FF2B5EF4-FFF2-40B4-BE49-F238E27FC236}">
                <a16:creationId xmlns:a16="http://schemas.microsoft.com/office/drawing/2014/main" id="{701FF55B-B276-CB2E-082B-470B8901256F}"/>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2139817" y="1850231"/>
            <a:ext cx="7912367" cy="445186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2AC2AF05-B8C6-F5CC-C498-8FFC5DD826D0}"/>
              </a:ext>
            </a:extLst>
          </p:cNvPr>
          <p:cNvSpPr txBox="1"/>
          <p:nvPr userDrawn="1"/>
        </p:nvSpPr>
        <p:spPr>
          <a:xfrm>
            <a:off x="521207" y="1268413"/>
            <a:ext cx="11149580" cy="358629"/>
          </a:xfrm>
          <a:prstGeom prst="rect">
            <a:avLst/>
          </a:prstGeom>
          <a:noFill/>
        </p:spPr>
        <p:txBody>
          <a:bodyPr wrap="square" lIns="0" tIns="0" rIns="0" bIns="0" rtlCol="0">
            <a:noAutofit/>
          </a:bodyPr>
          <a:lstStyle/>
          <a:p>
            <a:pPr marL="0" marR="0" lvl="0" indent="0" algn="l" defTabSz="914400" rtl="0" eaLnBrk="1" fontAlgn="auto" latinLnBrk="0" hangingPunct="1">
              <a:lnSpc>
                <a:spcPct val="95000"/>
              </a:lnSpc>
              <a:spcBef>
                <a:spcPts val="600"/>
              </a:spcBef>
              <a:spcAft>
                <a:spcPts val="0"/>
              </a:spcAft>
              <a:buClr>
                <a:srgbClr val="281805"/>
              </a:buClr>
              <a:buSzTx/>
              <a:buFont typeface="Arial" panose="020B0604020202020204" pitchFamily="34" charset="0"/>
              <a:buNone/>
              <a:tabLst/>
              <a:defRPr/>
            </a:pPr>
            <a:r>
              <a:rPr lang="en-US" sz="1400" i="0" dirty="0">
                <a:effectLst/>
                <a:latin typeface="Forever Forma Body Text"/>
              </a:rPr>
              <a:t>The color matrix shows the combinations that are allowed. </a:t>
            </a:r>
            <a:r>
              <a:rPr lang="en-US" sz="1400" dirty="0">
                <a:latin typeface="Forever Forma Body Text"/>
              </a:rPr>
              <a:t>Use these brand colors only for shapes and backgrounds. </a:t>
            </a:r>
            <a:r>
              <a:rPr lang="en-US" sz="1400" i="0" dirty="0">
                <a:effectLst/>
                <a:latin typeface="Forever Forma Body Text"/>
              </a:rPr>
              <a:t>These combinations are not to be used for text or other accessibility-critical elements. </a:t>
            </a:r>
            <a:endParaRPr lang="en-US" sz="1400" dirty="0">
              <a:latin typeface="Forever Forma Body Text"/>
            </a:endParaRPr>
          </a:p>
          <a:p>
            <a:pPr algn="l">
              <a:buNone/>
            </a:pPr>
            <a:endParaRPr lang="en-US" sz="1400" kern="100" spc="-30" dirty="0">
              <a:latin typeface="Forever Forma Body Text"/>
            </a:endParaRPr>
          </a:p>
        </p:txBody>
      </p:sp>
      <p:sp>
        <p:nvSpPr>
          <p:cNvPr id="4" name="footnotes">
            <a:extLst>
              <a:ext uri="{FF2B5EF4-FFF2-40B4-BE49-F238E27FC236}">
                <a16:creationId xmlns:a16="http://schemas.microsoft.com/office/drawing/2014/main" id="{0DBA5ACF-9AA0-8BC8-7D08-904F5EF4AAFB}"/>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Tree>
    <p:extLst>
      <p:ext uri="{BB962C8B-B14F-4D97-AF65-F5344CB8AC3E}">
        <p14:creationId xmlns:p14="http://schemas.microsoft.com/office/powerpoint/2010/main" val="3330817074"/>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nstructions 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561EB3-AE77-2818-299E-91F549B78B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8985" y="1932440"/>
            <a:ext cx="9874030" cy="4117510"/>
          </a:xfrm>
          <a:prstGeom prst="rect">
            <a:avLst/>
          </a:prstGeom>
        </p:spPr>
      </p:pic>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text and color</a:t>
            </a: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dirty="0">
              <a:latin typeface="Forever Forma Body Text"/>
            </a:endParaRPr>
          </a:p>
        </p:txBody>
      </p:sp>
      <p:sp>
        <p:nvSpPr>
          <p:cNvPr id="26" name="TextBox 25">
            <a:extLst>
              <a:ext uri="{FF2B5EF4-FFF2-40B4-BE49-F238E27FC236}">
                <a16:creationId xmlns:a16="http://schemas.microsoft.com/office/drawing/2014/main" id="{2AC2AF05-B8C6-F5CC-C498-8FFC5DD826D0}"/>
              </a:ext>
            </a:extLst>
          </p:cNvPr>
          <p:cNvSpPr txBox="1"/>
          <p:nvPr userDrawn="1"/>
        </p:nvSpPr>
        <p:spPr>
          <a:xfrm>
            <a:off x="521207" y="1268413"/>
            <a:ext cx="11149580" cy="358629"/>
          </a:xfrm>
          <a:prstGeom prst="rect">
            <a:avLst/>
          </a:prstGeom>
          <a:noFill/>
        </p:spPr>
        <p:txBody>
          <a:bodyPr wrap="square" lIns="0" tIns="0" rIns="0" bIns="0" rtlCol="0">
            <a:noAutofit/>
          </a:bodyPr>
          <a:lstStyle/>
          <a:p>
            <a:pPr marL="0" marR="0" lvl="0" indent="0" algn="l" defTabSz="914400" rtl="0" eaLnBrk="1" fontAlgn="auto" latinLnBrk="0" hangingPunct="1">
              <a:lnSpc>
                <a:spcPct val="95000"/>
              </a:lnSpc>
              <a:spcBef>
                <a:spcPts val="600"/>
              </a:spcBef>
              <a:spcAft>
                <a:spcPts val="0"/>
              </a:spcAft>
              <a:buClr>
                <a:srgbClr val="281805"/>
              </a:buClr>
              <a:buSzTx/>
              <a:buFont typeface="Arial" panose="020B0604020202020204" pitchFamily="34" charset="0"/>
              <a:buNone/>
              <a:tabLst/>
              <a:defRPr/>
            </a:pPr>
            <a:r>
              <a:rPr lang="en-US" sz="1400" i="0" dirty="0">
                <a:effectLst/>
                <a:latin typeface="Forever Forma Body Text"/>
              </a:rPr>
              <a:t>It's crucial to keep accessibility in mind when we place text on a colored background. The following combinations are tested and approved according to the international accessibility guidelines WCAG 2.1 level AA(A). </a:t>
            </a:r>
          </a:p>
          <a:p>
            <a:pPr marL="0" marR="0" lvl="0" indent="0" algn="l" defTabSz="914400" rtl="0" eaLnBrk="1" fontAlgn="auto" latinLnBrk="0" hangingPunct="1">
              <a:lnSpc>
                <a:spcPct val="95000"/>
              </a:lnSpc>
              <a:spcBef>
                <a:spcPts val="600"/>
              </a:spcBef>
              <a:spcAft>
                <a:spcPts val="0"/>
              </a:spcAft>
              <a:buClr>
                <a:srgbClr val="281805"/>
              </a:buClr>
              <a:buSzTx/>
              <a:buFont typeface="Arial" panose="020B0604020202020204" pitchFamily="34" charset="0"/>
              <a:buNone/>
              <a:tabLst/>
              <a:defRPr/>
            </a:pPr>
            <a:endParaRPr lang="en-US" sz="1400" i="0" dirty="0">
              <a:effectLst/>
              <a:latin typeface="Forever Forma Body Text"/>
            </a:endParaRPr>
          </a:p>
        </p:txBody>
      </p:sp>
      <p:sp>
        <p:nvSpPr>
          <p:cNvPr id="4" name="footnotes">
            <a:extLst>
              <a:ext uri="{FF2B5EF4-FFF2-40B4-BE49-F238E27FC236}">
                <a16:creationId xmlns:a16="http://schemas.microsoft.com/office/drawing/2014/main" id="{E7252F43-602A-3B11-376E-5719F0BCDD73}"/>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Tree>
    <p:extLst>
      <p:ext uri="{BB962C8B-B14F-4D97-AF65-F5344CB8AC3E}">
        <p14:creationId xmlns:p14="http://schemas.microsoft.com/office/powerpoint/2010/main" val="116255275"/>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structions H">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color palette explained </a:t>
            </a: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dirty="0">
              <a:latin typeface="Forever Forma Body Text"/>
            </a:endParaRPr>
          </a:p>
        </p:txBody>
      </p:sp>
      <p:grpSp>
        <p:nvGrpSpPr>
          <p:cNvPr id="24" name="Group 23">
            <a:extLst>
              <a:ext uri="{FF2B5EF4-FFF2-40B4-BE49-F238E27FC236}">
                <a16:creationId xmlns:a16="http://schemas.microsoft.com/office/drawing/2014/main" id="{942F1862-A150-58A3-5BB9-3D400D44F09C}"/>
              </a:ext>
            </a:extLst>
          </p:cNvPr>
          <p:cNvGrpSpPr/>
          <p:nvPr userDrawn="1"/>
        </p:nvGrpSpPr>
        <p:grpSpPr>
          <a:xfrm>
            <a:off x="8000269" y="1414801"/>
            <a:ext cx="3670517" cy="4635149"/>
            <a:chOff x="7926211" y="1414801"/>
            <a:chExt cx="3744576" cy="4728671"/>
          </a:xfrm>
        </p:grpSpPr>
        <p:grpSp>
          <p:nvGrpSpPr>
            <p:cNvPr id="6" name="Group 5">
              <a:extLst>
                <a:ext uri="{FF2B5EF4-FFF2-40B4-BE49-F238E27FC236}">
                  <a16:creationId xmlns:a16="http://schemas.microsoft.com/office/drawing/2014/main" id="{26E51B76-1173-F546-4982-FF0EA13719DC}"/>
                </a:ext>
                <a:ext uri="{C183D7F6-B498-43B3-948B-1728B52AA6E4}">
                  <adec:decorative xmlns:adec="http://schemas.microsoft.com/office/drawing/2017/decorative" val="1"/>
                </a:ext>
              </a:extLst>
            </p:cNvPr>
            <p:cNvGrpSpPr/>
            <p:nvPr userDrawn="1"/>
          </p:nvGrpSpPr>
          <p:grpSpPr>
            <a:xfrm>
              <a:off x="7926211" y="1414801"/>
              <a:ext cx="3744576" cy="4728671"/>
              <a:chOff x="7967999" y="1905001"/>
              <a:chExt cx="2715382" cy="3428999"/>
            </a:xfrm>
          </p:grpSpPr>
          <p:grpSp>
            <p:nvGrpSpPr>
              <p:cNvPr id="9" name="Group 8">
                <a:extLst>
                  <a:ext uri="{FF2B5EF4-FFF2-40B4-BE49-F238E27FC236}">
                    <a16:creationId xmlns:a16="http://schemas.microsoft.com/office/drawing/2014/main" id="{87E56FFE-19ED-070D-DEE0-0C8308172F37}"/>
                  </a:ext>
                </a:extLst>
              </p:cNvPr>
              <p:cNvGrpSpPr/>
              <p:nvPr/>
            </p:nvGrpSpPr>
            <p:grpSpPr>
              <a:xfrm>
                <a:off x="7967999" y="4231041"/>
                <a:ext cx="318751" cy="926444"/>
                <a:chOff x="7967999" y="4231041"/>
                <a:chExt cx="318751" cy="926444"/>
              </a:xfrm>
            </p:grpSpPr>
            <p:sp>
              <p:nvSpPr>
                <p:cNvPr id="13" name="TextBox 12">
                  <a:extLst>
                    <a:ext uri="{FF2B5EF4-FFF2-40B4-BE49-F238E27FC236}">
                      <a16:creationId xmlns:a16="http://schemas.microsoft.com/office/drawing/2014/main" id="{E2431183-7A91-2D76-B35A-130BD803068F}"/>
                    </a:ext>
                  </a:extLst>
                </p:cNvPr>
                <p:cNvSpPr txBox="1"/>
                <p:nvPr/>
              </p:nvSpPr>
              <p:spPr>
                <a:xfrm>
                  <a:off x="7967999" y="4231041"/>
                  <a:ext cx="272023" cy="160622"/>
                </a:xfrm>
                <a:prstGeom prst="rect">
                  <a:avLst/>
                </a:prstGeom>
                <a:noFill/>
              </p:spPr>
              <p:txBody>
                <a:bodyPr wrap="square" lIns="0" tIns="0" rIns="0" bIns="0" rtlCol="0" anchor="ctr" anchorCtr="0">
                  <a:noAutofit/>
                </a:bodyPr>
                <a:lstStyle/>
                <a:p>
                  <a:r>
                    <a:rPr lang="en-US" sz="1200" kern="100" spc="-30">
                      <a:latin typeface="Forever Forma Body Text" pitchFamily="2" charset="0"/>
                    </a:rPr>
                    <a:t>1.</a:t>
                  </a:r>
                </a:p>
              </p:txBody>
            </p:sp>
            <p:sp>
              <p:nvSpPr>
                <p:cNvPr id="14" name="TextBox 13">
                  <a:extLst>
                    <a:ext uri="{FF2B5EF4-FFF2-40B4-BE49-F238E27FC236}">
                      <a16:creationId xmlns:a16="http://schemas.microsoft.com/office/drawing/2014/main" id="{B30FFEAB-E2E4-B030-F332-F2360A8D60B0}"/>
                    </a:ext>
                  </a:extLst>
                </p:cNvPr>
                <p:cNvSpPr txBox="1"/>
                <p:nvPr/>
              </p:nvSpPr>
              <p:spPr>
                <a:xfrm>
                  <a:off x="7967999" y="4706074"/>
                  <a:ext cx="272023" cy="160622"/>
                </a:xfrm>
                <a:prstGeom prst="rect">
                  <a:avLst/>
                </a:prstGeom>
                <a:noFill/>
              </p:spPr>
              <p:txBody>
                <a:bodyPr wrap="square" lIns="0" tIns="0" rIns="0" bIns="0" rtlCol="0" anchor="ctr" anchorCtr="0">
                  <a:noAutofit/>
                </a:bodyPr>
                <a:lstStyle/>
                <a:p>
                  <a:r>
                    <a:rPr lang="en-US" sz="1200" kern="100" spc="-30">
                      <a:latin typeface="Forever Forma Body Text" pitchFamily="2" charset="0"/>
                    </a:rPr>
                    <a:t>2.</a:t>
                  </a:r>
                </a:p>
              </p:txBody>
            </p:sp>
            <p:sp>
              <p:nvSpPr>
                <p:cNvPr id="15" name="Left Brace 14">
                  <a:extLst>
                    <a:ext uri="{FF2B5EF4-FFF2-40B4-BE49-F238E27FC236}">
                      <a16:creationId xmlns:a16="http://schemas.microsoft.com/office/drawing/2014/main" id="{1F0AD627-7602-C986-8FA0-F41FE2ACF2CA}"/>
                    </a:ext>
                  </a:extLst>
                </p:cNvPr>
                <p:cNvSpPr/>
                <p:nvPr/>
              </p:nvSpPr>
              <p:spPr>
                <a:xfrm>
                  <a:off x="8084574" y="4239071"/>
                  <a:ext cx="202176" cy="216000"/>
                </a:xfrm>
                <a:prstGeom prst="leftBrace">
                  <a:avLst>
                    <a:gd name="adj1" fmla="val 0"/>
                    <a:gd name="adj2" fmla="val 50000"/>
                  </a:avLst>
                </a:prstGeom>
                <a:ln w="6350">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orever Forma Body Text" pitchFamily="2" charset="0"/>
                  </a:endParaRPr>
                </a:p>
              </p:txBody>
            </p:sp>
            <p:sp>
              <p:nvSpPr>
                <p:cNvPr id="16" name="Left Brace 15">
                  <a:extLst>
                    <a:ext uri="{FF2B5EF4-FFF2-40B4-BE49-F238E27FC236}">
                      <a16:creationId xmlns:a16="http://schemas.microsoft.com/office/drawing/2014/main" id="{731F5C26-6899-FEC0-6EB6-1B89BCB323CF}"/>
                    </a:ext>
                  </a:extLst>
                </p:cNvPr>
                <p:cNvSpPr/>
                <p:nvPr/>
              </p:nvSpPr>
              <p:spPr>
                <a:xfrm>
                  <a:off x="8084574" y="4491485"/>
                  <a:ext cx="202176" cy="666000"/>
                </a:xfrm>
                <a:prstGeom prst="leftBrace">
                  <a:avLst>
                    <a:gd name="adj1" fmla="val 0"/>
                    <a:gd name="adj2" fmla="val 50000"/>
                  </a:avLst>
                </a:prstGeom>
                <a:ln w="6350">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orever Forma Body Text" pitchFamily="2" charset="0"/>
                  </a:endParaRPr>
                </a:p>
              </p:txBody>
            </p:sp>
          </p:grpSp>
          <p:grpSp>
            <p:nvGrpSpPr>
              <p:cNvPr id="10" name="Group 9">
                <a:extLst>
                  <a:ext uri="{FF2B5EF4-FFF2-40B4-BE49-F238E27FC236}">
                    <a16:creationId xmlns:a16="http://schemas.microsoft.com/office/drawing/2014/main" id="{6ADDAF95-DAD2-5D0C-B519-3208AE084C4B}"/>
                  </a:ext>
                </a:extLst>
              </p:cNvPr>
              <p:cNvGrpSpPr/>
              <p:nvPr/>
            </p:nvGrpSpPr>
            <p:grpSpPr>
              <a:xfrm>
                <a:off x="8253619" y="1905001"/>
                <a:ext cx="2429762" cy="3428999"/>
                <a:chOff x="8253619" y="1905001"/>
                <a:chExt cx="2429762" cy="3428999"/>
              </a:xfrm>
            </p:grpSpPr>
            <p:pic>
              <p:nvPicPr>
                <p:cNvPr id="11" name="Picture 10">
                  <a:extLst>
                    <a:ext uri="{FF2B5EF4-FFF2-40B4-BE49-F238E27FC236}">
                      <a16:creationId xmlns:a16="http://schemas.microsoft.com/office/drawing/2014/main" id="{AE451DF5-90C3-3239-F3E7-BE087DF109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53619" y="1905001"/>
                  <a:ext cx="2429762" cy="3428999"/>
                </a:xfrm>
                <a:prstGeom prst="rect">
                  <a:avLst/>
                </a:prstGeom>
              </p:spPr>
            </p:pic>
            <p:sp>
              <p:nvSpPr>
                <p:cNvPr id="12" name="Rectangle 11">
                  <a:extLst>
                    <a:ext uri="{FF2B5EF4-FFF2-40B4-BE49-F238E27FC236}">
                      <a16:creationId xmlns:a16="http://schemas.microsoft.com/office/drawing/2014/main" id="{62F00D81-F902-9A5A-67D7-21E69EFFEDEC}"/>
                    </a:ext>
                  </a:extLst>
                </p:cNvPr>
                <p:cNvSpPr/>
                <p:nvPr/>
              </p:nvSpPr>
              <p:spPr>
                <a:xfrm>
                  <a:off x="8334580" y="2750254"/>
                  <a:ext cx="2271508" cy="856800"/>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rever Forma Body Text" pitchFamily="2" charset="0"/>
                    </a:rPr>
                    <a:t>Please do not use these tints</a:t>
                  </a:r>
                </a:p>
              </p:txBody>
            </p:sp>
            <p:sp>
              <p:nvSpPr>
                <p:cNvPr id="4" name="Rectangle 3">
                  <a:extLst>
                    <a:ext uri="{FF2B5EF4-FFF2-40B4-BE49-F238E27FC236}">
                      <a16:creationId xmlns:a16="http://schemas.microsoft.com/office/drawing/2014/main" id="{100AEDBC-8299-963E-434A-9261534E8214}"/>
                    </a:ext>
                  </a:extLst>
                </p:cNvPr>
                <p:cNvSpPr/>
                <p:nvPr userDrawn="1"/>
              </p:nvSpPr>
              <p:spPr>
                <a:xfrm>
                  <a:off x="8793109" y="2394477"/>
                  <a:ext cx="1812979" cy="127811"/>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rever Forma Body Text" pitchFamily="2" charset="0"/>
                    </a:rPr>
                    <a:t>Not in use</a:t>
                  </a:r>
                </a:p>
              </p:txBody>
            </p:sp>
          </p:grpSp>
        </p:grpSp>
        <p:sp>
          <p:nvSpPr>
            <p:cNvPr id="21" name="Right Brace 20">
              <a:extLst>
                <a:ext uri="{FF2B5EF4-FFF2-40B4-BE49-F238E27FC236}">
                  <a16:creationId xmlns:a16="http://schemas.microsoft.com/office/drawing/2014/main" id="{2A062AC8-0436-A3CB-0A21-7160353E47AE}"/>
                </a:ext>
              </a:extLst>
            </p:cNvPr>
            <p:cNvSpPr/>
            <p:nvPr/>
          </p:nvSpPr>
          <p:spPr>
            <a:xfrm rot="5400000">
              <a:off x="8631322" y="1989790"/>
              <a:ext cx="121500" cy="640212"/>
            </a:xfrm>
            <a:prstGeom prst="rightBrace">
              <a:avLst>
                <a:gd name="adj1" fmla="val 0"/>
                <a:gd name="adj2" fmla="val 50000"/>
              </a:avLst>
            </a:prstGeom>
            <a:ln>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orever Forma Body Text" pitchFamily="2" charset="0"/>
              </a:endParaRPr>
            </a:p>
          </p:txBody>
        </p:sp>
      </p:grpSp>
      <p:sp>
        <p:nvSpPr>
          <p:cNvPr id="32" name="Rectangle 31">
            <a:extLst>
              <a:ext uri="{FF2B5EF4-FFF2-40B4-BE49-F238E27FC236}">
                <a16:creationId xmlns:a16="http://schemas.microsoft.com/office/drawing/2014/main" id="{C0AAE16A-F7B1-8BFC-44AC-DCF5873C0907}"/>
              </a:ext>
            </a:extLst>
          </p:cNvPr>
          <p:cNvSpPr/>
          <p:nvPr userDrawn="1"/>
        </p:nvSpPr>
        <p:spPr>
          <a:xfrm>
            <a:off x="8524874" y="4120308"/>
            <a:ext cx="1816084" cy="374574"/>
          </a:xfrm>
          <a:prstGeom prst="rect">
            <a:avLst/>
          </a:prstGeom>
          <a:solidFill>
            <a:schemeClr val="bg1">
              <a:alpha val="61666"/>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170AEE72-9693-A055-F50F-86A370181F9D}"/>
              </a:ext>
            </a:extLst>
          </p:cNvPr>
          <p:cNvSpPr txBox="1"/>
          <p:nvPr userDrawn="1"/>
        </p:nvSpPr>
        <p:spPr>
          <a:xfrm>
            <a:off x="521208" y="1414801"/>
            <a:ext cx="7208329" cy="4635149"/>
          </a:xfrm>
          <a:prstGeom prst="rect">
            <a:avLst/>
          </a:prstGeom>
          <a:noFill/>
        </p:spPr>
        <p:txBody>
          <a:bodyPr wrap="square" lIns="0" tIns="0" rIns="0" bIns="0" rtlCol="0">
            <a:noAutofit/>
          </a:bodyPr>
          <a:lstStyle/>
          <a:p>
            <a:r>
              <a:rPr lang="en-US" sz="1600" b="1" dirty="0">
                <a:latin typeface="Forever Forma Body Text"/>
              </a:rPr>
              <a:t>Theme Colors</a:t>
            </a:r>
          </a:p>
          <a:p>
            <a:r>
              <a:rPr lang="en-US" sz="1400" dirty="0">
                <a:latin typeface="Forever Forma Body Text"/>
              </a:rPr>
              <a:t>Theme Colors have an automatic default set by Microsoft. The first black and white colors are the only ones that should be used for standard type: </a:t>
            </a:r>
          </a:p>
          <a:p>
            <a:r>
              <a:rPr lang="en-US" sz="1400" b="1" u="sng" dirty="0">
                <a:latin typeface="Forever Forma Body Text"/>
              </a:rPr>
              <a:t>Theme colors other than black and white are auto populated data colors and are not to be used anywhere else but for graphs/charts etc. Use the Custom Color section for any background/accent type color changes or data customization</a:t>
            </a:r>
          </a:p>
          <a:p>
            <a:pPr>
              <a:buNone/>
            </a:pPr>
            <a:endParaRPr lang="en-US" sz="1400" b="1" dirty="0">
              <a:latin typeface="Forever Forma Body Text"/>
            </a:endParaRPr>
          </a:p>
          <a:p>
            <a:pPr>
              <a:buNone/>
            </a:pPr>
            <a:r>
              <a:rPr lang="en-US" sz="1600" b="1" dirty="0">
                <a:latin typeface="Forever Forma Body Text"/>
              </a:rPr>
              <a:t>Custom Colors</a:t>
            </a:r>
          </a:p>
          <a:p>
            <a:r>
              <a:rPr lang="en-US" sz="1400" dirty="0">
                <a:latin typeface="Forever Forma Body Text"/>
              </a:rPr>
              <a:t>Under Custom Colors you will find the brand colors and the data visualization color palette. It has been split as follows:</a:t>
            </a:r>
          </a:p>
          <a:p>
            <a:pPr marL="342900" lvl="1" indent="-342900">
              <a:buFont typeface="+mj-lt"/>
              <a:buAutoNum type="arabicPeriod"/>
            </a:pPr>
            <a:r>
              <a:rPr lang="en-US" sz="1400" dirty="0">
                <a:latin typeface="Forever Forma Body Text"/>
              </a:rPr>
              <a:t>Brand colors: These can be used for shapes, background colors, tables and icons. The first row cannot be used for data visualization i.e. charts, graphs</a:t>
            </a:r>
          </a:p>
          <a:p>
            <a:pPr marL="702900" lvl="3" indent="-342900">
              <a:buFont typeface="+mj-lt"/>
              <a:buAutoNum type="arabicPeriod"/>
            </a:pPr>
            <a:r>
              <a:rPr lang="en-US" sz="1200" b="1" dirty="0">
                <a:latin typeface="Forever Forma Body Text"/>
              </a:rPr>
              <a:t>Light brand colors</a:t>
            </a:r>
            <a:r>
              <a:rPr lang="en-US" sz="1200" dirty="0">
                <a:latin typeface="Forever Forma Body Text"/>
              </a:rPr>
              <a:t>: Can be used with black type. Cannot be used as accent text over white backgrounds.</a:t>
            </a:r>
          </a:p>
          <a:p>
            <a:pPr marL="702900" marR="0" lvl="3" indent="-342900" algn="l" defTabSz="914400" rtl="0" eaLnBrk="1" fontAlgn="auto" latinLnBrk="0" hangingPunct="1">
              <a:lnSpc>
                <a:spcPct val="95000"/>
              </a:lnSpc>
              <a:spcBef>
                <a:spcPts val="300"/>
              </a:spcBef>
              <a:spcAft>
                <a:spcPts val="0"/>
              </a:spcAft>
              <a:buClrTx/>
              <a:buSzTx/>
              <a:buFont typeface="+mj-lt"/>
              <a:buAutoNum type="arabicPeriod"/>
              <a:tabLst/>
              <a:defRPr/>
            </a:pPr>
            <a:r>
              <a:rPr lang="en-US" sz="1200" b="1" dirty="0">
                <a:latin typeface="Forever Forma Body Text"/>
              </a:rPr>
              <a:t>Dark brand colors: </a:t>
            </a:r>
            <a:r>
              <a:rPr lang="en-US" sz="1200" dirty="0">
                <a:latin typeface="Forever Forma Body Text"/>
              </a:rPr>
              <a:t>Can be used with white type. Can be used as accent text over white backgrounds.</a:t>
            </a:r>
          </a:p>
          <a:p>
            <a:pPr marL="342900" lvl="1" indent="-342900">
              <a:buFont typeface="+mj-lt"/>
              <a:buAutoNum type="arabicPeriod"/>
            </a:pPr>
            <a:r>
              <a:rPr lang="en-US" sz="1400" dirty="0">
                <a:latin typeface="Forever Forma Body Text"/>
              </a:rPr>
              <a:t>Rows 2, 3 and 4 are colors </a:t>
            </a:r>
            <a:r>
              <a:rPr lang="en-US" sz="1400" b="1" dirty="0">
                <a:latin typeface="Forever Forma Body Text"/>
              </a:rPr>
              <a:t>only</a:t>
            </a:r>
            <a:r>
              <a:rPr lang="en-US" sz="1400" dirty="0">
                <a:latin typeface="Forever Forma Body Text"/>
              </a:rPr>
              <a:t> to be used for data visualization i.e. charts, graphs</a:t>
            </a:r>
          </a:p>
          <a:p>
            <a:pPr algn="l">
              <a:buNone/>
            </a:pPr>
            <a:endParaRPr lang="en-US" sz="1600" kern="100" spc="-30" dirty="0">
              <a:latin typeface="Forever Forma Body Text"/>
            </a:endParaRPr>
          </a:p>
        </p:txBody>
      </p:sp>
      <p:sp>
        <p:nvSpPr>
          <p:cNvPr id="23" name="Right Brace 22">
            <a:extLst>
              <a:ext uri="{FF2B5EF4-FFF2-40B4-BE49-F238E27FC236}">
                <a16:creationId xmlns:a16="http://schemas.microsoft.com/office/drawing/2014/main" id="{6BE6863A-D153-57CB-4424-AD072BFB6895}"/>
              </a:ext>
            </a:extLst>
          </p:cNvPr>
          <p:cNvSpPr/>
          <p:nvPr userDrawn="1"/>
        </p:nvSpPr>
        <p:spPr>
          <a:xfrm rot="16200000">
            <a:off x="9176247" y="3777019"/>
            <a:ext cx="96044" cy="1586255"/>
          </a:xfrm>
          <a:prstGeom prst="rightBrace">
            <a:avLst>
              <a:gd name="adj1" fmla="val 0"/>
              <a:gd name="adj2" fmla="val 50000"/>
            </a:avLst>
          </a:prstGeom>
          <a:ln>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orever Forma Body Text" pitchFamily="2" charset="0"/>
            </a:endParaRPr>
          </a:p>
        </p:txBody>
      </p:sp>
      <p:sp>
        <p:nvSpPr>
          <p:cNvPr id="28" name="Right Brace 27">
            <a:extLst>
              <a:ext uri="{FF2B5EF4-FFF2-40B4-BE49-F238E27FC236}">
                <a16:creationId xmlns:a16="http://schemas.microsoft.com/office/drawing/2014/main" id="{12BA4382-23D7-A365-81AC-1E526542B08B}"/>
              </a:ext>
            </a:extLst>
          </p:cNvPr>
          <p:cNvSpPr/>
          <p:nvPr userDrawn="1"/>
        </p:nvSpPr>
        <p:spPr>
          <a:xfrm rot="16200000">
            <a:off x="10775422" y="3793420"/>
            <a:ext cx="96044" cy="1553451"/>
          </a:xfrm>
          <a:prstGeom prst="rightBrace">
            <a:avLst>
              <a:gd name="adj1" fmla="val 0"/>
              <a:gd name="adj2" fmla="val 50000"/>
            </a:avLst>
          </a:prstGeom>
          <a:ln>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orever Forma Body Text" pitchFamily="2" charset="0"/>
            </a:endParaRPr>
          </a:p>
        </p:txBody>
      </p:sp>
      <p:sp>
        <p:nvSpPr>
          <p:cNvPr id="30" name="TextBox 29">
            <a:extLst>
              <a:ext uri="{FF2B5EF4-FFF2-40B4-BE49-F238E27FC236}">
                <a16:creationId xmlns:a16="http://schemas.microsoft.com/office/drawing/2014/main" id="{FEF9395F-1571-D72D-E2B7-8EB6B931D07E}"/>
              </a:ext>
            </a:extLst>
          </p:cNvPr>
          <p:cNvSpPr txBox="1"/>
          <p:nvPr userDrawn="1"/>
        </p:nvSpPr>
        <p:spPr>
          <a:xfrm>
            <a:off x="8431141" y="2330090"/>
            <a:ext cx="1398791" cy="159670"/>
          </a:xfrm>
          <a:prstGeom prst="rect">
            <a:avLst/>
          </a:prstGeom>
          <a:solidFill>
            <a:schemeClr val="bg1"/>
          </a:solidFill>
        </p:spPr>
        <p:txBody>
          <a:bodyPr wrap="square" lIns="0" tIns="0" rIns="0" bIns="0" rtlCol="0" anchor="ctr" anchorCtr="0">
            <a:noAutofit/>
          </a:bodyPr>
          <a:lstStyle/>
          <a:p>
            <a:pPr algn="l"/>
            <a:r>
              <a:rPr lang="en-US" sz="1000" kern="100" spc="-30" dirty="0">
                <a:latin typeface="Forever Forma Body Text" pitchFamily="2" charset="0"/>
              </a:rPr>
              <a:t>Useable text colors</a:t>
            </a:r>
          </a:p>
        </p:txBody>
      </p:sp>
      <p:sp>
        <p:nvSpPr>
          <p:cNvPr id="26" name="TextBox 25">
            <a:extLst>
              <a:ext uri="{FF2B5EF4-FFF2-40B4-BE49-F238E27FC236}">
                <a16:creationId xmlns:a16="http://schemas.microsoft.com/office/drawing/2014/main" id="{52543B2C-942B-2AB9-D6B6-7887E9F6C9DF}"/>
              </a:ext>
            </a:extLst>
          </p:cNvPr>
          <p:cNvSpPr txBox="1"/>
          <p:nvPr userDrawn="1"/>
        </p:nvSpPr>
        <p:spPr>
          <a:xfrm>
            <a:off x="8524874" y="4389014"/>
            <a:ext cx="1398791" cy="159670"/>
          </a:xfrm>
          <a:prstGeom prst="rect">
            <a:avLst/>
          </a:prstGeom>
          <a:solidFill>
            <a:schemeClr val="bg1"/>
          </a:solidFill>
        </p:spPr>
        <p:txBody>
          <a:bodyPr wrap="square" lIns="0" tIns="0" rIns="0" bIns="0" rtlCol="0" anchor="ctr" anchorCtr="0">
            <a:noAutofit/>
          </a:bodyPr>
          <a:lstStyle/>
          <a:p>
            <a:pPr algn="ctr"/>
            <a:r>
              <a:rPr lang="en-US" sz="1000" kern="100" spc="-30" dirty="0">
                <a:latin typeface="Forever Forma Body Text" pitchFamily="2" charset="0"/>
              </a:rPr>
              <a:t>Light brand colors</a:t>
            </a:r>
          </a:p>
        </p:txBody>
      </p:sp>
      <p:sp>
        <p:nvSpPr>
          <p:cNvPr id="29" name="TextBox 28">
            <a:extLst>
              <a:ext uri="{FF2B5EF4-FFF2-40B4-BE49-F238E27FC236}">
                <a16:creationId xmlns:a16="http://schemas.microsoft.com/office/drawing/2014/main" id="{27A31008-301A-1A70-40F6-197931DD039A}"/>
              </a:ext>
            </a:extLst>
          </p:cNvPr>
          <p:cNvSpPr txBox="1"/>
          <p:nvPr userDrawn="1"/>
        </p:nvSpPr>
        <p:spPr>
          <a:xfrm>
            <a:off x="10124049" y="4389014"/>
            <a:ext cx="1398791" cy="159670"/>
          </a:xfrm>
          <a:prstGeom prst="rect">
            <a:avLst/>
          </a:prstGeom>
          <a:solidFill>
            <a:schemeClr val="bg1"/>
          </a:solidFill>
        </p:spPr>
        <p:txBody>
          <a:bodyPr wrap="square" lIns="0" tIns="0" rIns="0" bIns="0" rtlCol="0" anchor="ctr" anchorCtr="0">
            <a:noAutofit/>
          </a:bodyPr>
          <a:lstStyle/>
          <a:p>
            <a:pPr algn="ctr"/>
            <a:r>
              <a:rPr lang="en-US" sz="1000" kern="100" spc="-30" dirty="0">
                <a:latin typeface="Forever Forma Body Text" pitchFamily="2" charset="0"/>
              </a:rPr>
              <a:t>Dark brand colors</a:t>
            </a:r>
          </a:p>
        </p:txBody>
      </p:sp>
      <p:sp>
        <p:nvSpPr>
          <p:cNvPr id="31" name="Rectangle 30">
            <a:extLst>
              <a:ext uri="{FF2B5EF4-FFF2-40B4-BE49-F238E27FC236}">
                <a16:creationId xmlns:a16="http://schemas.microsoft.com/office/drawing/2014/main" id="{00E87836-030D-B3FC-7122-4F635C820425}"/>
              </a:ext>
            </a:extLst>
          </p:cNvPr>
          <p:cNvSpPr/>
          <p:nvPr userDrawn="1"/>
        </p:nvSpPr>
        <p:spPr>
          <a:xfrm>
            <a:off x="8524874" y="1542361"/>
            <a:ext cx="1816084" cy="374574"/>
          </a:xfrm>
          <a:prstGeom prst="rect">
            <a:avLst/>
          </a:prstGeom>
          <a:solidFill>
            <a:schemeClr val="bg1">
              <a:alpha val="61666"/>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notes">
            <a:extLst>
              <a:ext uri="{FF2B5EF4-FFF2-40B4-BE49-F238E27FC236}">
                <a16:creationId xmlns:a16="http://schemas.microsoft.com/office/drawing/2014/main" id="{6BA1B06A-4DB3-9B07-3A8C-5AD8F7FD49E2}"/>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Tree>
    <p:extLst>
      <p:ext uri="{BB962C8B-B14F-4D97-AF65-F5344CB8AC3E}">
        <p14:creationId xmlns:p14="http://schemas.microsoft.com/office/powerpoint/2010/main" val="1799229208"/>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nstructions J">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sequential colors</a:t>
            </a: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dirty="0">
              <a:latin typeface="Forever Forma Body Text"/>
            </a:endParaRPr>
          </a:p>
        </p:txBody>
      </p:sp>
      <p:sp>
        <p:nvSpPr>
          <p:cNvPr id="26" name="TextBox 25">
            <a:extLst>
              <a:ext uri="{FF2B5EF4-FFF2-40B4-BE49-F238E27FC236}">
                <a16:creationId xmlns:a16="http://schemas.microsoft.com/office/drawing/2014/main" id="{2AC2AF05-B8C6-F5CC-C498-8FFC5DD826D0}"/>
              </a:ext>
            </a:extLst>
          </p:cNvPr>
          <p:cNvSpPr txBox="1"/>
          <p:nvPr userDrawn="1"/>
        </p:nvSpPr>
        <p:spPr>
          <a:xfrm>
            <a:off x="521207" y="1268413"/>
            <a:ext cx="11149580" cy="358629"/>
          </a:xfrm>
          <a:prstGeom prst="rect">
            <a:avLst/>
          </a:prstGeom>
          <a:noFill/>
        </p:spPr>
        <p:txBody>
          <a:bodyPr wrap="square" lIns="0" tIns="0" rIns="0" bIns="0" rtlCol="0">
            <a:noAutofit/>
          </a:bodyPr>
          <a:lstStyle/>
          <a:p>
            <a:pPr marL="0" marR="0" lvl="0" indent="0" algn="l" defTabSz="914400" rtl="0" eaLnBrk="1" fontAlgn="auto" latinLnBrk="0" hangingPunct="1">
              <a:lnSpc>
                <a:spcPct val="95000"/>
              </a:lnSpc>
              <a:spcBef>
                <a:spcPts val="600"/>
              </a:spcBef>
              <a:spcAft>
                <a:spcPts val="0"/>
              </a:spcAft>
              <a:buClr>
                <a:srgbClr val="281805"/>
              </a:buClr>
              <a:buSzTx/>
              <a:buFont typeface="Arial" panose="020B0604020202020204" pitchFamily="34" charset="0"/>
              <a:buNone/>
              <a:tabLst/>
              <a:defRPr/>
            </a:pPr>
            <a:r>
              <a:rPr lang="en-US" sz="1800" i="0" dirty="0">
                <a:effectLst/>
                <a:latin typeface="Forever Forma Body Text"/>
              </a:rPr>
              <a:t>For data visualization only, i.e. charts, graphs etc. </a:t>
            </a:r>
          </a:p>
        </p:txBody>
      </p:sp>
      <p:grpSp>
        <p:nvGrpSpPr>
          <p:cNvPr id="78" name="Group 77">
            <a:extLst>
              <a:ext uri="{FF2B5EF4-FFF2-40B4-BE49-F238E27FC236}">
                <a16:creationId xmlns:a16="http://schemas.microsoft.com/office/drawing/2014/main" id="{F149C2CC-6DE7-CA88-9670-46981E10338A}"/>
              </a:ext>
            </a:extLst>
          </p:cNvPr>
          <p:cNvGrpSpPr/>
          <p:nvPr userDrawn="1"/>
        </p:nvGrpSpPr>
        <p:grpSpPr>
          <a:xfrm>
            <a:off x="2274240" y="1728787"/>
            <a:ext cx="7643520" cy="4321163"/>
            <a:chOff x="1962151" y="1426900"/>
            <a:chExt cx="8267699" cy="4674035"/>
          </a:xfrm>
        </p:grpSpPr>
        <p:sp>
          <p:nvSpPr>
            <p:cNvPr id="48" name="Rectangle 47">
              <a:extLst>
                <a:ext uri="{FF2B5EF4-FFF2-40B4-BE49-F238E27FC236}">
                  <a16:creationId xmlns:a16="http://schemas.microsoft.com/office/drawing/2014/main" id="{F2DF6E5F-A954-601F-9E6F-CC70A0ADA847}"/>
                </a:ext>
                <a:ext uri="{C183D7F6-B498-43B3-948B-1728B52AA6E4}">
                  <adec:decorative xmlns:adec="http://schemas.microsoft.com/office/drawing/2017/decorative" val="1"/>
                </a:ext>
              </a:extLst>
            </p:cNvPr>
            <p:cNvSpPr/>
            <p:nvPr userDrawn="1"/>
          </p:nvSpPr>
          <p:spPr>
            <a:xfrm>
              <a:off x="1962151" y="1426900"/>
              <a:ext cx="1141784" cy="936000"/>
            </a:xfrm>
            <a:prstGeom prst="rect">
              <a:avLst/>
            </a:prstGeom>
            <a:solidFill>
              <a:srgbClr val="27890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bg1"/>
                  </a:solidFill>
                  <a:latin typeface="Forever Forma Body Text" pitchFamily="2" charset="0"/>
                </a:rPr>
                <a:t>Dark Grass Green</a:t>
              </a:r>
            </a:p>
            <a:p>
              <a:r>
                <a:rPr lang="en-US" sz="1200" dirty="0">
                  <a:solidFill>
                    <a:schemeClr val="bg1"/>
                  </a:solidFill>
                  <a:latin typeface="Forever Forma Body Text" pitchFamily="2" charset="0"/>
                </a:rPr>
                <a:t>100%</a:t>
              </a:r>
            </a:p>
          </p:txBody>
        </p:sp>
        <p:sp>
          <p:nvSpPr>
            <p:cNvPr id="49" name="Rectangle 48">
              <a:extLst>
                <a:ext uri="{FF2B5EF4-FFF2-40B4-BE49-F238E27FC236}">
                  <a16:creationId xmlns:a16="http://schemas.microsoft.com/office/drawing/2014/main" id="{9459DBC0-EC19-F2FB-7DEE-97B6DCE1AA55}"/>
                </a:ext>
                <a:ext uri="{C183D7F6-B498-43B3-948B-1728B52AA6E4}">
                  <adec:decorative xmlns:adec="http://schemas.microsoft.com/office/drawing/2017/decorative" val="1"/>
                </a:ext>
              </a:extLst>
            </p:cNvPr>
            <p:cNvSpPr/>
            <p:nvPr userDrawn="1"/>
          </p:nvSpPr>
          <p:spPr>
            <a:xfrm>
              <a:off x="1962151" y="2361409"/>
              <a:ext cx="1141784" cy="936000"/>
            </a:xfrm>
            <a:prstGeom prst="rect">
              <a:avLst/>
            </a:prstGeom>
            <a:solidFill>
              <a:srgbClr val="52A13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Grass Green</a:t>
              </a:r>
            </a:p>
            <a:p>
              <a:r>
                <a:rPr lang="en-US" sz="1200">
                  <a:solidFill>
                    <a:schemeClr val="tx1"/>
                  </a:solidFill>
                  <a:latin typeface="Forever Forma Body Text" pitchFamily="2" charset="0"/>
                </a:rPr>
                <a:t>80%</a:t>
              </a:r>
            </a:p>
          </p:txBody>
        </p:sp>
        <p:sp>
          <p:nvSpPr>
            <p:cNvPr id="50" name="Rectangle 49">
              <a:extLst>
                <a:ext uri="{FF2B5EF4-FFF2-40B4-BE49-F238E27FC236}">
                  <a16:creationId xmlns:a16="http://schemas.microsoft.com/office/drawing/2014/main" id="{6624D7B0-72F0-25D0-9FCC-2945455043C8}"/>
                </a:ext>
                <a:ext uri="{C183D7F6-B498-43B3-948B-1728B52AA6E4}">
                  <adec:decorative xmlns:adec="http://schemas.microsoft.com/office/drawing/2017/decorative" val="1"/>
                </a:ext>
              </a:extLst>
            </p:cNvPr>
            <p:cNvSpPr/>
            <p:nvPr userDrawn="1"/>
          </p:nvSpPr>
          <p:spPr>
            <a:xfrm>
              <a:off x="1962151" y="3295918"/>
              <a:ext cx="1141784" cy="936000"/>
            </a:xfrm>
            <a:prstGeom prst="rect">
              <a:avLst/>
            </a:prstGeom>
            <a:solidFill>
              <a:srgbClr val="7DB86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Grass Green</a:t>
              </a:r>
            </a:p>
            <a:p>
              <a:r>
                <a:rPr lang="en-US" sz="1200">
                  <a:solidFill>
                    <a:schemeClr val="tx1"/>
                  </a:solidFill>
                  <a:latin typeface="Forever Forma Body Text" pitchFamily="2" charset="0"/>
                </a:rPr>
                <a:t>60%</a:t>
              </a:r>
            </a:p>
          </p:txBody>
        </p:sp>
        <p:sp>
          <p:nvSpPr>
            <p:cNvPr id="51" name="Rectangle 50">
              <a:extLst>
                <a:ext uri="{FF2B5EF4-FFF2-40B4-BE49-F238E27FC236}">
                  <a16:creationId xmlns:a16="http://schemas.microsoft.com/office/drawing/2014/main" id="{A256E973-D1AB-710A-EC13-748A7F6CCCCB}"/>
                </a:ext>
                <a:ext uri="{C183D7F6-B498-43B3-948B-1728B52AA6E4}">
                  <adec:decorative xmlns:adec="http://schemas.microsoft.com/office/drawing/2017/decorative" val="1"/>
                </a:ext>
              </a:extLst>
            </p:cNvPr>
            <p:cNvSpPr/>
            <p:nvPr userDrawn="1"/>
          </p:nvSpPr>
          <p:spPr>
            <a:xfrm>
              <a:off x="1962151" y="4230427"/>
              <a:ext cx="1141784" cy="936000"/>
            </a:xfrm>
            <a:prstGeom prst="rect">
              <a:avLst/>
            </a:prstGeom>
            <a:solidFill>
              <a:srgbClr val="A9D09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Grass Green</a:t>
              </a:r>
            </a:p>
            <a:p>
              <a:r>
                <a:rPr lang="en-US" sz="1200">
                  <a:solidFill>
                    <a:schemeClr val="tx1"/>
                  </a:solidFill>
                  <a:latin typeface="Forever Forma Body Text" pitchFamily="2" charset="0"/>
                </a:rPr>
                <a:t>40%</a:t>
              </a:r>
            </a:p>
          </p:txBody>
        </p:sp>
        <p:sp>
          <p:nvSpPr>
            <p:cNvPr id="52" name="Rectangle 51">
              <a:extLst>
                <a:ext uri="{FF2B5EF4-FFF2-40B4-BE49-F238E27FC236}">
                  <a16:creationId xmlns:a16="http://schemas.microsoft.com/office/drawing/2014/main" id="{846E1CBF-1A92-ED25-8838-1F2AF240A09A}"/>
                </a:ext>
                <a:ext uri="{C183D7F6-B498-43B3-948B-1728B52AA6E4}">
                  <adec:decorative xmlns:adec="http://schemas.microsoft.com/office/drawing/2017/decorative" val="1"/>
                </a:ext>
              </a:extLst>
            </p:cNvPr>
            <p:cNvSpPr/>
            <p:nvPr userDrawn="1"/>
          </p:nvSpPr>
          <p:spPr>
            <a:xfrm>
              <a:off x="1962151" y="5164935"/>
              <a:ext cx="1141784" cy="936000"/>
            </a:xfrm>
            <a:prstGeom prst="rect">
              <a:avLst/>
            </a:prstGeom>
            <a:solidFill>
              <a:srgbClr val="D4E7C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Grass Green</a:t>
              </a:r>
            </a:p>
            <a:p>
              <a:r>
                <a:rPr lang="en-US" sz="1200">
                  <a:solidFill>
                    <a:schemeClr val="tx1"/>
                  </a:solidFill>
                  <a:latin typeface="Forever Forma Body Text" pitchFamily="2" charset="0"/>
                </a:rPr>
                <a:t>20%</a:t>
              </a:r>
            </a:p>
          </p:txBody>
        </p:sp>
        <p:sp>
          <p:nvSpPr>
            <p:cNvPr id="53" name="Rectangle 52">
              <a:extLst>
                <a:ext uri="{FF2B5EF4-FFF2-40B4-BE49-F238E27FC236}">
                  <a16:creationId xmlns:a16="http://schemas.microsoft.com/office/drawing/2014/main" id="{863D4328-8A1E-4123-734E-C7EB89C0227F}"/>
                </a:ext>
                <a:ext uri="{C183D7F6-B498-43B3-948B-1728B52AA6E4}">
                  <adec:decorative xmlns:adec="http://schemas.microsoft.com/office/drawing/2017/decorative" val="1"/>
                </a:ext>
              </a:extLst>
            </p:cNvPr>
            <p:cNvSpPr/>
            <p:nvPr userDrawn="1"/>
          </p:nvSpPr>
          <p:spPr>
            <a:xfrm>
              <a:off x="3387334" y="1426900"/>
              <a:ext cx="1141784" cy="936000"/>
            </a:xfrm>
            <a:prstGeom prst="rect">
              <a:avLst/>
            </a:prstGeom>
            <a:solidFill>
              <a:srgbClr val="CC1AD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Dark Hot Pink</a:t>
              </a:r>
            </a:p>
            <a:p>
              <a:r>
                <a:rPr lang="en-US" sz="1200">
                  <a:solidFill>
                    <a:schemeClr val="bg1"/>
                  </a:solidFill>
                  <a:latin typeface="Forever Forma Body Text" pitchFamily="2" charset="0"/>
                </a:rPr>
                <a:t>100%</a:t>
              </a:r>
            </a:p>
          </p:txBody>
        </p:sp>
        <p:sp>
          <p:nvSpPr>
            <p:cNvPr id="54" name="Rectangle 53">
              <a:extLst>
                <a:ext uri="{FF2B5EF4-FFF2-40B4-BE49-F238E27FC236}">
                  <a16:creationId xmlns:a16="http://schemas.microsoft.com/office/drawing/2014/main" id="{8983DB39-FFA2-B380-4687-3C283046EF13}"/>
                </a:ext>
                <a:ext uri="{C183D7F6-B498-43B3-948B-1728B52AA6E4}">
                  <adec:decorative xmlns:adec="http://schemas.microsoft.com/office/drawing/2017/decorative" val="1"/>
                </a:ext>
              </a:extLst>
            </p:cNvPr>
            <p:cNvSpPr/>
            <p:nvPr userDrawn="1"/>
          </p:nvSpPr>
          <p:spPr>
            <a:xfrm>
              <a:off x="3387334" y="2361409"/>
              <a:ext cx="1141784" cy="936000"/>
            </a:xfrm>
            <a:prstGeom prst="rect">
              <a:avLst/>
            </a:prstGeom>
            <a:solidFill>
              <a:srgbClr val="D648D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Hot Pink</a:t>
              </a:r>
            </a:p>
            <a:p>
              <a:r>
                <a:rPr lang="en-US" sz="1200">
                  <a:solidFill>
                    <a:schemeClr val="tx1"/>
                  </a:solidFill>
                  <a:latin typeface="Forever Forma Body Text" pitchFamily="2" charset="0"/>
                </a:rPr>
                <a:t>80%</a:t>
              </a:r>
            </a:p>
          </p:txBody>
        </p:sp>
        <p:sp>
          <p:nvSpPr>
            <p:cNvPr id="55" name="Rectangle 54">
              <a:extLst>
                <a:ext uri="{FF2B5EF4-FFF2-40B4-BE49-F238E27FC236}">
                  <a16:creationId xmlns:a16="http://schemas.microsoft.com/office/drawing/2014/main" id="{86102A5C-8C49-BAD1-19F8-429C6FD6DD63}"/>
                </a:ext>
                <a:ext uri="{C183D7F6-B498-43B3-948B-1728B52AA6E4}">
                  <adec:decorative xmlns:adec="http://schemas.microsoft.com/office/drawing/2017/decorative" val="1"/>
                </a:ext>
              </a:extLst>
            </p:cNvPr>
            <p:cNvSpPr/>
            <p:nvPr userDrawn="1"/>
          </p:nvSpPr>
          <p:spPr>
            <a:xfrm>
              <a:off x="3387334" y="3295918"/>
              <a:ext cx="1141784" cy="936000"/>
            </a:xfrm>
            <a:prstGeom prst="rect">
              <a:avLst/>
            </a:prstGeom>
            <a:solidFill>
              <a:srgbClr val="E076E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Hot Pink</a:t>
              </a:r>
            </a:p>
            <a:p>
              <a:r>
                <a:rPr lang="en-US" sz="1200">
                  <a:solidFill>
                    <a:schemeClr val="tx1"/>
                  </a:solidFill>
                  <a:latin typeface="Forever Forma Body Text" pitchFamily="2" charset="0"/>
                </a:rPr>
                <a:t>60%</a:t>
              </a:r>
            </a:p>
          </p:txBody>
        </p:sp>
        <p:sp>
          <p:nvSpPr>
            <p:cNvPr id="56" name="Rectangle 55">
              <a:extLst>
                <a:ext uri="{FF2B5EF4-FFF2-40B4-BE49-F238E27FC236}">
                  <a16:creationId xmlns:a16="http://schemas.microsoft.com/office/drawing/2014/main" id="{8EB5DA65-0D2A-ECEE-1BBE-51BDEA207D4D}"/>
                </a:ext>
                <a:ext uri="{C183D7F6-B498-43B3-948B-1728B52AA6E4}">
                  <adec:decorative xmlns:adec="http://schemas.microsoft.com/office/drawing/2017/decorative" val="1"/>
                </a:ext>
              </a:extLst>
            </p:cNvPr>
            <p:cNvSpPr/>
            <p:nvPr userDrawn="1"/>
          </p:nvSpPr>
          <p:spPr>
            <a:xfrm>
              <a:off x="3387334" y="4230427"/>
              <a:ext cx="1141784" cy="936000"/>
            </a:xfrm>
            <a:prstGeom prst="rect">
              <a:avLst/>
            </a:prstGeom>
            <a:solidFill>
              <a:srgbClr val="EBA3E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Hot Pink</a:t>
              </a:r>
            </a:p>
            <a:p>
              <a:r>
                <a:rPr lang="en-US" sz="1200">
                  <a:solidFill>
                    <a:schemeClr val="tx1"/>
                  </a:solidFill>
                  <a:latin typeface="Forever Forma Body Text" pitchFamily="2" charset="0"/>
                </a:rPr>
                <a:t>40%</a:t>
              </a:r>
            </a:p>
          </p:txBody>
        </p:sp>
        <p:sp>
          <p:nvSpPr>
            <p:cNvPr id="57" name="Rectangle 56">
              <a:extLst>
                <a:ext uri="{FF2B5EF4-FFF2-40B4-BE49-F238E27FC236}">
                  <a16:creationId xmlns:a16="http://schemas.microsoft.com/office/drawing/2014/main" id="{F48305CF-C269-A922-5391-601531C43A23}"/>
                </a:ext>
                <a:ext uri="{C183D7F6-B498-43B3-948B-1728B52AA6E4}">
                  <adec:decorative xmlns:adec="http://schemas.microsoft.com/office/drawing/2017/decorative" val="1"/>
                </a:ext>
              </a:extLst>
            </p:cNvPr>
            <p:cNvSpPr/>
            <p:nvPr userDrawn="1"/>
          </p:nvSpPr>
          <p:spPr>
            <a:xfrm>
              <a:off x="3387334" y="5164935"/>
              <a:ext cx="1141784" cy="936000"/>
            </a:xfrm>
            <a:prstGeom prst="rect">
              <a:avLst/>
            </a:prstGeom>
            <a:solidFill>
              <a:srgbClr val="F5D1F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Hot Pink</a:t>
              </a:r>
            </a:p>
            <a:p>
              <a:r>
                <a:rPr lang="en-US" sz="1200">
                  <a:solidFill>
                    <a:schemeClr val="tx1"/>
                  </a:solidFill>
                  <a:latin typeface="Forever Forma Body Text" pitchFamily="2" charset="0"/>
                </a:rPr>
                <a:t>20%</a:t>
              </a:r>
            </a:p>
          </p:txBody>
        </p:sp>
        <p:sp>
          <p:nvSpPr>
            <p:cNvPr id="58" name="Rectangle 57">
              <a:extLst>
                <a:ext uri="{FF2B5EF4-FFF2-40B4-BE49-F238E27FC236}">
                  <a16:creationId xmlns:a16="http://schemas.microsoft.com/office/drawing/2014/main" id="{2EB991EA-05C2-1C4D-F1B7-A885D2D7E624}"/>
                </a:ext>
                <a:ext uri="{C183D7F6-B498-43B3-948B-1728B52AA6E4}">
                  <adec:decorative xmlns:adec="http://schemas.microsoft.com/office/drawing/2017/decorative" val="1"/>
                </a:ext>
              </a:extLst>
            </p:cNvPr>
            <p:cNvSpPr/>
            <p:nvPr userDrawn="1"/>
          </p:nvSpPr>
          <p:spPr>
            <a:xfrm>
              <a:off x="6237700" y="1426900"/>
              <a:ext cx="1141784" cy="936000"/>
            </a:xfrm>
            <a:prstGeom prst="rect">
              <a:avLst/>
            </a:prstGeom>
            <a:solidFill>
              <a:srgbClr val="38179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Dark Lavender Purple</a:t>
              </a:r>
            </a:p>
            <a:p>
              <a:r>
                <a:rPr lang="en-US" sz="1200">
                  <a:solidFill>
                    <a:schemeClr val="bg1"/>
                  </a:solidFill>
                  <a:latin typeface="Forever Forma Body Text" pitchFamily="2" charset="0"/>
                </a:rPr>
                <a:t>100%</a:t>
              </a:r>
            </a:p>
          </p:txBody>
        </p:sp>
        <p:sp>
          <p:nvSpPr>
            <p:cNvPr id="59" name="Rectangle 58">
              <a:extLst>
                <a:ext uri="{FF2B5EF4-FFF2-40B4-BE49-F238E27FC236}">
                  <a16:creationId xmlns:a16="http://schemas.microsoft.com/office/drawing/2014/main" id="{6A7BCBF1-1B04-9D66-69EC-0969F3C94DA5}"/>
                </a:ext>
                <a:ext uri="{C183D7F6-B498-43B3-948B-1728B52AA6E4}">
                  <adec:decorative xmlns:adec="http://schemas.microsoft.com/office/drawing/2017/decorative" val="1"/>
                </a:ext>
              </a:extLst>
            </p:cNvPr>
            <p:cNvSpPr/>
            <p:nvPr userDrawn="1"/>
          </p:nvSpPr>
          <p:spPr>
            <a:xfrm>
              <a:off x="6237700" y="2361409"/>
              <a:ext cx="1141784" cy="936000"/>
            </a:xfrm>
            <a:prstGeom prst="rect">
              <a:avLst/>
            </a:prstGeom>
            <a:solidFill>
              <a:srgbClr val="6045B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Dark Lavender Purple</a:t>
              </a:r>
            </a:p>
            <a:p>
              <a:r>
                <a:rPr lang="en-US" sz="1200">
                  <a:solidFill>
                    <a:schemeClr val="bg1"/>
                  </a:solidFill>
                  <a:latin typeface="Forever Forma Body Text" pitchFamily="2" charset="0"/>
                </a:rPr>
                <a:t>80%</a:t>
              </a:r>
            </a:p>
          </p:txBody>
        </p:sp>
        <p:sp>
          <p:nvSpPr>
            <p:cNvPr id="60" name="Rectangle 59">
              <a:extLst>
                <a:ext uri="{FF2B5EF4-FFF2-40B4-BE49-F238E27FC236}">
                  <a16:creationId xmlns:a16="http://schemas.microsoft.com/office/drawing/2014/main" id="{70D65330-F137-86D2-A1D0-2A1B066F66EB}"/>
                </a:ext>
                <a:ext uri="{C183D7F6-B498-43B3-948B-1728B52AA6E4}">
                  <adec:decorative xmlns:adec="http://schemas.microsoft.com/office/drawing/2017/decorative" val="1"/>
                </a:ext>
              </a:extLst>
            </p:cNvPr>
            <p:cNvSpPr/>
            <p:nvPr userDrawn="1"/>
          </p:nvSpPr>
          <p:spPr>
            <a:xfrm>
              <a:off x="6237700" y="3295918"/>
              <a:ext cx="1141784" cy="936000"/>
            </a:xfrm>
            <a:prstGeom prst="rect">
              <a:avLst/>
            </a:prstGeom>
            <a:solidFill>
              <a:srgbClr val="8874C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Lavender Purple</a:t>
              </a:r>
            </a:p>
            <a:p>
              <a:r>
                <a:rPr lang="en-US" sz="1200">
                  <a:solidFill>
                    <a:schemeClr val="tx1"/>
                  </a:solidFill>
                  <a:latin typeface="Forever Forma Body Text" pitchFamily="2" charset="0"/>
                </a:rPr>
                <a:t>60%</a:t>
              </a:r>
            </a:p>
          </p:txBody>
        </p:sp>
        <p:sp>
          <p:nvSpPr>
            <p:cNvPr id="61" name="Rectangle 60">
              <a:extLst>
                <a:ext uri="{FF2B5EF4-FFF2-40B4-BE49-F238E27FC236}">
                  <a16:creationId xmlns:a16="http://schemas.microsoft.com/office/drawing/2014/main" id="{7C1D4CFA-D69F-722F-6418-7AA42A36A330}"/>
                </a:ext>
                <a:ext uri="{C183D7F6-B498-43B3-948B-1728B52AA6E4}">
                  <adec:decorative xmlns:adec="http://schemas.microsoft.com/office/drawing/2017/decorative" val="1"/>
                </a:ext>
              </a:extLst>
            </p:cNvPr>
            <p:cNvSpPr/>
            <p:nvPr userDrawn="1"/>
          </p:nvSpPr>
          <p:spPr>
            <a:xfrm>
              <a:off x="6237700" y="4230427"/>
              <a:ext cx="1141784" cy="936000"/>
            </a:xfrm>
            <a:prstGeom prst="rect">
              <a:avLst/>
            </a:prstGeom>
            <a:solidFill>
              <a:srgbClr val="AFA2D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Lavender Purple</a:t>
              </a:r>
            </a:p>
            <a:p>
              <a:r>
                <a:rPr lang="en-US" sz="1200">
                  <a:solidFill>
                    <a:schemeClr val="tx1"/>
                  </a:solidFill>
                  <a:latin typeface="Forever Forma Body Text" pitchFamily="2" charset="0"/>
                </a:rPr>
                <a:t>40%</a:t>
              </a:r>
            </a:p>
          </p:txBody>
        </p:sp>
        <p:sp>
          <p:nvSpPr>
            <p:cNvPr id="62" name="Rectangle 61">
              <a:extLst>
                <a:ext uri="{FF2B5EF4-FFF2-40B4-BE49-F238E27FC236}">
                  <a16:creationId xmlns:a16="http://schemas.microsoft.com/office/drawing/2014/main" id="{24F35A3A-A3CE-150B-9B2A-CDFC1875DE9F}"/>
                </a:ext>
                <a:ext uri="{C183D7F6-B498-43B3-948B-1728B52AA6E4}">
                  <adec:decorative xmlns:adec="http://schemas.microsoft.com/office/drawing/2017/decorative" val="1"/>
                </a:ext>
              </a:extLst>
            </p:cNvPr>
            <p:cNvSpPr/>
            <p:nvPr userDrawn="1"/>
          </p:nvSpPr>
          <p:spPr>
            <a:xfrm>
              <a:off x="6237700" y="5164935"/>
              <a:ext cx="1141784" cy="936000"/>
            </a:xfrm>
            <a:prstGeom prst="rect">
              <a:avLst/>
            </a:prstGeom>
            <a:solidFill>
              <a:srgbClr val="D7D1E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Lavender Purple</a:t>
              </a:r>
            </a:p>
            <a:p>
              <a:r>
                <a:rPr lang="en-US" sz="1200">
                  <a:solidFill>
                    <a:schemeClr val="tx1"/>
                  </a:solidFill>
                  <a:latin typeface="Forever Forma Body Text" pitchFamily="2" charset="0"/>
                </a:rPr>
                <a:t>20%</a:t>
              </a:r>
            </a:p>
          </p:txBody>
        </p:sp>
        <p:sp>
          <p:nvSpPr>
            <p:cNvPr id="63" name="Rectangle 62">
              <a:extLst>
                <a:ext uri="{FF2B5EF4-FFF2-40B4-BE49-F238E27FC236}">
                  <a16:creationId xmlns:a16="http://schemas.microsoft.com/office/drawing/2014/main" id="{C691E53E-38CE-14DC-ED9B-01CF7E6AEB9A}"/>
                </a:ext>
                <a:ext uri="{C183D7F6-B498-43B3-948B-1728B52AA6E4}">
                  <adec:decorative xmlns:adec="http://schemas.microsoft.com/office/drawing/2017/decorative" val="1"/>
                </a:ext>
              </a:extLst>
            </p:cNvPr>
            <p:cNvSpPr/>
            <p:nvPr userDrawn="1"/>
          </p:nvSpPr>
          <p:spPr>
            <a:xfrm>
              <a:off x="7662883" y="1426900"/>
              <a:ext cx="1141784" cy="936000"/>
            </a:xfrm>
            <a:prstGeom prst="rect">
              <a:avLst/>
            </a:prstGeom>
            <a:solidFill>
              <a:srgbClr val="BA1C2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Dark Crimson Red</a:t>
              </a:r>
            </a:p>
            <a:p>
              <a:r>
                <a:rPr lang="en-US" sz="1200">
                  <a:solidFill>
                    <a:schemeClr val="bg1"/>
                  </a:solidFill>
                  <a:latin typeface="Forever Forma Body Text" pitchFamily="2" charset="0"/>
                </a:rPr>
                <a:t>100%</a:t>
              </a:r>
            </a:p>
          </p:txBody>
        </p:sp>
        <p:sp>
          <p:nvSpPr>
            <p:cNvPr id="64" name="Rectangle 63">
              <a:extLst>
                <a:ext uri="{FF2B5EF4-FFF2-40B4-BE49-F238E27FC236}">
                  <a16:creationId xmlns:a16="http://schemas.microsoft.com/office/drawing/2014/main" id="{5C11F43D-5BB0-10E9-DE7B-3CA0E729FA8D}"/>
                </a:ext>
                <a:ext uri="{C183D7F6-B498-43B3-948B-1728B52AA6E4}">
                  <adec:decorative xmlns:adec="http://schemas.microsoft.com/office/drawing/2017/decorative" val="1"/>
                </a:ext>
              </a:extLst>
            </p:cNvPr>
            <p:cNvSpPr/>
            <p:nvPr userDrawn="1"/>
          </p:nvSpPr>
          <p:spPr>
            <a:xfrm>
              <a:off x="7662883" y="2361409"/>
              <a:ext cx="1141784" cy="936000"/>
            </a:xfrm>
            <a:prstGeom prst="rect">
              <a:avLst/>
            </a:prstGeom>
            <a:solidFill>
              <a:srgbClr val="C8494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Dark Crimson Red</a:t>
              </a:r>
            </a:p>
            <a:p>
              <a:r>
                <a:rPr lang="en-US" sz="1200">
                  <a:solidFill>
                    <a:schemeClr val="bg1"/>
                  </a:solidFill>
                  <a:latin typeface="Forever Forma Body Text" pitchFamily="2" charset="0"/>
                </a:rPr>
                <a:t>80%</a:t>
              </a:r>
            </a:p>
          </p:txBody>
        </p:sp>
        <p:sp>
          <p:nvSpPr>
            <p:cNvPr id="65" name="Rectangle 64">
              <a:extLst>
                <a:ext uri="{FF2B5EF4-FFF2-40B4-BE49-F238E27FC236}">
                  <a16:creationId xmlns:a16="http://schemas.microsoft.com/office/drawing/2014/main" id="{509D2FED-2C36-5AC0-38EA-A780093A3910}"/>
                </a:ext>
                <a:ext uri="{C183D7F6-B498-43B3-948B-1728B52AA6E4}">
                  <adec:decorative xmlns:adec="http://schemas.microsoft.com/office/drawing/2017/decorative" val="1"/>
                </a:ext>
              </a:extLst>
            </p:cNvPr>
            <p:cNvSpPr/>
            <p:nvPr userDrawn="1"/>
          </p:nvSpPr>
          <p:spPr>
            <a:xfrm>
              <a:off x="7662883" y="3295918"/>
              <a:ext cx="1141784" cy="936000"/>
            </a:xfrm>
            <a:prstGeom prst="rect">
              <a:avLst/>
            </a:prstGeom>
            <a:solidFill>
              <a:srgbClr val="D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Crimson Red</a:t>
              </a:r>
            </a:p>
            <a:p>
              <a:r>
                <a:rPr lang="en-US" sz="1200">
                  <a:solidFill>
                    <a:schemeClr val="tx1"/>
                  </a:solidFill>
                  <a:latin typeface="Forever Forma Body Text" pitchFamily="2" charset="0"/>
                </a:rPr>
                <a:t>60%</a:t>
              </a:r>
            </a:p>
          </p:txBody>
        </p:sp>
        <p:sp>
          <p:nvSpPr>
            <p:cNvPr id="66" name="Rectangle 65">
              <a:extLst>
                <a:ext uri="{FF2B5EF4-FFF2-40B4-BE49-F238E27FC236}">
                  <a16:creationId xmlns:a16="http://schemas.microsoft.com/office/drawing/2014/main" id="{ED0F3FF2-3830-1363-4386-C8731E04CEA2}"/>
                </a:ext>
                <a:ext uri="{C183D7F6-B498-43B3-948B-1728B52AA6E4}">
                  <adec:decorative xmlns:adec="http://schemas.microsoft.com/office/drawing/2017/decorative" val="1"/>
                </a:ext>
              </a:extLst>
            </p:cNvPr>
            <p:cNvSpPr/>
            <p:nvPr userDrawn="1"/>
          </p:nvSpPr>
          <p:spPr>
            <a:xfrm>
              <a:off x="7662883" y="4230427"/>
              <a:ext cx="1141784" cy="936000"/>
            </a:xfrm>
            <a:prstGeom prst="rect">
              <a:avLst/>
            </a:prstGeom>
            <a:solidFill>
              <a:srgbClr val="E3A4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Crimson Red</a:t>
              </a:r>
            </a:p>
            <a:p>
              <a:r>
                <a:rPr lang="en-US" sz="1200">
                  <a:solidFill>
                    <a:schemeClr val="tx1"/>
                  </a:solidFill>
                  <a:latin typeface="Forever Forma Body Text" pitchFamily="2" charset="0"/>
                </a:rPr>
                <a:t>40%</a:t>
              </a:r>
            </a:p>
          </p:txBody>
        </p:sp>
        <p:sp>
          <p:nvSpPr>
            <p:cNvPr id="67" name="Rectangle 66">
              <a:extLst>
                <a:ext uri="{FF2B5EF4-FFF2-40B4-BE49-F238E27FC236}">
                  <a16:creationId xmlns:a16="http://schemas.microsoft.com/office/drawing/2014/main" id="{6678432F-0396-21B6-7BFE-58652070B498}"/>
                </a:ext>
                <a:ext uri="{C183D7F6-B498-43B3-948B-1728B52AA6E4}">
                  <adec:decorative xmlns:adec="http://schemas.microsoft.com/office/drawing/2017/decorative" val="1"/>
                </a:ext>
              </a:extLst>
            </p:cNvPr>
            <p:cNvSpPr/>
            <p:nvPr userDrawn="1"/>
          </p:nvSpPr>
          <p:spPr>
            <a:xfrm>
              <a:off x="7662883" y="5164935"/>
              <a:ext cx="1141784" cy="936000"/>
            </a:xfrm>
            <a:prstGeom prst="rect">
              <a:avLst/>
            </a:prstGeom>
            <a:solidFill>
              <a:srgbClr val="F1D2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Crimson Red</a:t>
              </a:r>
            </a:p>
            <a:p>
              <a:r>
                <a:rPr lang="en-US" sz="1200">
                  <a:solidFill>
                    <a:schemeClr val="tx1"/>
                  </a:solidFill>
                  <a:latin typeface="Forever Forma Body Text" pitchFamily="2" charset="0"/>
                </a:rPr>
                <a:t>20%</a:t>
              </a:r>
            </a:p>
          </p:txBody>
        </p:sp>
        <p:sp>
          <p:nvSpPr>
            <p:cNvPr id="68" name="Rectangle 67">
              <a:extLst>
                <a:ext uri="{FF2B5EF4-FFF2-40B4-BE49-F238E27FC236}">
                  <a16:creationId xmlns:a16="http://schemas.microsoft.com/office/drawing/2014/main" id="{F45918D4-1754-0399-85DD-85ADF9B9566D}"/>
                </a:ext>
                <a:ext uri="{C183D7F6-B498-43B3-948B-1728B52AA6E4}">
                  <adec:decorative xmlns:adec="http://schemas.microsoft.com/office/drawing/2017/decorative" val="1"/>
                </a:ext>
              </a:extLst>
            </p:cNvPr>
            <p:cNvSpPr/>
            <p:nvPr userDrawn="1"/>
          </p:nvSpPr>
          <p:spPr>
            <a:xfrm>
              <a:off x="4812517" y="1426900"/>
              <a:ext cx="1141784" cy="936000"/>
            </a:xfrm>
            <a:prstGeom prst="rect">
              <a:avLst/>
            </a:prstGeom>
            <a:solidFill>
              <a:srgbClr val="187AC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Dark Sky Blue</a:t>
              </a:r>
            </a:p>
            <a:p>
              <a:r>
                <a:rPr lang="en-US" sz="1200">
                  <a:solidFill>
                    <a:schemeClr val="bg1"/>
                  </a:solidFill>
                  <a:latin typeface="Forever Forma Body Text" pitchFamily="2" charset="0"/>
                </a:rPr>
                <a:t>100%</a:t>
              </a:r>
            </a:p>
          </p:txBody>
        </p:sp>
        <p:sp>
          <p:nvSpPr>
            <p:cNvPr id="69" name="Rectangle 68">
              <a:extLst>
                <a:ext uri="{FF2B5EF4-FFF2-40B4-BE49-F238E27FC236}">
                  <a16:creationId xmlns:a16="http://schemas.microsoft.com/office/drawing/2014/main" id="{07CDC200-87E0-4715-B892-70A2B002BE01}"/>
                </a:ext>
                <a:ext uri="{C183D7F6-B498-43B3-948B-1728B52AA6E4}">
                  <adec:decorative xmlns:adec="http://schemas.microsoft.com/office/drawing/2017/decorative" val="1"/>
                </a:ext>
              </a:extLst>
            </p:cNvPr>
            <p:cNvSpPr/>
            <p:nvPr userDrawn="1"/>
          </p:nvSpPr>
          <p:spPr>
            <a:xfrm>
              <a:off x="4812517" y="2361409"/>
              <a:ext cx="1141784" cy="936000"/>
            </a:xfrm>
            <a:prstGeom prst="rect">
              <a:avLst/>
            </a:prstGeom>
            <a:solidFill>
              <a:srgbClr val="4695D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Sky Blue</a:t>
              </a:r>
            </a:p>
            <a:p>
              <a:r>
                <a:rPr lang="en-US" sz="1200">
                  <a:solidFill>
                    <a:schemeClr val="tx1"/>
                  </a:solidFill>
                  <a:latin typeface="Forever Forma Body Text" pitchFamily="2" charset="0"/>
                </a:rPr>
                <a:t>80%</a:t>
              </a:r>
            </a:p>
          </p:txBody>
        </p:sp>
        <p:sp>
          <p:nvSpPr>
            <p:cNvPr id="70" name="Rectangle 69">
              <a:extLst>
                <a:ext uri="{FF2B5EF4-FFF2-40B4-BE49-F238E27FC236}">
                  <a16:creationId xmlns:a16="http://schemas.microsoft.com/office/drawing/2014/main" id="{962F1E53-A7CA-21A8-3F5F-B5BBC01F7BF5}"/>
                </a:ext>
                <a:ext uri="{C183D7F6-B498-43B3-948B-1728B52AA6E4}">
                  <adec:decorative xmlns:adec="http://schemas.microsoft.com/office/drawing/2017/decorative" val="1"/>
                </a:ext>
              </a:extLst>
            </p:cNvPr>
            <p:cNvSpPr/>
            <p:nvPr userDrawn="1"/>
          </p:nvSpPr>
          <p:spPr>
            <a:xfrm>
              <a:off x="4812517" y="3295918"/>
              <a:ext cx="1141784" cy="936000"/>
            </a:xfrm>
            <a:prstGeom prst="rect">
              <a:avLst/>
            </a:prstGeom>
            <a:solidFill>
              <a:srgbClr val="74AFD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Sky Blue</a:t>
              </a:r>
            </a:p>
            <a:p>
              <a:r>
                <a:rPr lang="en-US" sz="1200">
                  <a:solidFill>
                    <a:schemeClr val="tx1"/>
                  </a:solidFill>
                  <a:latin typeface="Forever Forma Body Text" pitchFamily="2" charset="0"/>
                </a:rPr>
                <a:t>60%</a:t>
              </a:r>
            </a:p>
          </p:txBody>
        </p:sp>
        <p:sp>
          <p:nvSpPr>
            <p:cNvPr id="71" name="Rectangle 70">
              <a:extLst>
                <a:ext uri="{FF2B5EF4-FFF2-40B4-BE49-F238E27FC236}">
                  <a16:creationId xmlns:a16="http://schemas.microsoft.com/office/drawing/2014/main" id="{81A94C81-9E1F-5E62-33BD-95B8D490C93A}"/>
                </a:ext>
                <a:ext uri="{C183D7F6-B498-43B3-948B-1728B52AA6E4}">
                  <adec:decorative xmlns:adec="http://schemas.microsoft.com/office/drawing/2017/decorative" val="1"/>
                </a:ext>
              </a:extLst>
            </p:cNvPr>
            <p:cNvSpPr/>
            <p:nvPr userDrawn="1"/>
          </p:nvSpPr>
          <p:spPr>
            <a:xfrm>
              <a:off x="4812517" y="4230427"/>
              <a:ext cx="1141784" cy="936000"/>
            </a:xfrm>
            <a:prstGeom prst="rect">
              <a:avLst/>
            </a:prstGeom>
            <a:solidFill>
              <a:srgbClr val="A3CAE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Sky Blue</a:t>
              </a:r>
            </a:p>
            <a:p>
              <a:r>
                <a:rPr lang="en-US" sz="1200">
                  <a:solidFill>
                    <a:schemeClr val="tx1"/>
                  </a:solidFill>
                  <a:latin typeface="Forever Forma Body Text" pitchFamily="2" charset="0"/>
                </a:rPr>
                <a:t>40%</a:t>
              </a:r>
            </a:p>
          </p:txBody>
        </p:sp>
        <p:sp>
          <p:nvSpPr>
            <p:cNvPr id="72" name="Rectangle 71">
              <a:extLst>
                <a:ext uri="{FF2B5EF4-FFF2-40B4-BE49-F238E27FC236}">
                  <a16:creationId xmlns:a16="http://schemas.microsoft.com/office/drawing/2014/main" id="{4DB56DEB-93C8-F49D-20B0-93EF28412D3E}"/>
                </a:ext>
                <a:ext uri="{C183D7F6-B498-43B3-948B-1728B52AA6E4}">
                  <adec:decorative xmlns:adec="http://schemas.microsoft.com/office/drawing/2017/decorative" val="1"/>
                </a:ext>
              </a:extLst>
            </p:cNvPr>
            <p:cNvSpPr/>
            <p:nvPr userDrawn="1"/>
          </p:nvSpPr>
          <p:spPr>
            <a:xfrm>
              <a:off x="4812517" y="5164935"/>
              <a:ext cx="1141784" cy="936000"/>
            </a:xfrm>
            <a:prstGeom prst="rect">
              <a:avLst/>
            </a:prstGeom>
            <a:solidFill>
              <a:srgbClr val="D1E4F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Sky Blue</a:t>
              </a:r>
            </a:p>
            <a:p>
              <a:r>
                <a:rPr lang="en-US" sz="1200">
                  <a:solidFill>
                    <a:schemeClr val="tx1"/>
                  </a:solidFill>
                  <a:latin typeface="Forever Forma Body Text" pitchFamily="2" charset="0"/>
                </a:rPr>
                <a:t>20%</a:t>
              </a:r>
            </a:p>
          </p:txBody>
        </p:sp>
        <p:sp>
          <p:nvSpPr>
            <p:cNvPr id="73" name="Rectangle 72">
              <a:extLst>
                <a:ext uri="{FF2B5EF4-FFF2-40B4-BE49-F238E27FC236}">
                  <a16:creationId xmlns:a16="http://schemas.microsoft.com/office/drawing/2014/main" id="{5BE6C720-7EF6-FC04-AEBA-F91D1553F8D9}"/>
                </a:ext>
                <a:ext uri="{C183D7F6-B498-43B3-948B-1728B52AA6E4}">
                  <adec:decorative xmlns:adec="http://schemas.microsoft.com/office/drawing/2017/decorative" val="1"/>
                </a:ext>
              </a:extLst>
            </p:cNvPr>
            <p:cNvSpPr/>
            <p:nvPr userDrawn="1"/>
          </p:nvSpPr>
          <p:spPr>
            <a:xfrm>
              <a:off x="9088066" y="1426900"/>
              <a:ext cx="1141784" cy="936000"/>
            </a:xfrm>
            <a:prstGeom prst="rect">
              <a:avLst/>
            </a:prstGeom>
            <a:solidFill>
              <a:srgbClr val="6F6B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Warm Grey</a:t>
              </a:r>
            </a:p>
            <a:p>
              <a:r>
                <a:rPr lang="en-US" sz="1200">
                  <a:solidFill>
                    <a:schemeClr val="bg1"/>
                  </a:solidFill>
                  <a:latin typeface="Forever Forma Body Text" pitchFamily="2" charset="0"/>
                </a:rPr>
                <a:t>100%</a:t>
              </a:r>
            </a:p>
          </p:txBody>
        </p:sp>
        <p:sp>
          <p:nvSpPr>
            <p:cNvPr id="74" name="Rectangle 73">
              <a:extLst>
                <a:ext uri="{FF2B5EF4-FFF2-40B4-BE49-F238E27FC236}">
                  <a16:creationId xmlns:a16="http://schemas.microsoft.com/office/drawing/2014/main" id="{D090AE80-ED7B-69B0-C386-E4B30EC51A70}"/>
                </a:ext>
                <a:ext uri="{C183D7F6-B498-43B3-948B-1728B52AA6E4}">
                  <adec:decorative xmlns:adec="http://schemas.microsoft.com/office/drawing/2017/decorative" val="1"/>
                </a:ext>
              </a:extLst>
            </p:cNvPr>
            <p:cNvSpPr/>
            <p:nvPr userDrawn="1"/>
          </p:nvSpPr>
          <p:spPr>
            <a:xfrm>
              <a:off x="9088066" y="2361409"/>
              <a:ext cx="1141784" cy="936000"/>
            </a:xfrm>
            <a:prstGeom prst="rect">
              <a:avLst/>
            </a:prstGeom>
            <a:solidFill>
              <a:srgbClr val="95918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Warm Grey</a:t>
              </a:r>
            </a:p>
            <a:p>
              <a:r>
                <a:rPr lang="en-US" sz="1200">
                  <a:solidFill>
                    <a:schemeClr val="tx1"/>
                  </a:solidFill>
                  <a:latin typeface="Forever Forma Body Text" pitchFamily="2" charset="0"/>
                </a:rPr>
                <a:t>80%</a:t>
              </a:r>
            </a:p>
          </p:txBody>
        </p:sp>
        <p:sp>
          <p:nvSpPr>
            <p:cNvPr id="75" name="Rectangle 74">
              <a:extLst>
                <a:ext uri="{FF2B5EF4-FFF2-40B4-BE49-F238E27FC236}">
                  <a16:creationId xmlns:a16="http://schemas.microsoft.com/office/drawing/2014/main" id="{CFD7211B-EEB1-876E-5FFE-3157DE1777B5}"/>
                </a:ext>
                <a:ext uri="{C183D7F6-B498-43B3-948B-1728B52AA6E4}">
                  <adec:decorative xmlns:adec="http://schemas.microsoft.com/office/drawing/2017/decorative" val="1"/>
                </a:ext>
              </a:extLst>
            </p:cNvPr>
            <p:cNvSpPr/>
            <p:nvPr userDrawn="1"/>
          </p:nvSpPr>
          <p:spPr>
            <a:xfrm>
              <a:off x="9088066" y="3295918"/>
              <a:ext cx="1141784" cy="936000"/>
            </a:xfrm>
            <a:prstGeom prst="rect">
              <a:avLst/>
            </a:prstGeom>
            <a:solidFill>
              <a:srgbClr val="B0ADA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Warm Grey</a:t>
              </a:r>
            </a:p>
            <a:p>
              <a:r>
                <a:rPr lang="en-US" sz="1200">
                  <a:solidFill>
                    <a:schemeClr val="tx1"/>
                  </a:solidFill>
                  <a:latin typeface="Forever Forma Body Text" pitchFamily="2" charset="0"/>
                </a:rPr>
                <a:t>60%</a:t>
              </a:r>
            </a:p>
          </p:txBody>
        </p:sp>
        <p:sp>
          <p:nvSpPr>
            <p:cNvPr id="76" name="Rectangle 75">
              <a:extLst>
                <a:ext uri="{FF2B5EF4-FFF2-40B4-BE49-F238E27FC236}">
                  <a16:creationId xmlns:a16="http://schemas.microsoft.com/office/drawing/2014/main" id="{AA96A212-C649-6F01-11E3-405F77D4A11C}"/>
                </a:ext>
                <a:ext uri="{C183D7F6-B498-43B3-948B-1728B52AA6E4}">
                  <adec:decorative xmlns:adec="http://schemas.microsoft.com/office/drawing/2017/decorative" val="1"/>
                </a:ext>
              </a:extLst>
            </p:cNvPr>
            <p:cNvSpPr/>
            <p:nvPr userDrawn="1"/>
          </p:nvSpPr>
          <p:spPr>
            <a:xfrm>
              <a:off x="9088066" y="4230427"/>
              <a:ext cx="1141784" cy="936000"/>
            </a:xfrm>
            <a:prstGeom prst="rect">
              <a:avLst/>
            </a:prstGeom>
            <a:solidFill>
              <a:srgbClr val="CAC8C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Warm Grey</a:t>
              </a:r>
            </a:p>
            <a:p>
              <a:r>
                <a:rPr lang="en-US" sz="1200">
                  <a:solidFill>
                    <a:schemeClr val="tx1"/>
                  </a:solidFill>
                  <a:latin typeface="Forever Forma Body Text" pitchFamily="2" charset="0"/>
                </a:rPr>
                <a:t>40%</a:t>
              </a:r>
            </a:p>
          </p:txBody>
        </p:sp>
        <p:sp>
          <p:nvSpPr>
            <p:cNvPr id="77" name="Rectangle 76">
              <a:extLst>
                <a:ext uri="{FF2B5EF4-FFF2-40B4-BE49-F238E27FC236}">
                  <a16:creationId xmlns:a16="http://schemas.microsoft.com/office/drawing/2014/main" id="{CFD7E906-346B-B2CC-F66A-4CB1E574799E}"/>
                </a:ext>
                <a:ext uri="{C183D7F6-B498-43B3-948B-1728B52AA6E4}">
                  <adec:decorative xmlns:adec="http://schemas.microsoft.com/office/drawing/2017/decorative" val="1"/>
                </a:ext>
              </a:extLst>
            </p:cNvPr>
            <p:cNvSpPr/>
            <p:nvPr userDrawn="1"/>
          </p:nvSpPr>
          <p:spPr>
            <a:xfrm>
              <a:off x="9088066" y="5164935"/>
              <a:ext cx="1141784" cy="936000"/>
            </a:xfrm>
            <a:prstGeom prst="rect">
              <a:avLst/>
            </a:prstGeom>
            <a:solidFill>
              <a:srgbClr val="E5E4E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Warm Grey</a:t>
              </a:r>
            </a:p>
            <a:p>
              <a:r>
                <a:rPr lang="en-US" sz="1200">
                  <a:solidFill>
                    <a:schemeClr val="tx1"/>
                  </a:solidFill>
                  <a:latin typeface="Forever Forma Body Text" pitchFamily="2" charset="0"/>
                </a:rPr>
                <a:t>20%</a:t>
              </a:r>
            </a:p>
          </p:txBody>
        </p:sp>
      </p:grpSp>
      <p:sp>
        <p:nvSpPr>
          <p:cNvPr id="4" name="footnotes">
            <a:extLst>
              <a:ext uri="{FF2B5EF4-FFF2-40B4-BE49-F238E27FC236}">
                <a16:creationId xmlns:a16="http://schemas.microsoft.com/office/drawing/2014/main" id="{E9AEE776-7C3C-B4A6-D205-2FE3559AA2DB}"/>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Tree>
    <p:extLst>
      <p:ext uri="{BB962C8B-B14F-4D97-AF65-F5344CB8AC3E}">
        <p14:creationId xmlns:p14="http://schemas.microsoft.com/office/powerpoint/2010/main" val="4150619914"/>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nstructions K">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17" name="TextBox 16">
            <a:extLst>
              <a:ext uri="{FF2B5EF4-FFF2-40B4-BE49-F238E27FC236}">
                <a16:creationId xmlns:a16="http://schemas.microsoft.com/office/drawing/2014/main" id="{BA21CB5C-461C-1ED7-7BB8-F25630C3C198}"/>
              </a:ext>
            </a:extLst>
          </p:cNvPr>
          <p:cNvSpPr txBox="1"/>
          <p:nvPr userDrawn="1"/>
        </p:nvSpPr>
        <p:spPr>
          <a:xfrm>
            <a:off x="8111999" y="1785814"/>
            <a:ext cx="3558788" cy="4275149"/>
          </a:xfrm>
          <a:prstGeom prst="rect">
            <a:avLst/>
          </a:prstGeom>
          <a:noFill/>
        </p:spPr>
        <p:txBody>
          <a:bodyPr wrap="square" lIns="0" tIns="0" rIns="0" bIns="0" rtlCol="0">
            <a:noAutofit/>
          </a:bodyPr>
          <a:lstStyle/>
          <a:p>
            <a:pPr lvl="0"/>
            <a:r>
              <a:rPr lang="en-US" sz="1200" dirty="0">
                <a:latin typeface="Forever Forma Body Text"/>
              </a:rPr>
              <a:t>Icons are essential in design for clear communication and enhancing user experiences. </a:t>
            </a:r>
          </a:p>
          <a:p>
            <a:pPr lvl="0"/>
            <a:r>
              <a:rPr lang="en-US" sz="1200" dirty="0">
                <a:latin typeface="Forever Forma Body Text"/>
              </a:rPr>
              <a:t>We use </a:t>
            </a:r>
            <a:r>
              <a:rPr lang="en-US" sz="1200" dirty="0">
                <a:latin typeface="Forever Forma Body Text"/>
                <a:hlinkClick r:id="rId5"/>
              </a:rPr>
              <a:t>Google Material</a:t>
            </a:r>
            <a:r>
              <a:rPr lang="en-US" sz="1200" dirty="0">
                <a:latin typeface="Forever Forma Body Text"/>
              </a:rPr>
              <a:t>. Here you can access a full range of filled and outlined icons. </a:t>
            </a:r>
          </a:p>
          <a:p>
            <a:pPr lvl="0"/>
            <a:endParaRPr lang="en-US" sz="1200" dirty="0">
              <a:latin typeface="Forever Forma Body Text"/>
            </a:endParaRPr>
          </a:p>
        </p:txBody>
      </p:sp>
      <p:sp>
        <p:nvSpPr>
          <p:cNvPr id="16" name="TextBox 15">
            <a:extLst>
              <a:ext uri="{FF2B5EF4-FFF2-40B4-BE49-F238E27FC236}">
                <a16:creationId xmlns:a16="http://schemas.microsoft.com/office/drawing/2014/main" id="{5C6BD1A1-FB78-DCEA-2DE1-B40A3413793A}"/>
              </a:ext>
            </a:extLst>
          </p:cNvPr>
          <p:cNvSpPr txBox="1"/>
          <p:nvPr userDrawn="1"/>
        </p:nvSpPr>
        <p:spPr>
          <a:xfrm>
            <a:off x="8111999" y="1414801"/>
            <a:ext cx="3558788" cy="324000"/>
          </a:xfrm>
          <a:prstGeom prst="rect">
            <a:avLst/>
          </a:prstGeom>
          <a:noFill/>
        </p:spPr>
        <p:txBody>
          <a:bodyPr wrap="square" lIns="0" tIns="0" rIns="0" bIns="0" rtlCol="0">
            <a:noAutofit/>
          </a:bodyPr>
          <a:lstStyle/>
          <a:p>
            <a:pPr algn="l"/>
            <a:r>
              <a:rPr lang="en-US" dirty="0">
                <a:latin typeface="Forever Forma Body Text"/>
              </a:rPr>
              <a:t>Icons</a:t>
            </a: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icons</a:t>
            </a:r>
          </a:p>
        </p:txBody>
      </p:sp>
      <p:pic>
        <p:nvPicPr>
          <p:cNvPr id="19" name="Picture 18">
            <a:extLst>
              <a:ext uri="{FF2B5EF4-FFF2-40B4-BE49-F238E27FC236}">
                <a16:creationId xmlns:a16="http://schemas.microsoft.com/office/drawing/2014/main" id="{4A1D1CD1-EB80-C73D-5825-121ECF0B4A4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94326" y="1785814"/>
            <a:ext cx="528690" cy="528690"/>
          </a:xfrm>
          <a:prstGeom prst="rect">
            <a:avLst/>
          </a:prstGeom>
        </p:spPr>
      </p:pic>
      <p:sp>
        <p:nvSpPr>
          <p:cNvPr id="9" name="Slide Number Placeholder 5">
            <a:extLst>
              <a:ext uri="{FF2B5EF4-FFF2-40B4-BE49-F238E27FC236}">
                <a16:creationId xmlns:a16="http://schemas.microsoft.com/office/drawing/2014/main" id="{F4A4F071-D92A-2773-B7BA-A88FA8560488}"/>
              </a:ext>
            </a:extLst>
          </p:cNvPr>
          <p:cNvSpPr txBox="1">
            <a:spLocks/>
          </p:cNvSpPr>
          <p:nvPr userDrawn="1"/>
        </p:nvSpPr>
        <p:spPr>
          <a:xfrm>
            <a:off x="-1912801" y="7588803"/>
            <a:ext cx="828000" cy="756000"/>
          </a:xfrm>
          <a:prstGeom prst="rect">
            <a:avLst/>
          </a:prstGeom>
        </p:spPr>
        <p:txBody>
          <a:bodyPr vert="horz" lIns="518400" tIns="0" rIns="64800" bIns="309600" rtlCol="0" anchor="b" anchorCtr="0">
            <a:noAutofit/>
          </a:bodyPr>
          <a:ls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9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fld id="{1C1606C5-D483-4832-A0E9-CF578A9B5883}" type="slidenum">
              <a:rPr lang="en-US" smtClean="0"/>
              <a:pPr/>
              <a:t>‹#›</a:t>
            </a:fld>
            <a:endParaRPr lang="en-US"/>
          </a:p>
        </p:txBody>
      </p:sp>
      <p:sp>
        <p:nvSpPr>
          <p:cNvPr id="11" name="Rectangle 10">
            <a:extLst>
              <a:ext uri="{FF2B5EF4-FFF2-40B4-BE49-F238E27FC236}">
                <a16:creationId xmlns:a16="http://schemas.microsoft.com/office/drawing/2014/main" id="{6EE5478A-3284-7736-9614-40352DF26B01}"/>
              </a:ext>
            </a:extLst>
          </p:cNvPr>
          <p:cNvSpPr/>
          <p:nvPr userDrawn="1"/>
        </p:nvSpPr>
        <p:spPr>
          <a:xfrm>
            <a:off x="521209" y="1414800"/>
            <a:ext cx="7266792" cy="463515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notes">
            <a:extLst>
              <a:ext uri="{FF2B5EF4-FFF2-40B4-BE49-F238E27FC236}">
                <a16:creationId xmlns:a16="http://schemas.microsoft.com/office/drawing/2014/main" id="{6CDCF415-8122-CD0D-5AAB-DB64C334AE21}"/>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Tree>
    <p:extLst>
      <p:ext uri="{BB962C8B-B14F-4D97-AF65-F5344CB8AC3E}">
        <p14:creationId xmlns:p14="http://schemas.microsoft.com/office/powerpoint/2010/main" val="63101903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Dark Back - Image D">
    <p:bg>
      <p:bgPr>
        <a:solidFill>
          <a:srgbClr val="1D2550"/>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0C253FF-9F57-3D4F-E543-77AB127CA9FD}"/>
              </a:ext>
            </a:extLst>
          </p:cNvPr>
          <p:cNvGraphicFramePr>
            <a:graphicFrameLocks noChangeAspect="1"/>
          </p:cNvGraphicFramePr>
          <p:nvPr userDrawn="1">
            <p:custDataLst>
              <p:tags r:id="rId1"/>
            </p:custDataLst>
            <p:extLst>
              <p:ext uri="{D42A27DB-BD31-4B8C-83A1-F6EECF244321}">
                <p14:modId xmlns:p14="http://schemas.microsoft.com/office/powerpoint/2010/main" val="2807130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50C253FF-9F57-3D4F-E543-77AB127CA9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logo sm" descr="Transamerica Logo">
            <a:extLst>
              <a:ext uri="{FF2B5EF4-FFF2-40B4-BE49-F238E27FC236}">
                <a16:creationId xmlns:a16="http://schemas.microsoft.com/office/drawing/2014/main" id="{94E04B9E-6D9D-B096-8D5B-0F3677AFE40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6" name="Title 1">
            <a:extLst>
              <a:ext uri="{FF2B5EF4-FFF2-40B4-BE49-F238E27FC236}">
                <a16:creationId xmlns:a16="http://schemas.microsoft.com/office/drawing/2014/main" id="{3C536A1E-F919-A56F-9819-DA5F984135BA}"/>
              </a:ext>
            </a:extLst>
          </p:cNvPr>
          <p:cNvSpPr>
            <a:spLocks noGrp="1"/>
          </p:cNvSpPr>
          <p:nvPr>
            <p:ph type="ctrTitle" hasCustomPrompt="1"/>
          </p:nvPr>
        </p:nvSpPr>
        <p:spPr>
          <a:xfrm>
            <a:off x="520007" y="1566000"/>
            <a:ext cx="6259992" cy="1926000"/>
          </a:xfrm>
          <a:prstGeom prst="rect">
            <a:avLst/>
          </a:prstGeom>
        </p:spPr>
        <p:txBody>
          <a:bodyPr vert="horz" wrap="square" anchor="b" anchorCtr="0">
            <a:noAutofit/>
          </a:bodyPr>
          <a:lstStyle>
            <a:lvl1pPr algn="l">
              <a:lnSpc>
                <a:spcPct val="85000"/>
              </a:lnSpc>
              <a:defRPr sz="4800" kern="100" spc="-120" baseline="0">
                <a:solidFill>
                  <a:schemeClr val="bg1"/>
                </a:solidFill>
              </a:defRPr>
            </a:lvl1pPr>
          </a:lstStyle>
          <a:p>
            <a:r>
              <a:rPr lang="en-US"/>
              <a:t>Click to edit title</a:t>
            </a:r>
          </a:p>
        </p:txBody>
      </p:sp>
      <p:sp>
        <p:nvSpPr>
          <p:cNvPr id="8" name="Subtitle 2">
            <a:extLst>
              <a:ext uri="{FF2B5EF4-FFF2-40B4-BE49-F238E27FC236}">
                <a16:creationId xmlns:a16="http://schemas.microsoft.com/office/drawing/2014/main" id="{B78653E3-6DD4-CEC8-F778-0A57D131B93E}"/>
              </a:ext>
            </a:extLst>
          </p:cNvPr>
          <p:cNvSpPr>
            <a:spLocks noGrp="1"/>
          </p:cNvSpPr>
          <p:nvPr>
            <p:ph type="subTitle" idx="1"/>
          </p:nvPr>
        </p:nvSpPr>
        <p:spPr>
          <a:xfrm>
            <a:off x="520005" y="3708000"/>
            <a:ext cx="6259993" cy="432000"/>
          </a:xfrm>
          <a:prstGeom prst="rect">
            <a:avLst/>
          </a:prstGeom>
        </p:spPr>
        <p:txBody>
          <a:bodyPr anchor="t" anchorCtr="0">
            <a:noAutofit/>
          </a:bodyPr>
          <a:lstStyle>
            <a:lvl1pPr marL="0" indent="0" algn="l">
              <a:buNone/>
              <a:defRPr sz="2400" b="0" i="0">
                <a:solidFill>
                  <a:schemeClr val="bg1"/>
                </a:solidFill>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7">
            <a:extLst>
              <a:ext uri="{FF2B5EF4-FFF2-40B4-BE49-F238E27FC236}">
                <a16:creationId xmlns:a16="http://schemas.microsoft.com/office/drawing/2014/main" id="{B8FD7A1A-52FF-3B6B-7A4F-D634AA968A76}"/>
              </a:ext>
            </a:extLst>
          </p:cNvPr>
          <p:cNvSpPr>
            <a:spLocks noGrp="1"/>
          </p:cNvSpPr>
          <p:nvPr>
            <p:ph type="body" sz="quarter" idx="17" hasCustomPrompt="1"/>
          </p:nvPr>
        </p:nvSpPr>
        <p:spPr>
          <a:xfrm>
            <a:off x="520005" y="4752000"/>
            <a:ext cx="6259994" cy="288000"/>
          </a:xfrm>
          <a:prstGeom prst="rect">
            <a:avLst/>
          </a:prstGeom>
        </p:spPr>
        <p:txBody>
          <a:bodyPr>
            <a:noAutofit/>
          </a:bodyPr>
          <a:lstStyle>
            <a:lvl1pPr>
              <a:spcBef>
                <a:spcPts val="0"/>
              </a:spcBef>
              <a:defRPr sz="1600" b="1">
                <a:solidFill>
                  <a:schemeClr val="bg1"/>
                </a:solidFill>
              </a:defRPr>
            </a:lvl1pPr>
          </a:lstStyle>
          <a:p>
            <a:pPr lvl="0"/>
            <a:r>
              <a:rPr lang="en-US"/>
              <a:t>[Presenter name]</a:t>
            </a:r>
          </a:p>
        </p:txBody>
      </p:sp>
      <p:sp>
        <p:nvSpPr>
          <p:cNvPr id="14" name="Text Placeholder 7">
            <a:extLst>
              <a:ext uri="{FF2B5EF4-FFF2-40B4-BE49-F238E27FC236}">
                <a16:creationId xmlns:a16="http://schemas.microsoft.com/office/drawing/2014/main" id="{4001646D-2AD6-AFF2-07F7-B24CF8CB97F5}"/>
              </a:ext>
            </a:extLst>
          </p:cNvPr>
          <p:cNvSpPr>
            <a:spLocks noGrp="1"/>
          </p:cNvSpPr>
          <p:nvPr>
            <p:ph type="body" sz="quarter" idx="13" hasCustomPrompt="1"/>
          </p:nvPr>
        </p:nvSpPr>
        <p:spPr>
          <a:xfrm>
            <a:off x="520003" y="5040000"/>
            <a:ext cx="6259995" cy="252000"/>
          </a:xfrm>
          <a:prstGeom prst="rect">
            <a:avLst/>
          </a:prstGeom>
        </p:spPr>
        <p:txBody>
          <a:bodyPr>
            <a:noAutofit/>
          </a:bodyPr>
          <a:lstStyle>
            <a:lvl1pPr>
              <a:spcBef>
                <a:spcPts val="0"/>
              </a:spcBef>
              <a:defRPr sz="1600">
                <a:solidFill>
                  <a:schemeClr val="bg1"/>
                </a:solidFill>
              </a:defRPr>
            </a:lvl1pPr>
          </a:lstStyle>
          <a:p>
            <a:pPr lvl="0"/>
            <a:r>
              <a:rPr lang="en-US"/>
              <a:t>[Month date year]</a:t>
            </a:r>
          </a:p>
        </p:txBody>
      </p:sp>
      <p:sp>
        <p:nvSpPr>
          <p:cNvPr id="16" name="Picture Placeholder 22">
            <a:extLst>
              <a:ext uri="{FF2B5EF4-FFF2-40B4-BE49-F238E27FC236}">
                <a16:creationId xmlns:a16="http://schemas.microsoft.com/office/drawing/2014/main" id="{393096AF-22CA-CDB9-3811-23C9184F7C4B}"/>
              </a:ext>
            </a:extLst>
          </p:cNvPr>
          <p:cNvSpPr>
            <a:spLocks noGrp="1"/>
          </p:cNvSpPr>
          <p:nvPr>
            <p:ph type="pic" sz="quarter" idx="19" hasCustomPrompt="1"/>
          </p:nvPr>
        </p:nvSpPr>
        <p:spPr>
          <a:xfrm>
            <a:off x="6972000" y="0"/>
            <a:ext cx="5220000" cy="6858000"/>
          </a:xfrm>
          <a:custGeom>
            <a:avLst/>
            <a:gdLst>
              <a:gd name="connsiteX0" fmla="*/ 4206734 w 5753100"/>
              <a:gd name="connsiteY0" fmla="*/ 0 h 6858000"/>
              <a:gd name="connsiteX1" fmla="*/ 5753100 w 5753100"/>
              <a:gd name="connsiteY1" fmla="*/ 0 h 6858000"/>
              <a:gd name="connsiteX2" fmla="*/ 5753100 w 5753100"/>
              <a:gd name="connsiteY2" fmla="*/ 6858000 h 6858000"/>
              <a:gd name="connsiteX3" fmla="*/ 4206723 w 5753100"/>
              <a:gd name="connsiteY3" fmla="*/ 6858000 h 6858000"/>
              <a:gd name="connsiteX4" fmla="*/ 0 w 5753100"/>
              <a:gd name="connsiteY4" fmla="*/ 5497897 h 6858000"/>
              <a:gd name="connsiteX5" fmla="*/ 0 w 5753100"/>
              <a:gd name="connsiteY5" fmla="*/ 13601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6858000">
                <a:moveTo>
                  <a:pt x="4206734" y="0"/>
                </a:moveTo>
                <a:lnTo>
                  <a:pt x="5753100" y="0"/>
                </a:lnTo>
                <a:lnTo>
                  <a:pt x="5753100" y="6858000"/>
                </a:lnTo>
                <a:lnTo>
                  <a:pt x="4206723" y="6858000"/>
                </a:lnTo>
                <a:lnTo>
                  <a:pt x="0" y="5497897"/>
                </a:lnTo>
                <a:lnTo>
                  <a:pt x="0" y="1360110"/>
                </a:lnTo>
                <a:close/>
              </a:path>
            </a:pathLst>
          </a:custGeom>
          <a:solidFill>
            <a:schemeClr val="bg1">
              <a:lumMod val="95000"/>
            </a:schemeClr>
          </a:solidFill>
        </p:spPr>
        <p:txBody>
          <a:bodyPr wrap="square" lIns="201600" tIns="921600" rIns="201600" bIns="201600">
            <a:noAutofit/>
          </a:bodyPr>
          <a:lstStyle>
            <a:lvl1pPr algn="ctr">
              <a:defRPr>
                <a:solidFill>
                  <a:schemeClr val="tx1"/>
                </a:solidFill>
              </a:defRPr>
            </a:lvl1pPr>
          </a:lstStyle>
          <a:p>
            <a:r>
              <a:rPr lang="en-US"/>
              <a:t>Click icon to insert an image</a:t>
            </a:r>
          </a:p>
        </p:txBody>
      </p:sp>
      <p:sp>
        <p:nvSpPr>
          <p:cNvPr id="4" name="LYBL 3" descr="live your best life tagline graphic">
            <a:extLst>
              <a:ext uri="{FF2B5EF4-FFF2-40B4-BE49-F238E27FC236}">
                <a16:creationId xmlns:a16="http://schemas.microsoft.com/office/drawing/2014/main" id="{B9D74711-8314-FD15-A23D-7239948D309D}"/>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7" name="LYBL 2" descr="live your best life tagline graphic">
            <a:extLst>
              <a:ext uri="{FF2B5EF4-FFF2-40B4-BE49-F238E27FC236}">
                <a16:creationId xmlns:a16="http://schemas.microsoft.com/office/drawing/2014/main" id="{25940F87-E5BE-FDBA-9066-44DEABE1CB46}"/>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9" name="LYBL 1" descr="live your best life tagline graphic">
            <a:extLst>
              <a:ext uri="{FF2B5EF4-FFF2-40B4-BE49-F238E27FC236}">
                <a16:creationId xmlns:a16="http://schemas.microsoft.com/office/drawing/2014/main" id="{C6C504CA-B070-705F-6975-1CB9D60C1EC3}"/>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
        <p:nvSpPr>
          <p:cNvPr id="27" name="Text Placeholder 7">
            <a:extLst>
              <a:ext uri="{FF2B5EF4-FFF2-40B4-BE49-F238E27FC236}">
                <a16:creationId xmlns:a16="http://schemas.microsoft.com/office/drawing/2014/main" id="{A7052CAE-8A0A-538D-03D1-2B33DDFE1B4F}"/>
              </a:ext>
            </a:extLst>
          </p:cNvPr>
          <p:cNvSpPr>
            <a:spLocks noGrp="1"/>
          </p:cNvSpPr>
          <p:nvPr>
            <p:ph type="body" sz="quarter" idx="24" hasCustomPrompt="1"/>
          </p:nvPr>
        </p:nvSpPr>
        <p:spPr>
          <a:xfrm>
            <a:off x="520008" y="5687336"/>
            <a:ext cx="1014772" cy="298870"/>
          </a:xfrm>
          <a:prstGeom prst="rect">
            <a:avLst/>
          </a:prstGeom>
          <a:solidFill>
            <a:srgbClr val="FFFFFF"/>
          </a:solidFill>
        </p:spPr>
        <p:txBody>
          <a:bodyPr wrap="none" lIns="75600" tIns="75600" rIns="75600" bIns="75600" anchor="t" anchorCtr="0">
            <a:spAutoFit/>
          </a:bodyPr>
          <a:lstStyle>
            <a:lvl1pPr>
              <a:spcBef>
                <a:spcPts val="0"/>
              </a:spcBef>
              <a:defRPr sz="1000">
                <a:solidFill>
                  <a:schemeClr val="tx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03152988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6 topic - Light Back - 2 col A">
    <p:bg>
      <p:bgPr>
        <a:solidFill>
          <a:srgbClr val="FA69FF"/>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1A0ACED-E331-1403-1DFD-5D1ABE86233A}"/>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607270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think-cell data - do not delete" hidden="1">
                        <a:extLst>
                          <a:ext uri="{FF2B5EF4-FFF2-40B4-BE49-F238E27FC236}">
                            <a16:creationId xmlns:a16="http://schemas.microsoft.com/office/drawing/2014/main" id="{F1A0ACED-E331-1403-1DFD-5D1ABE86233A}"/>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20FF496D-74BD-D90E-B686-EB8C1EC6E0BC}"/>
              </a:ext>
              <a:ext uri="{C183D7F6-B498-43B3-948B-1728B52AA6E4}">
                <adec:decorative xmlns:adec="http://schemas.microsoft.com/office/drawing/2017/decorative" val="1"/>
              </a:ext>
            </a:extLst>
          </p:cNvPr>
          <p:cNvSpPr/>
          <p:nvPr userDrawn="1"/>
        </p:nvSpPr>
        <p:spPr>
          <a:xfrm>
            <a:off x="1588168" y="0"/>
            <a:ext cx="10603833" cy="6858000"/>
          </a:xfrm>
          <a:custGeom>
            <a:avLst/>
            <a:gdLst>
              <a:gd name="connsiteX0" fmla="*/ 0 w 11988799"/>
              <a:gd name="connsiteY0" fmla="*/ 0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1988799"/>
              <a:gd name="connsiteY0" fmla="*/ 1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0582466"/>
              <a:gd name="connsiteY0" fmla="*/ 1 h 6858000"/>
              <a:gd name="connsiteX1" fmla="*/ 10582466 w 10582466"/>
              <a:gd name="connsiteY1" fmla="*/ 0 h 6858000"/>
              <a:gd name="connsiteX2" fmla="*/ 10582466 w 10582466"/>
              <a:gd name="connsiteY2" fmla="*/ 6858000 h 6858000"/>
              <a:gd name="connsiteX3" fmla="*/ 0 w 10582466"/>
              <a:gd name="connsiteY3" fmla="*/ 6858000 h 6858000"/>
              <a:gd name="connsiteX4" fmla="*/ 2413740 w 10582466"/>
              <a:gd name="connsiteY4" fmla="*/ 5548121 h 6858000"/>
              <a:gd name="connsiteX5" fmla="*/ 3335791 w 10582466"/>
              <a:gd name="connsiteY5" fmla="*/ 3428998 h 6858000"/>
              <a:gd name="connsiteX6" fmla="*/ 2413740 w 10582466"/>
              <a:gd name="connsiteY6" fmla="*/ 1309879 h 6858000"/>
              <a:gd name="connsiteX7" fmla="*/ 0 w 10582466"/>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2466" h="6858000">
                <a:moveTo>
                  <a:pt x="0" y="1"/>
                </a:moveTo>
                <a:lnTo>
                  <a:pt x="10582466" y="0"/>
                </a:lnTo>
                <a:lnTo>
                  <a:pt x="10582466" y="6858000"/>
                </a:lnTo>
                <a:lnTo>
                  <a:pt x="0" y="6858000"/>
                </a:lnTo>
                <a:lnTo>
                  <a:pt x="2413740" y="5548121"/>
                </a:lnTo>
                <a:lnTo>
                  <a:pt x="3335791"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5" name="logo sm" descr="Transamerica Logo">
            <a:extLst>
              <a:ext uri="{FF2B5EF4-FFF2-40B4-BE49-F238E27FC236}">
                <a16:creationId xmlns:a16="http://schemas.microsoft.com/office/drawing/2014/main" id="{59EE7B51-2446-324A-F738-0EDB40BE281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25" name="Title 24">
            <a:extLst>
              <a:ext uri="{FF2B5EF4-FFF2-40B4-BE49-F238E27FC236}">
                <a16:creationId xmlns:a16="http://schemas.microsoft.com/office/drawing/2014/main" id="{99A5A441-BF53-89AB-0EF7-C5C4DBC8D2CB}"/>
              </a:ext>
            </a:extLst>
          </p:cNvPr>
          <p:cNvSpPr>
            <a:spLocks noGrp="1"/>
          </p:cNvSpPr>
          <p:nvPr>
            <p:ph type="title"/>
          </p:nvPr>
        </p:nvSpPr>
        <p:spPr>
          <a:xfrm>
            <a:off x="521208" y="1989000"/>
            <a:ext cx="3486792" cy="2880000"/>
          </a:xfrm>
          <a:prstGeom prst="rect">
            <a:avLst/>
          </a:prstGeom>
        </p:spPr>
        <p:txBody>
          <a:bodyPr anchor="ctr" anchorCtr="0"/>
          <a:lstStyle/>
          <a:p>
            <a:r>
              <a:rPr lang="en-US" dirty="0"/>
              <a:t>Click to edit Master title style</a:t>
            </a:r>
          </a:p>
        </p:txBody>
      </p:sp>
      <p:sp>
        <p:nvSpPr>
          <p:cNvPr id="9" name="Text Placeholder 19">
            <a:extLst>
              <a:ext uri="{FF2B5EF4-FFF2-40B4-BE49-F238E27FC236}">
                <a16:creationId xmlns:a16="http://schemas.microsoft.com/office/drawing/2014/main" id="{7341C52D-490F-1432-1653-501EF401A026}"/>
              </a:ext>
            </a:extLst>
          </p:cNvPr>
          <p:cNvSpPr>
            <a:spLocks noGrp="1"/>
          </p:cNvSpPr>
          <p:nvPr>
            <p:ph type="body" sz="quarter" idx="13" hasCustomPrompt="1"/>
          </p:nvPr>
        </p:nvSpPr>
        <p:spPr>
          <a:xfrm>
            <a:off x="5364000" y="68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dirty="0"/>
              <a:t>Nr.</a:t>
            </a:r>
          </a:p>
        </p:txBody>
      </p:sp>
      <p:sp>
        <p:nvSpPr>
          <p:cNvPr id="12" name="Text Placeholder 21">
            <a:extLst>
              <a:ext uri="{FF2B5EF4-FFF2-40B4-BE49-F238E27FC236}">
                <a16:creationId xmlns:a16="http://schemas.microsoft.com/office/drawing/2014/main" id="{0E215712-819F-2D9E-EA72-3DC5951C570E}"/>
              </a:ext>
            </a:extLst>
          </p:cNvPr>
          <p:cNvSpPr>
            <a:spLocks noGrp="1"/>
          </p:cNvSpPr>
          <p:nvPr>
            <p:ph type="body" sz="quarter" idx="14" hasCustomPrompt="1"/>
          </p:nvPr>
        </p:nvSpPr>
        <p:spPr>
          <a:xfrm>
            <a:off x="5364000" y="1296000"/>
            <a:ext cx="2952000" cy="972000"/>
          </a:xfrm>
          <a:prstGeom prst="rect">
            <a:avLst/>
          </a:prstGeom>
        </p:spPr>
        <p:txBody>
          <a:bodyPr/>
          <a:lstStyle>
            <a:lvl1pPr>
              <a:defRPr/>
            </a:lvl1pPr>
          </a:lstStyle>
          <a:p>
            <a:pPr lvl="0"/>
            <a:r>
              <a:rPr lang="en-US"/>
              <a:t>Agenda topic</a:t>
            </a:r>
          </a:p>
        </p:txBody>
      </p:sp>
      <p:sp>
        <p:nvSpPr>
          <p:cNvPr id="13" name="Text Placeholder 19">
            <a:extLst>
              <a:ext uri="{FF2B5EF4-FFF2-40B4-BE49-F238E27FC236}">
                <a16:creationId xmlns:a16="http://schemas.microsoft.com/office/drawing/2014/main" id="{B43CAF3E-D765-8A25-4BEC-02C5A1FD850E}"/>
              </a:ext>
            </a:extLst>
          </p:cNvPr>
          <p:cNvSpPr>
            <a:spLocks noGrp="1"/>
          </p:cNvSpPr>
          <p:nvPr>
            <p:ph type="body" sz="quarter" idx="15" hasCustomPrompt="1"/>
          </p:nvPr>
        </p:nvSpPr>
        <p:spPr>
          <a:xfrm>
            <a:off x="5364000" y="257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4" name="Text Placeholder 21">
            <a:extLst>
              <a:ext uri="{FF2B5EF4-FFF2-40B4-BE49-F238E27FC236}">
                <a16:creationId xmlns:a16="http://schemas.microsoft.com/office/drawing/2014/main" id="{9FD24BAF-68F2-E28B-790E-7D6F0A5F4EA6}"/>
              </a:ext>
            </a:extLst>
          </p:cNvPr>
          <p:cNvSpPr>
            <a:spLocks noGrp="1"/>
          </p:cNvSpPr>
          <p:nvPr>
            <p:ph type="body" sz="quarter" idx="16" hasCustomPrompt="1"/>
          </p:nvPr>
        </p:nvSpPr>
        <p:spPr>
          <a:xfrm>
            <a:off x="5364000" y="3186000"/>
            <a:ext cx="2952000" cy="972000"/>
          </a:xfrm>
          <a:prstGeom prst="rect">
            <a:avLst/>
          </a:prstGeom>
        </p:spPr>
        <p:txBody>
          <a:bodyPr/>
          <a:lstStyle>
            <a:lvl1pPr>
              <a:defRPr/>
            </a:lvl1pPr>
          </a:lstStyle>
          <a:p>
            <a:pPr lvl="0"/>
            <a:r>
              <a:rPr lang="en-US"/>
              <a:t>Agenda topic</a:t>
            </a:r>
          </a:p>
        </p:txBody>
      </p:sp>
      <p:sp>
        <p:nvSpPr>
          <p:cNvPr id="15" name="Text Placeholder 19">
            <a:extLst>
              <a:ext uri="{FF2B5EF4-FFF2-40B4-BE49-F238E27FC236}">
                <a16:creationId xmlns:a16="http://schemas.microsoft.com/office/drawing/2014/main" id="{98D4B18B-5FE7-79B1-BD85-0B5E78D303FB}"/>
              </a:ext>
            </a:extLst>
          </p:cNvPr>
          <p:cNvSpPr>
            <a:spLocks noGrp="1"/>
          </p:cNvSpPr>
          <p:nvPr>
            <p:ph type="body" sz="quarter" idx="17" hasCustomPrompt="1"/>
          </p:nvPr>
        </p:nvSpPr>
        <p:spPr>
          <a:xfrm>
            <a:off x="5364000" y="446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6" name="Text Placeholder 21">
            <a:extLst>
              <a:ext uri="{FF2B5EF4-FFF2-40B4-BE49-F238E27FC236}">
                <a16:creationId xmlns:a16="http://schemas.microsoft.com/office/drawing/2014/main" id="{C86F4F90-3EF8-6E78-2BE0-F933FFE9A021}"/>
              </a:ext>
            </a:extLst>
          </p:cNvPr>
          <p:cNvSpPr>
            <a:spLocks noGrp="1"/>
          </p:cNvSpPr>
          <p:nvPr>
            <p:ph type="body" sz="quarter" idx="18" hasCustomPrompt="1"/>
          </p:nvPr>
        </p:nvSpPr>
        <p:spPr>
          <a:xfrm>
            <a:off x="5364000" y="5076000"/>
            <a:ext cx="2952000" cy="972000"/>
          </a:xfrm>
          <a:prstGeom prst="rect">
            <a:avLst/>
          </a:prstGeom>
        </p:spPr>
        <p:txBody>
          <a:bodyPr/>
          <a:lstStyle>
            <a:lvl1pPr>
              <a:defRPr/>
            </a:lvl1pPr>
          </a:lstStyle>
          <a:p>
            <a:pPr lvl="0"/>
            <a:r>
              <a:rPr lang="en-US"/>
              <a:t>Agenda topic</a:t>
            </a:r>
          </a:p>
        </p:txBody>
      </p:sp>
      <p:sp>
        <p:nvSpPr>
          <p:cNvPr id="17" name="Text Placeholder 19">
            <a:extLst>
              <a:ext uri="{FF2B5EF4-FFF2-40B4-BE49-F238E27FC236}">
                <a16:creationId xmlns:a16="http://schemas.microsoft.com/office/drawing/2014/main" id="{F9870F8B-0915-7A65-3BAA-83EE3446E806}"/>
              </a:ext>
            </a:extLst>
          </p:cNvPr>
          <p:cNvSpPr>
            <a:spLocks noGrp="1"/>
          </p:cNvSpPr>
          <p:nvPr>
            <p:ph type="body" sz="quarter" idx="19" hasCustomPrompt="1"/>
          </p:nvPr>
        </p:nvSpPr>
        <p:spPr>
          <a:xfrm>
            <a:off x="8718788" y="68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dirty="0"/>
              <a:t>Nr.</a:t>
            </a:r>
          </a:p>
        </p:txBody>
      </p:sp>
      <p:sp>
        <p:nvSpPr>
          <p:cNvPr id="18" name="Text Placeholder 21">
            <a:extLst>
              <a:ext uri="{FF2B5EF4-FFF2-40B4-BE49-F238E27FC236}">
                <a16:creationId xmlns:a16="http://schemas.microsoft.com/office/drawing/2014/main" id="{1E30E7F4-CD4D-A152-1D72-1F0D8ABE17B9}"/>
              </a:ext>
            </a:extLst>
          </p:cNvPr>
          <p:cNvSpPr>
            <a:spLocks noGrp="1"/>
          </p:cNvSpPr>
          <p:nvPr>
            <p:ph type="body" sz="quarter" idx="20" hasCustomPrompt="1"/>
          </p:nvPr>
        </p:nvSpPr>
        <p:spPr>
          <a:xfrm>
            <a:off x="8718788" y="1296000"/>
            <a:ext cx="2952000" cy="972000"/>
          </a:xfrm>
          <a:prstGeom prst="rect">
            <a:avLst/>
          </a:prstGeom>
        </p:spPr>
        <p:txBody>
          <a:bodyPr/>
          <a:lstStyle>
            <a:lvl1pPr>
              <a:defRPr/>
            </a:lvl1pPr>
          </a:lstStyle>
          <a:p>
            <a:pPr lvl="0"/>
            <a:r>
              <a:rPr lang="en-US"/>
              <a:t>Agenda topic</a:t>
            </a:r>
          </a:p>
        </p:txBody>
      </p:sp>
      <p:sp>
        <p:nvSpPr>
          <p:cNvPr id="19" name="Text Placeholder 19">
            <a:extLst>
              <a:ext uri="{FF2B5EF4-FFF2-40B4-BE49-F238E27FC236}">
                <a16:creationId xmlns:a16="http://schemas.microsoft.com/office/drawing/2014/main" id="{F25BFA45-C130-F0AB-AA11-784D4F62219D}"/>
              </a:ext>
            </a:extLst>
          </p:cNvPr>
          <p:cNvSpPr>
            <a:spLocks noGrp="1"/>
          </p:cNvSpPr>
          <p:nvPr>
            <p:ph type="body" sz="quarter" idx="21" hasCustomPrompt="1"/>
          </p:nvPr>
        </p:nvSpPr>
        <p:spPr>
          <a:xfrm>
            <a:off x="8718788" y="257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1" name="Text Placeholder 21">
            <a:extLst>
              <a:ext uri="{FF2B5EF4-FFF2-40B4-BE49-F238E27FC236}">
                <a16:creationId xmlns:a16="http://schemas.microsoft.com/office/drawing/2014/main" id="{1421A988-A0D7-014D-AC35-35B80B0FD92A}"/>
              </a:ext>
            </a:extLst>
          </p:cNvPr>
          <p:cNvSpPr>
            <a:spLocks noGrp="1"/>
          </p:cNvSpPr>
          <p:nvPr>
            <p:ph type="body" sz="quarter" idx="22" hasCustomPrompt="1"/>
          </p:nvPr>
        </p:nvSpPr>
        <p:spPr>
          <a:xfrm>
            <a:off x="8718788" y="3186000"/>
            <a:ext cx="2952000" cy="972000"/>
          </a:xfrm>
          <a:prstGeom prst="rect">
            <a:avLst/>
          </a:prstGeom>
        </p:spPr>
        <p:txBody>
          <a:bodyPr/>
          <a:lstStyle>
            <a:lvl1pPr>
              <a:defRPr/>
            </a:lvl1pPr>
          </a:lstStyle>
          <a:p>
            <a:pPr lvl="0"/>
            <a:r>
              <a:rPr lang="en-US"/>
              <a:t>Agenda topic</a:t>
            </a:r>
          </a:p>
        </p:txBody>
      </p:sp>
      <p:sp>
        <p:nvSpPr>
          <p:cNvPr id="23" name="Text Placeholder 19">
            <a:extLst>
              <a:ext uri="{FF2B5EF4-FFF2-40B4-BE49-F238E27FC236}">
                <a16:creationId xmlns:a16="http://schemas.microsoft.com/office/drawing/2014/main" id="{9734DE0C-AD30-1996-B4A5-6EE4399CE814}"/>
              </a:ext>
            </a:extLst>
          </p:cNvPr>
          <p:cNvSpPr>
            <a:spLocks noGrp="1"/>
          </p:cNvSpPr>
          <p:nvPr>
            <p:ph type="body" sz="quarter" idx="23" hasCustomPrompt="1"/>
          </p:nvPr>
        </p:nvSpPr>
        <p:spPr>
          <a:xfrm>
            <a:off x="8718788" y="446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4" name="Text Placeholder 21">
            <a:extLst>
              <a:ext uri="{FF2B5EF4-FFF2-40B4-BE49-F238E27FC236}">
                <a16:creationId xmlns:a16="http://schemas.microsoft.com/office/drawing/2014/main" id="{5D7EF3CF-1F48-BE4F-D625-4D90E45F60A5}"/>
              </a:ext>
            </a:extLst>
          </p:cNvPr>
          <p:cNvSpPr>
            <a:spLocks noGrp="1"/>
          </p:cNvSpPr>
          <p:nvPr>
            <p:ph type="body" sz="quarter" idx="24" hasCustomPrompt="1"/>
          </p:nvPr>
        </p:nvSpPr>
        <p:spPr>
          <a:xfrm>
            <a:off x="8718788" y="5076000"/>
            <a:ext cx="2952000" cy="972000"/>
          </a:xfrm>
          <a:prstGeom prst="rect">
            <a:avLst/>
          </a:prstGeom>
        </p:spPr>
        <p:txBody>
          <a:bodyPr/>
          <a:lstStyle>
            <a:lvl1pPr>
              <a:defRPr/>
            </a:lvl1pPr>
          </a:lstStyle>
          <a:p>
            <a:pPr lvl="0"/>
            <a:r>
              <a:rPr lang="en-US"/>
              <a:t>Agenda topic</a:t>
            </a:r>
          </a:p>
        </p:txBody>
      </p:sp>
      <p:sp>
        <p:nvSpPr>
          <p:cNvPr id="2" name="Slide Number Placeholder 1">
            <a:extLst>
              <a:ext uri="{FF2B5EF4-FFF2-40B4-BE49-F238E27FC236}">
                <a16:creationId xmlns:a16="http://schemas.microsoft.com/office/drawing/2014/main" id="{50E28157-5628-6602-C7F1-3D4A648C2CC7}"/>
              </a:ext>
              <a:ext uri="{C183D7F6-B498-43B3-948B-1728B52AA6E4}">
                <adec:decorative xmlns:adec="http://schemas.microsoft.com/office/drawing/2017/decorative" val="1"/>
              </a:ext>
            </a:extLst>
          </p:cNvPr>
          <p:cNvSpPr>
            <a:spLocks noGrp="1"/>
          </p:cNvSpPr>
          <p:nvPr>
            <p:ph type="sldNum" sz="quarter" idx="25"/>
          </p:nvPr>
        </p:nvSpPr>
        <p:spPr/>
        <p:txBody>
          <a:bodyPr bIns="309600"/>
          <a:lstStyle/>
          <a:p>
            <a:fld id="{1C1606C5-D483-4832-A0E9-CF578A9B5883}" type="slidenum">
              <a:rPr lang="en-US" smtClean="0"/>
              <a:pPr/>
              <a:t>‹#›</a:t>
            </a:fld>
            <a:endParaRPr lang="en-US"/>
          </a:p>
        </p:txBody>
      </p:sp>
      <p:grpSp>
        <p:nvGrpSpPr>
          <p:cNvPr id="4" name="Group 3">
            <a:extLst>
              <a:ext uri="{FF2B5EF4-FFF2-40B4-BE49-F238E27FC236}">
                <a16:creationId xmlns:a16="http://schemas.microsoft.com/office/drawing/2014/main" id="{AC8A59FA-D2D7-9A62-2F26-81765E22CF40}"/>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6" name="Content Placeholder 15">
              <a:extLst>
                <a:ext uri="{FF2B5EF4-FFF2-40B4-BE49-F238E27FC236}">
                  <a16:creationId xmlns:a16="http://schemas.microsoft.com/office/drawing/2014/main" id="{9DB3932E-B6F8-C56B-D28B-9C5FA9A13FBD}"/>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8" name="TextBox 7">
              <a:extLst>
                <a:ext uri="{FF2B5EF4-FFF2-40B4-BE49-F238E27FC236}">
                  <a16:creationId xmlns:a16="http://schemas.microsoft.com/office/drawing/2014/main" id="{F6996ED0-569B-64E5-D51A-576C2084980F}"/>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0" name="Picture 9" descr="A screenshot of a color chart&#10;&#10;Description automatically generated">
              <a:extLst>
                <a:ext uri="{FF2B5EF4-FFF2-40B4-BE49-F238E27FC236}">
                  <a16:creationId xmlns:a16="http://schemas.microsoft.com/office/drawing/2014/main" id="{73E57CBB-B4B9-1BEE-1089-3677FA490BF9}"/>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43E643FD-8842-0A95-BE13-696842DEF55C}"/>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84111BF-BA03-FC09-C70C-FD4000DD53D0}"/>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D41D5597-8582-4239-EACF-0AECA6292A2D}"/>
                </a:ext>
              </a:extLst>
            </p:cNvPr>
            <p:cNvGrpSpPr/>
            <p:nvPr userDrawn="1"/>
          </p:nvGrpSpPr>
          <p:grpSpPr>
            <a:xfrm>
              <a:off x="-2740234" y="3819615"/>
              <a:ext cx="2227594" cy="2600236"/>
              <a:chOff x="-3323174" y="3918039"/>
              <a:chExt cx="2782425" cy="3247881"/>
            </a:xfrm>
          </p:grpSpPr>
          <p:sp>
            <p:nvSpPr>
              <p:cNvPr id="28" name="Rectangle 27">
                <a:extLst>
                  <a:ext uri="{FF2B5EF4-FFF2-40B4-BE49-F238E27FC236}">
                    <a16:creationId xmlns:a16="http://schemas.microsoft.com/office/drawing/2014/main" id="{238AFDED-76B8-A6FD-39D8-E0687D0B2B55}"/>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9" name="Rectangle 28">
                <a:extLst>
                  <a:ext uri="{FF2B5EF4-FFF2-40B4-BE49-F238E27FC236}">
                    <a16:creationId xmlns:a16="http://schemas.microsoft.com/office/drawing/2014/main" id="{C465D9E3-80D0-FBAD-64D2-7981CD87945A}"/>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30" name="Rectangle 29">
                <a:extLst>
                  <a:ext uri="{FF2B5EF4-FFF2-40B4-BE49-F238E27FC236}">
                    <a16:creationId xmlns:a16="http://schemas.microsoft.com/office/drawing/2014/main" id="{A4C887B4-C6EB-7C60-768C-184072028C1A}"/>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31" name="TextBox 30">
                <a:extLst>
                  <a:ext uri="{FF2B5EF4-FFF2-40B4-BE49-F238E27FC236}">
                    <a16:creationId xmlns:a16="http://schemas.microsoft.com/office/drawing/2014/main" id="{15B1119F-4957-D312-6546-9A69203E7FF7}"/>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32" name="Right Brace 31">
                <a:extLst>
                  <a:ext uri="{FF2B5EF4-FFF2-40B4-BE49-F238E27FC236}">
                    <a16:creationId xmlns:a16="http://schemas.microsoft.com/office/drawing/2014/main" id="{B90FFF8C-4316-E107-1D7B-0FDDD2CCE85C}"/>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33" name="Rectangle 32">
                <a:extLst>
                  <a:ext uri="{FF2B5EF4-FFF2-40B4-BE49-F238E27FC236}">
                    <a16:creationId xmlns:a16="http://schemas.microsoft.com/office/drawing/2014/main" id="{E3B0786E-F43F-B1F7-E4D2-D88B12A43ACF}"/>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34" name="Rectangle 33">
                <a:extLst>
                  <a:ext uri="{FF2B5EF4-FFF2-40B4-BE49-F238E27FC236}">
                    <a16:creationId xmlns:a16="http://schemas.microsoft.com/office/drawing/2014/main" id="{BD7F9EEC-828A-0982-A3AE-AC865721ACA6}"/>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26" name="Picture 25">
              <a:extLst>
                <a:ext uri="{FF2B5EF4-FFF2-40B4-BE49-F238E27FC236}">
                  <a16:creationId xmlns:a16="http://schemas.microsoft.com/office/drawing/2014/main" id="{CB08CFCD-C282-1AF6-18FE-750312033F44}"/>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27" name="Picture 26">
              <a:extLst>
                <a:ext uri="{FF2B5EF4-FFF2-40B4-BE49-F238E27FC236}">
                  <a16:creationId xmlns:a16="http://schemas.microsoft.com/office/drawing/2014/main" id="{CF84B12B-65BC-1918-9170-7ABF86A9F536}"/>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36" name="Text Placeholder 7">
            <a:extLst>
              <a:ext uri="{FF2B5EF4-FFF2-40B4-BE49-F238E27FC236}">
                <a16:creationId xmlns:a16="http://schemas.microsoft.com/office/drawing/2014/main" id="{85B97E9B-0D3F-6842-826A-CAA6EDECB0AC}"/>
              </a:ext>
            </a:extLst>
          </p:cNvPr>
          <p:cNvSpPr>
            <a:spLocks noGrp="1"/>
          </p:cNvSpPr>
          <p:nvPr>
            <p:ph type="body" sz="quarter" idx="3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90146146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 6 topic - Light Back - 2 col B">
    <p:bg>
      <p:bgPr>
        <a:solidFill>
          <a:srgbClr val="E7FF00"/>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1218586-CFF9-D1B9-A7B1-D06ABC4D38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796320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think-cell data - do not delete" hidden="1">
                        <a:extLst>
                          <a:ext uri="{FF2B5EF4-FFF2-40B4-BE49-F238E27FC236}">
                            <a16:creationId xmlns:a16="http://schemas.microsoft.com/office/drawing/2014/main" id="{A1218586-CFF9-D1B9-A7B1-D06ABC4D38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hape">
            <a:extLst>
              <a:ext uri="{FF2B5EF4-FFF2-40B4-BE49-F238E27FC236}">
                <a16:creationId xmlns:a16="http://schemas.microsoft.com/office/drawing/2014/main" id="{30D817C6-F486-A385-9A34-67A627CEEB6D}"/>
              </a:ext>
              <a:ext uri="{C183D7F6-B498-43B3-948B-1728B52AA6E4}">
                <adec:decorative xmlns:adec="http://schemas.microsoft.com/office/drawing/2017/decorative" val="1"/>
              </a:ext>
            </a:extLst>
          </p:cNvPr>
          <p:cNvSpPr/>
          <p:nvPr userDrawn="1"/>
        </p:nvSpPr>
        <p:spPr>
          <a:xfrm>
            <a:off x="2181600" y="0"/>
            <a:ext cx="10010401" cy="6858000"/>
          </a:xfrm>
          <a:custGeom>
            <a:avLst/>
            <a:gdLst>
              <a:gd name="connsiteX0" fmla="*/ 0 w 10206564"/>
              <a:gd name="connsiteY0" fmla="*/ 0 h 6858000"/>
              <a:gd name="connsiteX1" fmla="*/ 10206564 w 10206564"/>
              <a:gd name="connsiteY1" fmla="*/ 0 h 6858000"/>
              <a:gd name="connsiteX2" fmla="*/ 10206564 w 10206564"/>
              <a:gd name="connsiteY2" fmla="*/ 6858000 h 6858000"/>
              <a:gd name="connsiteX3" fmla="*/ 0 w 10206564"/>
              <a:gd name="connsiteY3" fmla="*/ 6858000 h 6858000"/>
              <a:gd name="connsiteX4" fmla="*/ 2805637 w 10206564"/>
              <a:gd name="connsiteY4" fmla="*/ 4849258 h 6858000"/>
              <a:gd name="connsiteX5" fmla="*/ 2805637 w 10206564"/>
              <a:gd name="connsiteY5" fmla="*/ 20087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6564" h="6858000">
                <a:moveTo>
                  <a:pt x="0" y="0"/>
                </a:moveTo>
                <a:lnTo>
                  <a:pt x="10206564" y="0"/>
                </a:lnTo>
                <a:lnTo>
                  <a:pt x="10206564" y="6858000"/>
                </a:lnTo>
                <a:lnTo>
                  <a:pt x="0" y="6858000"/>
                </a:lnTo>
                <a:lnTo>
                  <a:pt x="2805637" y="4849258"/>
                </a:lnTo>
                <a:lnTo>
                  <a:pt x="2805637" y="2008742"/>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6" name="logo sm" descr="Transamerica Logo">
            <a:extLst>
              <a:ext uri="{FF2B5EF4-FFF2-40B4-BE49-F238E27FC236}">
                <a16:creationId xmlns:a16="http://schemas.microsoft.com/office/drawing/2014/main" id="{AB8753D0-AFEB-4612-608F-7A1192BE3D7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2" name="Title">
            <a:extLst>
              <a:ext uri="{FF2B5EF4-FFF2-40B4-BE49-F238E27FC236}">
                <a16:creationId xmlns:a16="http://schemas.microsoft.com/office/drawing/2014/main" id="{2B6FC3B0-D36F-1EAC-E756-1040EB21F6A5}"/>
              </a:ext>
            </a:extLst>
          </p:cNvPr>
          <p:cNvSpPr>
            <a:spLocks noGrp="1"/>
          </p:cNvSpPr>
          <p:nvPr>
            <p:ph type="title"/>
          </p:nvPr>
        </p:nvSpPr>
        <p:spPr>
          <a:xfrm>
            <a:off x="521208" y="1990800"/>
            <a:ext cx="3917592" cy="2880000"/>
          </a:xfrm>
          <a:prstGeom prst="rect">
            <a:avLst/>
          </a:prstGeom>
        </p:spPr>
        <p:txBody>
          <a:bodyPr vert="horz" anchor="ctr" anchorCtr="0"/>
          <a:lstStyle>
            <a:lvl1pPr algn="l">
              <a:defRPr>
                <a:solidFill>
                  <a:schemeClr val="tx1"/>
                </a:solidFill>
              </a:defRPr>
            </a:lvl1pPr>
          </a:lstStyle>
          <a:p>
            <a:r>
              <a:rPr lang="en-US" dirty="0"/>
              <a:t>Click to edit Master title style</a:t>
            </a:r>
          </a:p>
        </p:txBody>
      </p:sp>
      <p:sp>
        <p:nvSpPr>
          <p:cNvPr id="8" name="Text Placeholder 19">
            <a:extLst>
              <a:ext uri="{FF2B5EF4-FFF2-40B4-BE49-F238E27FC236}">
                <a16:creationId xmlns:a16="http://schemas.microsoft.com/office/drawing/2014/main" id="{21B11C8A-95E4-FA97-3593-EBA151E16C75}"/>
              </a:ext>
            </a:extLst>
          </p:cNvPr>
          <p:cNvSpPr>
            <a:spLocks noGrp="1"/>
          </p:cNvSpPr>
          <p:nvPr>
            <p:ph type="body" sz="quarter" idx="13" hasCustomPrompt="1"/>
          </p:nvPr>
        </p:nvSpPr>
        <p:spPr>
          <a:xfrm>
            <a:off x="5364000" y="68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9" name="Text Placeholder 21">
            <a:extLst>
              <a:ext uri="{FF2B5EF4-FFF2-40B4-BE49-F238E27FC236}">
                <a16:creationId xmlns:a16="http://schemas.microsoft.com/office/drawing/2014/main" id="{9146D62C-B037-86B2-F031-9D7CB1AE9682}"/>
              </a:ext>
            </a:extLst>
          </p:cNvPr>
          <p:cNvSpPr>
            <a:spLocks noGrp="1"/>
          </p:cNvSpPr>
          <p:nvPr>
            <p:ph type="body" sz="quarter" idx="14" hasCustomPrompt="1"/>
          </p:nvPr>
        </p:nvSpPr>
        <p:spPr>
          <a:xfrm>
            <a:off x="5364000" y="1296000"/>
            <a:ext cx="2952000" cy="972000"/>
          </a:xfrm>
          <a:prstGeom prst="rect">
            <a:avLst/>
          </a:prstGeom>
        </p:spPr>
        <p:txBody>
          <a:bodyPr/>
          <a:lstStyle>
            <a:lvl1pPr>
              <a:defRPr/>
            </a:lvl1pPr>
          </a:lstStyle>
          <a:p>
            <a:pPr lvl="0"/>
            <a:r>
              <a:rPr lang="en-US"/>
              <a:t>Agenda topic</a:t>
            </a:r>
          </a:p>
        </p:txBody>
      </p:sp>
      <p:sp>
        <p:nvSpPr>
          <p:cNvPr id="10" name="Text Placeholder 19">
            <a:extLst>
              <a:ext uri="{FF2B5EF4-FFF2-40B4-BE49-F238E27FC236}">
                <a16:creationId xmlns:a16="http://schemas.microsoft.com/office/drawing/2014/main" id="{76FA0464-8B17-496A-FA4C-57E96C00D2ED}"/>
              </a:ext>
            </a:extLst>
          </p:cNvPr>
          <p:cNvSpPr>
            <a:spLocks noGrp="1"/>
          </p:cNvSpPr>
          <p:nvPr>
            <p:ph type="body" sz="quarter" idx="15" hasCustomPrompt="1"/>
          </p:nvPr>
        </p:nvSpPr>
        <p:spPr>
          <a:xfrm>
            <a:off x="5364000" y="257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2" name="Text Placeholder 21">
            <a:extLst>
              <a:ext uri="{FF2B5EF4-FFF2-40B4-BE49-F238E27FC236}">
                <a16:creationId xmlns:a16="http://schemas.microsoft.com/office/drawing/2014/main" id="{FF1CCA5E-6795-1E3C-5218-0B3080BC06D7}"/>
              </a:ext>
            </a:extLst>
          </p:cNvPr>
          <p:cNvSpPr>
            <a:spLocks noGrp="1"/>
          </p:cNvSpPr>
          <p:nvPr>
            <p:ph type="body" sz="quarter" idx="16" hasCustomPrompt="1"/>
          </p:nvPr>
        </p:nvSpPr>
        <p:spPr>
          <a:xfrm>
            <a:off x="5364000" y="3186000"/>
            <a:ext cx="2952000" cy="972000"/>
          </a:xfrm>
          <a:prstGeom prst="rect">
            <a:avLst/>
          </a:prstGeom>
        </p:spPr>
        <p:txBody>
          <a:bodyPr/>
          <a:lstStyle>
            <a:lvl1pPr>
              <a:defRPr/>
            </a:lvl1pPr>
          </a:lstStyle>
          <a:p>
            <a:pPr lvl="0"/>
            <a:r>
              <a:rPr lang="en-US"/>
              <a:t>Agenda topic</a:t>
            </a:r>
          </a:p>
        </p:txBody>
      </p:sp>
      <p:sp>
        <p:nvSpPr>
          <p:cNvPr id="13" name="Text Placeholder 19">
            <a:extLst>
              <a:ext uri="{FF2B5EF4-FFF2-40B4-BE49-F238E27FC236}">
                <a16:creationId xmlns:a16="http://schemas.microsoft.com/office/drawing/2014/main" id="{DF651931-7D32-AF36-EB33-181A9C5ED445}"/>
              </a:ext>
            </a:extLst>
          </p:cNvPr>
          <p:cNvSpPr>
            <a:spLocks noGrp="1"/>
          </p:cNvSpPr>
          <p:nvPr>
            <p:ph type="body" sz="quarter" idx="17" hasCustomPrompt="1"/>
          </p:nvPr>
        </p:nvSpPr>
        <p:spPr>
          <a:xfrm>
            <a:off x="5364000" y="446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4" name="Text Placeholder 21">
            <a:extLst>
              <a:ext uri="{FF2B5EF4-FFF2-40B4-BE49-F238E27FC236}">
                <a16:creationId xmlns:a16="http://schemas.microsoft.com/office/drawing/2014/main" id="{E3EBF013-1DF3-6C0C-5595-34FA4DDD2139}"/>
              </a:ext>
            </a:extLst>
          </p:cNvPr>
          <p:cNvSpPr>
            <a:spLocks noGrp="1"/>
          </p:cNvSpPr>
          <p:nvPr>
            <p:ph type="body" sz="quarter" idx="18" hasCustomPrompt="1"/>
          </p:nvPr>
        </p:nvSpPr>
        <p:spPr>
          <a:xfrm>
            <a:off x="5364000" y="5076000"/>
            <a:ext cx="2952000" cy="972000"/>
          </a:xfrm>
          <a:prstGeom prst="rect">
            <a:avLst/>
          </a:prstGeom>
        </p:spPr>
        <p:txBody>
          <a:bodyPr/>
          <a:lstStyle>
            <a:lvl1pPr>
              <a:defRPr/>
            </a:lvl1pPr>
          </a:lstStyle>
          <a:p>
            <a:pPr lvl="0"/>
            <a:r>
              <a:rPr lang="en-US"/>
              <a:t>Agenda topic</a:t>
            </a:r>
          </a:p>
        </p:txBody>
      </p:sp>
      <p:sp>
        <p:nvSpPr>
          <p:cNvPr id="15" name="Text Placeholder 19">
            <a:extLst>
              <a:ext uri="{FF2B5EF4-FFF2-40B4-BE49-F238E27FC236}">
                <a16:creationId xmlns:a16="http://schemas.microsoft.com/office/drawing/2014/main" id="{33988DFE-A57F-87ED-75E3-003856244E8F}"/>
              </a:ext>
            </a:extLst>
          </p:cNvPr>
          <p:cNvSpPr>
            <a:spLocks noGrp="1"/>
          </p:cNvSpPr>
          <p:nvPr>
            <p:ph type="body" sz="quarter" idx="19" hasCustomPrompt="1"/>
          </p:nvPr>
        </p:nvSpPr>
        <p:spPr>
          <a:xfrm>
            <a:off x="8718788" y="68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6" name="Text Placeholder 21">
            <a:extLst>
              <a:ext uri="{FF2B5EF4-FFF2-40B4-BE49-F238E27FC236}">
                <a16:creationId xmlns:a16="http://schemas.microsoft.com/office/drawing/2014/main" id="{BCAAFFA4-9925-CF4B-EDD6-C21D117C970F}"/>
              </a:ext>
            </a:extLst>
          </p:cNvPr>
          <p:cNvSpPr>
            <a:spLocks noGrp="1"/>
          </p:cNvSpPr>
          <p:nvPr>
            <p:ph type="body" sz="quarter" idx="20" hasCustomPrompt="1"/>
          </p:nvPr>
        </p:nvSpPr>
        <p:spPr>
          <a:xfrm>
            <a:off x="8718788" y="1296000"/>
            <a:ext cx="2952000" cy="972000"/>
          </a:xfrm>
          <a:prstGeom prst="rect">
            <a:avLst/>
          </a:prstGeom>
        </p:spPr>
        <p:txBody>
          <a:bodyPr/>
          <a:lstStyle>
            <a:lvl1pPr>
              <a:defRPr/>
            </a:lvl1pPr>
          </a:lstStyle>
          <a:p>
            <a:pPr lvl="0"/>
            <a:r>
              <a:rPr lang="en-US"/>
              <a:t>Agenda topic</a:t>
            </a:r>
          </a:p>
        </p:txBody>
      </p:sp>
      <p:sp>
        <p:nvSpPr>
          <p:cNvPr id="17" name="Text Placeholder 19">
            <a:extLst>
              <a:ext uri="{FF2B5EF4-FFF2-40B4-BE49-F238E27FC236}">
                <a16:creationId xmlns:a16="http://schemas.microsoft.com/office/drawing/2014/main" id="{4E3D30E5-8A57-CDD7-DA25-100B803CA79C}"/>
              </a:ext>
            </a:extLst>
          </p:cNvPr>
          <p:cNvSpPr>
            <a:spLocks noGrp="1"/>
          </p:cNvSpPr>
          <p:nvPr>
            <p:ph type="body" sz="quarter" idx="21" hasCustomPrompt="1"/>
          </p:nvPr>
        </p:nvSpPr>
        <p:spPr>
          <a:xfrm>
            <a:off x="8718788" y="257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8" name="Text Placeholder 21">
            <a:extLst>
              <a:ext uri="{FF2B5EF4-FFF2-40B4-BE49-F238E27FC236}">
                <a16:creationId xmlns:a16="http://schemas.microsoft.com/office/drawing/2014/main" id="{98896E69-B5C1-DD0C-DEBD-1D6342335331}"/>
              </a:ext>
            </a:extLst>
          </p:cNvPr>
          <p:cNvSpPr>
            <a:spLocks noGrp="1"/>
          </p:cNvSpPr>
          <p:nvPr>
            <p:ph type="body" sz="quarter" idx="22" hasCustomPrompt="1"/>
          </p:nvPr>
        </p:nvSpPr>
        <p:spPr>
          <a:xfrm>
            <a:off x="8718788" y="3186000"/>
            <a:ext cx="2952000" cy="972000"/>
          </a:xfrm>
          <a:prstGeom prst="rect">
            <a:avLst/>
          </a:prstGeom>
        </p:spPr>
        <p:txBody>
          <a:bodyPr/>
          <a:lstStyle>
            <a:lvl1pPr>
              <a:defRPr/>
            </a:lvl1pPr>
          </a:lstStyle>
          <a:p>
            <a:pPr lvl="0"/>
            <a:r>
              <a:rPr lang="en-US"/>
              <a:t>Agenda topic</a:t>
            </a:r>
          </a:p>
        </p:txBody>
      </p:sp>
      <p:sp>
        <p:nvSpPr>
          <p:cNvPr id="19" name="Text Placeholder 19">
            <a:extLst>
              <a:ext uri="{FF2B5EF4-FFF2-40B4-BE49-F238E27FC236}">
                <a16:creationId xmlns:a16="http://schemas.microsoft.com/office/drawing/2014/main" id="{64B036E8-0AB2-175D-6923-18F103BC90BD}"/>
              </a:ext>
            </a:extLst>
          </p:cNvPr>
          <p:cNvSpPr>
            <a:spLocks noGrp="1"/>
          </p:cNvSpPr>
          <p:nvPr>
            <p:ph type="body" sz="quarter" idx="23" hasCustomPrompt="1"/>
          </p:nvPr>
        </p:nvSpPr>
        <p:spPr>
          <a:xfrm>
            <a:off x="8718788" y="446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1" name="Text Placeholder 21">
            <a:extLst>
              <a:ext uri="{FF2B5EF4-FFF2-40B4-BE49-F238E27FC236}">
                <a16:creationId xmlns:a16="http://schemas.microsoft.com/office/drawing/2014/main" id="{E656E6B1-C23F-11A3-AAEA-E43A083EE0B5}"/>
              </a:ext>
            </a:extLst>
          </p:cNvPr>
          <p:cNvSpPr>
            <a:spLocks noGrp="1"/>
          </p:cNvSpPr>
          <p:nvPr>
            <p:ph type="body" sz="quarter" idx="24" hasCustomPrompt="1"/>
          </p:nvPr>
        </p:nvSpPr>
        <p:spPr>
          <a:xfrm>
            <a:off x="8718788" y="5076000"/>
            <a:ext cx="2952000" cy="972000"/>
          </a:xfrm>
          <a:prstGeom prst="rect">
            <a:avLst/>
          </a:prstGeom>
        </p:spPr>
        <p:txBody>
          <a:bodyPr/>
          <a:lstStyle>
            <a:lvl1pPr>
              <a:defRPr/>
            </a:lvl1pPr>
          </a:lstStyle>
          <a:p>
            <a:pPr lvl="0"/>
            <a:r>
              <a:rPr lang="en-US"/>
              <a:t>Agenda topic</a:t>
            </a:r>
          </a:p>
        </p:txBody>
      </p:sp>
      <p:sp>
        <p:nvSpPr>
          <p:cNvPr id="3" name="Slide Number Placeholder 2">
            <a:extLst>
              <a:ext uri="{FF2B5EF4-FFF2-40B4-BE49-F238E27FC236}">
                <a16:creationId xmlns:a16="http://schemas.microsoft.com/office/drawing/2014/main" id="{E818F3E3-264A-4C83-A974-080846FB4969}"/>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tx1"/>
                </a:solidFill>
              </a:defRPr>
            </a:lvl1pPr>
          </a:lstStyle>
          <a:p>
            <a:fld id="{1C1606C5-D483-4832-A0E9-CF578A9B5883}" type="slidenum">
              <a:rPr lang="en-US" smtClean="0"/>
              <a:pPr/>
              <a:t>‹#›</a:t>
            </a:fld>
            <a:endParaRPr lang="en-US"/>
          </a:p>
        </p:txBody>
      </p:sp>
      <p:sp>
        <p:nvSpPr>
          <p:cNvPr id="36" name="Text Placeholder 7">
            <a:extLst>
              <a:ext uri="{FF2B5EF4-FFF2-40B4-BE49-F238E27FC236}">
                <a16:creationId xmlns:a16="http://schemas.microsoft.com/office/drawing/2014/main" id="{F0DFE700-65F9-D34E-8AF0-41F249FAEC48}"/>
              </a:ext>
            </a:extLst>
          </p:cNvPr>
          <p:cNvSpPr>
            <a:spLocks noGrp="1"/>
          </p:cNvSpPr>
          <p:nvPr>
            <p:ph type="body" sz="quarter" idx="3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07544213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 6 topic - Dark Back - 2 col A">
    <p:bg>
      <p:bgPr>
        <a:solidFill>
          <a:srgbClr val="1D2550"/>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1A0ACED-E331-1403-1DFD-5D1ABE86233A}"/>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607270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think-cell data - do not delete" hidden="1">
                        <a:extLst>
                          <a:ext uri="{FF2B5EF4-FFF2-40B4-BE49-F238E27FC236}">
                            <a16:creationId xmlns:a16="http://schemas.microsoft.com/office/drawing/2014/main" id="{F1A0ACED-E331-1403-1DFD-5D1ABE86233A}"/>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20FF496D-74BD-D90E-B686-EB8C1EC6E0BC}"/>
              </a:ext>
              <a:ext uri="{C183D7F6-B498-43B3-948B-1728B52AA6E4}">
                <adec:decorative xmlns:adec="http://schemas.microsoft.com/office/drawing/2017/decorative" val="1"/>
              </a:ext>
            </a:extLst>
          </p:cNvPr>
          <p:cNvSpPr/>
          <p:nvPr userDrawn="1"/>
        </p:nvSpPr>
        <p:spPr>
          <a:xfrm>
            <a:off x="1588168" y="0"/>
            <a:ext cx="10603833" cy="6858000"/>
          </a:xfrm>
          <a:custGeom>
            <a:avLst/>
            <a:gdLst>
              <a:gd name="connsiteX0" fmla="*/ 0 w 11988799"/>
              <a:gd name="connsiteY0" fmla="*/ 0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1988799"/>
              <a:gd name="connsiteY0" fmla="*/ 1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0582466"/>
              <a:gd name="connsiteY0" fmla="*/ 1 h 6858000"/>
              <a:gd name="connsiteX1" fmla="*/ 10582466 w 10582466"/>
              <a:gd name="connsiteY1" fmla="*/ 0 h 6858000"/>
              <a:gd name="connsiteX2" fmla="*/ 10582466 w 10582466"/>
              <a:gd name="connsiteY2" fmla="*/ 6858000 h 6858000"/>
              <a:gd name="connsiteX3" fmla="*/ 0 w 10582466"/>
              <a:gd name="connsiteY3" fmla="*/ 6858000 h 6858000"/>
              <a:gd name="connsiteX4" fmla="*/ 2413740 w 10582466"/>
              <a:gd name="connsiteY4" fmla="*/ 5548121 h 6858000"/>
              <a:gd name="connsiteX5" fmla="*/ 3335791 w 10582466"/>
              <a:gd name="connsiteY5" fmla="*/ 3428998 h 6858000"/>
              <a:gd name="connsiteX6" fmla="*/ 2413740 w 10582466"/>
              <a:gd name="connsiteY6" fmla="*/ 1309879 h 6858000"/>
              <a:gd name="connsiteX7" fmla="*/ 0 w 10582466"/>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2466" h="6858000">
                <a:moveTo>
                  <a:pt x="0" y="1"/>
                </a:moveTo>
                <a:lnTo>
                  <a:pt x="10582466" y="0"/>
                </a:lnTo>
                <a:lnTo>
                  <a:pt x="10582466" y="6858000"/>
                </a:lnTo>
                <a:lnTo>
                  <a:pt x="0" y="6858000"/>
                </a:lnTo>
                <a:lnTo>
                  <a:pt x="2413740" y="5548121"/>
                </a:lnTo>
                <a:lnTo>
                  <a:pt x="3335791"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5" name="logo sm" descr="Transamerica Logo">
            <a:extLst>
              <a:ext uri="{FF2B5EF4-FFF2-40B4-BE49-F238E27FC236}">
                <a16:creationId xmlns:a16="http://schemas.microsoft.com/office/drawing/2014/main" id="{59EE7B51-2446-324A-F738-0EDB40BE281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25" name="Title 24">
            <a:extLst>
              <a:ext uri="{FF2B5EF4-FFF2-40B4-BE49-F238E27FC236}">
                <a16:creationId xmlns:a16="http://schemas.microsoft.com/office/drawing/2014/main" id="{99A5A441-BF53-89AB-0EF7-C5C4DBC8D2CB}"/>
              </a:ext>
            </a:extLst>
          </p:cNvPr>
          <p:cNvSpPr>
            <a:spLocks noGrp="1"/>
          </p:cNvSpPr>
          <p:nvPr>
            <p:ph type="title"/>
          </p:nvPr>
        </p:nvSpPr>
        <p:spPr>
          <a:xfrm>
            <a:off x="521208" y="1989000"/>
            <a:ext cx="3486792" cy="2880000"/>
          </a:xfrm>
          <a:prstGeom prst="rect">
            <a:avLst/>
          </a:prstGeom>
        </p:spPr>
        <p:txBody>
          <a:bodyPr anchor="ctr" anchorCtr="0"/>
          <a:lstStyle>
            <a:lvl1pPr>
              <a:defRPr>
                <a:solidFill>
                  <a:schemeClr val="bg1"/>
                </a:solidFill>
              </a:defRPr>
            </a:lvl1pPr>
          </a:lstStyle>
          <a:p>
            <a:r>
              <a:rPr lang="en-US" dirty="0"/>
              <a:t>Click to edit Master title style</a:t>
            </a:r>
          </a:p>
        </p:txBody>
      </p:sp>
      <p:sp>
        <p:nvSpPr>
          <p:cNvPr id="9" name="Text Placeholder 19">
            <a:extLst>
              <a:ext uri="{FF2B5EF4-FFF2-40B4-BE49-F238E27FC236}">
                <a16:creationId xmlns:a16="http://schemas.microsoft.com/office/drawing/2014/main" id="{7341C52D-490F-1432-1653-501EF401A026}"/>
              </a:ext>
            </a:extLst>
          </p:cNvPr>
          <p:cNvSpPr>
            <a:spLocks noGrp="1"/>
          </p:cNvSpPr>
          <p:nvPr>
            <p:ph type="body" sz="quarter" idx="13" hasCustomPrompt="1"/>
          </p:nvPr>
        </p:nvSpPr>
        <p:spPr>
          <a:xfrm>
            <a:off x="5364000" y="68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2" name="Text Placeholder 21">
            <a:extLst>
              <a:ext uri="{FF2B5EF4-FFF2-40B4-BE49-F238E27FC236}">
                <a16:creationId xmlns:a16="http://schemas.microsoft.com/office/drawing/2014/main" id="{0E215712-819F-2D9E-EA72-3DC5951C570E}"/>
              </a:ext>
            </a:extLst>
          </p:cNvPr>
          <p:cNvSpPr>
            <a:spLocks noGrp="1"/>
          </p:cNvSpPr>
          <p:nvPr>
            <p:ph type="body" sz="quarter" idx="14" hasCustomPrompt="1"/>
          </p:nvPr>
        </p:nvSpPr>
        <p:spPr>
          <a:xfrm>
            <a:off x="5364000" y="1296000"/>
            <a:ext cx="2952000" cy="972000"/>
          </a:xfrm>
          <a:prstGeom prst="rect">
            <a:avLst/>
          </a:prstGeom>
        </p:spPr>
        <p:txBody>
          <a:bodyPr/>
          <a:lstStyle>
            <a:lvl1pPr>
              <a:defRPr/>
            </a:lvl1pPr>
          </a:lstStyle>
          <a:p>
            <a:pPr lvl="0"/>
            <a:r>
              <a:rPr lang="en-US"/>
              <a:t>Agenda topic</a:t>
            </a:r>
          </a:p>
        </p:txBody>
      </p:sp>
      <p:sp>
        <p:nvSpPr>
          <p:cNvPr id="13" name="Text Placeholder 19">
            <a:extLst>
              <a:ext uri="{FF2B5EF4-FFF2-40B4-BE49-F238E27FC236}">
                <a16:creationId xmlns:a16="http://schemas.microsoft.com/office/drawing/2014/main" id="{B43CAF3E-D765-8A25-4BEC-02C5A1FD850E}"/>
              </a:ext>
            </a:extLst>
          </p:cNvPr>
          <p:cNvSpPr>
            <a:spLocks noGrp="1"/>
          </p:cNvSpPr>
          <p:nvPr>
            <p:ph type="body" sz="quarter" idx="15" hasCustomPrompt="1"/>
          </p:nvPr>
        </p:nvSpPr>
        <p:spPr>
          <a:xfrm>
            <a:off x="5364000" y="257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4" name="Text Placeholder 21">
            <a:extLst>
              <a:ext uri="{FF2B5EF4-FFF2-40B4-BE49-F238E27FC236}">
                <a16:creationId xmlns:a16="http://schemas.microsoft.com/office/drawing/2014/main" id="{9FD24BAF-68F2-E28B-790E-7D6F0A5F4EA6}"/>
              </a:ext>
            </a:extLst>
          </p:cNvPr>
          <p:cNvSpPr>
            <a:spLocks noGrp="1"/>
          </p:cNvSpPr>
          <p:nvPr>
            <p:ph type="body" sz="quarter" idx="16" hasCustomPrompt="1"/>
          </p:nvPr>
        </p:nvSpPr>
        <p:spPr>
          <a:xfrm>
            <a:off x="5364000" y="3186000"/>
            <a:ext cx="2952000" cy="972000"/>
          </a:xfrm>
          <a:prstGeom prst="rect">
            <a:avLst/>
          </a:prstGeom>
        </p:spPr>
        <p:txBody>
          <a:bodyPr/>
          <a:lstStyle>
            <a:lvl1pPr>
              <a:defRPr/>
            </a:lvl1pPr>
          </a:lstStyle>
          <a:p>
            <a:pPr lvl="0"/>
            <a:r>
              <a:rPr lang="en-US"/>
              <a:t>Agenda topic</a:t>
            </a:r>
          </a:p>
        </p:txBody>
      </p:sp>
      <p:sp>
        <p:nvSpPr>
          <p:cNvPr id="15" name="Text Placeholder 19">
            <a:extLst>
              <a:ext uri="{FF2B5EF4-FFF2-40B4-BE49-F238E27FC236}">
                <a16:creationId xmlns:a16="http://schemas.microsoft.com/office/drawing/2014/main" id="{98D4B18B-5FE7-79B1-BD85-0B5E78D303FB}"/>
              </a:ext>
            </a:extLst>
          </p:cNvPr>
          <p:cNvSpPr>
            <a:spLocks noGrp="1"/>
          </p:cNvSpPr>
          <p:nvPr>
            <p:ph type="body" sz="quarter" idx="17" hasCustomPrompt="1"/>
          </p:nvPr>
        </p:nvSpPr>
        <p:spPr>
          <a:xfrm>
            <a:off x="5364000" y="446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6" name="Text Placeholder 21">
            <a:extLst>
              <a:ext uri="{FF2B5EF4-FFF2-40B4-BE49-F238E27FC236}">
                <a16:creationId xmlns:a16="http://schemas.microsoft.com/office/drawing/2014/main" id="{C86F4F90-3EF8-6E78-2BE0-F933FFE9A021}"/>
              </a:ext>
            </a:extLst>
          </p:cNvPr>
          <p:cNvSpPr>
            <a:spLocks noGrp="1"/>
          </p:cNvSpPr>
          <p:nvPr>
            <p:ph type="body" sz="quarter" idx="18" hasCustomPrompt="1"/>
          </p:nvPr>
        </p:nvSpPr>
        <p:spPr>
          <a:xfrm>
            <a:off x="5364000" y="5076000"/>
            <a:ext cx="2952000" cy="972000"/>
          </a:xfrm>
          <a:prstGeom prst="rect">
            <a:avLst/>
          </a:prstGeom>
        </p:spPr>
        <p:txBody>
          <a:bodyPr/>
          <a:lstStyle>
            <a:lvl1pPr>
              <a:defRPr/>
            </a:lvl1pPr>
          </a:lstStyle>
          <a:p>
            <a:pPr lvl="0"/>
            <a:r>
              <a:rPr lang="en-US"/>
              <a:t>Agenda topic</a:t>
            </a:r>
          </a:p>
        </p:txBody>
      </p:sp>
      <p:sp>
        <p:nvSpPr>
          <p:cNvPr id="17" name="Text Placeholder 19">
            <a:extLst>
              <a:ext uri="{FF2B5EF4-FFF2-40B4-BE49-F238E27FC236}">
                <a16:creationId xmlns:a16="http://schemas.microsoft.com/office/drawing/2014/main" id="{F9870F8B-0915-7A65-3BAA-83EE3446E806}"/>
              </a:ext>
            </a:extLst>
          </p:cNvPr>
          <p:cNvSpPr>
            <a:spLocks noGrp="1"/>
          </p:cNvSpPr>
          <p:nvPr>
            <p:ph type="body" sz="quarter" idx="19" hasCustomPrompt="1"/>
          </p:nvPr>
        </p:nvSpPr>
        <p:spPr>
          <a:xfrm>
            <a:off x="8718788" y="68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8" name="Text Placeholder 21">
            <a:extLst>
              <a:ext uri="{FF2B5EF4-FFF2-40B4-BE49-F238E27FC236}">
                <a16:creationId xmlns:a16="http://schemas.microsoft.com/office/drawing/2014/main" id="{1E30E7F4-CD4D-A152-1D72-1F0D8ABE17B9}"/>
              </a:ext>
            </a:extLst>
          </p:cNvPr>
          <p:cNvSpPr>
            <a:spLocks noGrp="1"/>
          </p:cNvSpPr>
          <p:nvPr>
            <p:ph type="body" sz="quarter" idx="20" hasCustomPrompt="1"/>
          </p:nvPr>
        </p:nvSpPr>
        <p:spPr>
          <a:xfrm>
            <a:off x="8718788" y="1296000"/>
            <a:ext cx="2952000" cy="972000"/>
          </a:xfrm>
          <a:prstGeom prst="rect">
            <a:avLst/>
          </a:prstGeom>
        </p:spPr>
        <p:txBody>
          <a:bodyPr/>
          <a:lstStyle>
            <a:lvl1pPr>
              <a:defRPr/>
            </a:lvl1pPr>
          </a:lstStyle>
          <a:p>
            <a:pPr lvl="0"/>
            <a:r>
              <a:rPr lang="en-US"/>
              <a:t>Agenda topic</a:t>
            </a:r>
          </a:p>
        </p:txBody>
      </p:sp>
      <p:sp>
        <p:nvSpPr>
          <p:cNvPr id="19" name="Text Placeholder 19">
            <a:extLst>
              <a:ext uri="{FF2B5EF4-FFF2-40B4-BE49-F238E27FC236}">
                <a16:creationId xmlns:a16="http://schemas.microsoft.com/office/drawing/2014/main" id="{F25BFA45-C130-F0AB-AA11-784D4F62219D}"/>
              </a:ext>
            </a:extLst>
          </p:cNvPr>
          <p:cNvSpPr>
            <a:spLocks noGrp="1"/>
          </p:cNvSpPr>
          <p:nvPr>
            <p:ph type="body" sz="quarter" idx="21" hasCustomPrompt="1"/>
          </p:nvPr>
        </p:nvSpPr>
        <p:spPr>
          <a:xfrm>
            <a:off x="8718788" y="257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1" name="Text Placeholder 21">
            <a:extLst>
              <a:ext uri="{FF2B5EF4-FFF2-40B4-BE49-F238E27FC236}">
                <a16:creationId xmlns:a16="http://schemas.microsoft.com/office/drawing/2014/main" id="{1421A988-A0D7-014D-AC35-35B80B0FD92A}"/>
              </a:ext>
            </a:extLst>
          </p:cNvPr>
          <p:cNvSpPr>
            <a:spLocks noGrp="1"/>
          </p:cNvSpPr>
          <p:nvPr>
            <p:ph type="body" sz="quarter" idx="22" hasCustomPrompt="1"/>
          </p:nvPr>
        </p:nvSpPr>
        <p:spPr>
          <a:xfrm>
            <a:off x="8718788" y="3186000"/>
            <a:ext cx="2952000" cy="972000"/>
          </a:xfrm>
          <a:prstGeom prst="rect">
            <a:avLst/>
          </a:prstGeom>
        </p:spPr>
        <p:txBody>
          <a:bodyPr/>
          <a:lstStyle>
            <a:lvl1pPr>
              <a:defRPr/>
            </a:lvl1pPr>
          </a:lstStyle>
          <a:p>
            <a:pPr lvl="0"/>
            <a:r>
              <a:rPr lang="en-US"/>
              <a:t>Agenda topic</a:t>
            </a:r>
          </a:p>
        </p:txBody>
      </p:sp>
      <p:sp>
        <p:nvSpPr>
          <p:cNvPr id="23" name="Text Placeholder 19">
            <a:extLst>
              <a:ext uri="{FF2B5EF4-FFF2-40B4-BE49-F238E27FC236}">
                <a16:creationId xmlns:a16="http://schemas.microsoft.com/office/drawing/2014/main" id="{9734DE0C-AD30-1996-B4A5-6EE4399CE814}"/>
              </a:ext>
            </a:extLst>
          </p:cNvPr>
          <p:cNvSpPr>
            <a:spLocks noGrp="1"/>
          </p:cNvSpPr>
          <p:nvPr>
            <p:ph type="body" sz="quarter" idx="23" hasCustomPrompt="1"/>
          </p:nvPr>
        </p:nvSpPr>
        <p:spPr>
          <a:xfrm>
            <a:off x="8718788" y="446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4" name="Text Placeholder 21">
            <a:extLst>
              <a:ext uri="{FF2B5EF4-FFF2-40B4-BE49-F238E27FC236}">
                <a16:creationId xmlns:a16="http://schemas.microsoft.com/office/drawing/2014/main" id="{5D7EF3CF-1F48-BE4F-D625-4D90E45F60A5}"/>
              </a:ext>
            </a:extLst>
          </p:cNvPr>
          <p:cNvSpPr>
            <a:spLocks noGrp="1"/>
          </p:cNvSpPr>
          <p:nvPr>
            <p:ph type="body" sz="quarter" idx="24" hasCustomPrompt="1"/>
          </p:nvPr>
        </p:nvSpPr>
        <p:spPr>
          <a:xfrm>
            <a:off x="8718788" y="5076000"/>
            <a:ext cx="2952000" cy="972000"/>
          </a:xfrm>
          <a:prstGeom prst="rect">
            <a:avLst/>
          </a:prstGeom>
        </p:spPr>
        <p:txBody>
          <a:bodyPr/>
          <a:lstStyle>
            <a:lvl1pPr>
              <a:defRPr/>
            </a:lvl1pPr>
          </a:lstStyle>
          <a:p>
            <a:pPr lvl="0"/>
            <a:r>
              <a:rPr lang="en-US"/>
              <a:t>Agenda topic</a:t>
            </a:r>
          </a:p>
        </p:txBody>
      </p:sp>
      <p:sp>
        <p:nvSpPr>
          <p:cNvPr id="2" name="Slide Number Placeholder 1">
            <a:extLst>
              <a:ext uri="{FF2B5EF4-FFF2-40B4-BE49-F238E27FC236}">
                <a16:creationId xmlns:a16="http://schemas.microsoft.com/office/drawing/2014/main" id="{50E28157-5628-6602-C7F1-3D4A648C2CC7}"/>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bg1"/>
                </a:solidFill>
              </a:defRPr>
            </a:lvl1pPr>
          </a:lstStyle>
          <a:p>
            <a:fld id="{1C1606C5-D483-4832-A0E9-CF578A9B5883}" type="slidenum">
              <a:rPr lang="en-US" smtClean="0"/>
              <a:pPr/>
              <a:t>‹#›</a:t>
            </a:fld>
            <a:endParaRPr lang="en-US"/>
          </a:p>
        </p:txBody>
      </p:sp>
      <p:sp>
        <p:nvSpPr>
          <p:cNvPr id="35" name="Text Placeholder 7">
            <a:extLst>
              <a:ext uri="{FF2B5EF4-FFF2-40B4-BE49-F238E27FC236}">
                <a16:creationId xmlns:a16="http://schemas.microsoft.com/office/drawing/2014/main" id="{509BCFCE-F5E3-6042-8F7D-6ED7E19D3A8A}"/>
              </a:ext>
            </a:extLst>
          </p:cNvPr>
          <p:cNvSpPr>
            <a:spLocks noGrp="1"/>
          </p:cNvSpPr>
          <p:nvPr>
            <p:ph type="body" sz="quarter" idx="3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98979799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 6 topic - Dark Back - 2 col B">
    <p:bg>
      <p:bgPr>
        <a:solidFill>
          <a:srgbClr val="0B3F2D"/>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1218586-CFF9-D1B9-A7B1-D06ABC4D38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796320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think-cell data - do not delete" hidden="1">
                        <a:extLst>
                          <a:ext uri="{FF2B5EF4-FFF2-40B4-BE49-F238E27FC236}">
                            <a16:creationId xmlns:a16="http://schemas.microsoft.com/office/drawing/2014/main" id="{A1218586-CFF9-D1B9-A7B1-D06ABC4D38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hape">
            <a:extLst>
              <a:ext uri="{FF2B5EF4-FFF2-40B4-BE49-F238E27FC236}">
                <a16:creationId xmlns:a16="http://schemas.microsoft.com/office/drawing/2014/main" id="{30D817C6-F486-A385-9A34-67A627CEEB6D}"/>
              </a:ext>
              <a:ext uri="{C183D7F6-B498-43B3-948B-1728B52AA6E4}">
                <adec:decorative xmlns:adec="http://schemas.microsoft.com/office/drawing/2017/decorative" val="1"/>
              </a:ext>
            </a:extLst>
          </p:cNvPr>
          <p:cNvSpPr/>
          <p:nvPr userDrawn="1"/>
        </p:nvSpPr>
        <p:spPr>
          <a:xfrm>
            <a:off x="2181600" y="0"/>
            <a:ext cx="10010401" cy="6858000"/>
          </a:xfrm>
          <a:custGeom>
            <a:avLst/>
            <a:gdLst>
              <a:gd name="connsiteX0" fmla="*/ 0 w 10206564"/>
              <a:gd name="connsiteY0" fmla="*/ 0 h 6858000"/>
              <a:gd name="connsiteX1" fmla="*/ 10206564 w 10206564"/>
              <a:gd name="connsiteY1" fmla="*/ 0 h 6858000"/>
              <a:gd name="connsiteX2" fmla="*/ 10206564 w 10206564"/>
              <a:gd name="connsiteY2" fmla="*/ 6858000 h 6858000"/>
              <a:gd name="connsiteX3" fmla="*/ 0 w 10206564"/>
              <a:gd name="connsiteY3" fmla="*/ 6858000 h 6858000"/>
              <a:gd name="connsiteX4" fmla="*/ 2805637 w 10206564"/>
              <a:gd name="connsiteY4" fmla="*/ 4849258 h 6858000"/>
              <a:gd name="connsiteX5" fmla="*/ 2805637 w 10206564"/>
              <a:gd name="connsiteY5" fmla="*/ 20087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6564" h="6858000">
                <a:moveTo>
                  <a:pt x="0" y="0"/>
                </a:moveTo>
                <a:lnTo>
                  <a:pt x="10206564" y="0"/>
                </a:lnTo>
                <a:lnTo>
                  <a:pt x="10206564" y="6858000"/>
                </a:lnTo>
                <a:lnTo>
                  <a:pt x="0" y="6858000"/>
                </a:lnTo>
                <a:lnTo>
                  <a:pt x="2805637" y="4849258"/>
                </a:lnTo>
                <a:lnTo>
                  <a:pt x="2805637" y="2008742"/>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6" name="logo sm" descr="Transamerica Logo">
            <a:extLst>
              <a:ext uri="{FF2B5EF4-FFF2-40B4-BE49-F238E27FC236}">
                <a16:creationId xmlns:a16="http://schemas.microsoft.com/office/drawing/2014/main" id="{AB8753D0-AFEB-4612-608F-7A1192BE3D7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2" name="Title">
            <a:extLst>
              <a:ext uri="{FF2B5EF4-FFF2-40B4-BE49-F238E27FC236}">
                <a16:creationId xmlns:a16="http://schemas.microsoft.com/office/drawing/2014/main" id="{2B6FC3B0-D36F-1EAC-E756-1040EB21F6A5}"/>
              </a:ext>
            </a:extLst>
          </p:cNvPr>
          <p:cNvSpPr>
            <a:spLocks noGrp="1"/>
          </p:cNvSpPr>
          <p:nvPr>
            <p:ph type="title"/>
          </p:nvPr>
        </p:nvSpPr>
        <p:spPr>
          <a:xfrm>
            <a:off x="521208" y="1990800"/>
            <a:ext cx="3917592" cy="2880000"/>
          </a:xfrm>
          <a:prstGeom prst="rect">
            <a:avLst/>
          </a:prstGeom>
        </p:spPr>
        <p:txBody>
          <a:bodyPr vert="horz" anchor="ctr" anchorCtr="0"/>
          <a:lstStyle>
            <a:lvl1pPr algn="l">
              <a:defRPr>
                <a:solidFill>
                  <a:schemeClr val="bg1"/>
                </a:solidFill>
              </a:defRPr>
            </a:lvl1pPr>
          </a:lstStyle>
          <a:p>
            <a:r>
              <a:rPr lang="en-US"/>
              <a:t>Click to edit Master title style</a:t>
            </a:r>
          </a:p>
        </p:txBody>
      </p:sp>
      <p:sp>
        <p:nvSpPr>
          <p:cNvPr id="8" name="Text Placeholder 19">
            <a:extLst>
              <a:ext uri="{FF2B5EF4-FFF2-40B4-BE49-F238E27FC236}">
                <a16:creationId xmlns:a16="http://schemas.microsoft.com/office/drawing/2014/main" id="{21B11C8A-95E4-FA97-3593-EBA151E16C75}"/>
              </a:ext>
            </a:extLst>
          </p:cNvPr>
          <p:cNvSpPr>
            <a:spLocks noGrp="1"/>
          </p:cNvSpPr>
          <p:nvPr>
            <p:ph type="body" sz="quarter" idx="13" hasCustomPrompt="1"/>
          </p:nvPr>
        </p:nvSpPr>
        <p:spPr>
          <a:xfrm>
            <a:off x="5364000" y="68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9" name="Text Placeholder 21">
            <a:extLst>
              <a:ext uri="{FF2B5EF4-FFF2-40B4-BE49-F238E27FC236}">
                <a16:creationId xmlns:a16="http://schemas.microsoft.com/office/drawing/2014/main" id="{9146D62C-B037-86B2-F031-9D7CB1AE9682}"/>
              </a:ext>
            </a:extLst>
          </p:cNvPr>
          <p:cNvSpPr>
            <a:spLocks noGrp="1"/>
          </p:cNvSpPr>
          <p:nvPr>
            <p:ph type="body" sz="quarter" idx="14" hasCustomPrompt="1"/>
          </p:nvPr>
        </p:nvSpPr>
        <p:spPr>
          <a:xfrm>
            <a:off x="5364000" y="1296000"/>
            <a:ext cx="2952000" cy="972000"/>
          </a:xfrm>
          <a:prstGeom prst="rect">
            <a:avLst/>
          </a:prstGeom>
        </p:spPr>
        <p:txBody>
          <a:bodyPr/>
          <a:lstStyle>
            <a:lvl1pPr>
              <a:defRPr/>
            </a:lvl1pPr>
          </a:lstStyle>
          <a:p>
            <a:pPr lvl="0"/>
            <a:r>
              <a:rPr lang="en-US"/>
              <a:t>Agenda topic</a:t>
            </a:r>
          </a:p>
        </p:txBody>
      </p:sp>
      <p:sp>
        <p:nvSpPr>
          <p:cNvPr id="10" name="Text Placeholder 19">
            <a:extLst>
              <a:ext uri="{FF2B5EF4-FFF2-40B4-BE49-F238E27FC236}">
                <a16:creationId xmlns:a16="http://schemas.microsoft.com/office/drawing/2014/main" id="{76FA0464-8B17-496A-FA4C-57E96C00D2ED}"/>
              </a:ext>
            </a:extLst>
          </p:cNvPr>
          <p:cNvSpPr>
            <a:spLocks noGrp="1"/>
          </p:cNvSpPr>
          <p:nvPr>
            <p:ph type="body" sz="quarter" idx="15" hasCustomPrompt="1"/>
          </p:nvPr>
        </p:nvSpPr>
        <p:spPr>
          <a:xfrm>
            <a:off x="5364000" y="257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2" name="Text Placeholder 21">
            <a:extLst>
              <a:ext uri="{FF2B5EF4-FFF2-40B4-BE49-F238E27FC236}">
                <a16:creationId xmlns:a16="http://schemas.microsoft.com/office/drawing/2014/main" id="{FF1CCA5E-6795-1E3C-5218-0B3080BC06D7}"/>
              </a:ext>
            </a:extLst>
          </p:cNvPr>
          <p:cNvSpPr>
            <a:spLocks noGrp="1"/>
          </p:cNvSpPr>
          <p:nvPr>
            <p:ph type="body" sz="quarter" idx="16" hasCustomPrompt="1"/>
          </p:nvPr>
        </p:nvSpPr>
        <p:spPr>
          <a:xfrm>
            <a:off x="5364000" y="3186000"/>
            <a:ext cx="2952000" cy="972000"/>
          </a:xfrm>
          <a:prstGeom prst="rect">
            <a:avLst/>
          </a:prstGeom>
        </p:spPr>
        <p:txBody>
          <a:bodyPr/>
          <a:lstStyle>
            <a:lvl1pPr>
              <a:defRPr/>
            </a:lvl1pPr>
          </a:lstStyle>
          <a:p>
            <a:pPr lvl="0"/>
            <a:r>
              <a:rPr lang="en-US"/>
              <a:t>Agenda topic</a:t>
            </a:r>
          </a:p>
        </p:txBody>
      </p:sp>
      <p:sp>
        <p:nvSpPr>
          <p:cNvPr id="13" name="Text Placeholder 19">
            <a:extLst>
              <a:ext uri="{FF2B5EF4-FFF2-40B4-BE49-F238E27FC236}">
                <a16:creationId xmlns:a16="http://schemas.microsoft.com/office/drawing/2014/main" id="{DF651931-7D32-AF36-EB33-181A9C5ED445}"/>
              </a:ext>
            </a:extLst>
          </p:cNvPr>
          <p:cNvSpPr>
            <a:spLocks noGrp="1"/>
          </p:cNvSpPr>
          <p:nvPr>
            <p:ph type="body" sz="quarter" idx="17" hasCustomPrompt="1"/>
          </p:nvPr>
        </p:nvSpPr>
        <p:spPr>
          <a:xfrm>
            <a:off x="5364000" y="446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4" name="Text Placeholder 21">
            <a:extLst>
              <a:ext uri="{FF2B5EF4-FFF2-40B4-BE49-F238E27FC236}">
                <a16:creationId xmlns:a16="http://schemas.microsoft.com/office/drawing/2014/main" id="{E3EBF013-1DF3-6C0C-5595-34FA4DDD2139}"/>
              </a:ext>
            </a:extLst>
          </p:cNvPr>
          <p:cNvSpPr>
            <a:spLocks noGrp="1"/>
          </p:cNvSpPr>
          <p:nvPr>
            <p:ph type="body" sz="quarter" idx="18" hasCustomPrompt="1"/>
          </p:nvPr>
        </p:nvSpPr>
        <p:spPr>
          <a:xfrm>
            <a:off x="5364000" y="5076000"/>
            <a:ext cx="2952000" cy="972000"/>
          </a:xfrm>
          <a:prstGeom prst="rect">
            <a:avLst/>
          </a:prstGeom>
        </p:spPr>
        <p:txBody>
          <a:bodyPr/>
          <a:lstStyle>
            <a:lvl1pPr>
              <a:defRPr/>
            </a:lvl1pPr>
          </a:lstStyle>
          <a:p>
            <a:pPr lvl="0"/>
            <a:r>
              <a:rPr lang="en-US"/>
              <a:t>Agenda topic</a:t>
            </a:r>
          </a:p>
        </p:txBody>
      </p:sp>
      <p:sp>
        <p:nvSpPr>
          <p:cNvPr id="15" name="Text Placeholder 19">
            <a:extLst>
              <a:ext uri="{FF2B5EF4-FFF2-40B4-BE49-F238E27FC236}">
                <a16:creationId xmlns:a16="http://schemas.microsoft.com/office/drawing/2014/main" id="{33988DFE-A57F-87ED-75E3-003856244E8F}"/>
              </a:ext>
            </a:extLst>
          </p:cNvPr>
          <p:cNvSpPr>
            <a:spLocks noGrp="1"/>
          </p:cNvSpPr>
          <p:nvPr>
            <p:ph type="body" sz="quarter" idx="19" hasCustomPrompt="1"/>
          </p:nvPr>
        </p:nvSpPr>
        <p:spPr>
          <a:xfrm>
            <a:off x="8718788" y="68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6" name="Text Placeholder 21">
            <a:extLst>
              <a:ext uri="{FF2B5EF4-FFF2-40B4-BE49-F238E27FC236}">
                <a16:creationId xmlns:a16="http://schemas.microsoft.com/office/drawing/2014/main" id="{BCAAFFA4-9925-CF4B-EDD6-C21D117C970F}"/>
              </a:ext>
            </a:extLst>
          </p:cNvPr>
          <p:cNvSpPr>
            <a:spLocks noGrp="1"/>
          </p:cNvSpPr>
          <p:nvPr>
            <p:ph type="body" sz="quarter" idx="20" hasCustomPrompt="1"/>
          </p:nvPr>
        </p:nvSpPr>
        <p:spPr>
          <a:xfrm>
            <a:off x="8718788" y="1296000"/>
            <a:ext cx="2952000" cy="972000"/>
          </a:xfrm>
          <a:prstGeom prst="rect">
            <a:avLst/>
          </a:prstGeom>
        </p:spPr>
        <p:txBody>
          <a:bodyPr/>
          <a:lstStyle>
            <a:lvl1pPr>
              <a:defRPr/>
            </a:lvl1pPr>
          </a:lstStyle>
          <a:p>
            <a:pPr lvl="0"/>
            <a:r>
              <a:rPr lang="en-US"/>
              <a:t>Agenda topic</a:t>
            </a:r>
          </a:p>
        </p:txBody>
      </p:sp>
      <p:sp>
        <p:nvSpPr>
          <p:cNvPr id="17" name="Text Placeholder 19">
            <a:extLst>
              <a:ext uri="{FF2B5EF4-FFF2-40B4-BE49-F238E27FC236}">
                <a16:creationId xmlns:a16="http://schemas.microsoft.com/office/drawing/2014/main" id="{4E3D30E5-8A57-CDD7-DA25-100B803CA79C}"/>
              </a:ext>
            </a:extLst>
          </p:cNvPr>
          <p:cNvSpPr>
            <a:spLocks noGrp="1"/>
          </p:cNvSpPr>
          <p:nvPr>
            <p:ph type="body" sz="quarter" idx="21" hasCustomPrompt="1"/>
          </p:nvPr>
        </p:nvSpPr>
        <p:spPr>
          <a:xfrm>
            <a:off x="8718788" y="257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8" name="Text Placeholder 21">
            <a:extLst>
              <a:ext uri="{FF2B5EF4-FFF2-40B4-BE49-F238E27FC236}">
                <a16:creationId xmlns:a16="http://schemas.microsoft.com/office/drawing/2014/main" id="{98896E69-B5C1-DD0C-DEBD-1D6342335331}"/>
              </a:ext>
            </a:extLst>
          </p:cNvPr>
          <p:cNvSpPr>
            <a:spLocks noGrp="1"/>
          </p:cNvSpPr>
          <p:nvPr>
            <p:ph type="body" sz="quarter" idx="22" hasCustomPrompt="1"/>
          </p:nvPr>
        </p:nvSpPr>
        <p:spPr>
          <a:xfrm>
            <a:off x="8718788" y="3186000"/>
            <a:ext cx="2952000" cy="972000"/>
          </a:xfrm>
          <a:prstGeom prst="rect">
            <a:avLst/>
          </a:prstGeom>
        </p:spPr>
        <p:txBody>
          <a:bodyPr/>
          <a:lstStyle>
            <a:lvl1pPr>
              <a:defRPr/>
            </a:lvl1pPr>
          </a:lstStyle>
          <a:p>
            <a:pPr lvl="0"/>
            <a:r>
              <a:rPr lang="en-US"/>
              <a:t>Agenda topic</a:t>
            </a:r>
          </a:p>
        </p:txBody>
      </p:sp>
      <p:sp>
        <p:nvSpPr>
          <p:cNvPr id="19" name="Text Placeholder 19">
            <a:extLst>
              <a:ext uri="{FF2B5EF4-FFF2-40B4-BE49-F238E27FC236}">
                <a16:creationId xmlns:a16="http://schemas.microsoft.com/office/drawing/2014/main" id="{64B036E8-0AB2-175D-6923-18F103BC90BD}"/>
              </a:ext>
            </a:extLst>
          </p:cNvPr>
          <p:cNvSpPr>
            <a:spLocks noGrp="1"/>
          </p:cNvSpPr>
          <p:nvPr>
            <p:ph type="body" sz="quarter" idx="23" hasCustomPrompt="1"/>
          </p:nvPr>
        </p:nvSpPr>
        <p:spPr>
          <a:xfrm>
            <a:off x="8718788" y="446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1" name="Text Placeholder 21">
            <a:extLst>
              <a:ext uri="{FF2B5EF4-FFF2-40B4-BE49-F238E27FC236}">
                <a16:creationId xmlns:a16="http://schemas.microsoft.com/office/drawing/2014/main" id="{E656E6B1-C23F-11A3-AAEA-E43A083EE0B5}"/>
              </a:ext>
            </a:extLst>
          </p:cNvPr>
          <p:cNvSpPr>
            <a:spLocks noGrp="1"/>
          </p:cNvSpPr>
          <p:nvPr>
            <p:ph type="body" sz="quarter" idx="24" hasCustomPrompt="1"/>
          </p:nvPr>
        </p:nvSpPr>
        <p:spPr>
          <a:xfrm>
            <a:off x="8718788" y="5076000"/>
            <a:ext cx="2952000" cy="972000"/>
          </a:xfrm>
          <a:prstGeom prst="rect">
            <a:avLst/>
          </a:prstGeom>
        </p:spPr>
        <p:txBody>
          <a:bodyPr/>
          <a:lstStyle>
            <a:lvl1pPr>
              <a:defRPr/>
            </a:lvl1pPr>
          </a:lstStyle>
          <a:p>
            <a:pPr lvl="0"/>
            <a:r>
              <a:rPr lang="en-US"/>
              <a:t>Agenda topic</a:t>
            </a:r>
          </a:p>
        </p:txBody>
      </p:sp>
      <p:sp>
        <p:nvSpPr>
          <p:cNvPr id="3" name="Slide Number Placeholder 2">
            <a:extLst>
              <a:ext uri="{FF2B5EF4-FFF2-40B4-BE49-F238E27FC236}">
                <a16:creationId xmlns:a16="http://schemas.microsoft.com/office/drawing/2014/main" id="{E818F3E3-264A-4C83-A974-080846FB4969}"/>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bg1"/>
                </a:solidFill>
              </a:defRPr>
            </a:lvl1pPr>
          </a:lstStyle>
          <a:p>
            <a:fld id="{1C1606C5-D483-4832-A0E9-CF578A9B5883}" type="slidenum">
              <a:rPr lang="en-US" smtClean="0"/>
              <a:pPr/>
              <a:t>‹#›</a:t>
            </a:fld>
            <a:endParaRPr lang="en-US"/>
          </a:p>
        </p:txBody>
      </p:sp>
      <p:sp>
        <p:nvSpPr>
          <p:cNvPr id="35" name="Text Placeholder 7">
            <a:extLst>
              <a:ext uri="{FF2B5EF4-FFF2-40B4-BE49-F238E27FC236}">
                <a16:creationId xmlns:a16="http://schemas.microsoft.com/office/drawing/2014/main" id="{FB42E1FF-0B07-6C49-9E23-D0759B7EDD4B}"/>
              </a:ext>
            </a:extLst>
          </p:cNvPr>
          <p:cNvSpPr>
            <a:spLocks noGrp="1"/>
          </p:cNvSpPr>
          <p:nvPr>
            <p:ph type="body" sz="quarter" idx="3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51744101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 6 topic - Light Back - 1 col A">
    <p:bg>
      <p:bgPr>
        <a:solidFill>
          <a:srgbClr val="63B6FF"/>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5F7E659-09C6-F64B-03E2-84676E702F39}"/>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4206672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think-cell data - do not delete" hidden="1">
                        <a:extLst>
                          <a:ext uri="{FF2B5EF4-FFF2-40B4-BE49-F238E27FC236}">
                            <a16:creationId xmlns:a16="http://schemas.microsoft.com/office/drawing/2014/main" id="{F5F7E659-09C6-F64B-03E2-84676E702F39}"/>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F48D65F2-5B45-F86A-C4F2-07779F0ED2A2}"/>
              </a:ext>
              <a:ext uri="{C183D7F6-B498-43B3-948B-1728B52AA6E4}">
                <adec:decorative xmlns:adec="http://schemas.microsoft.com/office/drawing/2017/decorative" val="1"/>
              </a:ext>
            </a:extLst>
          </p:cNvPr>
          <p:cNvSpPr/>
          <p:nvPr userDrawn="1"/>
        </p:nvSpPr>
        <p:spPr>
          <a:xfrm>
            <a:off x="1588168" y="0"/>
            <a:ext cx="10603833" cy="6858000"/>
          </a:xfrm>
          <a:custGeom>
            <a:avLst/>
            <a:gdLst>
              <a:gd name="connsiteX0" fmla="*/ 0 w 11988799"/>
              <a:gd name="connsiteY0" fmla="*/ 0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1988799"/>
              <a:gd name="connsiteY0" fmla="*/ 1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0582466"/>
              <a:gd name="connsiteY0" fmla="*/ 1 h 6858000"/>
              <a:gd name="connsiteX1" fmla="*/ 10582466 w 10582466"/>
              <a:gd name="connsiteY1" fmla="*/ 0 h 6858000"/>
              <a:gd name="connsiteX2" fmla="*/ 10582466 w 10582466"/>
              <a:gd name="connsiteY2" fmla="*/ 6858000 h 6858000"/>
              <a:gd name="connsiteX3" fmla="*/ 0 w 10582466"/>
              <a:gd name="connsiteY3" fmla="*/ 6858000 h 6858000"/>
              <a:gd name="connsiteX4" fmla="*/ 2413740 w 10582466"/>
              <a:gd name="connsiteY4" fmla="*/ 5548121 h 6858000"/>
              <a:gd name="connsiteX5" fmla="*/ 3335791 w 10582466"/>
              <a:gd name="connsiteY5" fmla="*/ 3428998 h 6858000"/>
              <a:gd name="connsiteX6" fmla="*/ 2413740 w 10582466"/>
              <a:gd name="connsiteY6" fmla="*/ 1309879 h 6858000"/>
              <a:gd name="connsiteX7" fmla="*/ 0 w 10582466"/>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2466" h="6858000">
                <a:moveTo>
                  <a:pt x="0" y="1"/>
                </a:moveTo>
                <a:lnTo>
                  <a:pt x="10582466" y="0"/>
                </a:lnTo>
                <a:lnTo>
                  <a:pt x="10582466" y="6858000"/>
                </a:lnTo>
                <a:lnTo>
                  <a:pt x="0" y="6858000"/>
                </a:lnTo>
                <a:lnTo>
                  <a:pt x="2413740" y="5548121"/>
                </a:lnTo>
                <a:lnTo>
                  <a:pt x="3335791"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6" name="logo sm" descr="Transamerica Logo">
            <a:extLst>
              <a:ext uri="{FF2B5EF4-FFF2-40B4-BE49-F238E27FC236}">
                <a16:creationId xmlns:a16="http://schemas.microsoft.com/office/drawing/2014/main" id="{8FA0D443-C2EB-FB6F-AF51-098C125DCD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4" name="Title">
            <a:extLst>
              <a:ext uri="{FF2B5EF4-FFF2-40B4-BE49-F238E27FC236}">
                <a16:creationId xmlns:a16="http://schemas.microsoft.com/office/drawing/2014/main" id="{60DF7FA5-A05F-4246-C79F-001C468007D1}"/>
              </a:ext>
            </a:extLst>
          </p:cNvPr>
          <p:cNvSpPr>
            <a:spLocks noGrp="1"/>
          </p:cNvSpPr>
          <p:nvPr>
            <p:ph type="title"/>
          </p:nvPr>
        </p:nvSpPr>
        <p:spPr>
          <a:xfrm>
            <a:off x="521208" y="1990800"/>
            <a:ext cx="3485592" cy="2880000"/>
          </a:xfrm>
          <a:prstGeom prst="rect">
            <a:avLst/>
          </a:prstGeom>
        </p:spPr>
        <p:txBody>
          <a:bodyPr vert="horz" anchor="ctr" anchorCtr="0"/>
          <a:lstStyle>
            <a:lvl1pPr algn="l">
              <a:defRPr>
                <a:solidFill>
                  <a:schemeClr val="tx1"/>
                </a:solidFill>
              </a:defRPr>
            </a:lvl1pPr>
          </a:lstStyle>
          <a:p>
            <a:r>
              <a:rPr lang="en-US"/>
              <a:t>Click to edit Master title style</a:t>
            </a:r>
          </a:p>
        </p:txBody>
      </p:sp>
      <p:sp>
        <p:nvSpPr>
          <p:cNvPr id="7" name="Text Placeholder 19">
            <a:extLst>
              <a:ext uri="{FF2B5EF4-FFF2-40B4-BE49-F238E27FC236}">
                <a16:creationId xmlns:a16="http://schemas.microsoft.com/office/drawing/2014/main" id="{34D64BFD-9C90-593A-5B75-12D2434CFCF6}"/>
              </a:ext>
            </a:extLst>
          </p:cNvPr>
          <p:cNvSpPr>
            <a:spLocks noGrp="1"/>
          </p:cNvSpPr>
          <p:nvPr>
            <p:ph type="body" sz="quarter" idx="13" hasCustomPrompt="1"/>
          </p:nvPr>
        </p:nvSpPr>
        <p:spPr>
          <a:xfrm>
            <a:off x="5148000" y="8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20" name="Text Placeholder 21">
            <a:extLst>
              <a:ext uri="{FF2B5EF4-FFF2-40B4-BE49-F238E27FC236}">
                <a16:creationId xmlns:a16="http://schemas.microsoft.com/office/drawing/2014/main" id="{A0DD48D7-E4D3-B7F6-6407-529AA5D70781}"/>
              </a:ext>
            </a:extLst>
          </p:cNvPr>
          <p:cNvSpPr>
            <a:spLocks noGrp="1"/>
          </p:cNvSpPr>
          <p:nvPr>
            <p:ph type="body" sz="quarter" idx="14" hasCustomPrompt="1"/>
          </p:nvPr>
        </p:nvSpPr>
        <p:spPr>
          <a:xfrm>
            <a:off x="6108002" y="864000"/>
            <a:ext cx="5562786" cy="612000"/>
          </a:xfrm>
          <a:prstGeom prst="rect">
            <a:avLst/>
          </a:prstGeom>
        </p:spPr>
        <p:txBody>
          <a:bodyPr anchor="ctr" anchorCtr="0"/>
          <a:lstStyle>
            <a:lvl1pPr>
              <a:defRPr sz="2000"/>
            </a:lvl1pPr>
          </a:lstStyle>
          <a:p>
            <a:pPr lvl="0"/>
            <a:r>
              <a:rPr lang="en-US"/>
              <a:t>Agenda topic</a:t>
            </a:r>
          </a:p>
        </p:txBody>
      </p:sp>
      <p:sp>
        <p:nvSpPr>
          <p:cNvPr id="22" name="Text Placeholder 19">
            <a:extLst>
              <a:ext uri="{FF2B5EF4-FFF2-40B4-BE49-F238E27FC236}">
                <a16:creationId xmlns:a16="http://schemas.microsoft.com/office/drawing/2014/main" id="{E1270E38-B76C-FB66-AF86-F5A5D9BA5E53}"/>
              </a:ext>
            </a:extLst>
          </p:cNvPr>
          <p:cNvSpPr>
            <a:spLocks noGrp="1"/>
          </p:cNvSpPr>
          <p:nvPr>
            <p:ph type="body" sz="quarter" idx="15" hasCustomPrompt="1"/>
          </p:nvPr>
        </p:nvSpPr>
        <p:spPr>
          <a:xfrm>
            <a:off x="5148000" y="17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24" name="Text Placeholder 21">
            <a:extLst>
              <a:ext uri="{FF2B5EF4-FFF2-40B4-BE49-F238E27FC236}">
                <a16:creationId xmlns:a16="http://schemas.microsoft.com/office/drawing/2014/main" id="{B43C5AA4-095B-1A36-0743-40E26176FEF6}"/>
              </a:ext>
            </a:extLst>
          </p:cNvPr>
          <p:cNvSpPr>
            <a:spLocks noGrp="1"/>
          </p:cNvSpPr>
          <p:nvPr>
            <p:ph type="body" sz="quarter" idx="16" hasCustomPrompt="1"/>
          </p:nvPr>
        </p:nvSpPr>
        <p:spPr>
          <a:xfrm>
            <a:off x="6108002" y="1764000"/>
            <a:ext cx="5562786" cy="612000"/>
          </a:xfrm>
          <a:prstGeom prst="rect">
            <a:avLst/>
          </a:prstGeom>
        </p:spPr>
        <p:txBody>
          <a:bodyPr anchor="ctr" anchorCtr="0"/>
          <a:lstStyle>
            <a:lvl1pPr>
              <a:defRPr sz="2000"/>
            </a:lvl1pPr>
          </a:lstStyle>
          <a:p>
            <a:pPr lvl="0"/>
            <a:r>
              <a:rPr lang="en-US"/>
              <a:t>Agenda topic</a:t>
            </a:r>
          </a:p>
        </p:txBody>
      </p:sp>
      <p:sp>
        <p:nvSpPr>
          <p:cNvPr id="25" name="Text Placeholder 19">
            <a:extLst>
              <a:ext uri="{FF2B5EF4-FFF2-40B4-BE49-F238E27FC236}">
                <a16:creationId xmlns:a16="http://schemas.microsoft.com/office/drawing/2014/main" id="{2D66FE62-C743-B687-35BE-926213FE70DB}"/>
              </a:ext>
            </a:extLst>
          </p:cNvPr>
          <p:cNvSpPr>
            <a:spLocks noGrp="1"/>
          </p:cNvSpPr>
          <p:nvPr>
            <p:ph type="body" sz="quarter" idx="17" hasCustomPrompt="1"/>
          </p:nvPr>
        </p:nvSpPr>
        <p:spPr>
          <a:xfrm>
            <a:off x="5148000" y="26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26" name="Text Placeholder 21">
            <a:extLst>
              <a:ext uri="{FF2B5EF4-FFF2-40B4-BE49-F238E27FC236}">
                <a16:creationId xmlns:a16="http://schemas.microsoft.com/office/drawing/2014/main" id="{D06B808A-B24A-4A34-8FEB-77AC08F6F1F6}"/>
              </a:ext>
            </a:extLst>
          </p:cNvPr>
          <p:cNvSpPr>
            <a:spLocks noGrp="1"/>
          </p:cNvSpPr>
          <p:nvPr>
            <p:ph type="body" sz="quarter" idx="18" hasCustomPrompt="1"/>
          </p:nvPr>
        </p:nvSpPr>
        <p:spPr>
          <a:xfrm>
            <a:off x="6108002" y="2664000"/>
            <a:ext cx="5562786" cy="612000"/>
          </a:xfrm>
          <a:prstGeom prst="rect">
            <a:avLst/>
          </a:prstGeom>
        </p:spPr>
        <p:txBody>
          <a:bodyPr anchor="ctr" anchorCtr="0"/>
          <a:lstStyle>
            <a:lvl1pPr>
              <a:defRPr sz="2000"/>
            </a:lvl1pPr>
          </a:lstStyle>
          <a:p>
            <a:pPr lvl="0"/>
            <a:r>
              <a:rPr lang="en-US"/>
              <a:t>Agenda topic</a:t>
            </a:r>
          </a:p>
        </p:txBody>
      </p:sp>
      <p:sp>
        <p:nvSpPr>
          <p:cNvPr id="27" name="Text Placeholder 19">
            <a:extLst>
              <a:ext uri="{FF2B5EF4-FFF2-40B4-BE49-F238E27FC236}">
                <a16:creationId xmlns:a16="http://schemas.microsoft.com/office/drawing/2014/main" id="{CABB420A-92EF-3AE6-E3BE-02E077D5BDD5}"/>
              </a:ext>
            </a:extLst>
          </p:cNvPr>
          <p:cNvSpPr>
            <a:spLocks noGrp="1"/>
          </p:cNvSpPr>
          <p:nvPr>
            <p:ph type="body" sz="quarter" idx="19" hasCustomPrompt="1"/>
          </p:nvPr>
        </p:nvSpPr>
        <p:spPr>
          <a:xfrm>
            <a:off x="5148000" y="35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28" name="Text Placeholder 21">
            <a:extLst>
              <a:ext uri="{FF2B5EF4-FFF2-40B4-BE49-F238E27FC236}">
                <a16:creationId xmlns:a16="http://schemas.microsoft.com/office/drawing/2014/main" id="{EF97800C-FDC3-D439-322C-DB550C6A02DF}"/>
              </a:ext>
            </a:extLst>
          </p:cNvPr>
          <p:cNvSpPr>
            <a:spLocks noGrp="1"/>
          </p:cNvSpPr>
          <p:nvPr>
            <p:ph type="body" sz="quarter" idx="20" hasCustomPrompt="1"/>
          </p:nvPr>
        </p:nvSpPr>
        <p:spPr>
          <a:xfrm>
            <a:off x="6108002" y="3564000"/>
            <a:ext cx="5562786" cy="612000"/>
          </a:xfrm>
          <a:prstGeom prst="rect">
            <a:avLst/>
          </a:prstGeom>
        </p:spPr>
        <p:txBody>
          <a:bodyPr anchor="ctr" anchorCtr="0"/>
          <a:lstStyle>
            <a:lvl1pPr>
              <a:defRPr sz="2000"/>
            </a:lvl1pPr>
          </a:lstStyle>
          <a:p>
            <a:pPr lvl="0"/>
            <a:r>
              <a:rPr lang="en-US"/>
              <a:t>Agenda topic</a:t>
            </a:r>
          </a:p>
        </p:txBody>
      </p:sp>
      <p:sp>
        <p:nvSpPr>
          <p:cNvPr id="29" name="Text Placeholder 19">
            <a:extLst>
              <a:ext uri="{FF2B5EF4-FFF2-40B4-BE49-F238E27FC236}">
                <a16:creationId xmlns:a16="http://schemas.microsoft.com/office/drawing/2014/main" id="{590AE51B-59A3-37F5-AFFA-92D888F327F3}"/>
              </a:ext>
            </a:extLst>
          </p:cNvPr>
          <p:cNvSpPr>
            <a:spLocks noGrp="1"/>
          </p:cNvSpPr>
          <p:nvPr>
            <p:ph type="body" sz="quarter" idx="21" hasCustomPrompt="1"/>
          </p:nvPr>
        </p:nvSpPr>
        <p:spPr>
          <a:xfrm>
            <a:off x="5148000" y="44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30" name="Text Placeholder 21">
            <a:extLst>
              <a:ext uri="{FF2B5EF4-FFF2-40B4-BE49-F238E27FC236}">
                <a16:creationId xmlns:a16="http://schemas.microsoft.com/office/drawing/2014/main" id="{B4A6DB1E-9602-E368-6205-5DAD677F45A3}"/>
              </a:ext>
            </a:extLst>
          </p:cNvPr>
          <p:cNvSpPr>
            <a:spLocks noGrp="1"/>
          </p:cNvSpPr>
          <p:nvPr>
            <p:ph type="body" sz="quarter" idx="22" hasCustomPrompt="1"/>
          </p:nvPr>
        </p:nvSpPr>
        <p:spPr>
          <a:xfrm>
            <a:off x="6108002" y="4464000"/>
            <a:ext cx="5562786" cy="612000"/>
          </a:xfrm>
          <a:prstGeom prst="rect">
            <a:avLst/>
          </a:prstGeom>
        </p:spPr>
        <p:txBody>
          <a:bodyPr anchor="ctr" anchorCtr="0"/>
          <a:lstStyle>
            <a:lvl1pPr>
              <a:defRPr sz="2000"/>
            </a:lvl1pPr>
          </a:lstStyle>
          <a:p>
            <a:pPr lvl="0"/>
            <a:r>
              <a:rPr lang="en-US"/>
              <a:t>Agenda topic</a:t>
            </a:r>
          </a:p>
        </p:txBody>
      </p:sp>
      <p:sp>
        <p:nvSpPr>
          <p:cNvPr id="31" name="Text Placeholder 19">
            <a:extLst>
              <a:ext uri="{FF2B5EF4-FFF2-40B4-BE49-F238E27FC236}">
                <a16:creationId xmlns:a16="http://schemas.microsoft.com/office/drawing/2014/main" id="{BA825D2C-AAA8-6CA1-78D5-DD9AACF965E3}"/>
              </a:ext>
            </a:extLst>
          </p:cNvPr>
          <p:cNvSpPr>
            <a:spLocks noGrp="1"/>
          </p:cNvSpPr>
          <p:nvPr>
            <p:ph type="body" sz="quarter" idx="23" hasCustomPrompt="1"/>
          </p:nvPr>
        </p:nvSpPr>
        <p:spPr>
          <a:xfrm>
            <a:off x="5148000" y="53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32" name="Text Placeholder 21">
            <a:extLst>
              <a:ext uri="{FF2B5EF4-FFF2-40B4-BE49-F238E27FC236}">
                <a16:creationId xmlns:a16="http://schemas.microsoft.com/office/drawing/2014/main" id="{93B5A6D9-3E97-A018-F608-E1789B189E8D}"/>
              </a:ext>
            </a:extLst>
          </p:cNvPr>
          <p:cNvSpPr>
            <a:spLocks noGrp="1"/>
          </p:cNvSpPr>
          <p:nvPr>
            <p:ph type="body" sz="quarter" idx="24" hasCustomPrompt="1"/>
          </p:nvPr>
        </p:nvSpPr>
        <p:spPr>
          <a:xfrm>
            <a:off x="6108002" y="5364000"/>
            <a:ext cx="5562786" cy="612000"/>
          </a:xfrm>
          <a:prstGeom prst="rect">
            <a:avLst/>
          </a:prstGeom>
        </p:spPr>
        <p:txBody>
          <a:bodyPr anchor="ctr" anchorCtr="0"/>
          <a:lstStyle>
            <a:lvl1pPr>
              <a:defRPr sz="2000"/>
            </a:lvl1pPr>
          </a:lstStyle>
          <a:p>
            <a:pPr lvl="0"/>
            <a:r>
              <a:rPr lang="en-US"/>
              <a:t>Agenda topic</a:t>
            </a:r>
          </a:p>
        </p:txBody>
      </p:sp>
      <p:sp>
        <p:nvSpPr>
          <p:cNvPr id="2" name="Slide Number Placeholder 1">
            <a:extLst>
              <a:ext uri="{FF2B5EF4-FFF2-40B4-BE49-F238E27FC236}">
                <a16:creationId xmlns:a16="http://schemas.microsoft.com/office/drawing/2014/main" id="{49F159C1-971B-AE53-D1B1-8B4987AC406C}"/>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tx1"/>
                </a:solidFill>
              </a:defRPr>
            </a:lvl1pPr>
          </a:lstStyle>
          <a:p>
            <a:fld id="{1C1606C5-D483-4832-A0E9-CF578A9B5883}" type="slidenum">
              <a:rPr lang="en-US" smtClean="0"/>
              <a:pPr/>
              <a:t>‹#›</a:t>
            </a:fld>
            <a:endParaRPr lang="en-US" dirty="0"/>
          </a:p>
        </p:txBody>
      </p:sp>
      <p:sp>
        <p:nvSpPr>
          <p:cNvPr id="36" name="Text Placeholder 7">
            <a:extLst>
              <a:ext uri="{FF2B5EF4-FFF2-40B4-BE49-F238E27FC236}">
                <a16:creationId xmlns:a16="http://schemas.microsoft.com/office/drawing/2014/main" id="{1E9D7936-EF53-144C-915D-7A130658A2A4}"/>
              </a:ext>
            </a:extLst>
          </p:cNvPr>
          <p:cNvSpPr>
            <a:spLocks noGrp="1"/>
          </p:cNvSpPr>
          <p:nvPr>
            <p:ph type="body" sz="quarter" idx="3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28092176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 6 topic - Light Back - 1 col B">
    <p:bg>
      <p:bgPr>
        <a:solidFill>
          <a:srgbClr val="4CD300"/>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10A3D76-AB94-4F36-799C-B4A43450459F}"/>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267859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think-cell data - do not delete" hidden="1">
                        <a:extLst>
                          <a:ext uri="{FF2B5EF4-FFF2-40B4-BE49-F238E27FC236}">
                            <a16:creationId xmlns:a16="http://schemas.microsoft.com/office/drawing/2014/main" id="{510A3D76-AB94-4F36-799C-B4A43450459F}"/>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2B7206C7-5453-AAB3-3784-70452E8F364D}"/>
              </a:ext>
              <a:ext uri="{C183D7F6-B498-43B3-948B-1728B52AA6E4}">
                <adec:decorative xmlns:adec="http://schemas.microsoft.com/office/drawing/2017/decorative" val="1"/>
              </a:ext>
            </a:extLst>
          </p:cNvPr>
          <p:cNvSpPr/>
          <p:nvPr userDrawn="1"/>
        </p:nvSpPr>
        <p:spPr>
          <a:xfrm>
            <a:off x="2454441" y="0"/>
            <a:ext cx="973755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2288985 w 12192000"/>
              <a:gd name="connsiteY3" fmla="*/ 6858000 h 6858000"/>
              <a:gd name="connsiteX4" fmla="*/ 3136898 w 12192000"/>
              <a:gd name="connsiteY4" fmla="*/ 3429009 h 6858000"/>
              <a:gd name="connsiteX5" fmla="*/ 2288982 w 12192000"/>
              <a:gd name="connsiteY5" fmla="*/ 1 h 6858000"/>
              <a:gd name="connsiteX6" fmla="*/ 1 w 12192000"/>
              <a:gd name="connsiteY6" fmla="*/ 1 h 6858000"/>
              <a:gd name="connsiteX7" fmla="*/ 1 w 12192000"/>
              <a:gd name="connsiteY7" fmla="*/ 6858000 h 6858000"/>
              <a:gd name="connsiteX8" fmla="*/ 0 w 12192000"/>
              <a:gd name="connsiteY8" fmla="*/ 6858000 h 6858000"/>
              <a:gd name="connsiteX0" fmla="*/ 0 w 12192000"/>
              <a:gd name="connsiteY0" fmla="*/ 6858000 h 6858000"/>
              <a:gd name="connsiteX1" fmla="*/ 12192000 w 12192000"/>
              <a:gd name="connsiteY1" fmla="*/ 0 h 6858000"/>
              <a:gd name="connsiteX2" fmla="*/ 12192000 w 12192000"/>
              <a:gd name="connsiteY2" fmla="*/ 6858000 h 6858000"/>
              <a:gd name="connsiteX3" fmla="*/ 2288985 w 12192000"/>
              <a:gd name="connsiteY3" fmla="*/ 6858000 h 6858000"/>
              <a:gd name="connsiteX4" fmla="*/ 3136898 w 12192000"/>
              <a:gd name="connsiteY4" fmla="*/ 3429009 h 6858000"/>
              <a:gd name="connsiteX5" fmla="*/ 2288982 w 12192000"/>
              <a:gd name="connsiteY5" fmla="*/ 1 h 6858000"/>
              <a:gd name="connsiteX6" fmla="*/ 1 w 12192000"/>
              <a:gd name="connsiteY6" fmla="*/ 1 h 6858000"/>
              <a:gd name="connsiteX7" fmla="*/ 1 w 12192000"/>
              <a:gd name="connsiteY7" fmla="*/ 6858000 h 6858000"/>
              <a:gd name="connsiteX8" fmla="*/ 0 w 12192000"/>
              <a:gd name="connsiteY8" fmla="*/ 6858000 h 6858000"/>
              <a:gd name="connsiteX0" fmla="*/ 0 w 12191999"/>
              <a:gd name="connsiteY0" fmla="*/ 6858000 h 6858000"/>
              <a:gd name="connsiteX1" fmla="*/ 12191999 w 12191999"/>
              <a:gd name="connsiteY1" fmla="*/ 0 h 6858000"/>
              <a:gd name="connsiteX2" fmla="*/ 12191999 w 12191999"/>
              <a:gd name="connsiteY2" fmla="*/ 6858000 h 6858000"/>
              <a:gd name="connsiteX3" fmla="*/ 2288984 w 12191999"/>
              <a:gd name="connsiteY3" fmla="*/ 6858000 h 6858000"/>
              <a:gd name="connsiteX4" fmla="*/ 3136897 w 12191999"/>
              <a:gd name="connsiteY4" fmla="*/ 3429009 h 6858000"/>
              <a:gd name="connsiteX5" fmla="*/ 2288981 w 12191999"/>
              <a:gd name="connsiteY5" fmla="*/ 1 h 6858000"/>
              <a:gd name="connsiteX6" fmla="*/ 0 w 12191999"/>
              <a:gd name="connsiteY6" fmla="*/ 1 h 6858000"/>
              <a:gd name="connsiteX7" fmla="*/ 0 w 12191999"/>
              <a:gd name="connsiteY7" fmla="*/ 6858000 h 6858000"/>
              <a:gd name="connsiteX0" fmla="*/ 0 w 12191999"/>
              <a:gd name="connsiteY0" fmla="*/ 1 h 6858000"/>
              <a:gd name="connsiteX1" fmla="*/ 12191999 w 12191999"/>
              <a:gd name="connsiteY1" fmla="*/ 0 h 6858000"/>
              <a:gd name="connsiteX2" fmla="*/ 12191999 w 12191999"/>
              <a:gd name="connsiteY2" fmla="*/ 6858000 h 6858000"/>
              <a:gd name="connsiteX3" fmla="*/ 2288984 w 12191999"/>
              <a:gd name="connsiteY3" fmla="*/ 6858000 h 6858000"/>
              <a:gd name="connsiteX4" fmla="*/ 3136897 w 12191999"/>
              <a:gd name="connsiteY4" fmla="*/ 3429009 h 6858000"/>
              <a:gd name="connsiteX5" fmla="*/ 2288981 w 12191999"/>
              <a:gd name="connsiteY5" fmla="*/ 1 h 6858000"/>
              <a:gd name="connsiteX6" fmla="*/ 0 w 12191999"/>
              <a:gd name="connsiteY6" fmla="*/ 1 h 6858000"/>
              <a:gd name="connsiteX0" fmla="*/ 0 w 9903018"/>
              <a:gd name="connsiteY0" fmla="*/ 1 h 6858000"/>
              <a:gd name="connsiteX1" fmla="*/ 9903018 w 9903018"/>
              <a:gd name="connsiteY1" fmla="*/ 0 h 6858000"/>
              <a:gd name="connsiteX2" fmla="*/ 9903018 w 9903018"/>
              <a:gd name="connsiteY2" fmla="*/ 6858000 h 6858000"/>
              <a:gd name="connsiteX3" fmla="*/ 3 w 9903018"/>
              <a:gd name="connsiteY3" fmla="*/ 6858000 h 6858000"/>
              <a:gd name="connsiteX4" fmla="*/ 847916 w 9903018"/>
              <a:gd name="connsiteY4" fmla="*/ 3429009 h 6858000"/>
              <a:gd name="connsiteX5" fmla="*/ 0 w 9903018"/>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3018" h="6858000">
                <a:moveTo>
                  <a:pt x="0" y="1"/>
                </a:moveTo>
                <a:lnTo>
                  <a:pt x="9903018" y="0"/>
                </a:lnTo>
                <a:lnTo>
                  <a:pt x="9903018" y="6858000"/>
                </a:lnTo>
                <a:lnTo>
                  <a:pt x="3" y="6858000"/>
                </a:lnTo>
                <a:lnTo>
                  <a:pt x="847916" y="342900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5" name="logo sm" descr="Transamerica Logo">
            <a:extLst>
              <a:ext uri="{FF2B5EF4-FFF2-40B4-BE49-F238E27FC236}">
                <a16:creationId xmlns:a16="http://schemas.microsoft.com/office/drawing/2014/main" id="{81E60CD2-DE22-FF89-F038-57505DC4842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8" name="Title 7">
            <a:extLst>
              <a:ext uri="{FF2B5EF4-FFF2-40B4-BE49-F238E27FC236}">
                <a16:creationId xmlns:a16="http://schemas.microsoft.com/office/drawing/2014/main" id="{FE79ACCA-8F7F-4497-EAD5-32777A207469}"/>
              </a:ext>
            </a:extLst>
          </p:cNvPr>
          <p:cNvSpPr>
            <a:spLocks noGrp="1"/>
          </p:cNvSpPr>
          <p:nvPr>
            <p:ph type="title"/>
          </p:nvPr>
        </p:nvSpPr>
        <p:spPr>
          <a:xfrm>
            <a:off x="521208" y="1989000"/>
            <a:ext cx="2118792" cy="2880000"/>
          </a:xfrm>
          <a:prstGeom prst="rect">
            <a:avLst/>
          </a:prstGeom>
        </p:spPr>
        <p:txBody>
          <a:bodyPr anchor="ctr" anchorCtr="0"/>
          <a:lstStyle>
            <a:lvl1pPr>
              <a:defRPr>
                <a:solidFill>
                  <a:schemeClr val="tx1"/>
                </a:solidFill>
              </a:defRPr>
            </a:lvl1pPr>
          </a:lstStyle>
          <a:p>
            <a:r>
              <a:rPr lang="en-US"/>
              <a:t>Click to edit Master title style</a:t>
            </a:r>
          </a:p>
        </p:txBody>
      </p:sp>
      <p:sp>
        <p:nvSpPr>
          <p:cNvPr id="37" name="Text Placeholder 19">
            <a:extLst>
              <a:ext uri="{FF2B5EF4-FFF2-40B4-BE49-F238E27FC236}">
                <a16:creationId xmlns:a16="http://schemas.microsoft.com/office/drawing/2014/main" id="{3A9FBCB7-64C8-3334-37BD-F3B8A49DE9CD}"/>
              </a:ext>
            </a:extLst>
          </p:cNvPr>
          <p:cNvSpPr>
            <a:spLocks noGrp="1"/>
          </p:cNvSpPr>
          <p:nvPr>
            <p:ph type="body" sz="quarter" idx="13" hasCustomPrompt="1"/>
          </p:nvPr>
        </p:nvSpPr>
        <p:spPr>
          <a:xfrm>
            <a:off x="3507819" y="8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39" name="Text Placeholder 21">
            <a:extLst>
              <a:ext uri="{FF2B5EF4-FFF2-40B4-BE49-F238E27FC236}">
                <a16:creationId xmlns:a16="http://schemas.microsoft.com/office/drawing/2014/main" id="{15CE6E23-185E-6743-91C2-61D59594F991}"/>
              </a:ext>
            </a:extLst>
          </p:cNvPr>
          <p:cNvSpPr>
            <a:spLocks noGrp="1"/>
          </p:cNvSpPr>
          <p:nvPr>
            <p:ph type="body" sz="quarter" idx="14" hasCustomPrompt="1"/>
          </p:nvPr>
        </p:nvSpPr>
        <p:spPr>
          <a:xfrm>
            <a:off x="4467820" y="864000"/>
            <a:ext cx="7202968" cy="612000"/>
          </a:xfrm>
          <a:prstGeom prst="rect">
            <a:avLst/>
          </a:prstGeom>
        </p:spPr>
        <p:txBody>
          <a:bodyPr anchor="ctr" anchorCtr="0"/>
          <a:lstStyle>
            <a:lvl1pPr>
              <a:defRPr sz="2000"/>
            </a:lvl1pPr>
          </a:lstStyle>
          <a:p>
            <a:pPr lvl="0"/>
            <a:r>
              <a:rPr lang="en-US"/>
              <a:t>Agenda topic</a:t>
            </a:r>
          </a:p>
        </p:txBody>
      </p:sp>
      <p:sp>
        <p:nvSpPr>
          <p:cNvPr id="40" name="Text Placeholder 19">
            <a:extLst>
              <a:ext uri="{FF2B5EF4-FFF2-40B4-BE49-F238E27FC236}">
                <a16:creationId xmlns:a16="http://schemas.microsoft.com/office/drawing/2014/main" id="{923CF1CE-3D31-7F6E-DCDF-E2F32A255374}"/>
              </a:ext>
            </a:extLst>
          </p:cNvPr>
          <p:cNvSpPr>
            <a:spLocks noGrp="1"/>
          </p:cNvSpPr>
          <p:nvPr>
            <p:ph type="body" sz="quarter" idx="15" hasCustomPrompt="1"/>
          </p:nvPr>
        </p:nvSpPr>
        <p:spPr>
          <a:xfrm>
            <a:off x="3507819" y="17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41" name="Text Placeholder 21">
            <a:extLst>
              <a:ext uri="{FF2B5EF4-FFF2-40B4-BE49-F238E27FC236}">
                <a16:creationId xmlns:a16="http://schemas.microsoft.com/office/drawing/2014/main" id="{32ED8768-6538-2B1A-5362-29FACA673D1D}"/>
              </a:ext>
            </a:extLst>
          </p:cNvPr>
          <p:cNvSpPr>
            <a:spLocks noGrp="1"/>
          </p:cNvSpPr>
          <p:nvPr>
            <p:ph type="body" sz="quarter" idx="16" hasCustomPrompt="1"/>
          </p:nvPr>
        </p:nvSpPr>
        <p:spPr>
          <a:xfrm>
            <a:off x="4467820" y="1764000"/>
            <a:ext cx="7202968" cy="612000"/>
          </a:xfrm>
          <a:prstGeom prst="rect">
            <a:avLst/>
          </a:prstGeom>
        </p:spPr>
        <p:txBody>
          <a:bodyPr anchor="ctr" anchorCtr="0"/>
          <a:lstStyle>
            <a:lvl1pPr>
              <a:defRPr sz="2000"/>
            </a:lvl1pPr>
          </a:lstStyle>
          <a:p>
            <a:pPr lvl="0"/>
            <a:r>
              <a:rPr lang="en-US"/>
              <a:t>Agenda topic</a:t>
            </a:r>
          </a:p>
        </p:txBody>
      </p:sp>
      <p:sp>
        <p:nvSpPr>
          <p:cNvPr id="42" name="Text Placeholder 19">
            <a:extLst>
              <a:ext uri="{FF2B5EF4-FFF2-40B4-BE49-F238E27FC236}">
                <a16:creationId xmlns:a16="http://schemas.microsoft.com/office/drawing/2014/main" id="{C1E5DC26-4E6F-3BA6-58B6-F8B36941E25A}"/>
              </a:ext>
            </a:extLst>
          </p:cNvPr>
          <p:cNvSpPr>
            <a:spLocks noGrp="1"/>
          </p:cNvSpPr>
          <p:nvPr>
            <p:ph type="body" sz="quarter" idx="17" hasCustomPrompt="1"/>
          </p:nvPr>
        </p:nvSpPr>
        <p:spPr>
          <a:xfrm>
            <a:off x="3507819" y="26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43" name="Text Placeholder 21">
            <a:extLst>
              <a:ext uri="{FF2B5EF4-FFF2-40B4-BE49-F238E27FC236}">
                <a16:creationId xmlns:a16="http://schemas.microsoft.com/office/drawing/2014/main" id="{26DE173D-E761-A333-0E17-81FA88BE074B}"/>
              </a:ext>
            </a:extLst>
          </p:cNvPr>
          <p:cNvSpPr>
            <a:spLocks noGrp="1"/>
          </p:cNvSpPr>
          <p:nvPr>
            <p:ph type="body" sz="quarter" idx="18" hasCustomPrompt="1"/>
          </p:nvPr>
        </p:nvSpPr>
        <p:spPr>
          <a:xfrm>
            <a:off x="4467820" y="2664000"/>
            <a:ext cx="7202968" cy="612000"/>
          </a:xfrm>
          <a:prstGeom prst="rect">
            <a:avLst/>
          </a:prstGeom>
        </p:spPr>
        <p:txBody>
          <a:bodyPr anchor="ctr" anchorCtr="0"/>
          <a:lstStyle>
            <a:lvl1pPr>
              <a:defRPr sz="2000"/>
            </a:lvl1pPr>
          </a:lstStyle>
          <a:p>
            <a:pPr lvl="0"/>
            <a:r>
              <a:rPr lang="en-US"/>
              <a:t>Agenda topic</a:t>
            </a:r>
          </a:p>
        </p:txBody>
      </p:sp>
      <p:sp>
        <p:nvSpPr>
          <p:cNvPr id="44" name="Text Placeholder 19">
            <a:extLst>
              <a:ext uri="{FF2B5EF4-FFF2-40B4-BE49-F238E27FC236}">
                <a16:creationId xmlns:a16="http://schemas.microsoft.com/office/drawing/2014/main" id="{CDF225B3-43B7-A7EE-F801-EE1CFF559F77}"/>
              </a:ext>
            </a:extLst>
          </p:cNvPr>
          <p:cNvSpPr>
            <a:spLocks noGrp="1"/>
          </p:cNvSpPr>
          <p:nvPr>
            <p:ph type="body" sz="quarter" idx="19" hasCustomPrompt="1"/>
          </p:nvPr>
        </p:nvSpPr>
        <p:spPr>
          <a:xfrm>
            <a:off x="3507819" y="35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46" name="Text Placeholder 21">
            <a:extLst>
              <a:ext uri="{FF2B5EF4-FFF2-40B4-BE49-F238E27FC236}">
                <a16:creationId xmlns:a16="http://schemas.microsoft.com/office/drawing/2014/main" id="{221CA5C7-1F08-8BBE-8775-34E8EE29D740}"/>
              </a:ext>
            </a:extLst>
          </p:cNvPr>
          <p:cNvSpPr>
            <a:spLocks noGrp="1"/>
          </p:cNvSpPr>
          <p:nvPr>
            <p:ph type="body" sz="quarter" idx="20" hasCustomPrompt="1"/>
          </p:nvPr>
        </p:nvSpPr>
        <p:spPr>
          <a:xfrm>
            <a:off x="4467820" y="3564000"/>
            <a:ext cx="7202968" cy="612000"/>
          </a:xfrm>
          <a:prstGeom prst="rect">
            <a:avLst/>
          </a:prstGeom>
        </p:spPr>
        <p:txBody>
          <a:bodyPr anchor="ctr" anchorCtr="0"/>
          <a:lstStyle>
            <a:lvl1pPr>
              <a:defRPr sz="2000"/>
            </a:lvl1pPr>
          </a:lstStyle>
          <a:p>
            <a:pPr lvl="0"/>
            <a:r>
              <a:rPr lang="en-US"/>
              <a:t>Agenda topic</a:t>
            </a:r>
          </a:p>
        </p:txBody>
      </p:sp>
      <p:sp>
        <p:nvSpPr>
          <p:cNvPr id="47" name="Text Placeholder 19">
            <a:extLst>
              <a:ext uri="{FF2B5EF4-FFF2-40B4-BE49-F238E27FC236}">
                <a16:creationId xmlns:a16="http://schemas.microsoft.com/office/drawing/2014/main" id="{97DE4764-8675-CC7C-7D0D-87C75EAE0468}"/>
              </a:ext>
            </a:extLst>
          </p:cNvPr>
          <p:cNvSpPr>
            <a:spLocks noGrp="1"/>
          </p:cNvSpPr>
          <p:nvPr>
            <p:ph type="body" sz="quarter" idx="21" hasCustomPrompt="1"/>
          </p:nvPr>
        </p:nvSpPr>
        <p:spPr>
          <a:xfrm>
            <a:off x="3507819" y="44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48" name="Text Placeholder 21">
            <a:extLst>
              <a:ext uri="{FF2B5EF4-FFF2-40B4-BE49-F238E27FC236}">
                <a16:creationId xmlns:a16="http://schemas.microsoft.com/office/drawing/2014/main" id="{F590146E-A290-D74E-2524-F9FEB48C326D}"/>
              </a:ext>
            </a:extLst>
          </p:cNvPr>
          <p:cNvSpPr>
            <a:spLocks noGrp="1"/>
          </p:cNvSpPr>
          <p:nvPr>
            <p:ph type="body" sz="quarter" idx="22" hasCustomPrompt="1"/>
          </p:nvPr>
        </p:nvSpPr>
        <p:spPr>
          <a:xfrm>
            <a:off x="4467820" y="4464000"/>
            <a:ext cx="7202968" cy="612000"/>
          </a:xfrm>
          <a:prstGeom prst="rect">
            <a:avLst/>
          </a:prstGeom>
        </p:spPr>
        <p:txBody>
          <a:bodyPr anchor="ctr" anchorCtr="0"/>
          <a:lstStyle>
            <a:lvl1pPr>
              <a:defRPr sz="2000"/>
            </a:lvl1pPr>
          </a:lstStyle>
          <a:p>
            <a:pPr lvl="0"/>
            <a:r>
              <a:rPr lang="en-US"/>
              <a:t>Agenda topic</a:t>
            </a:r>
          </a:p>
        </p:txBody>
      </p:sp>
      <p:sp>
        <p:nvSpPr>
          <p:cNvPr id="49" name="Text Placeholder 19">
            <a:extLst>
              <a:ext uri="{FF2B5EF4-FFF2-40B4-BE49-F238E27FC236}">
                <a16:creationId xmlns:a16="http://schemas.microsoft.com/office/drawing/2014/main" id="{53B440B1-4AF1-02C4-D21D-AF9D0377BBF6}"/>
              </a:ext>
            </a:extLst>
          </p:cNvPr>
          <p:cNvSpPr>
            <a:spLocks noGrp="1"/>
          </p:cNvSpPr>
          <p:nvPr>
            <p:ph type="body" sz="quarter" idx="23" hasCustomPrompt="1"/>
          </p:nvPr>
        </p:nvSpPr>
        <p:spPr>
          <a:xfrm>
            <a:off x="3507819" y="53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50" name="Text Placeholder 21">
            <a:extLst>
              <a:ext uri="{FF2B5EF4-FFF2-40B4-BE49-F238E27FC236}">
                <a16:creationId xmlns:a16="http://schemas.microsoft.com/office/drawing/2014/main" id="{F425F257-B79D-5713-0549-ACA5273F1501}"/>
              </a:ext>
            </a:extLst>
          </p:cNvPr>
          <p:cNvSpPr>
            <a:spLocks noGrp="1"/>
          </p:cNvSpPr>
          <p:nvPr>
            <p:ph type="body" sz="quarter" idx="24" hasCustomPrompt="1"/>
          </p:nvPr>
        </p:nvSpPr>
        <p:spPr>
          <a:xfrm>
            <a:off x="4467820" y="5364000"/>
            <a:ext cx="7202968" cy="612000"/>
          </a:xfrm>
          <a:prstGeom prst="rect">
            <a:avLst/>
          </a:prstGeom>
        </p:spPr>
        <p:txBody>
          <a:bodyPr anchor="ctr" anchorCtr="0"/>
          <a:lstStyle>
            <a:lvl1pPr>
              <a:defRPr sz="2000"/>
            </a:lvl1pPr>
          </a:lstStyle>
          <a:p>
            <a:pPr lvl="0"/>
            <a:r>
              <a:rPr lang="en-US"/>
              <a:t>Agenda topic</a:t>
            </a:r>
          </a:p>
        </p:txBody>
      </p:sp>
      <p:sp>
        <p:nvSpPr>
          <p:cNvPr id="2" name="Slide Number Placeholder 1">
            <a:extLst>
              <a:ext uri="{FF2B5EF4-FFF2-40B4-BE49-F238E27FC236}">
                <a16:creationId xmlns:a16="http://schemas.microsoft.com/office/drawing/2014/main" id="{7638D6D6-47D1-3EF5-F95F-264F1B5D2F05}"/>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tx1"/>
                </a:solidFill>
              </a:defRPr>
            </a:lvl1pPr>
          </a:lstStyle>
          <a:p>
            <a:fld id="{1C1606C5-D483-4832-A0E9-CF578A9B5883}" type="slidenum">
              <a:rPr lang="en-US" smtClean="0"/>
              <a:pPr/>
              <a:t>‹#›</a:t>
            </a:fld>
            <a:endParaRPr lang="en-US"/>
          </a:p>
        </p:txBody>
      </p:sp>
      <p:sp>
        <p:nvSpPr>
          <p:cNvPr id="36" name="Text Placeholder 7">
            <a:extLst>
              <a:ext uri="{FF2B5EF4-FFF2-40B4-BE49-F238E27FC236}">
                <a16:creationId xmlns:a16="http://schemas.microsoft.com/office/drawing/2014/main" id="{51FEF784-6171-574B-ABB2-3748A833EC71}"/>
              </a:ext>
            </a:extLst>
          </p:cNvPr>
          <p:cNvSpPr>
            <a:spLocks noGrp="1"/>
          </p:cNvSpPr>
          <p:nvPr>
            <p:ph type="body" sz="quarter" idx="3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43221118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 Image A">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FCBF8F5F-733E-74E4-7C64-9117FC4D5B0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33972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3" name="think-cell data - do not delete" hidden="1">
                        <a:extLst>
                          <a:ext uri="{FF2B5EF4-FFF2-40B4-BE49-F238E27FC236}">
                            <a16:creationId xmlns:a16="http://schemas.microsoft.com/office/drawing/2014/main" id="{FCBF8F5F-733E-74E4-7C64-9117FC4D5B0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8" name="logo sm" descr="Transamerica Logo">
            <a:extLst>
              <a:ext uri="{FF2B5EF4-FFF2-40B4-BE49-F238E27FC236}">
                <a16:creationId xmlns:a16="http://schemas.microsoft.com/office/drawing/2014/main" id="{4826D3D8-ED6E-C3C7-33D1-69DD22B639D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5826792" cy="1932948"/>
          </a:xfrm>
          <a:prstGeom prst="rect">
            <a:avLst/>
          </a:prstGeom>
        </p:spPr>
        <p:txBody>
          <a:bodyPr vert="horz" wrap="square" anchor="b" anchorCtr="0">
            <a:noAutofit/>
          </a:bodyPr>
          <a:lstStyle>
            <a:lvl1pPr algn="l">
              <a:lnSpc>
                <a:spcPct val="85000"/>
              </a:lnSpc>
              <a:defRPr sz="4800" kern="100" spc="-120" baseline="0"/>
            </a:lvl1pPr>
          </a:lstStyle>
          <a:p>
            <a:r>
              <a:rPr lang="en-US"/>
              <a:t>Click to edit title</a:t>
            </a:r>
          </a:p>
        </p:txBody>
      </p:sp>
      <p:sp>
        <p:nvSpPr>
          <p:cNvPr id="3" name="Subtitle 2">
            <a:extLst>
              <a:ext uri="{FF2B5EF4-FFF2-40B4-BE49-F238E27FC236}">
                <a16:creationId xmlns:a16="http://schemas.microsoft.com/office/drawing/2014/main" id="{D9322BA0-7900-6548-8C91-5C883FA22AAA}"/>
              </a:ext>
            </a:extLst>
          </p:cNvPr>
          <p:cNvSpPr>
            <a:spLocks noGrp="1"/>
          </p:cNvSpPr>
          <p:nvPr>
            <p:ph type="subTitle" idx="1"/>
          </p:nvPr>
        </p:nvSpPr>
        <p:spPr>
          <a:xfrm>
            <a:off x="521208" y="3708000"/>
            <a:ext cx="5826792" cy="432000"/>
          </a:xfrm>
          <a:prstGeom prst="rect">
            <a:avLst/>
          </a:prstGeom>
        </p:spPr>
        <p:txBody>
          <a:bodyPr anchor="t" anchorCtr="0">
            <a:noAutofit/>
          </a:bodyPr>
          <a:lstStyle>
            <a:lvl1pPr marL="0" indent="0" algn="l">
              <a:buNone/>
              <a:defRPr sz="2400" b="0" i="0">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7">
            <a:extLst>
              <a:ext uri="{FF2B5EF4-FFF2-40B4-BE49-F238E27FC236}">
                <a16:creationId xmlns:a16="http://schemas.microsoft.com/office/drawing/2014/main" id="{BDAA084D-363D-B650-0E58-F7892FE1196E}"/>
              </a:ext>
            </a:extLst>
          </p:cNvPr>
          <p:cNvSpPr>
            <a:spLocks noGrp="1"/>
          </p:cNvSpPr>
          <p:nvPr>
            <p:ph type="body" sz="quarter" idx="17" hasCustomPrompt="1"/>
          </p:nvPr>
        </p:nvSpPr>
        <p:spPr>
          <a:xfrm>
            <a:off x="521208" y="4752000"/>
            <a:ext cx="5826792" cy="288000"/>
          </a:xfrm>
          <a:prstGeom prst="rect">
            <a:avLst/>
          </a:prstGeom>
        </p:spPr>
        <p:txBody>
          <a:bodyPr>
            <a:noAutofit/>
          </a:bodyPr>
          <a:lstStyle>
            <a:lvl1pPr>
              <a:spcBef>
                <a:spcPts val="0"/>
              </a:spcBef>
              <a:defRPr sz="1600" b="1"/>
            </a:lvl1pPr>
          </a:lstStyle>
          <a:p>
            <a:pPr lvl="0"/>
            <a:r>
              <a:rPr lang="en-US"/>
              <a:t>[Presenter name]</a:t>
            </a:r>
          </a:p>
        </p:txBody>
      </p:sp>
      <p:sp>
        <p:nvSpPr>
          <p:cNvPr id="8" name="Text Placeholder 7">
            <a:extLst>
              <a:ext uri="{FF2B5EF4-FFF2-40B4-BE49-F238E27FC236}">
                <a16:creationId xmlns:a16="http://schemas.microsoft.com/office/drawing/2014/main" id="{42BC1D38-D6E1-7E0C-EF78-D061302A3DF8}"/>
              </a:ext>
            </a:extLst>
          </p:cNvPr>
          <p:cNvSpPr>
            <a:spLocks noGrp="1"/>
          </p:cNvSpPr>
          <p:nvPr>
            <p:ph type="body" sz="quarter" idx="13" hasCustomPrompt="1"/>
          </p:nvPr>
        </p:nvSpPr>
        <p:spPr>
          <a:xfrm>
            <a:off x="521208" y="5040000"/>
            <a:ext cx="5826792" cy="252000"/>
          </a:xfrm>
          <a:prstGeom prst="rect">
            <a:avLst/>
          </a:prstGeom>
        </p:spPr>
        <p:txBody>
          <a:bodyPr>
            <a:noAutofit/>
          </a:bodyPr>
          <a:lstStyle>
            <a:lvl1pPr>
              <a:spcBef>
                <a:spcPts val="0"/>
              </a:spcBef>
              <a:defRPr sz="1600"/>
            </a:lvl1pPr>
          </a:lstStyle>
          <a:p>
            <a:pPr lvl="0"/>
            <a:r>
              <a:rPr lang="en-US"/>
              <a:t>[Month date year]</a:t>
            </a:r>
          </a:p>
        </p:txBody>
      </p:sp>
      <p:sp>
        <p:nvSpPr>
          <p:cNvPr id="14" name="Picture Placeholder 13">
            <a:extLst>
              <a:ext uri="{FF2B5EF4-FFF2-40B4-BE49-F238E27FC236}">
                <a16:creationId xmlns:a16="http://schemas.microsoft.com/office/drawing/2014/main" id="{5147A533-2FD3-9753-3ADE-EB1C9100D2F4}"/>
              </a:ext>
              <a:ext uri="{C183D7F6-B498-43B3-948B-1728B52AA6E4}">
                <adec:decorative xmlns:adec="http://schemas.microsoft.com/office/drawing/2017/decorative" val="0"/>
              </a:ext>
            </a:extLst>
          </p:cNvPr>
          <p:cNvSpPr>
            <a:spLocks noGrp="1"/>
          </p:cNvSpPr>
          <p:nvPr>
            <p:ph type="pic" sz="quarter" idx="19" hasCustomPrompt="1"/>
          </p:nvPr>
        </p:nvSpPr>
        <p:spPr>
          <a:xfrm>
            <a:off x="6564000" y="0"/>
            <a:ext cx="5628000" cy="6858000"/>
          </a:xfrm>
          <a:custGeom>
            <a:avLst/>
            <a:gdLst>
              <a:gd name="connsiteX0" fmla="*/ 1948790 w 5706327"/>
              <a:gd name="connsiteY0" fmla="*/ 0 h 6858000"/>
              <a:gd name="connsiteX1" fmla="*/ 1948794 w 5706327"/>
              <a:gd name="connsiteY1" fmla="*/ 7 h 6858000"/>
              <a:gd name="connsiteX2" fmla="*/ 1948794 w 5706327"/>
              <a:gd name="connsiteY2" fmla="*/ 0 h 6858000"/>
              <a:gd name="connsiteX3" fmla="*/ 5706327 w 5706327"/>
              <a:gd name="connsiteY3" fmla="*/ 0 h 6858000"/>
              <a:gd name="connsiteX4" fmla="*/ 5706327 w 5706327"/>
              <a:gd name="connsiteY4" fmla="*/ 6858000 h 6858000"/>
              <a:gd name="connsiteX5" fmla="*/ 1948794 w 5706327"/>
              <a:gd name="connsiteY5" fmla="*/ 6858000 h 6858000"/>
              <a:gd name="connsiteX6" fmla="*/ 1948794 w 5706327"/>
              <a:gd name="connsiteY6" fmla="*/ 6857993 h 6858000"/>
              <a:gd name="connsiteX7" fmla="*/ 1948790 w 5706327"/>
              <a:gd name="connsiteY7" fmla="*/ 6858000 h 6858000"/>
              <a:gd name="connsiteX8" fmla="*/ 0 w 5706327"/>
              <a:gd name="connsiteY8"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6327" h="6858000">
                <a:moveTo>
                  <a:pt x="1948790" y="0"/>
                </a:moveTo>
                <a:lnTo>
                  <a:pt x="1948794" y="7"/>
                </a:lnTo>
                <a:lnTo>
                  <a:pt x="1948794" y="0"/>
                </a:lnTo>
                <a:lnTo>
                  <a:pt x="5706327" y="0"/>
                </a:lnTo>
                <a:lnTo>
                  <a:pt x="5706327" y="6858000"/>
                </a:lnTo>
                <a:lnTo>
                  <a:pt x="1948794" y="6858000"/>
                </a:lnTo>
                <a:lnTo>
                  <a:pt x="1948794" y="6857993"/>
                </a:lnTo>
                <a:lnTo>
                  <a:pt x="1948790" y="6858000"/>
                </a:lnTo>
                <a:lnTo>
                  <a:pt x="0" y="3429000"/>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a:t>Click icon to insert an image</a:t>
            </a:r>
          </a:p>
        </p:txBody>
      </p:sp>
      <p:sp>
        <p:nvSpPr>
          <p:cNvPr id="4" name="LYBL 3" descr="live your best life tagline graphic">
            <a:extLst>
              <a:ext uri="{FF2B5EF4-FFF2-40B4-BE49-F238E27FC236}">
                <a16:creationId xmlns:a16="http://schemas.microsoft.com/office/drawing/2014/main" id="{E5DAED70-DC95-8C80-A5DE-FB3BF6DFC82B}"/>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5" name="LYBL 2" descr="live your best life tagline graphic">
            <a:extLst>
              <a:ext uri="{FF2B5EF4-FFF2-40B4-BE49-F238E27FC236}">
                <a16:creationId xmlns:a16="http://schemas.microsoft.com/office/drawing/2014/main" id="{26541012-FED3-AAB2-CA59-1F8089EF891A}"/>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6" name="LYBL 1" descr="live your best life tagline graphic">
            <a:extLst>
              <a:ext uri="{FF2B5EF4-FFF2-40B4-BE49-F238E27FC236}">
                <a16:creationId xmlns:a16="http://schemas.microsoft.com/office/drawing/2014/main" id="{90DFB6D8-633C-951F-B990-F1ED02B0E5ED}"/>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
        <p:nvSpPr>
          <p:cNvPr id="15" name="Text Placeholder 7">
            <a:extLst>
              <a:ext uri="{FF2B5EF4-FFF2-40B4-BE49-F238E27FC236}">
                <a16:creationId xmlns:a16="http://schemas.microsoft.com/office/drawing/2014/main" id="{99DB3ACE-D2E9-A548-9B51-3BDDA9C23B53}"/>
              </a:ext>
            </a:extLst>
          </p:cNvPr>
          <p:cNvSpPr>
            <a:spLocks noGrp="1"/>
          </p:cNvSpPr>
          <p:nvPr>
            <p:ph type="body" sz="quarter" idx="24" hasCustomPrompt="1"/>
          </p:nvPr>
        </p:nvSpPr>
        <p:spPr>
          <a:xfrm>
            <a:off x="520008" y="5687336"/>
            <a:ext cx="1014772" cy="298870"/>
          </a:xfrm>
          <a:prstGeom prst="rect">
            <a:avLst/>
          </a:prstGeom>
          <a:solidFill>
            <a:srgbClr val="1D2550"/>
          </a:solidFill>
        </p:spPr>
        <p:txBody>
          <a:bodyPr wrap="none" lIns="75600" tIns="75600" rIns="75600" bIns="75600" anchor="t" anchorCtr="0">
            <a:spAutoFit/>
          </a:bodyPr>
          <a:lstStyle>
            <a:lvl1pP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24160258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 6 topic - Dark Back - 1 col A">
    <p:bg>
      <p:bgPr>
        <a:solidFill>
          <a:srgbClr val="CF0000"/>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5F7E659-09C6-F64B-03E2-84676E702F39}"/>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4206672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think-cell data - do not delete" hidden="1">
                        <a:extLst>
                          <a:ext uri="{FF2B5EF4-FFF2-40B4-BE49-F238E27FC236}">
                            <a16:creationId xmlns:a16="http://schemas.microsoft.com/office/drawing/2014/main" id="{F5F7E659-09C6-F64B-03E2-84676E702F39}"/>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F48D65F2-5B45-F86A-C4F2-07779F0ED2A2}"/>
              </a:ext>
              <a:ext uri="{C183D7F6-B498-43B3-948B-1728B52AA6E4}">
                <adec:decorative xmlns:adec="http://schemas.microsoft.com/office/drawing/2017/decorative" val="1"/>
              </a:ext>
            </a:extLst>
          </p:cNvPr>
          <p:cNvSpPr/>
          <p:nvPr userDrawn="1"/>
        </p:nvSpPr>
        <p:spPr>
          <a:xfrm>
            <a:off x="1588168" y="0"/>
            <a:ext cx="10603833" cy="6858000"/>
          </a:xfrm>
          <a:custGeom>
            <a:avLst/>
            <a:gdLst>
              <a:gd name="connsiteX0" fmla="*/ 0 w 11988799"/>
              <a:gd name="connsiteY0" fmla="*/ 0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1988799"/>
              <a:gd name="connsiteY0" fmla="*/ 1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0582466"/>
              <a:gd name="connsiteY0" fmla="*/ 1 h 6858000"/>
              <a:gd name="connsiteX1" fmla="*/ 10582466 w 10582466"/>
              <a:gd name="connsiteY1" fmla="*/ 0 h 6858000"/>
              <a:gd name="connsiteX2" fmla="*/ 10582466 w 10582466"/>
              <a:gd name="connsiteY2" fmla="*/ 6858000 h 6858000"/>
              <a:gd name="connsiteX3" fmla="*/ 0 w 10582466"/>
              <a:gd name="connsiteY3" fmla="*/ 6858000 h 6858000"/>
              <a:gd name="connsiteX4" fmla="*/ 2413740 w 10582466"/>
              <a:gd name="connsiteY4" fmla="*/ 5548121 h 6858000"/>
              <a:gd name="connsiteX5" fmla="*/ 3335791 w 10582466"/>
              <a:gd name="connsiteY5" fmla="*/ 3428998 h 6858000"/>
              <a:gd name="connsiteX6" fmla="*/ 2413740 w 10582466"/>
              <a:gd name="connsiteY6" fmla="*/ 1309879 h 6858000"/>
              <a:gd name="connsiteX7" fmla="*/ 0 w 10582466"/>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2466" h="6858000">
                <a:moveTo>
                  <a:pt x="0" y="1"/>
                </a:moveTo>
                <a:lnTo>
                  <a:pt x="10582466" y="0"/>
                </a:lnTo>
                <a:lnTo>
                  <a:pt x="10582466" y="6858000"/>
                </a:lnTo>
                <a:lnTo>
                  <a:pt x="0" y="6858000"/>
                </a:lnTo>
                <a:lnTo>
                  <a:pt x="2413740" y="5548121"/>
                </a:lnTo>
                <a:lnTo>
                  <a:pt x="3335791"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6" name="logo sm" descr="Transamerica Logo">
            <a:extLst>
              <a:ext uri="{FF2B5EF4-FFF2-40B4-BE49-F238E27FC236}">
                <a16:creationId xmlns:a16="http://schemas.microsoft.com/office/drawing/2014/main" id="{8FA0D443-C2EB-FB6F-AF51-098C125DCD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4" name="Title">
            <a:extLst>
              <a:ext uri="{FF2B5EF4-FFF2-40B4-BE49-F238E27FC236}">
                <a16:creationId xmlns:a16="http://schemas.microsoft.com/office/drawing/2014/main" id="{60DF7FA5-A05F-4246-C79F-001C468007D1}"/>
              </a:ext>
            </a:extLst>
          </p:cNvPr>
          <p:cNvSpPr>
            <a:spLocks noGrp="1"/>
          </p:cNvSpPr>
          <p:nvPr>
            <p:ph type="title"/>
          </p:nvPr>
        </p:nvSpPr>
        <p:spPr>
          <a:xfrm>
            <a:off x="521208" y="1990800"/>
            <a:ext cx="3485592" cy="2880000"/>
          </a:xfrm>
          <a:prstGeom prst="rect">
            <a:avLst/>
          </a:prstGeom>
        </p:spPr>
        <p:txBody>
          <a:bodyPr vert="horz" anchor="ctr" anchorCtr="0"/>
          <a:lstStyle>
            <a:lvl1pPr algn="l">
              <a:defRPr>
                <a:solidFill>
                  <a:schemeClr val="bg1"/>
                </a:solidFill>
              </a:defRPr>
            </a:lvl1pPr>
          </a:lstStyle>
          <a:p>
            <a:r>
              <a:rPr lang="en-US"/>
              <a:t>Click to edit Master title style</a:t>
            </a:r>
          </a:p>
        </p:txBody>
      </p:sp>
      <p:sp>
        <p:nvSpPr>
          <p:cNvPr id="7" name="Text Placeholder 19">
            <a:extLst>
              <a:ext uri="{FF2B5EF4-FFF2-40B4-BE49-F238E27FC236}">
                <a16:creationId xmlns:a16="http://schemas.microsoft.com/office/drawing/2014/main" id="{34D64BFD-9C90-593A-5B75-12D2434CFCF6}"/>
              </a:ext>
            </a:extLst>
          </p:cNvPr>
          <p:cNvSpPr>
            <a:spLocks noGrp="1"/>
          </p:cNvSpPr>
          <p:nvPr>
            <p:ph type="body" sz="quarter" idx="13" hasCustomPrompt="1"/>
          </p:nvPr>
        </p:nvSpPr>
        <p:spPr>
          <a:xfrm>
            <a:off x="5148000" y="8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20" name="Text Placeholder 21">
            <a:extLst>
              <a:ext uri="{FF2B5EF4-FFF2-40B4-BE49-F238E27FC236}">
                <a16:creationId xmlns:a16="http://schemas.microsoft.com/office/drawing/2014/main" id="{A0DD48D7-E4D3-B7F6-6407-529AA5D70781}"/>
              </a:ext>
            </a:extLst>
          </p:cNvPr>
          <p:cNvSpPr>
            <a:spLocks noGrp="1"/>
          </p:cNvSpPr>
          <p:nvPr>
            <p:ph type="body" sz="quarter" idx="14" hasCustomPrompt="1"/>
          </p:nvPr>
        </p:nvSpPr>
        <p:spPr>
          <a:xfrm>
            <a:off x="6108002" y="864000"/>
            <a:ext cx="5562786" cy="612000"/>
          </a:xfrm>
          <a:prstGeom prst="rect">
            <a:avLst/>
          </a:prstGeom>
        </p:spPr>
        <p:txBody>
          <a:bodyPr anchor="ctr" anchorCtr="0"/>
          <a:lstStyle>
            <a:lvl1pPr>
              <a:defRPr sz="2000"/>
            </a:lvl1pPr>
          </a:lstStyle>
          <a:p>
            <a:pPr lvl="0"/>
            <a:r>
              <a:rPr lang="en-US"/>
              <a:t>Agenda topic</a:t>
            </a:r>
          </a:p>
        </p:txBody>
      </p:sp>
      <p:sp>
        <p:nvSpPr>
          <p:cNvPr id="22" name="Text Placeholder 19">
            <a:extLst>
              <a:ext uri="{FF2B5EF4-FFF2-40B4-BE49-F238E27FC236}">
                <a16:creationId xmlns:a16="http://schemas.microsoft.com/office/drawing/2014/main" id="{E1270E38-B76C-FB66-AF86-F5A5D9BA5E53}"/>
              </a:ext>
            </a:extLst>
          </p:cNvPr>
          <p:cNvSpPr>
            <a:spLocks noGrp="1"/>
          </p:cNvSpPr>
          <p:nvPr>
            <p:ph type="body" sz="quarter" idx="15" hasCustomPrompt="1"/>
          </p:nvPr>
        </p:nvSpPr>
        <p:spPr>
          <a:xfrm>
            <a:off x="5148000" y="17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24" name="Text Placeholder 21">
            <a:extLst>
              <a:ext uri="{FF2B5EF4-FFF2-40B4-BE49-F238E27FC236}">
                <a16:creationId xmlns:a16="http://schemas.microsoft.com/office/drawing/2014/main" id="{B43C5AA4-095B-1A36-0743-40E26176FEF6}"/>
              </a:ext>
            </a:extLst>
          </p:cNvPr>
          <p:cNvSpPr>
            <a:spLocks noGrp="1"/>
          </p:cNvSpPr>
          <p:nvPr>
            <p:ph type="body" sz="quarter" idx="16" hasCustomPrompt="1"/>
          </p:nvPr>
        </p:nvSpPr>
        <p:spPr>
          <a:xfrm>
            <a:off x="6108002" y="1764000"/>
            <a:ext cx="5562786" cy="612000"/>
          </a:xfrm>
          <a:prstGeom prst="rect">
            <a:avLst/>
          </a:prstGeom>
        </p:spPr>
        <p:txBody>
          <a:bodyPr anchor="ctr" anchorCtr="0"/>
          <a:lstStyle>
            <a:lvl1pPr>
              <a:defRPr sz="2000"/>
            </a:lvl1pPr>
          </a:lstStyle>
          <a:p>
            <a:pPr lvl="0"/>
            <a:r>
              <a:rPr lang="en-US"/>
              <a:t>Agenda topic</a:t>
            </a:r>
          </a:p>
        </p:txBody>
      </p:sp>
      <p:sp>
        <p:nvSpPr>
          <p:cNvPr id="25" name="Text Placeholder 19">
            <a:extLst>
              <a:ext uri="{FF2B5EF4-FFF2-40B4-BE49-F238E27FC236}">
                <a16:creationId xmlns:a16="http://schemas.microsoft.com/office/drawing/2014/main" id="{2D66FE62-C743-B687-35BE-926213FE70DB}"/>
              </a:ext>
            </a:extLst>
          </p:cNvPr>
          <p:cNvSpPr>
            <a:spLocks noGrp="1"/>
          </p:cNvSpPr>
          <p:nvPr>
            <p:ph type="body" sz="quarter" idx="17" hasCustomPrompt="1"/>
          </p:nvPr>
        </p:nvSpPr>
        <p:spPr>
          <a:xfrm>
            <a:off x="5148000" y="26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26" name="Text Placeholder 21">
            <a:extLst>
              <a:ext uri="{FF2B5EF4-FFF2-40B4-BE49-F238E27FC236}">
                <a16:creationId xmlns:a16="http://schemas.microsoft.com/office/drawing/2014/main" id="{D06B808A-B24A-4A34-8FEB-77AC08F6F1F6}"/>
              </a:ext>
            </a:extLst>
          </p:cNvPr>
          <p:cNvSpPr>
            <a:spLocks noGrp="1"/>
          </p:cNvSpPr>
          <p:nvPr>
            <p:ph type="body" sz="quarter" idx="18" hasCustomPrompt="1"/>
          </p:nvPr>
        </p:nvSpPr>
        <p:spPr>
          <a:xfrm>
            <a:off x="6108002" y="2664000"/>
            <a:ext cx="5562786" cy="612000"/>
          </a:xfrm>
          <a:prstGeom prst="rect">
            <a:avLst/>
          </a:prstGeom>
        </p:spPr>
        <p:txBody>
          <a:bodyPr anchor="ctr" anchorCtr="0"/>
          <a:lstStyle>
            <a:lvl1pPr>
              <a:defRPr sz="2000"/>
            </a:lvl1pPr>
          </a:lstStyle>
          <a:p>
            <a:pPr lvl="0"/>
            <a:r>
              <a:rPr lang="en-US"/>
              <a:t>Agenda topic</a:t>
            </a:r>
          </a:p>
        </p:txBody>
      </p:sp>
      <p:sp>
        <p:nvSpPr>
          <p:cNvPr id="27" name="Text Placeholder 19">
            <a:extLst>
              <a:ext uri="{FF2B5EF4-FFF2-40B4-BE49-F238E27FC236}">
                <a16:creationId xmlns:a16="http://schemas.microsoft.com/office/drawing/2014/main" id="{CABB420A-92EF-3AE6-E3BE-02E077D5BDD5}"/>
              </a:ext>
            </a:extLst>
          </p:cNvPr>
          <p:cNvSpPr>
            <a:spLocks noGrp="1"/>
          </p:cNvSpPr>
          <p:nvPr>
            <p:ph type="body" sz="quarter" idx="19" hasCustomPrompt="1"/>
          </p:nvPr>
        </p:nvSpPr>
        <p:spPr>
          <a:xfrm>
            <a:off x="5148000" y="35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28" name="Text Placeholder 21">
            <a:extLst>
              <a:ext uri="{FF2B5EF4-FFF2-40B4-BE49-F238E27FC236}">
                <a16:creationId xmlns:a16="http://schemas.microsoft.com/office/drawing/2014/main" id="{EF97800C-FDC3-D439-322C-DB550C6A02DF}"/>
              </a:ext>
            </a:extLst>
          </p:cNvPr>
          <p:cNvSpPr>
            <a:spLocks noGrp="1"/>
          </p:cNvSpPr>
          <p:nvPr>
            <p:ph type="body" sz="quarter" idx="20" hasCustomPrompt="1"/>
          </p:nvPr>
        </p:nvSpPr>
        <p:spPr>
          <a:xfrm>
            <a:off x="6108002" y="3564000"/>
            <a:ext cx="5562786" cy="612000"/>
          </a:xfrm>
          <a:prstGeom prst="rect">
            <a:avLst/>
          </a:prstGeom>
        </p:spPr>
        <p:txBody>
          <a:bodyPr anchor="ctr" anchorCtr="0"/>
          <a:lstStyle>
            <a:lvl1pPr>
              <a:defRPr sz="2000"/>
            </a:lvl1pPr>
          </a:lstStyle>
          <a:p>
            <a:pPr lvl="0"/>
            <a:r>
              <a:rPr lang="en-US"/>
              <a:t>Agenda topic</a:t>
            </a:r>
          </a:p>
        </p:txBody>
      </p:sp>
      <p:sp>
        <p:nvSpPr>
          <p:cNvPr id="29" name="Text Placeholder 19">
            <a:extLst>
              <a:ext uri="{FF2B5EF4-FFF2-40B4-BE49-F238E27FC236}">
                <a16:creationId xmlns:a16="http://schemas.microsoft.com/office/drawing/2014/main" id="{590AE51B-59A3-37F5-AFFA-92D888F327F3}"/>
              </a:ext>
            </a:extLst>
          </p:cNvPr>
          <p:cNvSpPr>
            <a:spLocks noGrp="1"/>
          </p:cNvSpPr>
          <p:nvPr>
            <p:ph type="body" sz="quarter" idx="21" hasCustomPrompt="1"/>
          </p:nvPr>
        </p:nvSpPr>
        <p:spPr>
          <a:xfrm>
            <a:off x="5148000" y="44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30" name="Text Placeholder 21">
            <a:extLst>
              <a:ext uri="{FF2B5EF4-FFF2-40B4-BE49-F238E27FC236}">
                <a16:creationId xmlns:a16="http://schemas.microsoft.com/office/drawing/2014/main" id="{B4A6DB1E-9602-E368-6205-5DAD677F45A3}"/>
              </a:ext>
            </a:extLst>
          </p:cNvPr>
          <p:cNvSpPr>
            <a:spLocks noGrp="1"/>
          </p:cNvSpPr>
          <p:nvPr>
            <p:ph type="body" sz="quarter" idx="22" hasCustomPrompt="1"/>
          </p:nvPr>
        </p:nvSpPr>
        <p:spPr>
          <a:xfrm>
            <a:off x="6108002" y="4464000"/>
            <a:ext cx="5562786" cy="612000"/>
          </a:xfrm>
          <a:prstGeom prst="rect">
            <a:avLst/>
          </a:prstGeom>
        </p:spPr>
        <p:txBody>
          <a:bodyPr anchor="ctr" anchorCtr="0"/>
          <a:lstStyle>
            <a:lvl1pPr>
              <a:defRPr sz="2000"/>
            </a:lvl1pPr>
          </a:lstStyle>
          <a:p>
            <a:pPr lvl="0"/>
            <a:r>
              <a:rPr lang="en-US"/>
              <a:t>Agenda topic</a:t>
            </a:r>
          </a:p>
        </p:txBody>
      </p:sp>
      <p:sp>
        <p:nvSpPr>
          <p:cNvPr id="31" name="Text Placeholder 19">
            <a:extLst>
              <a:ext uri="{FF2B5EF4-FFF2-40B4-BE49-F238E27FC236}">
                <a16:creationId xmlns:a16="http://schemas.microsoft.com/office/drawing/2014/main" id="{BA825D2C-AAA8-6CA1-78D5-DD9AACF965E3}"/>
              </a:ext>
            </a:extLst>
          </p:cNvPr>
          <p:cNvSpPr>
            <a:spLocks noGrp="1"/>
          </p:cNvSpPr>
          <p:nvPr>
            <p:ph type="body" sz="quarter" idx="23" hasCustomPrompt="1"/>
          </p:nvPr>
        </p:nvSpPr>
        <p:spPr>
          <a:xfrm>
            <a:off x="5148000" y="53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32" name="Text Placeholder 21">
            <a:extLst>
              <a:ext uri="{FF2B5EF4-FFF2-40B4-BE49-F238E27FC236}">
                <a16:creationId xmlns:a16="http://schemas.microsoft.com/office/drawing/2014/main" id="{93B5A6D9-3E97-A018-F608-E1789B189E8D}"/>
              </a:ext>
            </a:extLst>
          </p:cNvPr>
          <p:cNvSpPr>
            <a:spLocks noGrp="1"/>
          </p:cNvSpPr>
          <p:nvPr>
            <p:ph type="body" sz="quarter" idx="24" hasCustomPrompt="1"/>
          </p:nvPr>
        </p:nvSpPr>
        <p:spPr>
          <a:xfrm>
            <a:off x="6108002" y="5364000"/>
            <a:ext cx="5562786" cy="612000"/>
          </a:xfrm>
          <a:prstGeom prst="rect">
            <a:avLst/>
          </a:prstGeom>
        </p:spPr>
        <p:txBody>
          <a:bodyPr anchor="ctr" anchorCtr="0"/>
          <a:lstStyle>
            <a:lvl1pPr>
              <a:defRPr sz="2000"/>
            </a:lvl1pPr>
          </a:lstStyle>
          <a:p>
            <a:pPr lvl="0"/>
            <a:r>
              <a:rPr lang="en-US"/>
              <a:t>Agenda topic</a:t>
            </a:r>
          </a:p>
        </p:txBody>
      </p:sp>
      <p:sp>
        <p:nvSpPr>
          <p:cNvPr id="2" name="Slide Number Placeholder 1">
            <a:extLst>
              <a:ext uri="{FF2B5EF4-FFF2-40B4-BE49-F238E27FC236}">
                <a16:creationId xmlns:a16="http://schemas.microsoft.com/office/drawing/2014/main" id="{49F159C1-971B-AE53-D1B1-8B4987AC406C}"/>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bg1"/>
                </a:solidFill>
              </a:defRPr>
            </a:lvl1pPr>
          </a:lstStyle>
          <a:p>
            <a:fld id="{1C1606C5-D483-4832-A0E9-CF578A9B5883}" type="slidenum">
              <a:rPr lang="en-US" smtClean="0"/>
              <a:pPr/>
              <a:t>‹#›</a:t>
            </a:fld>
            <a:endParaRPr lang="en-US"/>
          </a:p>
        </p:txBody>
      </p:sp>
      <p:sp>
        <p:nvSpPr>
          <p:cNvPr id="35" name="Text Placeholder 7">
            <a:extLst>
              <a:ext uri="{FF2B5EF4-FFF2-40B4-BE49-F238E27FC236}">
                <a16:creationId xmlns:a16="http://schemas.microsoft.com/office/drawing/2014/main" id="{7F8DD069-6F5D-8340-9EBA-EA0E3F5BF775}"/>
              </a:ext>
            </a:extLst>
          </p:cNvPr>
          <p:cNvSpPr>
            <a:spLocks noGrp="1"/>
          </p:cNvSpPr>
          <p:nvPr>
            <p:ph type="body" sz="quarter" idx="3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5332697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genda - 6 topic - Dark Back - 1 col B">
    <p:bg>
      <p:bgPr>
        <a:solidFill>
          <a:srgbClr val="5E3930"/>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10A3D76-AB94-4F36-799C-B4A43450459F}"/>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267859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think-cell data - do not delete" hidden="1">
                        <a:extLst>
                          <a:ext uri="{FF2B5EF4-FFF2-40B4-BE49-F238E27FC236}">
                            <a16:creationId xmlns:a16="http://schemas.microsoft.com/office/drawing/2014/main" id="{510A3D76-AB94-4F36-799C-B4A43450459F}"/>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2B7206C7-5453-AAB3-3784-70452E8F364D}"/>
              </a:ext>
              <a:ext uri="{C183D7F6-B498-43B3-948B-1728B52AA6E4}">
                <adec:decorative xmlns:adec="http://schemas.microsoft.com/office/drawing/2017/decorative" val="1"/>
              </a:ext>
            </a:extLst>
          </p:cNvPr>
          <p:cNvSpPr/>
          <p:nvPr userDrawn="1"/>
        </p:nvSpPr>
        <p:spPr>
          <a:xfrm>
            <a:off x="2454441" y="0"/>
            <a:ext cx="973755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2288985 w 12192000"/>
              <a:gd name="connsiteY3" fmla="*/ 6858000 h 6858000"/>
              <a:gd name="connsiteX4" fmla="*/ 3136898 w 12192000"/>
              <a:gd name="connsiteY4" fmla="*/ 3429009 h 6858000"/>
              <a:gd name="connsiteX5" fmla="*/ 2288982 w 12192000"/>
              <a:gd name="connsiteY5" fmla="*/ 1 h 6858000"/>
              <a:gd name="connsiteX6" fmla="*/ 1 w 12192000"/>
              <a:gd name="connsiteY6" fmla="*/ 1 h 6858000"/>
              <a:gd name="connsiteX7" fmla="*/ 1 w 12192000"/>
              <a:gd name="connsiteY7" fmla="*/ 6858000 h 6858000"/>
              <a:gd name="connsiteX8" fmla="*/ 0 w 12192000"/>
              <a:gd name="connsiteY8" fmla="*/ 6858000 h 6858000"/>
              <a:gd name="connsiteX0" fmla="*/ 0 w 12192000"/>
              <a:gd name="connsiteY0" fmla="*/ 6858000 h 6858000"/>
              <a:gd name="connsiteX1" fmla="*/ 12192000 w 12192000"/>
              <a:gd name="connsiteY1" fmla="*/ 0 h 6858000"/>
              <a:gd name="connsiteX2" fmla="*/ 12192000 w 12192000"/>
              <a:gd name="connsiteY2" fmla="*/ 6858000 h 6858000"/>
              <a:gd name="connsiteX3" fmla="*/ 2288985 w 12192000"/>
              <a:gd name="connsiteY3" fmla="*/ 6858000 h 6858000"/>
              <a:gd name="connsiteX4" fmla="*/ 3136898 w 12192000"/>
              <a:gd name="connsiteY4" fmla="*/ 3429009 h 6858000"/>
              <a:gd name="connsiteX5" fmla="*/ 2288982 w 12192000"/>
              <a:gd name="connsiteY5" fmla="*/ 1 h 6858000"/>
              <a:gd name="connsiteX6" fmla="*/ 1 w 12192000"/>
              <a:gd name="connsiteY6" fmla="*/ 1 h 6858000"/>
              <a:gd name="connsiteX7" fmla="*/ 1 w 12192000"/>
              <a:gd name="connsiteY7" fmla="*/ 6858000 h 6858000"/>
              <a:gd name="connsiteX8" fmla="*/ 0 w 12192000"/>
              <a:gd name="connsiteY8" fmla="*/ 6858000 h 6858000"/>
              <a:gd name="connsiteX0" fmla="*/ 0 w 12191999"/>
              <a:gd name="connsiteY0" fmla="*/ 6858000 h 6858000"/>
              <a:gd name="connsiteX1" fmla="*/ 12191999 w 12191999"/>
              <a:gd name="connsiteY1" fmla="*/ 0 h 6858000"/>
              <a:gd name="connsiteX2" fmla="*/ 12191999 w 12191999"/>
              <a:gd name="connsiteY2" fmla="*/ 6858000 h 6858000"/>
              <a:gd name="connsiteX3" fmla="*/ 2288984 w 12191999"/>
              <a:gd name="connsiteY3" fmla="*/ 6858000 h 6858000"/>
              <a:gd name="connsiteX4" fmla="*/ 3136897 w 12191999"/>
              <a:gd name="connsiteY4" fmla="*/ 3429009 h 6858000"/>
              <a:gd name="connsiteX5" fmla="*/ 2288981 w 12191999"/>
              <a:gd name="connsiteY5" fmla="*/ 1 h 6858000"/>
              <a:gd name="connsiteX6" fmla="*/ 0 w 12191999"/>
              <a:gd name="connsiteY6" fmla="*/ 1 h 6858000"/>
              <a:gd name="connsiteX7" fmla="*/ 0 w 12191999"/>
              <a:gd name="connsiteY7" fmla="*/ 6858000 h 6858000"/>
              <a:gd name="connsiteX0" fmla="*/ 0 w 12191999"/>
              <a:gd name="connsiteY0" fmla="*/ 1 h 6858000"/>
              <a:gd name="connsiteX1" fmla="*/ 12191999 w 12191999"/>
              <a:gd name="connsiteY1" fmla="*/ 0 h 6858000"/>
              <a:gd name="connsiteX2" fmla="*/ 12191999 w 12191999"/>
              <a:gd name="connsiteY2" fmla="*/ 6858000 h 6858000"/>
              <a:gd name="connsiteX3" fmla="*/ 2288984 w 12191999"/>
              <a:gd name="connsiteY3" fmla="*/ 6858000 h 6858000"/>
              <a:gd name="connsiteX4" fmla="*/ 3136897 w 12191999"/>
              <a:gd name="connsiteY4" fmla="*/ 3429009 h 6858000"/>
              <a:gd name="connsiteX5" fmla="*/ 2288981 w 12191999"/>
              <a:gd name="connsiteY5" fmla="*/ 1 h 6858000"/>
              <a:gd name="connsiteX6" fmla="*/ 0 w 12191999"/>
              <a:gd name="connsiteY6" fmla="*/ 1 h 6858000"/>
              <a:gd name="connsiteX0" fmla="*/ 0 w 9903018"/>
              <a:gd name="connsiteY0" fmla="*/ 1 h 6858000"/>
              <a:gd name="connsiteX1" fmla="*/ 9903018 w 9903018"/>
              <a:gd name="connsiteY1" fmla="*/ 0 h 6858000"/>
              <a:gd name="connsiteX2" fmla="*/ 9903018 w 9903018"/>
              <a:gd name="connsiteY2" fmla="*/ 6858000 h 6858000"/>
              <a:gd name="connsiteX3" fmla="*/ 3 w 9903018"/>
              <a:gd name="connsiteY3" fmla="*/ 6858000 h 6858000"/>
              <a:gd name="connsiteX4" fmla="*/ 847916 w 9903018"/>
              <a:gd name="connsiteY4" fmla="*/ 3429009 h 6858000"/>
              <a:gd name="connsiteX5" fmla="*/ 0 w 9903018"/>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3018" h="6858000">
                <a:moveTo>
                  <a:pt x="0" y="1"/>
                </a:moveTo>
                <a:lnTo>
                  <a:pt x="9903018" y="0"/>
                </a:lnTo>
                <a:lnTo>
                  <a:pt x="9903018" y="6858000"/>
                </a:lnTo>
                <a:lnTo>
                  <a:pt x="3" y="6858000"/>
                </a:lnTo>
                <a:lnTo>
                  <a:pt x="847916" y="342900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5" name="logo sm" descr="Transamerica Logo">
            <a:extLst>
              <a:ext uri="{FF2B5EF4-FFF2-40B4-BE49-F238E27FC236}">
                <a16:creationId xmlns:a16="http://schemas.microsoft.com/office/drawing/2014/main" id="{81E60CD2-DE22-FF89-F038-57505DC4842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8" name="Title 7">
            <a:extLst>
              <a:ext uri="{FF2B5EF4-FFF2-40B4-BE49-F238E27FC236}">
                <a16:creationId xmlns:a16="http://schemas.microsoft.com/office/drawing/2014/main" id="{FE79ACCA-8F7F-4497-EAD5-32777A207469}"/>
              </a:ext>
            </a:extLst>
          </p:cNvPr>
          <p:cNvSpPr>
            <a:spLocks noGrp="1"/>
          </p:cNvSpPr>
          <p:nvPr>
            <p:ph type="title"/>
          </p:nvPr>
        </p:nvSpPr>
        <p:spPr>
          <a:xfrm>
            <a:off x="521208" y="1989000"/>
            <a:ext cx="2118792" cy="2880000"/>
          </a:xfrm>
          <a:prstGeom prst="rect">
            <a:avLst/>
          </a:prstGeom>
        </p:spPr>
        <p:txBody>
          <a:bodyPr anchor="ctr" anchorCtr="0"/>
          <a:lstStyle>
            <a:lvl1pPr>
              <a:defRPr>
                <a:solidFill>
                  <a:schemeClr val="bg1"/>
                </a:solidFill>
              </a:defRPr>
            </a:lvl1pPr>
          </a:lstStyle>
          <a:p>
            <a:r>
              <a:rPr lang="en-US"/>
              <a:t>Click to edit Master title style</a:t>
            </a:r>
          </a:p>
        </p:txBody>
      </p:sp>
      <p:sp>
        <p:nvSpPr>
          <p:cNvPr id="37" name="Text Placeholder 19">
            <a:extLst>
              <a:ext uri="{FF2B5EF4-FFF2-40B4-BE49-F238E27FC236}">
                <a16:creationId xmlns:a16="http://schemas.microsoft.com/office/drawing/2014/main" id="{3A9FBCB7-64C8-3334-37BD-F3B8A49DE9CD}"/>
              </a:ext>
            </a:extLst>
          </p:cNvPr>
          <p:cNvSpPr>
            <a:spLocks noGrp="1"/>
          </p:cNvSpPr>
          <p:nvPr>
            <p:ph type="body" sz="quarter" idx="13" hasCustomPrompt="1"/>
          </p:nvPr>
        </p:nvSpPr>
        <p:spPr>
          <a:xfrm>
            <a:off x="3507819" y="8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39" name="Text Placeholder 21">
            <a:extLst>
              <a:ext uri="{FF2B5EF4-FFF2-40B4-BE49-F238E27FC236}">
                <a16:creationId xmlns:a16="http://schemas.microsoft.com/office/drawing/2014/main" id="{15CE6E23-185E-6743-91C2-61D59594F991}"/>
              </a:ext>
            </a:extLst>
          </p:cNvPr>
          <p:cNvSpPr>
            <a:spLocks noGrp="1"/>
          </p:cNvSpPr>
          <p:nvPr>
            <p:ph type="body" sz="quarter" idx="14" hasCustomPrompt="1"/>
          </p:nvPr>
        </p:nvSpPr>
        <p:spPr>
          <a:xfrm>
            <a:off x="4467820" y="864000"/>
            <a:ext cx="7202968" cy="612000"/>
          </a:xfrm>
          <a:prstGeom prst="rect">
            <a:avLst/>
          </a:prstGeom>
        </p:spPr>
        <p:txBody>
          <a:bodyPr anchor="ctr" anchorCtr="0"/>
          <a:lstStyle>
            <a:lvl1pPr>
              <a:defRPr sz="2000"/>
            </a:lvl1pPr>
          </a:lstStyle>
          <a:p>
            <a:pPr lvl="0"/>
            <a:r>
              <a:rPr lang="en-US"/>
              <a:t>Agenda topic</a:t>
            </a:r>
          </a:p>
        </p:txBody>
      </p:sp>
      <p:sp>
        <p:nvSpPr>
          <p:cNvPr id="40" name="Text Placeholder 19">
            <a:extLst>
              <a:ext uri="{FF2B5EF4-FFF2-40B4-BE49-F238E27FC236}">
                <a16:creationId xmlns:a16="http://schemas.microsoft.com/office/drawing/2014/main" id="{923CF1CE-3D31-7F6E-DCDF-E2F32A255374}"/>
              </a:ext>
            </a:extLst>
          </p:cNvPr>
          <p:cNvSpPr>
            <a:spLocks noGrp="1"/>
          </p:cNvSpPr>
          <p:nvPr>
            <p:ph type="body" sz="quarter" idx="15" hasCustomPrompt="1"/>
          </p:nvPr>
        </p:nvSpPr>
        <p:spPr>
          <a:xfrm>
            <a:off x="3507819" y="17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41" name="Text Placeholder 21">
            <a:extLst>
              <a:ext uri="{FF2B5EF4-FFF2-40B4-BE49-F238E27FC236}">
                <a16:creationId xmlns:a16="http://schemas.microsoft.com/office/drawing/2014/main" id="{32ED8768-6538-2B1A-5362-29FACA673D1D}"/>
              </a:ext>
            </a:extLst>
          </p:cNvPr>
          <p:cNvSpPr>
            <a:spLocks noGrp="1"/>
          </p:cNvSpPr>
          <p:nvPr>
            <p:ph type="body" sz="quarter" idx="16" hasCustomPrompt="1"/>
          </p:nvPr>
        </p:nvSpPr>
        <p:spPr>
          <a:xfrm>
            <a:off x="4467820" y="1764000"/>
            <a:ext cx="7202968" cy="612000"/>
          </a:xfrm>
          <a:prstGeom prst="rect">
            <a:avLst/>
          </a:prstGeom>
        </p:spPr>
        <p:txBody>
          <a:bodyPr anchor="ctr" anchorCtr="0"/>
          <a:lstStyle>
            <a:lvl1pPr>
              <a:defRPr sz="2000"/>
            </a:lvl1pPr>
          </a:lstStyle>
          <a:p>
            <a:pPr lvl="0"/>
            <a:r>
              <a:rPr lang="en-US"/>
              <a:t>Agenda topic</a:t>
            </a:r>
          </a:p>
        </p:txBody>
      </p:sp>
      <p:sp>
        <p:nvSpPr>
          <p:cNvPr id="42" name="Text Placeholder 19">
            <a:extLst>
              <a:ext uri="{FF2B5EF4-FFF2-40B4-BE49-F238E27FC236}">
                <a16:creationId xmlns:a16="http://schemas.microsoft.com/office/drawing/2014/main" id="{C1E5DC26-4E6F-3BA6-58B6-F8B36941E25A}"/>
              </a:ext>
            </a:extLst>
          </p:cNvPr>
          <p:cNvSpPr>
            <a:spLocks noGrp="1"/>
          </p:cNvSpPr>
          <p:nvPr>
            <p:ph type="body" sz="quarter" idx="17" hasCustomPrompt="1"/>
          </p:nvPr>
        </p:nvSpPr>
        <p:spPr>
          <a:xfrm>
            <a:off x="3507819" y="26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43" name="Text Placeholder 21">
            <a:extLst>
              <a:ext uri="{FF2B5EF4-FFF2-40B4-BE49-F238E27FC236}">
                <a16:creationId xmlns:a16="http://schemas.microsoft.com/office/drawing/2014/main" id="{26DE173D-E761-A333-0E17-81FA88BE074B}"/>
              </a:ext>
            </a:extLst>
          </p:cNvPr>
          <p:cNvSpPr>
            <a:spLocks noGrp="1"/>
          </p:cNvSpPr>
          <p:nvPr>
            <p:ph type="body" sz="quarter" idx="18" hasCustomPrompt="1"/>
          </p:nvPr>
        </p:nvSpPr>
        <p:spPr>
          <a:xfrm>
            <a:off x="4467820" y="2664000"/>
            <a:ext cx="7202968" cy="612000"/>
          </a:xfrm>
          <a:prstGeom prst="rect">
            <a:avLst/>
          </a:prstGeom>
        </p:spPr>
        <p:txBody>
          <a:bodyPr anchor="ctr" anchorCtr="0"/>
          <a:lstStyle>
            <a:lvl1pPr>
              <a:defRPr sz="2000"/>
            </a:lvl1pPr>
          </a:lstStyle>
          <a:p>
            <a:pPr lvl="0"/>
            <a:r>
              <a:rPr lang="en-US"/>
              <a:t>Agenda topic</a:t>
            </a:r>
          </a:p>
        </p:txBody>
      </p:sp>
      <p:sp>
        <p:nvSpPr>
          <p:cNvPr id="44" name="Text Placeholder 19">
            <a:extLst>
              <a:ext uri="{FF2B5EF4-FFF2-40B4-BE49-F238E27FC236}">
                <a16:creationId xmlns:a16="http://schemas.microsoft.com/office/drawing/2014/main" id="{CDF225B3-43B7-A7EE-F801-EE1CFF559F77}"/>
              </a:ext>
            </a:extLst>
          </p:cNvPr>
          <p:cNvSpPr>
            <a:spLocks noGrp="1"/>
          </p:cNvSpPr>
          <p:nvPr>
            <p:ph type="body" sz="quarter" idx="19" hasCustomPrompt="1"/>
          </p:nvPr>
        </p:nvSpPr>
        <p:spPr>
          <a:xfrm>
            <a:off x="3507819" y="35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46" name="Text Placeholder 21">
            <a:extLst>
              <a:ext uri="{FF2B5EF4-FFF2-40B4-BE49-F238E27FC236}">
                <a16:creationId xmlns:a16="http://schemas.microsoft.com/office/drawing/2014/main" id="{221CA5C7-1F08-8BBE-8775-34E8EE29D740}"/>
              </a:ext>
            </a:extLst>
          </p:cNvPr>
          <p:cNvSpPr>
            <a:spLocks noGrp="1"/>
          </p:cNvSpPr>
          <p:nvPr>
            <p:ph type="body" sz="quarter" idx="20" hasCustomPrompt="1"/>
          </p:nvPr>
        </p:nvSpPr>
        <p:spPr>
          <a:xfrm>
            <a:off x="4467820" y="3564000"/>
            <a:ext cx="7202968" cy="612000"/>
          </a:xfrm>
          <a:prstGeom prst="rect">
            <a:avLst/>
          </a:prstGeom>
        </p:spPr>
        <p:txBody>
          <a:bodyPr anchor="ctr" anchorCtr="0"/>
          <a:lstStyle>
            <a:lvl1pPr>
              <a:defRPr sz="2000"/>
            </a:lvl1pPr>
          </a:lstStyle>
          <a:p>
            <a:pPr lvl="0"/>
            <a:r>
              <a:rPr lang="en-US"/>
              <a:t>Agenda topic</a:t>
            </a:r>
          </a:p>
        </p:txBody>
      </p:sp>
      <p:sp>
        <p:nvSpPr>
          <p:cNvPr id="47" name="Text Placeholder 19">
            <a:extLst>
              <a:ext uri="{FF2B5EF4-FFF2-40B4-BE49-F238E27FC236}">
                <a16:creationId xmlns:a16="http://schemas.microsoft.com/office/drawing/2014/main" id="{97DE4764-8675-CC7C-7D0D-87C75EAE0468}"/>
              </a:ext>
            </a:extLst>
          </p:cNvPr>
          <p:cNvSpPr>
            <a:spLocks noGrp="1"/>
          </p:cNvSpPr>
          <p:nvPr>
            <p:ph type="body" sz="quarter" idx="21" hasCustomPrompt="1"/>
          </p:nvPr>
        </p:nvSpPr>
        <p:spPr>
          <a:xfrm>
            <a:off x="3507819" y="44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48" name="Text Placeholder 21">
            <a:extLst>
              <a:ext uri="{FF2B5EF4-FFF2-40B4-BE49-F238E27FC236}">
                <a16:creationId xmlns:a16="http://schemas.microsoft.com/office/drawing/2014/main" id="{F590146E-A290-D74E-2524-F9FEB48C326D}"/>
              </a:ext>
            </a:extLst>
          </p:cNvPr>
          <p:cNvSpPr>
            <a:spLocks noGrp="1"/>
          </p:cNvSpPr>
          <p:nvPr>
            <p:ph type="body" sz="quarter" idx="22" hasCustomPrompt="1"/>
          </p:nvPr>
        </p:nvSpPr>
        <p:spPr>
          <a:xfrm>
            <a:off x="4467820" y="4464000"/>
            <a:ext cx="7202968" cy="612000"/>
          </a:xfrm>
          <a:prstGeom prst="rect">
            <a:avLst/>
          </a:prstGeom>
        </p:spPr>
        <p:txBody>
          <a:bodyPr anchor="ctr" anchorCtr="0"/>
          <a:lstStyle>
            <a:lvl1pPr>
              <a:defRPr sz="2000"/>
            </a:lvl1pPr>
          </a:lstStyle>
          <a:p>
            <a:pPr lvl="0"/>
            <a:r>
              <a:rPr lang="en-US"/>
              <a:t>Agenda topic</a:t>
            </a:r>
          </a:p>
        </p:txBody>
      </p:sp>
      <p:sp>
        <p:nvSpPr>
          <p:cNvPr id="49" name="Text Placeholder 19">
            <a:extLst>
              <a:ext uri="{FF2B5EF4-FFF2-40B4-BE49-F238E27FC236}">
                <a16:creationId xmlns:a16="http://schemas.microsoft.com/office/drawing/2014/main" id="{53B440B1-4AF1-02C4-D21D-AF9D0377BBF6}"/>
              </a:ext>
            </a:extLst>
          </p:cNvPr>
          <p:cNvSpPr>
            <a:spLocks noGrp="1"/>
          </p:cNvSpPr>
          <p:nvPr>
            <p:ph type="body" sz="quarter" idx="23" hasCustomPrompt="1"/>
          </p:nvPr>
        </p:nvSpPr>
        <p:spPr>
          <a:xfrm>
            <a:off x="3507819" y="53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50" name="Text Placeholder 21">
            <a:extLst>
              <a:ext uri="{FF2B5EF4-FFF2-40B4-BE49-F238E27FC236}">
                <a16:creationId xmlns:a16="http://schemas.microsoft.com/office/drawing/2014/main" id="{F425F257-B79D-5713-0549-ACA5273F1501}"/>
              </a:ext>
            </a:extLst>
          </p:cNvPr>
          <p:cNvSpPr>
            <a:spLocks noGrp="1"/>
          </p:cNvSpPr>
          <p:nvPr>
            <p:ph type="body" sz="quarter" idx="24" hasCustomPrompt="1"/>
          </p:nvPr>
        </p:nvSpPr>
        <p:spPr>
          <a:xfrm>
            <a:off x="4467820" y="5364000"/>
            <a:ext cx="7202968" cy="612000"/>
          </a:xfrm>
          <a:prstGeom prst="rect">
            <a:avLst/>
          </a:prstGeom>
        </p:spPr>
        <p:txBody>
          <a:bodyPr anchor="ctr" anchorCtr="0"/>
          <a:lstStyle>
            <a:lvl1pPr>
              <a:defRPr sz="2000"/>
            </a:lvl1pPr>
          </a:lstStyle>
          <a:p>
            <a:pPr lvl="0"/>
            <a:r>
              <a:rPr lang="en-US"/>
              <a:t>Agenda topic</a:t>
            </a:r>
          </a:p>
        </p:txBody>
      </p:sp>
      <p:sp>
        <p:nvSpPr>
          <p:cNvPr id="2" name="Slide Number Placeholder 1">
            <a:extLst>
              <a:ext uri="{FF2B5EF4-FFF2-40B4-BE49-F238E27FC236}">
                <a16:creationId xmlns:a16="http://schemas.microsoft.com/office/drawing/2014/main" id="{7638D6D6-47D1-3EF5-F95F-264F1B5D2F05}"/>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bg1"/>
                </a:solidFill>
              </a:defRPr>
            </a:lvl1pPr>
          </a:lstStyle>
          <a:p>
            <a:fld id="{1C1606C5-D483-4832-A0E9-CF578A9B5883}" type="slidenum">
              <a:rPr lang="en-US" smtClean="0"/>
              <a:pPr/>
              <a:t>‹#›</a:t>
            </a:fld>
            <a:endParaRPr lang="en-US"/>
          </a:p>
        </p:txBody>
      </p:sp>
      <p:sp>
        <p:nvSpPr>
          <p:cNvPr id="35" name="Text Placeholder 7">
            <a:extLst>
              <a:ext uri="{FF2B5EF4-FFF2-40B4-BE49-F238E27FC236}">
                <a16:creationId xmlns:a16="http://schemas.microsoft.com/office/drawing/2014/main" id="{6866C67C-813F-994D-9EC2-6AECCD49625A}"/>
              </a:ext>
            </a:extLst>
          </p:cNvPr>
          <p:cNvSpPr>
            <a:spLocks noGrp="1"/>
          </p:cNvSpPr>
          <p:nvPr>
            <p:ph type="body" sz="quarter" idx="3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82024575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genda - 9 topic - Light Back - 3 col A">
    <p:bg>
      <p:bgPr>
        <a:solidFill>
          <a:srgbClr val="E7FF00"/>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1A0ACED-E331-1403-1DFD-5D1ABE86233A}"/>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607270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think-cell data - do not delete" hidden="1">
                        <a:extLst>
                          <a:ext uri="{FF2B5EF4-FFF2-40B4-BE49-F238E27FC236}">
                            <a16:creationId xmlns:a16="http://schemas.microsoft.com/office/drawing/2014/main" id="{F1A0ACED-E331-1403-1DFD-5D1ABE86233A}"/>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20FF496D-74BD-D90E-B686-EB8C1EC6E0BC}"/>
              </a:ext>
              <a:ext uri="{C183D7F6-B498-43B3-948B-1728B52AA6E4}">
                <adec:decorative xmlns:adec="http://schemas.microsoft.com/office/drawing/2017/decorative" val="1"/>
              </a:ext>
            </a:extLst>
          </p:cNvPr>
          <p:cNvSpPr/>
          <p:nvPr userDrawn="1"/>
        </p:nvSpPr>
        <p:spPr>
          <a:xfrm>
            <a:off x="1588168" y="0"/>
            <a:ext cx="10603833" cy="6858000"/>
          </a:xfrm>
          <a:custGeom>
            <a:avLst/>
            <a:gdLst>
              <a:gd name="connsiteX0" fmla="*/ 0 w 11988799"/>
              <a:gd name="connsiteY0" fmla="*/ 0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1988799"/>
              <a:gd name="connsiteY0" fmla="*/ 1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0582466"/>
              <a:gd name="connsiteY0" fmla="*/ 1 h 6858000"/>
              <a:gd name="connsiteX1" fmla="*/ 10582466 w 10582466"/>
              <a:gd name="connsiteY1" fmla="*/ 0 h 6858000"/>
              <a:gd name="connsiteX2" fmla="*/ 10582466 w 10582466"/>
              <a:gd name="connsiteY2" fmla="*/ 6858000 h 6858000"/>
              <a:gd name="connsiteX3" fmla="*/ 0 w 10582466"/>
              <a:gd name="connsiteY3" fmla="*/ 6858000 h 6858000"/>
              <a:gd name="connsiteX4" fmla="*/ 2413740 w 10582466"/>
              <a:gd name="connsiteY4" fmla="*/ 5548121 h 6858000"/>
              <a:gd name="connsiteX5" fmla="*/ 3335791 w 10582466"/>
              <a:gd name="connsiteY5" fmla="*/ 3428998 h 6858000"/>
              <a:gd name="connsiteX6" fmla="*/ 2413740 w 10582466"/>
              <a:gd name="connsiteY6" fmla="*/ 1309879 h 6858000"/>
              <a:gd name="connsiteX7" fmla="*/ 0 w 10582466"/>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2466" h="6858000">
                <a:moveTo>
                  <a:pt x="0" y="1"/>
                </a:moveTo>
                <a:lnTo>
                  <a:pt x="10582466" y="0"/>
                </a:lnTo>
                <a:lnTo>
                  <a:pt x="10582466" y="6858000"/>
                </a:lnTo>
                <a:lnTo>
                  <a:pt x="0" y="6858000"/>
                </a:lnTo>
                <a:lnTo>
                  <a:pt x="2413740" y="5548121"/>
                </a:lnTo>
                <a:lnTo>
                  <a:pt x="3335791"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5" name="logo sm" descr="Transamerica Logo">
            <a:extLst>
              <a:ext uri="{FF2B5EF4-FFF2-40B4-BE49-F238E27FC236}">
                <a16:creationId xmlns:a16="http://schemas.microsoft.com/office/drawing/2014/main" id="{59EE7B51-2446-324A-F738-0EDB40BE281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25" name="Title 24">
            <a:extLst>
              <a:ext uri="{FF2B5EF4-FFF2-40B4-BE49-F238E27FC236}">
                <a16:creationId xmlns:a16="http://schemas.microsoft.com/office/drawing/2014/main" id="{99A5A441-BF53-89AB-0EF7-C5C4DBC8D2CB}"/>
              </a:ext>
            </a:extLst>
          </p:cNvPr>
          <p:cNvSpPr>
            <a:spLocks noGrp="1"/>
          </p:cNvSpPr>
          <p:nvPr>
            <p:ph type="title"/>
          </p:nvPr>
        </p:nvSpPr>
        <p:spPr>
          <a:xfrm>
            <a:off x="521208" y="1989000"/>
            <a:ext cx="3486792" cy="2880000"/>
          </a:xfrm>
          <a:prstGeom prst="rect">
            <a:avLst/>
          </a:prstGeom>
        </p:spPr>
        <p:txBody>
          <a:bodyPr anchor="ctr" anchorCtr="0"/>
          <a:lstStyle>
            <a:lvl1pPr>
              <a:defRPr>
                <a:solidFill>
                  <a:schemeClr val="tx1"/>
                </a:solidFill>
              </a:defRPr>
            </a:lvl1pPr>
          </a:lstStyle>
          <a:p>
            <a:r>
              <a:rPr lang="en-US"/>
              <a:t>Click to edit Master title style</a:t>
            </a:r>
          </a:p>
        </p:txBody>
      </p:sp>
      <p:sp>
        <p:nvSpPr>
          <p:cNvPr id="4" name="Text Placeholder 19">
            <a:extLst>
              <a:ext uri="{FF2B5EF4-FFF2-40B4-BE49-F238E27FC236}">
                <a16:creationId xmlns:a16="http://schemas.microsoft.com/office/drawing/2014/main" id="{5D4FA85B-3D18-F71C-652E-73A2C8AEC5B2}"/>
              </a:ext>
            </a:extLst>
          </p:cNvPr>
          <p:cNvSpPr>
            <a:spLocks noGrp="1"/>
          </p:cNvSpPr>
          <p:nvPr>
            <p:ph type="body" sz="quarter" idx="13" hasCustomPrompt="1"/>
          </p:nvPr>
        </p:nvSpPr>
        <p:spPr>
          <a:xfrm>
            <a:off x="5364000"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6" name="Text Placeholder 21">
            <a:extLst>
              <a:ext uri="{FF2B5EF4-FFF2-40B4-BE49-F238E27FC236}">
                <a16:creationId xmlns:a16="http://schemas.microsoft.com/office/drawing/2014/main" id="{99190362-D418-1D4A-9B57-550C3E06BBD9}"/>
              </a:ext>
            </a:extLst>
          </p:cNvPr>
          <p:cNvSpPr>
            <a:spLocks noGrp="1"/>
          </p:cNvSpPr>
          <p:nvPr>
            <p:ph type="body" sz="quarter" idx="14" hasCustomPrompt="1"/>
          </p:nvPr>
        </p:nvSpPr>
        <p:spPr>
          <a:xfrm>
            <a:off x="5364000" y="1296000"/>
            <a:ext cx="1800000" cy="972000"/>
          </a:xfrm>
          <a:prstGeom prst="rect">
            <a:avLst/>
          </a:prstGeom>
        </p:spPr>
        <p:txBody>
          <a:bodyPr/>
          <a:lstStyle>
            <a:lvl1pPr>
              <a:defRPr/>
            </a:lvl1pPr>
          </a:lstStyle>
          <a:p>
            <a:pPr lvl="0"/>
            <a:r>
              <a:rPr lang="en-US"/>
              <a:t>Agenda topic</a:t>
            </a:r>
          </a:p>
        </p:txBody>
      </p:sp>
      <p:sp>
        <p:nvSpPr>
          <p:cNvPr id="8" name="Text Placeholder 19">
            <a:extLst>
              <a:ext uri="{FF2B5EF4-FFF2-40B4-BE49-F238E27FC236}">
                <a16:creationId xmlns:a16="http://schemas.microsoft.com/office/drawing/2014/main" id="{FF2031A4-F769-A852-FDC5-6A3587ACCA97}"/>
              </a:ext>
            </a:extLst>
          </p:cNvPr>
          <p:cNvSpPr>
            <a:spLocks noGrp="1"/>
          </p:cNvSpPr>
          <p:nvPr>
            <p:ph type="body" sz="quarter" idx="15" hasCustomPrompt="1"/>
          </p:nvPr>
        </p:nvSpPr>
        <p:spPr>
          <a:xfrm>
            <a:off x="5364000"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0" name="Text Placeholder 21">
            <a:extLst>
              <a:ext uri="{FF2B5EF4-FFF2-40B4-BE49-F238E27FC236}">
                <a16:creationId xmlns:a16="http://schemas.microsoft.com/office/drawing/2014/main" id="{24927EF6-2F26-A7B3-957A-67B31CF9E165}"/>
              </a:ext>
            </a:extLst>
          </p:cNvPr>
          <p:cNvSpPr>
            <a:spLocks noGrp="1"/>
          </p:cNvSpPr>
          <p:nvPr>
            <p:ph type="body" sz="quarter" idx="16" hasCustomPrompt="1"/>
          </p:nvPr>
        </p:nvSpPr>
        <p:spPr>
          <a:xfrm>
            <a:off x="5364000" y="3186000"/>
            <a:ext cx="1800000" cy="972000"/>
          </a:xfrm>
          <a:prstGeom prst="rect">
            <a:avLst/>
          </a:prstGeom>
        </p:spPr>
        <p:txBody>
          <a:bodyPr/>
          <a:lstStyle>
            <a:lvl1pPr>
              <a:defRPr/>
            </a:lvl1pPr>
          </a:lstStyle>
          <a:p>
            <a:pPr lvl="0"/>
            <a:r>
              <a:rPr lang="en-US"/>
              <a:t>Agenda topic</a:t>
            </a:r>
          </a:p>
        </p:txBody>
      </p:sp>
      <p:sp>
        <p:nvSpPr>
          <p:cNvPr id="11" name="Text Placeholder 19">
            <a:extLst>
              <a:ext uri="{FF2B5EF4-FFF2-40B4-BE49-F238E27FC236}">
                <a16:creationId xmlns:a16="http://schemas.microsoft.com/office/drawing/2014/main" id="{164798C4-7DEA-744F-CC07-C28D374E3643}"/>
              </a:ext>
            </a:extLst>
          </p:cNvPr>
          <p:cNvSpPr>
            <a:spLocks noGrp="1"/>
          </p:cNvSpPr>
          <p:nvPr>
            <p:ph type="body" sz="quarter" idx="17" hasCustomPrompt="1"/>
          </p:nvPr>
        </p:nvSpPr>
        <p:spPr>
          <a:xfrm>
            <a:off x="5364000"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0" name="Text Placeholder 21">
            <a:extLst>
              <a:ext uri="{FF2B5EF4-FFF2-40B4-BE49-F238E27FC236}">
                <a16:creationId xmlns:a16="http://schemas.microsoft.com/office/drawing/2014/main" id="{4990AEF5-8E39-96AE-B7B8-7B7020CF4B90}"/>
              </a:ext>
            </a:extLst>
          </p:cNvPr>
          <p:cNvSpPr>
            <a:spLocks noGrp="1"/>
          </p:cNvSpPr>
          <p:nvPr>
            <p:ph type="body" sz="quarter" idx="18" hasCustomPrompt="1"/>
          </p:nvPr>
        </p:nvSpPr>
        <p:spPr>
          <a:xfrm>
            <a:off x="5364000" y="5076000"/>
            <a:ext cx="1800000" cy="972000"/>
          </a:xfrm>
          <a:prstGeom prst="rect">
            <a:avLst/>
          </a:prstGeom>
        </p:spPr>
        <p:txBody>
          <a:bodyPr/>
          <a:lstStyle>
            <a:lvl1pPr>
              <a:defRPr/>
            </a:lvl1pPr>
          </a:lstStyle>
          <a:p>
            <a:pPr lvl="0"/>
            <a:r>
              <a:rPr lang="en-US"/>
              <a:t>Agenda topic</a:t>
            </a:r>
          </a:p>
        </p:txBody>
      </p:sp>
      <p:sp>
        <p:nvSpPr>
          <p:cNvPr id="22" name="Text Placeholder 19">
            <a:extLst>
              <a:ext uri="{FF2B5EF4-FFF2-40B4-BE49-F238E27FC236}">
                <a16:creationId xmlns:a16="http://schemas.microsoft.com/office/drawing/2014/main" id="{ADB2CCC5-5809-FD0F-8BDB-FDF7987C7C4B}"/>
              </a:ext>
            </a:extLst>
          </p:cNvPr>
          <p:cNvSpPr>
            <a:spLocks noGrp="1"/>
          </p:cNvSpPr>
          <p:nvPr>
            <p:ph type="body" sz="quarter" idx="19" hasCustomPrompt="1"/>
          </p:nvPr>
        </p:nvSpPr>
        <p:spPr>
          <a:xfrm>
            <a:off x="7617394"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6" name="Text Placeholder 21">
            <a:extLst>
              <a:ext uri="{FF2B5EF4-FFF2-40B4-BE49-F238E27FC236}">
                <a16:creationId xmlns:a16="http://schemas.microsoft.com/office/drawing/2014/main" id="{21A78D2C-FE44-2CB0-22A8-A311CA7E7975}"/>
              </a:ext>
            </a:extLst>
          </p:cNvPr>
          <p:cNvSpPr>
            <a:spLocks noGrp="1"/>
          </p:cNvSpPr>
          <p:nvPr>
            <p:ph type="body" sz="quarter" idx="20" hasCustomPrompt="1"/>
          </p:nvPr>
        </p:nvSpPr>
        <p:spPr>
          <a:xfrm>
            <a:off x="7617394" y="1296000"/>
            <a:ext cx="1800000" cy="972000"/>
          </a:xfrm>
          <a:prstGeom prst="rect">
            <a:avLst/>
          </a:prstGeom>
        </p:spPr>
        <p:txBody>
          <a:bodyPr/>
          <a:lstStyle>
            <a:lvl1pPr>
              <a:defRPr/>
            </a:lvl1pPr>
          </a:lstStyle>
          <a:p>
            <a:pPr lvl="0"/>
            <a:r>
              <a:rPr lang="en-US"/>
              <a:t>Agenda topic</a:t>
            </a:r>
          </a:p>
        </p:txBody>
      </p:sp>
      <p:sp>
        <p:nvSpPr>
          <p:cNvPr id="27" name="Text Placeholder 19">
            <a:extLst>
              <a:ext uri="{FF2B5EF4-FFF2-40B4-BE49-F238E27FC236}">
                <a16:creationId xmlns:a16="http://schemas.microsoft.com/office/drawing/2014/main" id="{C99C7BF8-6F84-23B2-0446-B9BF3E7852D4}"/>
              </a:ext>
            </a:extLst>
          </p:cNvPr>
          <p:cNvSpPr>
            <a:spLocks noGrp="1"/>
          </p:cNvSpPr>
          <p:nvPr>
            <p:ph type="body" sz="quarter" idx="21" hasCustomPrompt="1"/>
          </p:nvPr>
        </p:nvSpPr>
        <p:spPr>
          <a:xfrm>
            <a:off x="7617394"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8" name="Text Placeholder 21">
            <a:extLst>
              <a:ext uri="{FF2B5EF4-FFF2-40B4-BE49-F238E27FC236}">
                <a16:creationId xmlns:a16="http://schemas.microsoft.com/office/drawing/2014/main" id="{51FFEF16-1671-D473-F37F-547EA964901D}"/>
              </a:ext>
            </a:extLst>
          </p:cNvPr>
          <p:cNvSpPr>
            <a:spLocks noGrp="1"/>
          </p:cNvSpPr>
          <p:nvPr>
            <p:ph type="body" sz="quarter" idx="22" hasCustomPrompt="1"/>
          </p:nvPr>
        </p:nvSpPr>
        <p:spPr>
          <a:xfrm>
            <a:off x="7617394" y="3186000"/>
            <a:ext cx="1800000" cy="972000"/>
          </a:xfrm>
          <a:prstGeom prst="rect">
            <a:avLst/>
          </a:prstGeom>
        </p:spPr>
        <p:txBody>
          <a:bodyPr/>
          <a:lstStyle>
            <a:lvl1pPr>
              <a:defRPr/>
            </a:lvl1pPr>
          </a:lstStyle>
          <a:p>
            <a:pPr lvl="0"/>
            <a:r>
              <a:rPr lang="en-US"/>
              <a:t>Agenda topic</a:t>
            </a:r>
          </a:p>
        </p:txBody>
      </p:sp>
      <p:sp>
        <p:nvSpPr>
          <p:cNvPr id="29" name="Text Placeholder 19">
            <a:extLst>
              <a:ext uri="{FF2B5EF4-FFF2-40B4-BE49-F238E27FC236}">
                <a16:creationId xmlns:a16="http://schemas.microsoft.com/office/drawing/2014/main" id="{5E381494-B6D0-59CD-3FCC-8A0055E9B19F}"/>
              </a:ext>
            </a:extLst>
          </p:cNvPr>
          <p:cNvSpPr>
            <a:spLocks noGrp="1"/>
          </p:cNvSpPr>
          <p:nvPr>
            <p:ph type="body" sz="quarter" idx="23" hasCustomPrompt="1"/>
          </p:nvPr>
        </p:nvSpPr>
        <p:spPr>
          <a:xfrm>
            <a:off x="7617394"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30" name="Text Placeholder 21">
            <a:extLst>
              <a:ext uri="{FF2B5EF4-FFF2-40B4-BE49-F238E27FC236}">
                <a16:creationId xmlns:a16="http://schemas.microsoft.com/office/drawing/2014/main" id="{CB3EB772-74AE-3CAD-F8C9-4901F5C74CDF}"/>
              </a:ext>
            </a:extLst>
          </p:cNvPr>
          <p:cNvSpPr>
            <a:spLocks noGrp="1"/>
          </p:cNvSpPr>
          <p:nvPr>
            <p:ph type="body" sz="quarter" idx="24" hasCustomPrompt="1"/>
          </p:nvPr>
        </p:nvSpPr>
        <p:spPr>
          <a:xfrm>
            <a:off x="7617394" y="5076000"/>
            <a:ext cx="1800000" cy="972000"/>
          </a:xfrm>
          <a:prstGeom prst="rect">
            <a:avLst/>
          </a:prstGeom>
        </p:spPr>
        <p:txBody>
          <a:bodyPr/>
          <a:lstStyle>
            <a:lvl1pPr>
              <a:defRPr/>
            </a:lvl1pPr>
          </a:lstStyle>
          <a:p>
            <a:pPr lvl="0"/>
            <a:r>
              <a:rPr lang="en-US"/>
              <a:t>Agenda topic</a:t>
            </a:r>
          </a:p>
        </p:txBody>
      </p:sp>
      <p:sp>
        <p:nvSpPr>
          <p:cNvPr id="31" name="Text Placeholder 19">
            <a:extLst>
              <a:ext uri="{FF2B5EF4-FFF2-40B4-BE49-F238E27FC236}">
                <a16:creationId xmlns:a16="http://schemas.microsoft.com/office/drawing/2014/main" id="{68D65F76-8E14-8237-19A4-D51727035DC0}"/>
              </a:ext>
            </a:extLst>
          </p:cNvPr>
          <p:cNvSpPr>
            <a:spLocks noGrp="1"/>
          </p:cNvSpPr>
          <p:nvPr>
            <p:ph type="body" sz="quarter" idx="26" hasCustomPrompt="1"/>
          </p:nvPr>
        </p:nvSpPr>
        <p:spPr>
          <a:xfrm>
            <a:off x="9870788"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32" name="Text Placeholder 21">
            <a:extLst>
              <a:ext uri="{FF2B5EF4-FFF2-40B4-BE49-F238E27FC236}">
                <a16:creationId xmlns:a16="http://schemas.microsoft.com/office/drawing/2014/main" id="{879455E9-F7EF-44D0-8E66-47A1221B518F}"/>
              </a:ext>
            </a:extLst>
          </p:cNvPr>
          <p:cNvSpPr>
            <a:spLocks noGrp="1"/>
          </p:cNvSpPr>
          <p:nvPr>
            <p:ph type="body" sz="quarter" idx="27" hasCustomPrompt="1"/>
          </p:nvPr>
        </p:nvSpPr>
        <p:spPr>
          <a:xfrm>
            <a:off x="9870788" y="1296000"/>
            <a:ext cx="1800000" cy="972000"/>
          </a:xfrm>
          <a:prstGeom prst="rect">
            <a:avLst/>
          </a:prstGeom>
        </p:spPr>
        <p:txBody>
          <a:bodyPr/>
          <a:lstStyle>
            <a:lvl1pPr>
              <a:defRPr/>
            </a:lvl1pPr>
          </a:lstStyle>
          <a:p>
            <a:pPr lvl="0"/>
            <a:r>
              <a:rPr lang="en-US"/>
              <a:t>Agenda topic</a:t>
            </a:r>
          </a:p>
        </p:txBody>
      </p:sp>
      <p:sp>
        <p:nvSpPr>
          <p:cNvPr id="33" name="Text Placeholder 19">
            <a:extLst>
              <a:ext uri="{FF2B5EF4-FFF2-40B4-BE49-F238E27FC236}">
                <a16:creationId xmlns:a16="http://schemas.microsoft.com/office/drawing/2014/main" id="{30C4CF78-EB8F-2826-E592-D2777BBEB7C8}"/>
              </a:ext>
            </a:extLst>
          </p:cNvPr>
          <p:cNvSpPr>
            <a:spLocks noGrp="1"/>
          </p:cNvSpPr>
          <p:nvPr>
            <p:ph type="body" sz="quarter" idx="28" hasCustomPrompt="1"/>
          </p:nvPr>
        </p:nvSpPr>
        <p:spPr>
          <a:xfrm>
            <a:off x="9870788"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34" name="Text Placeholder 21">
            <a:extLst>
              <a:ext uri="{FF2B5EF4-FFF2-40B4-BE49-F238E27FC236}">
                <a16:creationId xmlns:a16="http://schemas.microsoft.com/office/drawing/2014/main" id="{D17FB9B9-A71D-DF0F-1114-C40784588B19}"/>
              </a:ext>
            </a:extLst>
          </p:cNvPr>
          <p:cNvSpPr>
            <a:spLocks noGrp="1"/>
          </p:cNvSpPr>
          <p:nvPr>
            <p:ph type="body" sz="quarter" idx="29" hasCustomPrompt="1"/>
          </p:nvPr>
        </p:nvSpPr>
        <p:spPr>
          <a:xfrm>
            <a:off x="9870788" y="3186000"/>
            <a:ext cx="1800000" cy="972000"/>
          </a:xfrm>
          <a:prstGeom prst="rect">
            <a:avLst/>
          </a:prstGeom>
        </p:spPr>
        <p:txBody>
          <a:bodyPr/>
          <a:lstStyle>
            <a:lvl1pPr>
              <a:defRPr/>
            </a:lvl1pPr>
          </a:lstStyle>
          <a:p>
            <a:pPr lvl="0"/>
            <a:r>
              <a:rPr lang="en-US"/>
              <a:t>Agenda topic</a:t>
            </a:r>
          </a:p>
        </p:txBody>
      </p:sp>
      <p:sp>
        <p:nvSpPr>
          <p:cNvPr id="35" name="Text Placeholder 19">
            <a:extLst>
              <a:ext uri="{FF2B5EF4-FFF2-40B4-BE49-F238E27FC236}">
                <a16:creationId xmlns:a16="http://schemas.microsoft.com/office/drawing/2014/main" id="{F6824031-BE93-24A2-9AF2-EE9E87F75B62}"/>
              </a:ext>
            </a:extLst>
          </p:cNvPr>
          <p:cNvSpPr>
            <a:spLocks noGrp="1"/>
          </p:cNvSpPr>
          <p:nvPr>
            <p:ph type="body" sz="quarter" idx="30" hasCustomPrompt="1"/>
          </p:nvPr>
        </p:nvSpPr>
        <p:spPr>
          <a:xfrm>
            <a:off x="9870788"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36" name="Text Placeholder 21">
            <a:extLst>
              <a:ext uri="{FF2B5EF4-FFF2-40B4-BE49-F238E27FC236}">
                <a16:creationId xmlns:a16="http://schemas.microsoft.com/office/drawing/2014/main" id="{A6EBB52F-2EEF-68B2-D6B3-2841D292A299}"/>
              </a:ext>
            </a:extLst>
          </p:cNvPr>
          <p:cNvSpPr>
            <a:spLocks noGrp="1"/>
          </p:cNvSpPr>
          <p:nvPr>
            <p:ph type="body" sz="quarter" idx="31" hasCustomPrompt="1"/>
          </p:nvPr>
        </p:nvSpPr>
        <p:spPr>
          <a:xfrm>
            <a:off x="9870788" y="5076000"/>
            <a:ext cx="1800000" cy="972000"/>
          </a:xfrm>
          <a:prstGeom prst="rect">
            <a:avLst/>
          </a:prstGeom>
        </p:spPr>
        <p:txBody>
          <a:bodyPr/>
          <a:lstStyle>
            <a:lvl1pPr>
              <a:defRPr/>
            </a:lvl1pPr>
          </a:lstStyle>
          <a:p>
            <a:pPr lvl="0"/>
            <a:r>
              <a:rPr lang="en-US"/>
              <a:t>Agenda topic</a:t>
            </a:r>
          </a:p>
        </p:txBody>
      </p:sp>
      <p:sp>
        <p:nvSpPr>
          <p:cNvPr id="2" name="Slide Number Placeholder 1">
            <a:extLst>
              <a:ext uri="{FF2B5EF4-FFF2-40B4-BE49-F238E27FC236}">
                <a16:creationId xmlns:a16="http://schemas.microsoft.com/office/drawing/2014/main" id="{50E28157-5628-6602-C7F1-3D4A648C2CC7}"/>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tx1"/>
                </a:solidFill>
              </a:defRPr>
            </a:lvl1pPr>
          </a:lstStyle>
          <a:p>
            <a:fld id="{1C1606C5-D483-4832-A0E9-CF578A9B5883}" type="slidenum">
              <a:rPr lang="en-US" smtClean="0"/>
              <a:pPr/>
              <a:t>‹#›</a:t>
            </a:fld>
            <a:endParaRPr lang="en-US"/>
          </a:p>
        </p:txBody>
      </p:sp>
      <p:sp>
        <p:nvSpPr>
          <p:cNvPr id="42" name="Text Placeholder 7">
            <a:extLst>
              <a:ext uri="{FF2B5EF4-FFF2-40B4-BE49-F238E27FC236}">
                <a16:creationId xmlns:a16="http://schemas.microsoft.com/office/drawing/2014/main" id="{381415EE-5E81-C14D-9E44-BFF1D4301E83}"/>
              </a:ext>
            </a:extLst>
          </p:cNvPr>
          <p:cNvSpPr>
            <a:spLocks noGrp="1"/>
          </p:cNvSpPr>
          <p:nvPr>
            <p:ph type="body" sz="quarter" idx="3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70141638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genda - 9 topic - Light Back - 3 col B">
    <p:bg>
      <p:bgPr>
        <a:solidFill>
          <a:srgbClr val="4CD300"/>
        </a:solidFill>
        <a:effectLst/>
      </p:bgPr>
    </p:bg>
    <p:spTree>
      <p:nvGrpSpPr>
        <p:cNvPr id="1" name=""/>
        <p:cNvGrpSpPr/>
        <p:nvPr/>
      </p:nvGrpSpPr>
      <p:grpSpPr>
        <a:xfrm>
          <a:off x="0" y="0"/>
          <a:ext cx="0" cy="0"/>
          <a:chOff x="0" y="0"/>
          <a:chExt cx="0" cy="0"/>
        </a:xfrm>
      </p:grpSpPr>
      <p:graphicFrame>
        <p:nvGraphicFramePr>
          <p:cNvPr id="107" name="think-cell data - do not delete" hidden="1">
            <a:extLst>
              <a:ext uri="{FF2B5EF4-FFF2-40B4-BE49-F238E27FC236}">
                <a16:creationId xmlns:a16="http://schemas.microsoft.com/office/drawing/2014/main" id="{E344D579-EFFA-CB08-7550-795A1D5F11AE}"/>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223079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07" name="think-cell data - do not delete" hidden="1">
                        <a:extLst>
                          <a:ext uri="{FF2B5EF4-FFF2-40B4-BE49-F238E27FC236}">
                            <a16:creationId xmlns:a16="http://schemas.microsoft.com/office/drawing/2014/main" id="{E344D579-EFFA-CB08-7550-795A1D5F11AE}"/>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Shape">
            <a:extLst>
              <a:ext uri="{FF2B5EF4-FFF2-40B4-BE49-F238E27FC236}">
                <a16:creationId xmlns:a16="http://schemas.microsoft.com/office/drawing/2014/main" id="{69730063-4D1C-29DA-1DA8-7B49303CF7AD}"/>
              </a:ext>
              <a:ext uri="{C183D7F6-B498-43B3-948B-1728B52AA6E4}">
                <adec:decorative xmlns:adec="http://schemas.microsoft.com/office/drawing/2017/decorative" val="1"/>
              </a:ext>
            </a:extLst>
          </p:cNvPr>
          <p:cNvSpPr/>
          <p:nvPr userDrawn="1"/>
        </p:nvSpPr>
        <p:spPr>
          <a:xfrm>
            <a:off x="2181600" y="0"/>
            <a:ext cx="10010401" cy="6858000"/>
          </a:xfrm>
          <a:custGeom>
            <a:avLst/>
            <a:gdLst>
              <a:gd name="connsiteX0" fmla="*/ 0 w 10206564"/>
              <a:gd name="connsiteY0" fmla="*/ 0 h 6858000"/>
              <a:gd name="connsiteX1" fmla="*/ 10206564 w 10206564"/>
              <a:gd name="connsiteY1" fmla="*/ 0 h 6858000"/>
              <a:gd name="connsiteX2" fmla="*/ 10206564 w 10206564"/>
              <a:gd name="connsiteY2" fmla="*/ 6858000 h 6858000"/>
              <a:gd name="connsiteX3" fmla="*/ 0 w 10206564"/>
              <a:gd name="connsiteY3" fmla="*/ 6858000 h 6858000"/>
              <a:gd name="connsiteX4" fmla="*/ 2805637 w 10206564"/>
              <a:gd name="connsiteY4" fmla="*/ 4849258 h 6858000"/>
              <a:gd name="connsiteX5" fmla="*/ 2805637 w 10206564"/>
              <a:gd name="connsiteY5" fmla="*/ 20087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6564" h="6858000">
                <a:moveTo>
                  <a:pt x="0" y="0"/>
                </a:moveTo>
                <a:lnTo>
                  <a:pt x="10206564" y="0"/>
                </a:lnTo>
                <a:lnTo>
                  <a:pt x="10206564" y="6858000"/>
                </a:lnTo>
                <a:lnTo>
                  <a:pt x="0" y="6858000"/>
                </a:lnTo>
                <a:lnTo>
                  <a:pt x="2805637" y="4849258"/>
                </a:lnTo>
                <a:lnTo>
                  <a:pt x="2805637" y="2008742"/>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9" name="logo sm" descr="Transamerica Logo">
            <a:extLst>
              <a:ext uri="{FF2B5EF4-FFF2-40B4-BE49-F238E27FC236}">
                <a16:creationId xmlns:a16="http://schemas.microsoft.com/office/drawing/2014/main" id="{02E15600-C3A9-CF30-EC9D-5792147C439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5" name="Title 4">
            <a:extLst>
              <a:ext uri="{FF2B5EF4-FFF2-40B4-BE49-F238E27FC236}">
                <a16:creationId xmlns:a16="http://schemas.microsoft.com/office/drawing/2014/main" id="{E2656D16-AFDD-95D9-D1D7-DCE82DC1DC40}"/>
              </a:ext>
            </a:extLst>
          </p:cNvPr>
          <p:cNvSpPr>
            <a:spLocks noGrp="1"/>
          </p:cNvSpPr>
          <p:nvPr>
            <p:ph type="title"/>
          </p:nvPr>
        </p:nvSpPr>
        <p:spPr>
          <a:xfrm>
            <a:off x="521208" y="1989000"/>
            <a:ext cx="3918792" cy="2880000"/>
          </a:xfrm>
          <a:prstGeom prst="rect">
            <a:avLst/>
          </a:prstGeom>
        </p:spPr>
        <p:txBody>
          <a:bodyPr anchor="ctr" anchorCtr="0"/>
          <a:lstStyle/>
          <a:p>
            <a:r>
              <a:rPr lang="en-US"/>
              <a:t>Click to edit Master title style</a:t>
            </a:r>
          </a:p>
        </p:txBody>
      </p:sp>
      <p:sp>
        <p:nvSpPr>
          <p:cNvPr id="6" name="Text Placeholder 19">
            <a:extLst>
              <a:ext uri="{FF2B5EF4-FFF2-40B4-BE49-F238E27FC236}">
                <a16:creationId xmlns:a16="http://schemas.microsoft.com/office/drawing/2014/main" id="{E547EBA7-0F9D-B1D0-FAC4-D0B08441E771}"/>
              </a:ext>
            </a:extLst>
          </p:cNvPr>
          <p:cNvSpPr>
            <a:spLocks noGrp="1"/>
          </p:cNvSpPr>
          <p:nvPr>
            <p:ph type="body" sz="quarter" idx="13" hasCustomPrompt="1"/>
          </p:nvPr>
        </p:nvSpPr>
        <p:spPr>
          <a:xfrm>
            <a:off x="5364000"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8" name="Text Placeholder 21">
            <a:extLst>
              <a:ext uri="{FF2B5EF4-FFF2-40B4-BE49-F238E27FC236}">
                <a16:creationId xmlns:a16="http://schemas.microsoft.com/office/drawing/2014/main" id="{936E5692-013B-1533-67BD-251533B391F9}"/>
              </a:ext>
            </a:extLst>
          </p:cNvPr>
          <p:cNvSpPr>
            <a:spLocks noGrp="1"/>
          </p:cNvSpPr>
          <p:nvPr>
            <p:ph type="body" sz="quarter" idx="14" hasCustomPrompt="1"/>
          </p:nvPr>
        </p:nvSpPr>
        <p:spPr>
          <a:xfrm>
            <a:off x="5364000" y="1296000"/>
            <a:ext cx="1800000" cy="972000"/>
          </a:xfrm>
          <a:prstGeom prst="rect">
            <a:avLst/>
          </a:prstGeom>
        </p:spPr>
        <p:txBody>
          <a:bodyPr/>
          <a:lstStyle>
            <a:lvl1pPr>
              <a:defRPr/>
            </a:lvl1pPr>
          </a:lstStyle>
          <a:p>
            <a:pPr lvl="0"/>
            <a:r>
              <a:rPr lang="en-US"/>
              <a:t>Agenda topic</a:t>
            </a:r>
          </a:p>
        </p:txBody>
      </p:sp>
      <p:sp>
        <p:nvSpPr>
          <p:cNvPr id="10" name="Text Placeholder 19">
            <a:extLst>
              <a:ext uri="{FF2B5EF4-FFF2-40B4-BE49-F238E27FC236}">
                <a16:creationId xmlns:a16="http://schemas.microsoft.com/office/drawing/2014/main" id="{E0247BDE-6AE3-F86E-C533-0DF50E7E24BE}"/>
              </a:ext>
            </a:extLst>
          </p:cNvPr>
          <p:cNvSpPr>
            <a:spLocks noGrp="1"/>
          </p:cNvSpPr>
          <p:nvPr>
            <p:ph type="body" sz="quarter" idx="15" hasCustomPrompt="1"/>
          </p:nvPr>
        </p:nvSpPr>
        <p:spPr>
          <a:xfrm>
            <a:off x="5364000"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1" name="Text Placeholder 21">
            <a:extLst>
              <a:ext uri="{FF2B5EF4-FFF2-40B4-BE49-F238E27FC236}">
                <a16:creationId xmlns:a16="http://schemas.microsoft.com/office/drawing/2014/main" id="{DB92ECD0-57CC-096B-AB77-7489FD4D3EEB}"/>
              </a:ext>
            </a:extLst>
          </p:cNvPr>
          <p:cNvSpPr>
            <a:spLocks noGrp="1"/>
          </p:cNvSpPr>
          <p:nvPr>
            <p:ph type="body" sz="quarter" idx="16" hasCustomPrompt="1"/>
          </p:nvPr>
        </p:nvSpPr>
        <p:spPr>
          <a:xfrm>
            <a:off x="5364000" y="3186000"/>
            <a:ext cx="1800000" cy="972000"/>
          </a:xfrm>
          <a:prstGeom prst="rect">
            <a:avLst/>
          </a:prstGeom>
        </p:spPr>
        <p:txBody>
          <a:bodyPr/>
          <a:lstStyle>
            <a:lvl1pPr>
              <a:defRPr/>
            </a:lvl1pPr>
          </a:lstStyle>
          <a:p>
            <a:pPr lvl="0"/>
            <a:r>
              <a:rPr lang="en-US"/>
              <a:t>Agenda topic</a:t>
            </a:r>
          </a:p>
        </p:txBody>
      </p:sp>
      <p:sp>
        <p:nvSpPr>
          <p:cNvPr id="12" name="Text Placeholder 19">
            <a:extLst>
              <a:ext uri="{FF2B5EF4-FFF2-40B4-BE49-F238E27FC236}">
                <a16:creationId xmlns:a16="http://schemas.microsoft.com/office/drawing/2014/main" id="{F7FF78BA-26F9-DC27-1117-95F73AD1C9C1}"/>
              </a:ext>
            </a:extLst>
          </p:cNvPr>
          <p:cNvSpPr>
            <a:spLocks noGrp="1"/>
          </p:cNvSpPr>
          <p:nvPr>
            <p:ph type="body" sz="quarter" idx="17" hasCustomPrompt="1"/>
          </p:nvPr>
        </p:nvSpPr>
        <p:spPr>
          <a:xfrm>
            <a:off x="5364000"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3" name="Text Placeholder 21">
            <a:extLst>
              <a:ext uri="{FF2B5EF4-FFF2-40B4-BE49-F238E27FC236}">
                <a16:creationId xmlns:a16="http://schemas.microsoft.com/office/drawing/2014/main" id="{9943FFEF-73AC-2E14-88FD-B7A5C3DCC9F7}"/>
              </a:ext>
            </a:extLst>
          </p:cNvPr>
          <p:cNvSpPr>
            <a:spLocks noGrp="1"/>
          </p:cNvSpPr>
          <p:nvPr>
            <p:ph type="body" sz="quarter" idx="18" hasCustomPrompt="1"/>
          </p:nvPr>
        </p:nvSpPr>
        <p:spPr>
          <a:xfrm>
            <a:off x="5364000" y="5076000"/>
            <a:ext cx="1800000" cy="972000"/>
          </a:xfrm>
          <a:prstGeom prst="rect">
            <a:avLst/>
          </a:prstGeom>
        </p:spPr>
        <p:txBody>
          <a:bodyPr/>
          <a:lstStyle>
            <a:lvl1pPr>
              <a:defRPr/>
            </a:lvl1pPr>
          </a:lstStyle>
          <a:p>
            <a:pPr lvl="0"/>
            <a:r>
              <a:rPr lang="en-US"/>
              <a:t>Agenda topic</a:t>
            </a:r>
          </a:p>
        </p:txBody>
      </p:sp>
      <p:sp>
        <p:nvSpPr>
          <p:cNvPr id="14" name="Text Placeholder 19">
            <a:extLst>
              <a:ext uri="{FF2B5EF4-FFF2-40B4-BE49-F238E27FC236}">
                <a16:creationId xmlns:a16="http://schemas.microsoft.com/office/drawing/2014/main" id="{5E7B4412-1997-B2F4-2CE6-23D58C87853F}"/>
              </a:ext>
            </a:extLst>
          </p:cNvPr>
          <p:cNvSpPr>
            <a:spLocks noGrp="1"/>
          </p:cNvSpPr>
          <p:nvPr>
            <p:ph type="body" sz="quarter" idx="19" hasCustomPrompt="1"/>
          </p:nvPr>
        </p:nvSpPr>
        <p:spPr>
          <a:xfrm>
            <a:off x="7617394"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5" name="Text Placeholder 21">
            <a:extLst>
              <a:ext uri="{FF2B5EF4-FFF2-40B4-BE49-F238E27FC236}">
                <a16:creationId xmlns:a16="http://schemas.microsoft.com/office/drawing/2014/main" id="{ABE22D9F-E579-CFEA-ED2C-5C47A536ACE4}"/>
              </a:ext>
            </a:extLst>
          </p:cNvPr>
          <p:cNvSpPr>
            <a:spLocks noGrp="1"/>
          </p:cNvSpPr>
          <p:nvPr>
            <p:ph type="body" sz="quarter" idx="20" hasCustomPrompt="1"/>
          </p:nvPr>
        </p:nvSpPr>
        <p:spPr>
          <a:xfrm>
            <a:off x="7617394" y="1296000"/>
            <a:ext cx="1800000" cy="972000"/>
          </a:xfrm>
          <a:prstGeom prst="rect">
            <a:avLst/>
          </a:prstGeom>
        </p:spPr>
        <p:txBody>
          <a:bodyPr/>
          <a:lstStyle>
            <a:lvl1pPr>
              <a:defRPr/>
            </a:lvl1pPr>
          </a:lstStyle>
          <a:p>
            <a:pPr lvl="0"/>
            <a:r>
              <a:rPr lang="en-US"/>
              <a:t>Agenda topic</a:t>
            </a:r>
          </a:p>
        </p:txBody>
      </p:sp>
      <p:sp>
        <p:nvSpPr>
          <p:cNvPr id="16" name="Text Placeholder 19">
            <a:extLst>
              <a:ext uri="{FF2B5EF4-FFF2-40B4-BE49-F238E27FC236}">
                <a16:creationId xmlns:a16="http://schemas.microsoft.com/office/drawing/2014/main" id="{730B9C9D-9968-B0B7-62C2-A751106E65B7}"/>
              </a:ext>
            </a:extLst>
          </p:cNvPr>
          <p:cNvSpPr>
            <a:spLocks noGrp="1"/>
          </p:cNvSpPr>
          <p:nvPr>
            <p:ph type="body" sz="quarter" idx="21" hasCustomPrompt="1"/>
          </p:nvPr>
        </p:nvSpPr>
        <p:spPr>
          <a:xfrm>
            <a:off x="7617394"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7" name="Text Placeholder 21">
            <a:extLst>
              <a:ext uri="{FF2B5EF4-FFF2-40B4-BE49-F238E27FC236}">
                <a16:creationId xmlns:a16="http://schemas.microsoft.com/office/drawing/2014/main" id="{176C385E-FED2-D58A-98EA-0E179CAA44D0}"/>
              </a:ext>
            </a:extLst>
          </p:cNvPr>
          <p:cNvSpPr>
            <a:spLocks noGrp="1"/>
          </p:cNvSpPr>
          <p:nvPr>
            <p:ph type="body" sz="quarter" idx="22" hasCustomPrompt="1"/>
          </p:nvPr>
        </p:nvSpPr>
        <p:spPr>
          <a:xfrm>
            <a:off x="7617394" y="3186000"/>
            <a:ext cx="1800000" cy="972000"/>
          </a:xfrm>
          <a:prstGeom prst="rect">
            <a:avLst/>
          </a:prstGeom>
        </p:spPr>
        <p:txBody>
          <a:bodyPr/>
          <a:lstStyle>
            <a:lvl1pPr>
              <a:defRPr/>
            </a:lvl1pPr>
          </a:lstStyle>
          <a:p>
            <a:pPr lvl="0"/>
            <a:r>
              <a:rPr lang="en-US"/>
              <a:t>Agenda topic</a:t>
            </a:r>
          </a:p>
        </p:txBody>
      </p:sp>
      <p:sp>
        <p:nvSpPr>
          <p:cNvPr id="18" name="Text Placeholder 19">
            <a:extLst>
              <a:ext uri="{FF2B5EF4-FFF2-40B4-BE49-F238E27FC236}">
                <a16:creationId xmlns:a16="http://schemas.microsoft.com/office/drawing/2014/main" id="{9D3C9BA7-D056-C0C1-0109-2ED42FED2D97}"/>
              </a:ext>
            </a:extLst>
          </p:cNvPr>
          <p:cNvSpPr>
            <a:spLocks noGrp="1"/>
          </p:cNvSpPr>
          <p:nvPr>
            <p:ph type="body" sz="quarter" idx="23" hasCustomPrompt="1"/>
          </p:nvPr>
        </p:nvSpPr>
        <p:spPr>
          <a:xfrm>
            <a:off x="7617394"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9" name="Text Placeholder 21">
            <a:extLst>
              <a:ext uri="{FF2B5EF4-FFF2-40B4-BE49-F238E27FC236}">
                <a16:creationId xmlns:a16="http://schemas.microsoft.com/office/drawing/2014/main" id="{BA732A09-FA5A-E632-A5FA-33D465574126}"/>
              </a:ext>
            </a:extLst>
          </p:cNvPr>
          <p:cNvSpPr>
            <a:spLocks noGrp="1"/>
          </p:cNvSpPr>
          <p:nvPr>
            <p:ph type="body" sz="quarter" idx="24" hasCustomPrompt="1"/>
          </p:nvPr>
        </p:nvSpPr>
        <p:spPr>
          <a:xfrm>
            <a:off x="7617394" y="5076000"/>
            <a:ext cx="1800000" cy="972000"/>
          </a:xfrm>
          <a:prstGeom prst="rect">
            <a:avLst/>
          </a:prstGeom>
        </p:spPr>
        <p:txBody>
          <a:bodyPr/>
          <a:lstStyle>
            <a:lvl1pPr>
              <a:defRPr/>
            </a:lvl1pPr>
          </a:lstStyle>
          <a:p>
            <a:pPr lvl="0"/>
            <a:r>
              <a:rPr lang="en-US"/>
              <a:t>Agenda topic</a:t>
            </a:r>
          </a:p>
        </p:txBody>
      </p:sp>
      <p:sp>
        <p:nvSpPr>
          <p:cNvPr id="21" name="Text Placeholder 19">
            <a:extLst>
              <a:ext uri="{FF2B5EF4-FFF2-40B4-BE49-F238E27FC236}">
                <a16:creationId xmlns:a16="http://schemas.microsoft.com/office/drawing/2014/main" id="{87CE19CF-53A1-ADDB-5196-555034F9E766}"/>
              </a:ext>
            </a:extLst>
          </p:cNvPr>
          <p:cNvSpPr>
            <a:spLocks noGrp="1"/>
          </p:cNvSpPr>
          <p:nvPr>
            <p:ph type="body" sz="quarter" idx="25" hasCustomPrompt="1"/>
          </p:nvPr>
        </p:nvSpPr>
        <p:spPr>
          <a:xfrm>
            <a:off x="9870788"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3" name="Text Placeholder 21">
            <a:extLst>
              <a:ext uri="{FF2B5EF4-FFF2-40B4-BE49-F238E27FC236}">
                <a16:creationId xmlns:a16="http://schemas.microsoft.com/office/drawing/2014/main" id="{CBB4B3D0-586F-A2CE-8546-F559D89AA178}"/>
              </a:ext>
            </a:extLst>
          </p:cNvPr>
          <p:cNvSpPr>
            <a:spLocks noGrp="1"/>
          </p:cNvSpPr>
          <p:nvPr>
            <p:ph type="body" sz="quarter" idx="26" hasCustomPrompt="1"/>
          </p:nvPr>
        </p:nvSpPr>
        <p:spPr>
          <a:xfrm>
            <a:off x="9870788" y="1296000"/>
            <a:ext cx="1800000" cy="972000"/>
          </a:xfrm>
          <a:prstGeom prst="rect">
            <a:avLst/>
          </a:prstGeom>
        </p:spPr>
        <p:txBody>
          <a:bodyPr/>
          <a:lstStyle>
            <a:lvl1pPr>
              <a:defRPr/>
            </a:lvl1pPr>
          </a:lstStyle>
          <a:p>
            <a:pPr lvl="0"/>
            <a:r>
              <a:rPr lang="en-US"/>
              <a:t>Agenda topic</a:t>
            </a:r>
          </a:p>
        </p:txBody>
      </p:sp>
      <p:sp>
        <p:nvSpPr>
          <p:cNvPr id="24" name="Text Placeholder 19">
            <a:extLst>
              <a:ext uri="{FF2B5EF4-FFF2-40B4-BE49-F238E27FC236}">
                <a16:creationId xmlns:a16="http://schemas.microsoft.com/office/drawing/2014/main" id="{39E49226-C251-4B90-3395-51FA39BAFFF3}"/>
              </a:ext>
            </a:extLst>
          </p:cNvPr>
          <p:cNvSpPr>
            <a:spLocks noGrp="1"/>
          </p:cNvSpPr>
          <p:nvPr>
            <p:ph type="body" sz="quarter" idx="27" hasCustomPrompt="1"/>
          </p:nvPr>
        </p:nvSpPr>
        <p:spPr>
          <a:xfrm>
            <a:off x="9870788"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5" name="Text Placeholder 21">
            <a:extLst>
              <a:ext uri="{FF2B5EF4-FFF2-40B4-BE49-F238E27FC236}">
                <a16:creationId xmlns:a16="http://schemas.microsoft.com/office/drawing/2014/main" id="{9F5C05DF-687D-754D-4686-DF753BF554B0}"/>
              </a:ext>
            </a:extLst>
          </p:cNvPr>
          <p:cNvSpPr>
            <a:spLocks noGrp="1"/>
          </p:cNvSpPr>
          <p:nvPr>
            <p:ph type="body" sz="quarter" idx="28" hasCustomPrompt="1"/>
          </p:nvPr>
        </p:nvSpPr>
        <p:spPr>
          <a:xfrm>
            <a:off x="9870788" y="3186000"/>
            <a:ext cx="1800000" cy="972000"/>
          </a:xfrm>
          <a:prstGeom prst="rect">
            <a:avLst/>
          </a:prstGeom>
        </p:spPr>
        <p:txBody>
          <a:bodyPr/>
          <a:lstStyle>
            <a:lvl1pPr>
              <a:defRPr/>
            </a:lvl1pPr>
          </a:lstStyle>
          <a:p>
            <a:pPr lvl="0"/>
            <a:r>
              <a:rPr lang="en-US"/>
              <a:t>Agenda topic</a:t>
            </a:r>
          </a:p>
        </p:txBody>
      </p:sp>
      <p:sp>
        <p:nvSpPr>
          <p:cNvPr id="26" name="Text Placeholder 19">
            <a:extLst>
              <a:ext uri="{FF2B5EF4-FFF2-40B4-BE49-F238E27FC236}">
                <a16:creationId xmlns:a16="http://schemas.microsoft.com/office/drawing/2014/main" id="{D647973D-D207-77A9-E746-0C8D3380C63B}"/>
              </a:ext>
            </a:extLst>
          </p:cNvPr>
          <p:cNvSpPr>
            <a:spLocks noGrp="1"/>
          </p:cNvSpPr>
          <p:nvPr>
            <p:ph type="body" sz="quarter" idx="29" hasCustomPrompt="1"/>
          </p:nvPr>
        </p:nvSpPr>
        <p:spPr>
          <a:xfrm>
            <a:off x="9870788"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7" name="Text Placeholder 21">
            <a:extLst>
              <a:ext uri="{FF2B5EF4-FFF2-40B4-BE49-F238E27FC236}">
                <a16:creationId xmlns:a16="http://schemas.microsoft.com/office/drawing/2014/main" id="{7F2244D1-8F86-50FC-75D8-2A75F7C3E421}"/>
              </a:ext>
            </a:extLst>
          </p:cNvPr>
          <p:cNvSpPr>
            <a:spLocks noGrp="1"/>
          </p:cNvSpPr>
          <p:nvPr>
            <p:ph type="body" sz="quarter" idx="30" hasCustomPrompt="1"/>
          </p:nvPr>
        </p:nvSpPr>
        <p:spPr>
          <a:xfrm>
            <a:off x="9870788" y="5076000"/>
            <a:ext cx="1800000" cy="972000"/>
          </a:xfrm>
          <a:prstGeom prst="rect">
            <a:avLst/>
          </a:prstGeom>
        </p:spPr>
        <p:txBody>
          <a:bodyPr/>
          <a:lstStyle>
            <a:lvl1pPr>
              <a:defRPr/>
            </a:lvl1pPr>
          </a:lstStyle>
          <a:p>
            <a:pPr lvl="0"/>
            <a:r>
              <a:rPr lang="en-US"/>
              <a:t>Agenda topic</a:t>
            </a:r>
          </a:p>
        </p:txBody>
      </p:sp>
      <p:sp>
        <p:nvSpPr>
          <p:cNvPr id="3" name="Slide Number Placeholder 2">
            <a:extLst>
              <a:ext uri="{FF2B5EF4-FFF2-40B4-BE49-F238E27FC236}">
                <a16:creationId xmlns:a16="http://schemas.microsoft.com/office/drawing/2014/main" id="{B82CF0E8-FBB6-0B99-6DF2-88D48B547300}"/>
              </a:ext>
              <a:ext uri="{C183D7F6-B498-43B3-948B-1728B52AA6E4}">
                <adec:decorative xmlns:adec="http://schemas.microsoft.com/office/drawing/2017/decorative" val="1"/>
              </a:ext>
            </a:extLst>
          </p:cNvPr>
          <p:cNvSpPr>
            <a:spLocks noGrp="1"/>
          </p:cNvSpPr>
          <p:nvPr>
            <p:ph type="sldNum" sz="quarter" idx="31"/>
          </p:nvPr>
        </p:nvSpPr>
        <p:spPr/>
        <p:txBody>
          <a:bodyPr bIns="309600"/>
          <a:lstStyle/>
          <a:p>
            <a:fld id="{1C1606C5-D483-4832-A0E9-CF578A9B5883}" type="slidenum">
              <a:rPr lang="en-US" smtClean="0"/>
              <a:pPr/>
              <a:t>‹#›</a:t>
            </a:fld>
            <a:endParaRPr lang="en-US"/>
          </a:p>
        </p:txBody>
      </p:sp>
      <p:sp>
        <p:nvSpPr>
          <p:cNvPr id="42" name="Text Placeholder 7">
            <a:extLst>
              <a:ext uri="{FF2B5EF4-FFF2-40B4-BE49-F238E27FC236}">
                <a16:creationId xmlns:a16="http://schemas.microsoft.com/office/drawing/2014/main" id="{C6C80A9D-C832-9740-9043-494D8149D69D}"/>
              </a:ext>
            </a:extLst>
          </p:cNvPr>
          <p:cNvSpPr>
            <a:spLocks noGrp="1"/>
          </p:cNvSpPr>
          <p:nvPr>
            <p:ph type="body" sz="quarter" idx="3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90905610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genda - 9 topic - Dark Back - 3 col A">
    <p:bg>
      <p:bgPr>
        <a:solidFill>
          <a:srgbClr val="641EE0"/>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1A0ACED-E331-1403-1DFD-5D1ABE86233A}"/>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607270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think-cell data - do not delete" hidden="1">
                        <a:extLst>
                          <a:ext uri="{FF2B5EF4-FFF2-40B4-BE49-F238E27FC236}">
                            <a16:creationId xmlns:a16="http://schemas.microsoft.com/office/drawing/2014/main" id="{F1A0ACED-E331-1403-1DFD-5D1ABE86233A}"/>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20FF496D-74BD-D90E-B686-EB8C1EC6E0BC}"/>
              </a:ext>
              <a:ext uri="{C183D7F6-B498-43B3-948B-1728B52AA6E4}">
                <adec:decorative xmlns:adec="http://schemas.microsoft.com/office/drawing/2017/decorative" val="1"/>
              </a:ext>
            </a:extLst>
          </p:cNvPr>
          <p:cNvSpPr/>
          <p:nvPr userDrawn="1"/>
        </p:nvSpPr>
        <p:spPr>
          <a:xfrm>
            <a:off x="1588168" y="0"/>
            <a:ext cx="10603833" cy="6858000"/>
          </a:xfrm>
          <a:custGeom>
            <a:avLst/>
            <a:gdLst>
              <a:gd name="connsiteX0" fmla="*/ 0 w 11988799"/>
              <a:gd name="connsiteY0" fmla="*/ 0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1988799"/>
              <a:gd name="connsiteY0" fmla="*/ 1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0582466"/>
              <a:gd name="connsiteY0" fmla="*/ 1 h 6858000"/>
              <a:gd name="connsiteX1" fmla="*/ 10582466 w 10582466"/>
              <a:gd name="connsiteY1" fmla="*/ 0 h 6858000"/>
              <a:gd name="connsiteX2" fmla="*/ 10582466 w 10582466"/>
              <a:gd name="connsiteY2" fmla="*/ 6858000 h 6858000"/>
              <a:gd name="connsiteX3" fmla="*/ 0 w 10582466"/>
              <a:gd name="connsiteY3" fmla="*/ 6858000 h 6858000"/>
              <a:gd name="connsiteX4" fmla="*/ 2413740 w 10582466"/>
              <a:gd name="connsiteY4" fmla="*/ 5548121 h 6858000"/>
              <a:gd name="connsiteX5" fmla="*/ 3335791 w 10582466"/>
              <a:gd name="connsiteY5" fmla="*/ 3428998 h 6858000"/>
              <a:gd name="connsiteX6" fmla="*/ 2413740 w 10582466"/>
              <a:gd name="connsiteY6" fmla="*/ 1309879 h 6858000"/>
              <a:gd name="connsiteX7" fmla="*/ 0 w 10582466"/>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2466" h="6858000">
                <a:moveTo>
                  <a:pt x="0" y="1"/>
                </a:moveTo>
                <a:lnTo>
                  <a:pt x="10582466" y="0"/>
                </a:lnTo>
                <a:lnTo>
                  <a:pt x="10582466" y="6858000"/>
                </a:lnTo>
                <a:lnTo>
                  <a:pt x="0" y="6858000"/>
                </a:lnTo>
                <a:lnTo>
                  <a:pt x="2413740" y="5548121"/>
                </a:lnTo>
                <a:lnTo>
                  <a:pt x="3335791"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5" name="logo sm" descr="Transamerica Logo">
            <a:extLst>
              <a:ext uri="{FF2B5EF4-FFF2-40B4-BE49-F238E27FC236}">
                <a16:creationId xmlns:a16="http://schemas.microsoft.com/office/drawing/2014/main" id="{59EE7B51-2446-324A-F738-0EDB40BE281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25" name="Title 24">
            <a:extLst>
              <a:ext uri="{FF2B5EF4-FFF2-40B4-BE49-F238E27FC236}">
                <a16:creationId xmlns:a16="http://schemas.microsoft.com/office/drawing/2014/main" id="{99A5A441-BF53-89AB-0EF7-C5C4DBC8D2CB}"/>
              </a:ext>
            </a:extLst>
          </p:cNvPr>
          <p:cNvSpPr>
            <a:spLocks noGrp="1"/>
          </p:cNvSpPr>
          <p:nvPr>
            <p:ph type="title"/>
          </p:nvPr>
        </p:nvSpPr>
        <p:spPr>
          <a:xfrm>
            <a:off x="521208" y="1989000"/>
            <a:ext cx="3486792" cy="2880000"/>
          </a:xfrm>
          <a:prstGeom prst="rect">
            <a:avLst/>
          </a:prstGeom>
        </p:spPr>
        <p:txBody>
          <a:bodyPr anchor="ctr" anchorCtr="0"/>
          <a:lstStyle>
            <a:lvl1pPr>
              <a:defRPr>
                <a:solidFill>
                  <a:schemeClr val="bg1"/>
                </a:solidFill>
              </a:defRPr>
            </a:lvl1pPr>
          </a:lstStyle>
          <a:p>
            <a:r>
              <a:rPr lang="en-US"/>
              <a:t>Click to edit Master title style</a:t>
            </a:r>
          </a:p>
        </p:txBody>
      </p:sp>
      <p:sp>
        <p:nvSpPr>
          <p:cNvPr id="4" name="Text Placeholder 19">
            <a:extLst>
              <a:ext uri="{FF2B5EF4-FFF2-40B4-BE49-F238E27FC236}">
                <a16:creationId xmlns:a16="http://schemas.microsoft.com/office/drawing/2014/main" id="{5D4FA85B-3D18-F71C-652E-73A2C8AEC5B2}"/>
              </a:ext>
            </a:extLst>
          </p:cNvPr>
          <p:cNvSpPr>
            <a:spLocks noGrp="1"/>
          </p:cNvSpPr>
          <p:nvPr>
            <p:ph type="body" sz="quarter" idx="13" hasCustomPrompt="1"/>
          </p:nvPr>
        </p:nvSpPr>
        <p:spPr>
          <a:xfrm>
            <a:off x="5364000"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6" name="Text Placeholder 21">
            <a:extLst>
              <a:ext uri="{FF2B5EF4-FFF2-40B4-BE49-F238E27FC236}">
                <a16:creationId xmlns:a16="http://schemas.microsoft.com/office/drawing/2014/main" id="{99190362-D418-1D4A-9B57-550C3E06BBD9}"/>
              </a:ext>
            </a:extLst>
          </p:cNvPr>
          <p:cNvSpPr>
            <a:spLocks noGrp="1"/>
          </p:cNvSpPr>
          <p:nvPr>
            <p:ph type="body" sz="quarter" idx="14" hasCustomPrompt="1"/>
          </p:nvPr>
        </p:nvSpPr>
        <p:spPr>
          <a:xfrm>
            <a:off x="5364000" y="1296000"/>
            <a:ext cx="1800000" cy="972000"/>
          </a:xfrm>
          <a:prstGeom prst="rect">
            <a:avLst/>
          </a:prstGeom>
        </p:spPr>
        <p:txBody>
          <a:bodyPr/>
          <a:lstStyle>
            <a:lvl1pPr>
              <a:defRPr/>
            </a:lvl1pPr>
          </a:lstStyle>
          <a:p>
            <a:pPr lvl="0"/>
            <a:r>
              <a:rPr lang="en-US"/>
              <a:t>Agenda topic</a:t>
            </a:r>
          </a:p>
        </p:txBody>
      </p:sp>
      <p:sp>
        <p:nvSpPr>
          <p:cNvPr id="8" name="Text Placeholder 19">
            <a:extLst>
              <a:ext uri="{FF2B5EF4-FFF2-40B4-BE49-F238E27FC236}">
                <a16:creationId xmlns:a16="http://schemas.microsoft.com/office/drawing/2014/main" id="{FF2031A4-F769-A852-FDC5-6A3587ACCA97}"/>
              </a:ext>
            </a:extLst>
          </p:cNvPr>
          <p:cNvSpPr>
            <a:spLocks noGrp="1"/>
          </p:cNvSpPr>
          <p:nvPr>
            <p:ph type="body" sz="quarter" idx="15" hasCustomPrompt="1"/>
          </p:nvPr>
        </p:nvSpPr>
        <p:spPr>
          <a:xfrm>
            <a:off x="5364000"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0" name="Text Placeholder 21">
            <a:extLst>
              <a:ext uri="{FF2B5EF4-FFF2-40B4-BE49-F238E27FC236}">
                <a16:creationId xmlns:a16="http://schemas.microsoft.com/office/drawing/2014/main" id="{24927EF6-2F26-A7B3-957A-67B31CF9E165}"/>
              </a:ext>
            </a:extLst>
          </p:cNvPr>
          <p:cNvSpPr>
            <a:spLocks noGrp="1"/>
          </p:cNvSpPr>
          <p:nvPr>
            <p:ph type="body" sz="quarter" idx="16" hasCustomPrompt="1"/>
          </p:nvPr>
        </p:nvSpPr>
        <p:spPr>
          <a:xfrm>
            <a:off x="5364000" y="3186000"/>
            <a:ext cx="1800000" cy="972000"/>
          </a:xfrm>
          <a:prstGeom prst="rect">
            <a:avLst/>
          </a:prstGeom>
        </p:spPr>
        <p:txBody>
          <a:bodyPr/>
          <a:lstStyle>
            <a:lvl1pPr>
              <a:defRPr/>
            </a:lvl1pPr>
          </a:lstStyle>
          <a:p>
            <a:pPr lvl="0"/>
            <a:r>
              <a:rPr lang="en-US"/>
              <a:t>Agenda topic</a:t>
            </a:r>
          </a:p>
        </p:txBody>
      </p:sp>
      <p:sp>
        <p:nvSpPr>
          <p:cNvPr id="11" name="Text Placeholder 19">
            <a:extLst>
              <a:ext uri="{FF2B5EF4-FFF2-40B4-BE49-F238E27FC236}">
                <a16:creationId xmlns:a16="http://schemas.microsoft.com/office/drawing/2014/main" id="{164798C4-7DEA-744F-CC07-C28D374E3643}"/>
              </a:ext>
            </a:extLst>
          </p:cNvPr>
          <p:cNvSpPr>
            <a:spLocks noGrp="1"/>
          </p:cNvSpPr>
          <p:nvPr>
            <p:ph type="body" sz="quarter" idx="17" hasCustomPrompt="1"/>
          </p:nvPr>
        </p:nvSpPr>
        <p:spPr>
          <a:xfrm>
            <a:off x="5364000"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0" name="Text Placeholder 21">
            <a:extLst>
              <a:ext uri="{FF2B5EF4-FFF2-40B4-BE49-F238E27FC236}">
                <a16:creationId xmlns:a16="http://schemas.microsoft.com/office/drawing/2014/main" id="{4990AEF5-8E39-96AE-B7B8-7B7020CF4B90}"/>
              </a:ext>
            </a:extLst>
          </p:cNvPr>
          <p:cNvSpPr>
            <a:spLocks noGrp="1"/>
          </p:cNvSpPr>
          <p:nvPr>
            <p:ph type="body" sz="quarter" idx="18" hasCustomPrompt="1"/>
          </p:nvPr>
        </p:nvSpPr>
        <p:spPr>
          <a:xfrm>
            <a:off x="5364000" y="5076000"/>
            <a:ext cx="1800000" cy="972000"/>
          </a:xfrm>
          <a:prstGeom prst="rect">
            <a:avLst/>
          </a:prstGeom>
        </p:spPr>
        <p:txBody>
          <a:bodyPr/>
          <a:lstStyle>
            <a:lvl1pPr>
              <a:defRPr/>
            </a:lvl1pPr>
          </a:lstStyle>
          <a:p>
            <a:pPr lvl="0"/>
            <a:r>
              <a:rPr lang="en-US"/>
              <a:t>Agenda topic</a:t>
            </a:r>
          </a:p>
        </p:txBody>
      </p:sp>
      <p:sp>
        <p:nvSpPr>
          <p:cNvPr id="22" name="Text Placeholder 19">
            <a:extLst>
              <a:ext uri="{FF2B5EF4-FFF2-40B4-BE49-F238E27FC236}">
                <a16:creationId xmlns:a16="http://schemas.microsoft.com/office/drawing/2014/main" id="{ADB2CCC5-5809-FD0F-8BDB-FDF7987C7C4B}"/>
              </a:ext>
            </a:extLst>
          </p:cNvPr>
          <p:cNvSpPr>
            <a:spLocks noGrp="1"/>
          </p:cNvSpPr>
          <p:nvPr>
            <p:ph type="body" sz="quarter" idx="19" hasCustomPrompt="1"/>
          </p:nvPr>
        </p:nvSpPr>
        <p:spPr>
          <a:xfrm>
            <a:off x="7617394"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6" name="Text Placeholder 21">
            <a:extLst>
              <a:ext uri="{FF2B5EF4-FFF2-40B4-BE49-F238E27FC236}">
                <a16:creationId xmlns:a16="http://schemas.microsoft.com/office/drawing/2014/main" id="{21A78D2C-FE44-2CB0-22A8-A311CA7E7975}"/>
              </a:ext>
            </a:extLst>
          </p:cNvPr>
          <p:cNvSpPr>
            <a:spLocks noGrp="1"/>
          </p:cNvSpPr>
          <p:nvPr>
            <p:ph type="body" sz="quarter" idx="20" hasCustomPrompt="1"/>
          </p:nvPr>
        </p:nvSpPr>
        <p:spPr>
          <a:xfrm>
            <a:off x="7617394" y="1296000"/>
            <a:ext cx="1800000" cy="972000"/>
          </a:xfrm>
          <a:prstGeom prst="rect">
            <a:avLst/>
          </a:prstGeom>
        </p:spPr>
        <p:txBody>
          <a:bodyPr/>
          <a:lstStyle>
            <a:lvl1pPr>
              <a:defRPr/>
            </a:lvl1pPr>
          </a:lstStyle>
          <a:p>
            <a:pPr lvl="0"/>
            <a:r>
              <a:rPr lang="en-US"/>
              <a:t>Agenda topic</a:t>
            </a:r>
          </a:p>
        </p:txBody>
      </p:sp>
      <p:sp>
        <p:nvSpPr>
          <p:cNvPr id="27" name="Text Placeholder 19">
            <a:extLst>
              <a:ext uri="{FF2B5EF4-FFF2-40B4-BE49-F238E27FC236}">
                <a16:creationId xmlns:a16="http://schemas.microsoft.com/office/drawing/2014/main" id="{C99C7BF8-6F84-23B2-0446-B9BF3E7852D4}"/>
              </a:ext>
            </a:extLst>
          </p:cNvPr>
          <p:cNvSpPr>
            <a:spLocks noGrp="1"/>
          </p:cNvSpPr>
          <p:nvPr>
            <p:ph type="body" sz="quarter" idx="21" hasCustomPrompt="1"/>
          </p:nvPr>
        </p:nvSpPr>
        <p:spPr>
          <a:xfrm>
            <a:off x="7617394"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8" name="Text Placeholder 21">
            <a:extLst>
              <a:ext uri="{FF2B5EF4-FFF2-40B4-BE49-F238E27FC236}">
                <a16:creationId xmlns:a16="http://schemas.microsoft.com/office/drawing/2014/main" id="{51FFEF16-1671-D473-F37F-547EA964901D}"/>
              </a:ext>
            </a:extLst>
          </p:cNvPr>
          <p:cNvSpPr>
            <a:spLocks noGrp="1"/>
          </p:cNvSpPr>
          <p:nvPr>
            <p:ph type="body" sz="quarter" idx="22" hasCustomPrompt="1"/>
          </p:nvPr>
        </p:nvSpPr>
        <p:spPr>
          <a:xfrm>
            <a:off x="7617394" y="3186000"/>
            <a:ext cx="1800000" cy="972000"/>
          </a:xfrm>
          <a:prstGeom prst="rect">
            <a:avLst/>
          </a:prstGeom>
        </p:spPr>
        <p:txBody>
          <a:bodyPr/>
          <a:lstStyle>
            <a:lvl1pPr>
              <a:defRPr/>
            </a:lvl1pPr>
          </a:lstStyle>
          <a:p>
            <a:pPr lvl="0"/>
            <a:r>
              <a:rPr lang="en-US"/>
              <a:t>Agenda topic</a:t>
            </a:r>
          </a:p>
        </p:txBody>
      </p:sp>
      <p:sp>
        <p:nvSpPr>
          <p:cNvPr id="29" name="Text Placeholder 19">
            <a:extLst>
              <a:ext uri="{FF2B5EF4-FFF2-40B4-BE49-F238E27FC236}">
                <a16:creationId xmlns:a16="http://schemas.microsoft.com/office/drawing/2014/main" id="{5E381494-B6D0-59CD-3FCC-8A0055E9B19F}"/>
              </a:ext>
            </a:extLst>
          </p:cNvPr>
          <p:cNvSpPr>
            <a:spLocks noGrp="1"/>
          </p:cNvSpPr>
          <p:nvPr>
            <p:ph type="body" sz="quarter" idx="23" hasCustomPrompt="1"/>
          </p:nvPr>
        </p:nvSpPr>
        <p:spPr>
          <a:xfrm>
            <a:off x="7617394"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30" name="Text Placeholder 21">
            <a:extLst>
              <a:ext uri="{FF2B5EF4-FFF2-40B4-BE49-F238E27FC236}">
                <a16:creationId xmlns:a16="http://schemas.microsoft.com/office/drawing/2014/main" id="{CB3EB772-74AE-3CAD-F8C9-4901F5C74CDF}"/>
              </a:ext>
            </a:extLst>
          </p:cNvPr>
          <p:cNvSpPr>
            <a:spLocks noGrp="1"/>
          </p:cNvSpPr>
          <p:nvPr>
            <p:ph type="body" sz="quarter" idx="24" hasCustomPrompt="1"/>
          </p:nvPr>
        </p:nvSpPr>
        <p:spPr>
          <a:xfrm>
            <a:off x="7617394" y="5076000"/>
            <a:ext cx="1800000" cy="972000"/>
          </a:xfrm>
          <a:prstGeom prst="rect">
            <a:avLst/>
          </a:prstGeom>
        </p:spPr>
        <p:txBody>
          <a:bodyPr/>
          <a:lstStyle>
            <a:lvl1pPr>
              <a:defRPr/>
            </a:lvl1pPr>
          </a:lstStyle>
          <a:p>
            <a:pPr lvl="0"/>
            <a:r>
              <a:rPr lang="en-US"/>
              <a:t>Agenda topic</a:t>
            </a:r>
          </a:p>
        </p:txBody>
      </p:sp>
      <p:sp>
        <p:nvSpPr>
          <p:cNvPr id="31" name="Text Placeholder 19">
            <a:extLst>
              <a:ext uri="{FF2B5EF4-FFF2-40B4-BE49-F238E27FC236}">
                <a16:creationId xmlns:a16="http://schemas.microsoft.com/office/drawing/2014/main" id="{68D65F76-8E14-8237-19A4-D51727035DC0}"/>
              </a:ext>
            </a:extLst>
          </p:cNvPr>
          <p:cNvSpPr>
            <a:spLocks noGrp="1"/>
          </p:cNvSpPr>
          <p:nvPr>
            <p:ph type="body" sz="quarter" idx="26" hasCustomPrompt="1"/>
          </p:nvPr>
        </p:nvSpPr>
        <p:spPr>
          <a:xfrm>
            <a:off x="9870788"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32" name="Text Placeholder 21">
            <a:extLst>
              <a:ext uri="{FF2B5EF4-FFF2-40B4-BE49-F238E27FC236}">
                <a16:creationId xmlns:a16="http://schemas.microsoft.com/office/drawing/2014/main" id="{879455E9-F7EF-44D0-8E66-47A1221B518F}"/>
              </a:ext>
            </a:extLst>
          </p:cNvPr>
          <p:cNvSpPr>
            <a:spLocks noGrp="1"/>
          </p:cNvSpPr>
          <p:nvPr>
            <p:ph type="body" sz="quarter" idx="27" hasCustomPrompt="1"/>
          </p:nvPr>
        </p:nvSpPr>
        <p:spPr>
          <a:xfrm>
            <a:off x="9870788" y="1296000"/>
            <a:ext cx="1800000" cy="972000"/>
          </a:xfrm>
          <a:prstGeom prst="rect">
            <a:avLst/>
          </a:prstGeom>
        </p:spPr>
        <p:txBody>
          <a:bodyPr/>
          <a:lstStyle>
            <a:lvl1pPr>
              <a:defRPr/>
            </a:lvl1pPr>
          </a:lstStyle>
          <a:p>
            <a:pPr lvl="0"/>
            <a:r>
              <a:rPr lang="en-US"/>
              <a:t>Agenda topic</a:t>
            </a:r>
          </a:p>
        </p:txBody>
      </p:sp>
      <p:sp>
        <p:nvSpPr>
          <p:cNvPr id="33" name="Text Placeholder 19">
            <a:extLst>
              <a:ext uri="{FF2B5EF4-FFF2-40B4-BE49-F238E27FC236}">
                <a16:creationId xmlns:a16="http://schemas.microsoft.com/office/drawing/2014/main" id="{30C4CF78-EB8F-2826-E592-D2777BBEB7C8}"/>
              </a:ext>
            </a:extLst>
          </p:cNvPr>
          <p:cNvSpPr>
            <a:spLocks noGrp="1"/>
          </p:cNvSpPr>
          <p:nvPr>
            <p:ph type="body" sz="quarter" idx="28" hasCustomPrompt="1"/>
          </p:nvPr>
        </p:nvSpPr>
        <p:spPr>
          <a:xfrm>
            <a:off x="9870788"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34" name="Text Placeholder 21">
            <a:extLst>
              <a:ext uri="{FF2B5EF4-FFF2-40B4-BE49-F238E27FC236}">
                <a16:creationId xmlns:a16="http://schemas.microsoft.com/office/drawing/2014/main" id="{D17FB9B9-A71D-DF0F-1114-C40784588B19}"/>
              </a:ext>
            </a:extLst>
          </p:cNvPr>
          <p:cNvSpPr>
            <a:spLocks noGrp="1"/>
          </p:cNvSpPr>
          <p:nvPr>
            <p:ph type="body" sz="quarter" idx="29" hasCustomPrompt="1"/>
          </p:nvPr>
        </p:nvSpPr>
        <p:spPr>
          <a:xfrm>
            <a:off x="9870788" y="3186000"/>
            <a:ext cx="1800000" cy="972000"/>
          </a:xfrm>
          <a:prstGeom prst="rect">
            <a:avLst/>
          </a:prstGeom>
        </p:spPr>
        <p:txBody>
          <a:bodyPr/>
          <a:lstStyle>
            <a:lvl1pPr>
              <a:defRPr/>
            </a:lvl1pPr>
          </a:lstStyle>
          <a:p>
            <a:pPr lvl="0"/>
            <a:r>
              <a:rPr lang="en-US"/>
              <a:t>Agenda topic</a:t>
            </a:r>
          </a:p>
        </p:txBody>
      </p:sp>
      <p:sp>
        <p:nvSpPr>
          <p:cNvPr id="35" name="Text Placeholder 19">
            <a:extLst>
              <a:ext uri="{FF2B5EF4-FFF2-40B4-BE49-F238E27FC236}">
                <a16:creationId xmlns:a16="http://schemas.microsoft.com/office/drawing/2014/main" id="{F6824031-BE93-24A2-9AF2-EE9E87F75B62}"/>
              </a:ext>
            </a:extLst>
          </p:cNvPr>
          <p:cNvSpPr>
            <a:spLocks noGrp="1"/>
          </p:cNvSpPr>
          <p:nvPr>
            <p:ph type="body" sz="quarter" idx="30" hasCustomPrompt="1"/>
          </p:nvPr>
        </p:nvSpPr>
        <p:spPr>
          <a:xfrm>
            <a:off x="9870788"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36" name="Text Placeholder 21">
            <a:extLst>
              <a:ext uri="{FF2B5EF4-FFF2-40B4-BE49-F238E27FC236}">
                <a16:creationId xmlns:a16="http://schemas.microsoft.com/office/drawing/2014/main" id="{A6EBB52F-2EEF-68B2-D6B3-2841D292A299}"/>
              </a:ext>
            </a:extLst>
          </p:cNvPr>
          <p:cNvSpPr>
            <a:spLocks noGrp="1"/>
          </p:cNvSpPr>
          <p:nvPr>
            <p:ph type="body" sz="quarter" idx="31" hasCustomPrompt="1"/>
          </p:nvPr>
        </p:nvSpPr>
        <p:spPr>
          <a:xfrm>
            <a:off x="9870788" y="5076000"/>
            <a:ext cx="1800000" cy="972000"/>
          </a:xfrm>
          <a:prstGeom prst="rect">
            <a:avLst/>
          </a:prstGeom>
        </p:spPr>
        <p:txBody>
          <a:bodyPr/>
          <a:lstStyle>
            <a:lvl1pPr>
              <a:defRPr/>
            </a:lvl1pPr>
          </a:lstStyle>
          <a:p>
            <a:pPr lvl="0"/>
            <a:r>
              <a:rPr lang="en-US"/>
              <a:t>Agenda topic</a:t>
            </a:r>
          </a:p>
        </p:txBody>
      </p:sp>
      <p:sp>
        <p:nvSpPr>
          <p:cNvPr id="2" name="Slide Number Placeholder 1">
            <a:extLst>
              <a:ext uri="{FF2B5EF4-FFF2-40B4-BE49-F238E27FC236}">
                <a16:creationId xmlns:a16="http://schemas.microsoft.com/office/drawing/2014/main" id="{50E28157-5628-6602-C7F1-3D4A648C2CC7}"/>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bg1"/>
                </a:solidFill>
              </a:defRPr>
            </a:lvl1pPr>
          </a:lstStyle>
          <a:p>
            <a:fld id="{1C1606C5-D483-4832-A0E9-CF578A9B5883}" type="slidenum">
              <a:rPr lang="en-US" smtClean="0"/>
              <a:pPr/>
              <a:t>‹#›</a:t>
            </a:fld>
            <a:endParaRPr lang="en-US"/>
          </a:p>
        </p:txBody>
      </p:sp>
      <p:sp>
        <p:nvSpPr>
          <p:cNvPr id="41" name="Text Placeholder 7">
            <a:extLst>
              <a:ext uri="{FF2B5EF4-FFF2-40B4-BE49-F238E27FC236}">
                <a16:creationId xmlns:a16="http://schemas.microsoft.com/office/drawing/2014/main" id="{A7E4FFF3-40A9-BA47-9E27-B0C8386CF5CD}"/>
              </a:ext>
            </a:extLst>
          </p:cNvPr>
          <p:cNvSpPr>
            <a:spLocks noGrp="1"/>
          </p:cNvSpPr>
          <p:nvPr>
            <p:ph type="body" sz="quarter" idx="3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05322148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genda - 9 topic - Dark Back - 3 col B">
    <p:bg>
      <p:bgPr>
        <a:solidFill>
          <a:srgbClr val="0B3F2D"/>
        </a:solidFill>
        <a:effectLst/>
      </p:bgPr>
    </p:bg>
    <p:spTree>
      <p:nvGrpSpPr>
        <p:cNvPr id="1" name=""/>
        <p:cNvGrpSpPr/>
        <p:nvPr/>
      </p:nvGrpSpPr>
      <p:grpSpPr>
        <a:xfrm>
          <a:off x="0" y="0"/>
          <a:ext cx="0" cy="0"/>
          <a:chOff x="0" y="0"/>
          <a:chExt cx="0" cy="0"/>
        </a:xfrm>
      </p:grpSpPr>
      <p:graphicFrame>
        <p:nvGraphicFramePr>
          <p:cNvPr id="107" name="think-cell data - do not delete" hidden="1">
            <a:extLst>
              <a:ext uri="{FF2B5EF4-FFF2-40B4-BE49-F238E27FC236}">
                <a16:creationId xmlns:a16="http://schemas.microsoft.com/office/drawing/2014/main" id="{E344D579-EFFA-CB08-7550-795A1D5F11AE}"/>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223079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07" name="think-cell data - do not delete" hidden="1">
                        <a:extLst>
                          <a:ext uri="{FF2B5EF4-FFF2-40B4-BE49-F238E27FC236}">
                            <a16:creationId xmlns:a16="http://schemas.microsoft.com/office/drawing/2014/main" id="{E344D579-EFFA-CB08-7550-795A1D5F11AE}"/>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Shape">
            <a:extLst>
              <a:ext uri="{FF2B5EF4-FFF2-40B4-BE49-F238E27FC236}">
                <a16:creationId xmlns:a16="http://schemas.microsoft.com/office/drawing/2014/main" id="{69730063-4D1C-29DA-1DA8-7B49303CF7AD}"/>
              </a:ext>
              <a:ext uri="{C183D7F6-B498-43B3-948B-1728B52AA6E4}">
                <adec:decorative xmlns:adec="http://schemas.microsoft.com/office/drawing/2017/decorative" val="1"/>
              </a:ext>
            </a:extLst>
          </p:cNvPr>
          <p:cNvSpPr/>
          <p:nvPr userDrawn="1"/>
        </p:nvSpPr>
        <p:spPr>
          <a:xfrm>
            <a:off x="2181600" y="0"/>
            <a:ext cx="10010401" cy="6858000"/>
          </a:xfrm>
          <a:custGeom>
            <a:avLst/>
            <a:gdLst>
              <a:gd name="connsiteX0" fmla="*/ 0 w 10206564"/>
              <a:gd name="connsiteY0" fmla="*/ 0 h 6858000"/>
              <a:gd name="connsiteX1" fmla="*/ 10206564 w 10206564"/>
              <a:gd name="connsiteY1" fmla="*/ 0 h 6858000"/>
              <a:gd name="connsiteX2" fmla="*/ 10206564 w 10206564"/>
              <a:gd name="connsiteY2" fmla="*/ 6858000 h 6858000"/>
              <a:gd name="connsiteX3" fmla="*/ 0 w 10206564"/>
              <a:gd name="connsiteY3" fmla="*/ 6858000 h 6858000"/>
              <a:gd name="connsiteX4" fmla="*/ 2805637 w 10206564"/>
              <a:gd name="connsiteY4" fmla="*/ 4849258 h 6858000"/>
              <a:gd name="connsiteX5" fmla="*/ 2805637 w 10206564"/>
              <a:gd name="connsiteY5" fmla="*/ 20087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6564" h="6858000">
                <a:moveTo>
                  <a:pt x="0" y="0"/>
                </a:moveTo>
                <a:lnTo>
                  <a:pt x="10206564" y="0"/>
                </a:lnTo>
                <a:lnTo>
                  <a:pt x="10206564" y="6858000"/>
                </a:lnTo>
                <a:lnTo>
                  <a:pt x="0" y="6858000"/>
                </a:lnTo>
                <a:lnTo>
                  <a:pt x="2805637" y="4849258"/>
                </a:lnTo>
                <a:lnTo>
                  <a:pt x="2805637" y="2008742"/>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9" name="logo sm" descr="Transamerica Logo">
            <a:extLst>
              <a:ext uri="{FF2B5EF4-FFF2-40B4-BE49-F238E27FC236}">
                <a16:creationId xmlns:a16="http://schemas.microsoft.com/office/drawing/2014/main" id="{02E15600-C3A9-CF30-EC9D-5792147C439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5" name="Title 4">
            <a:extLst>
              <a:ext uri="{FF2B5EF4-FFF2-40B4-BE49-F238E27FC236}">
                <a16:creationId xmlns:a16="http://schemas.microsoft.com/office/drawing/2014/main" id="{E2656D16-AFDD-95D9-D1D7-DCE82DC1DC40}"/>
              </a:ext>
            </a:extLst>
          </p:cNvPr>
          <p:cNvSpPr>
            <a:spLocks noGrp="1"/>
          </p:cNvSpPr>
          <p:nvPr>
            <p:ph type="title"/>
          </p:nvPr>
        </p:nvSpPr>
        <p:spPr>
          <a:xfrm>
            <a:off x="521208" y="1989000"/>
            <a:ext cx="3918792" cy="2880000"/>
          </a:xfrm>
          <a:prstGeom prst="rect">
            <a:avLst/>
          </a:prstGeom>
        </p:spPr>
        <p:txBody>
          <a:bodyPr anchor="ctr" anchorCtr="0"/>
          <a:lstStyle>
            <a:lvl1pPr>
              <a:defRPr>
                <a:solidFill>
                  <a:schemeClr val="bg1"/>
                </a:solidFill>
              </a:defRPr>
            </a:lvl1pPr>
          </a:lstStyle>
          <a:p>
            <a:r>
              <a:rPr lang="en-US"/>
              <a:t>Click to edit Master title style</a:t>
            </a:r>
          </a:p>
        </p:txBody>
      </p:sp>
      <p:sp>
        <p:nvSpPr>
          <p:cNvPr id="6" name="Text Placeholder 19">
            <a:extLst>
              <a:ext uri="{FF2B5EF4-FFF2-40B4-BE49-F238E27FC236}">
                <a16:creationId xmlns:a16="http://schemas.microsoft.com/office/drawing/2014/main" id="{E547EBA7-0F9D-B1D0-FAC4-D0B08441E771}"/>
              </a:ext>
            </a:extLst>
          </p:cNvPr>
          <p:cNvSpPr>
            <a:spLocks noGrp="1"/>
          </p:cNvSpPr>
          <p:nvPr>
            <p:ph type="body" sz="quarter" idx="13" hasCustomPrompt="1"/>
          </p:nvPr>
        </p:nvSpPr>
        <p:spPr>
          <a:xfrm>
            <a:off x="5364000"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8" name="Text Placeholder 21">
            <a:extLst>
              <a:ext uri="{FF2B5EF4-FFF2-40B4-BE49-F238E27FC236}">
                <a16:creationId xmlns:a16="http://schemas.microsoft.com/office/drawing/2014/main" id="{936E5692-013B-1533-67BD-251533B391F9}"/>
              </a:ext>
            </a:extLst>
          </p:cNvPr>
          <p:cNvSpPr>
            <a:spLocks noGrp="1"/>
          </p:cNvSpPr>
          <p:nvPr>
            <p:ph type="body" sz="quarter" idx="14" hasCustomPrompt="1"/>
          </p:nvPr>
        </p:nvSpPr>
        <p:spPr>
          <a:xfrm>
            <a:off x="5364000" y="1296000"/>
            <a:ext cx="1800000" cy="972000"/>
          </a:xfrm>
          <a:prstGeom prst="rect">
            <a:avLst/>
          </a:prstGeom>
        </p:spPr>
        <p:txBody>
          <a:bodyPr/>
          <a:lstStyle>
            <a:lvl1pPr>
              <a:defRPr/>
            </a:lvl1pPr>
          </a:lstStyle>
          <a:p>
            <a:pPr lvl="0"/>
            <a:r>
              <a:rPr lang="en-US"/>
              <a:t>Agenda topic</a:t>
            </a:r>
          </a:p>
        </p:txBody>
      </p:sp>
      <p:sp>
        <p:nvSpPr>
          <p:cNvPr id="10" name="Text Placeholder 19">
            <a:extLst>
              <a:ext uri="{FF2B5EF4-FFF2-40B4-BE49-F238E27FC236}">
                <a16:creationId xmlns:a16="http://schemas.microsoft.com/office/drawing/2014/main" id="{E0247BDE-6AE3-F86E-C533-0DF50E7E24BE}"/>
              </a:ext>
            </a:extLst>
          </p:cNvPr>
          <p:cNvSpPr>
            <a:spLocks noGrp="1"/>
          </p:cNvSpPr>
          <p:nvPr>
            <p:ph type="body" sz="quarter" idx="15" hasCustomPrompt="1"/>
          </p:nvPr>
        </p:nvSpPr>
        <p:spPr>
          <a:xfrm>
            <a:off x="5364000"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1" name="Text Placeholder 21">
            <a:extLst>
              <a:ext uri="{FF2B5EF4-FFF2-40B4-BE49-F238E27FC236}">
                <a16:creationId xmlns:a16="http://schemas.microsoft.com/office/drawing/2014/main" id="{DB92ECD0-57CC-096B-AB77-7489FD4D3EEB}"/>
              </a:ext>
            </a:extLst>
          </p:cNvPr>
          <p:cNvSpPr>
            <a:spLocks noGrp="1"/>
          </p:cNvSpPr>
          <p:nvPr>
            <p:ph type="body" sz="quarter" idx="16" hasCustomPrompt="1"/>
          </p:nvPr>
        </p:nvSpPr>
        <p:spPr>
          <a:xfrm>
            <a:off x="5364000" y="3186000"/>
            <a:ext cx="1800000" cy="972000"/>
          </a:xfrm>
          <a:prstGeom prst="rect">
            <a:avLst/>
          </a:prstGeom>
        </p:spPr>
        <p:txBody>
          <a:bodyPr/>
          <a:lstStyle>
            <a:lvl1pPr>
              <a:defRPr/>
            </a:lvl1pPr>
          </a:lstStyle>
          <a:p>
            <a:pPr lvl="0"/>
            <a:r>
              <a:rPr lang="en-US"/>
              <a:t>Agenda topic</a:t>
            </a:r>
          </a:p>
        </p:txBody>
      </p:sp>
      <p:sp>
        <p:nvSpPr>
          <p:cNvPr id="12" name="Text Placeholder 19">
            <a:extLst>
              <a:ext uri="{FF2B5EF4-FFF2-40B4-BE49-F238E27FC236}">
                <a16:creationId xmlns:a16="http://schemas.microsoft.com/office/drawing/2014/main" id="{F7FF78BA-26F9-DC27-1117-95F73AD1C9C1}"/>
              </a:ext>
            </a:extLst>
          </p:cNvPr>
          <p:cNvSpPr>
            <a:spLocks noGrp="1"/>
          </p:cNvSpPr>
          <p:nvPr>
            <p:ph type="body" sz="quarter" idx="17" hasCustomPrompt="1"/>
          </p:nvPr>
        </p:nvSpPr>
        <p:spPr>
          <a:xfrm>
            <a:off x="5364000"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3" name="Text Placeholder 21">
            <a:extLst>
              <a:ext uri="{FF2B5EF4-FFF2-40B4-BE49-F238E27FC236}">
                <a16:creationId xmlns:a16="http://schemas.microsoft.com/office/drawing/2014/main" id="{9943FFEF-73AC-2E14-88FD-B7A5C3DCC9F7}"/>
              </a:ext>
            </a:extLst>
          </p:cNvPr>
          <p:cNvSpPr>
            <a:spLocks noGrp="1"/>
          </p:cNvSpPr>
          <p:nvPr>
            <p:ph type="body" sz="quarter" idx="18" hasCustomPrompt="1"/>
          </p:nvPr>
        </p:nvSpPr>
        <p:spPr>
          <a:xfrm>
            <a:off x="5364000" y="5076000"/>
            <a:ext cx="1800000" cy="972000"/>
          </a:xfrm>
          <a:prstGeom prst="rect">
            <a:avLst/>
          </a:prstGeom>
        </p:spPr>
        <p:txBody>
          <a:bodyPr/>
          <a:lstStyle>
            <a:lvl1pPr>
              <a:defRPr/>
            </a:lvl1pPr>
          </a:lstStyle>
          <a:p>
            <a:pPr lvl="0"/>
            <a:r>
              <a:rPr lang="en-US"/>
              <a:t>Agenda topic</a:t>
            </a:r>
          </a:p>
        </p:txBody>
      </p:sp>
      <p:sp>
        <p:nvSpPr>
          <p:cNvPr id="14" name="Text Placeholder 19">
            <a:extLst>
              <a:ext uri="{FF2B5EF4-FFF2-40B4-BE49-F238E27FC236}">
                <a16:creationId xmlns:a16="http://schemas.microsoft.com/office/drawing/2014/main" id="{5E7B4412-1997-B2F4-2CE6-23D58C87853F}"/>
              </a:ext>
            </a:extLst>
          </p:cNvPr>
          <p:cNvSpPr>
            <a:spLocks noGrp="1"/>
          </p:cNvSpPr>
          <p:nvPr>
            <p:ph type="body" sz="quarter" idx="19" hasCustomPrompt="1"/>
          </p:nvPr>
        </p:nvSpPr>
        <p:spPr>
          <a:xfrm>
            <a:off x="7617394"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5" name="Text Placeholder 21">
            <a:extLst>
              <a:ext uri="{FF2B5EF4-FFF2-40B4-BE49-F238E27FC236}">
                <a16:creationId xmlns:a16="http://schemas.microsoft.com/office/drawing/2014/main" id="{ABE22D9F-E579-CFEA-ED2C-5C47A536ACE4}"/>
              </a:ext>
            </a:extLst>
          </p:cNvPr>
          <p:cNvSpPr>
            <a:spLocks noGrp="1"/>
          </p:cNvSpPr>
          <p:nvPr>
            <p:ph type="body" sz="quarter" idx="20" hasCustomPrompt="1"/>
          </p:nvPr>
        </p:nvSpPr>
        <p:spPr>
          <a:xfrm>
            <a:off x="7617394" y="1296000"/>
            <a:ext cx="1800000" cy="972000"/>
          </a:xfrm>
          <a:prstGeom prst="rect">
            <a:avLst/>
          </a:prstGeom>
        </p:spPr>
        <p:txBody>
          <a:bodyPr/>
          <a:lstStyle>
            <a:lvl1pPr>
              <a:defRPr/>
            </a:lvl1pPr>
          </a:lstStyle>
          <a:p>
            <a:pPr lvl="0"/>
            <a:r>
              <a:rPr lang="en-US"/>
              <a:t>Agenda topic</a:t>
            </a:r>
          </a:p>
        </p:txBody>
      </p:sp>
      <p:sp>
        <p:nvSpPr>
          <p:cNvPr id="16" name="Text Placeholder 19">
            <a:extLst>
              <a:ext uri="{FF2B5EF4-FFF2-40B4-BE49-F238E27FC236}">
                <a16:creationId xmlns:a16="http://schemas.microsoft.com/office/drawing/2014/main" id="{730B9C9D-9968-B0B7-62C2-A751106E65B7}"/>
              </a:ext>
            </a:extLst>
          </p:cNvPr>
          <p:cNvSpPr>
            <a:spLocks noGrp="1"/>
          </p:cNvSpPr>
          <p:nvPr>
            <p:ph type="body" sz="quarter" idx="21" hasCustomPrompt="1"/>
          </p:nvPr>
        </p:nvSpPr>
        <p:spPr>
          <a:xfrm>
            <a:off x="7617394"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7" name="Text Placeholder 21">
            <a:extLst>
              <a:ext uri="{FF2B5EF4-FFF2-40B4-BE49-F238E27FC236}">
                <a16:creationId xmlns:a16="http://schemas.microsoft.com/office/drawing/2014/main" id="{176C385E-FED2-D58A-98EA-0E179CAA44D0}"/>
              </a:ext>
            </a:extLst>
          </p:cNvPr>
          <p:cNvSpPr>
            <a:spLocks noGrp="1"/>
          </p:cNvSpPr>
          <p:nvPr>
            <p:ph type="body" sz="quarter" idx="22" hasCustomPrompt="1"/>
          </p:nvPr>
        </p:nvSpPr>
        <p:spPr>
          <a:xfrm>
            <a:off x="7617394" y="3186000"/>
            <a:ext cx="1800000" cy="972000"/>
          </a:xfrm>
          <a:prstGeom prst="rect">
            <a:avLst/>
          </a:prstGeom>
        </p:spPr>
        <p:txBody>
          <a:bodyPr/>
          <a:lstStyle>
            <a:lvl1pPr>
              <a:defRPr/>
            </a:lvl1pPr>
          </a:lstStyle>
          <a:p>
            <a:pPr lvl="0"/>
            <a:r>
              <a:rPr lang="en-US"/>
              <a:t>Agenda topic</a:t>
            </a:r>
          </a:p>
        </p:txBody>
      </p:sp>
      <p:sp>
        <p:nvSpPr>
          <p:cNvPr id="18" name="Text Placeholder 19">
            <a:extLst>
              <a:ext uri="{FF2B5EF4-FFF2-40B4-BE49-F238E27FC236}">
                <a16:creationId xmlns:a16="http://schemas.microsoft.com/office/drawing/2014/main" id="{9D3C9BA7-D056-C0C1-0109-2ED42FED2D97}"/>
              </a:ext>
            </a:extLst>
          </p:cNvPr>
          <p:cNvSpPr>
            <a:spLocks noGrp="1"/>
          </p:cNvSpPr>
          <p:nvPr>
            <p:ph type="body" sz="quarter" idx="23" hasCustomPrompt="1"/>
          </p:nvPr>
        </p:nvSpPr>
        <p:spPr>
          <a:xfrm>
            <a:off x="7617394"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9" name="Text Placeholder 21">
            <a:extLst>
              <a:ext uri="{FF2B5EF4-FFF2-40B4-BE49-F238E27FC236}">
                <a16:creationId xmlns:a16="http://schemas.microsoft.com/office/drawing/2014/main" id="{BA732A09-FA5A-E632-A5FA-33D465574126}"/>
              </a:ext>
            </a:extLst>
          </p:cNvPr>
          <p:cNvSpPr>
            <a:spLocks noGrp="1"/>
          </p:cNvSpPr>
          <p:nvPr>
            <p:ph type="body" sz="quarter" idx="24" hasCustomPrompt="1"/>
          </p:nvPr>
        </p:nvSpPr>
        <p:spPr>
          <a:xfrm>
            <a:off x="7617394" y="5076000"/>
            <a:ext cx="1800000" cy="972000"/>
          </a:xfrm>
          <a:prstGeom prst="rect">
            <a:avLst/>
          </a:prstGeom>
        </p:spPr>
        <p:txBody>
          <a:bodyPr/>
          <a:lstStyle>
            <a:lvl1pPr>
              <a:defRPr/>
            </a:lvl1pPr>
          </a:lstStyle>
          <a:p>
            <a:pPr lvl="0"/>
            <a:r>
              <a:rPr lang="en-US"/>
              <a:t>Agenda topic</a:t>
            </a:r>
          </a:p>
        </p:txBody>
      </p:sp>
      <p:sp>
        <p:nvSpPr>
          <p:cNvPr id="21" name="Text Placeholder 19">
            <a:extLst>
              <a:ext uri="{FF2B5EF4-FFF2-40B4-BE49-F238E27FC236}">
                <a16:creationId xmlns:a16="http://schemas.microsoft.com/office/drawing/2014/main" id="{87CE19CF-53A1-ADDB-5196-555034F9E766}"/>
              </a:ext>
            </a:extLst>
          </p:cNvPr>
          <p:cNvSpPr>
            <a:spLocks noGrp="1"/>
          </p:cNvSpPr>
          <p:nvPr>
            <p:ph type="body" sz="quarter" idx="25" hasCustomPrompt="1"/>
          </p:nvPr>
        </p:nvSpPr>
        <p:spPr>
          <a:xfrm>
            <a:off x="9870788"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3" name="Text Placeholder 21">
            <a:extLst>
              <a:ext uri="{FF2B5EF4-FFF2-40B4-BE49-F238E27FC236}">
                <a16:creationId xmlns:a16="http://schemas.microsoft.com/office/drawing/2014/main" id="{CBB4B3D0-586F-A2CE-8546-F559D89AA178}"/>
              </a:ext>
            </a:extLst>
          </p:cNvPr>
          <p:cNvSpPr>
            <a:spLocks noGrp="1"/>
          </p:cNvSpPr>
          <p:nvPr>
            <p:ph type="body" sz="quarter" idx="26" hasCustomPrompt="1"/>
          </p:nvPr>
        </p:nvSpPr>
        <p:spPr>
          <a:xfrm>
            <a:off x="9870788" y="1296000"/>
            <a:ext cx="1800000" cy="972000"/>
          </a:xfrm>
          <a:prstGeom prst="rect">
            <a:avLst/>
          </a:prstGeom>
        </p:spPr>
        <p:txBody>
          <a:bodyPr/>
          <a:lstStyle>
            <a:lvl1pPr>
              <a:defRPr/>
            </a:lvl1pPr>
          </a:lstStyle>
          <a:p>
            <a:pPr lvl="0"/>
            <a:r>
              <a:rPr lang="en-US"/>
              <a:t>Agenda topic</a:t>
            </a:r>
          </a:p>
        </p:txBody>
      </p:sp>
      <p:sp>
        <p:nvSpPr>
          <p:cNvPr id="24" name="Text Placeholder 19">
            <a:extLst>
              <a:ext uri="{FF2B5EF4-FFF2-40B4-BE49-F238E27FC236}">
                <a16:creationId xmlns:a16="http://schemas.microsoft.com/office/drawing/2014/main" id="{39E49226-C251-4B90-3395-51FA39BAFFF3}"/>
              </a:ext>
            </a:extLst>
          </p:cNvPr>
          <p:cNvSpPr>
            <a:spLocks noGrp="1"/>
          </p:cNvSpPr>
          <p:nvPr>
            <p:ph type="body" sz="quarter" idx="27" hasCustomPrompt="1"/>
          </p:nvPr>
        </p:nvSpPr>
        <p:spPr>
          <a:xfrm>
            <a:off x="9870788"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5" name="Text Placeholder 21">
            <a:extLst>
              <a:ext uri="{FF2B5EF4-FFF2-40B4-BE49-F238E27FC236}">
                <a16:creationId xmlns:a16="http://schemas.microsoft.com/office/drawing/2014/main" id="{9F5C05DF-687D-754D-4686-DF753BF554B0}"/>
              </a:ext>
            </a:extLst>
          </p:cNvPr>
          <p:cNvSpPr>
            <a:spLocks noGrp="1"/>
          </p:cNvSpPr>
          <p:nvPr>
            <p:ph type="body" sz="quarter" idx="28" hasCustomPrompt="1"/>
          </p:nvPr>
        </p:nvSpPr>
        <p:spPr>
          <a:xfrm>
            <a:off x="9870788" y="3186000"/>
            <a:ext cx="1800000" cy="972000"/>
          </a:xfrm>
          <a:prstGeom prst="rect">
            <a:avLst/>
          </a:prstGeom>
        </p:spPr>
        <p:txBody>
          <a:bodyPr/>
          <a:lstStyle>
            <a:lvl1pPr>
              <a:defRPr/>
            </a:lvl1pPr>
          </a:lstStyle>
          <a:p>
            <a:pPr lvl="0"/>
            <a:r>
              <a:rPr lang="en-US"/>
              <a:t>Agenda topic</a:t>
            </a:r>
          </a:p>
        </p:txBody>
      </p:sp>
      <p:sp>
        <p:nvSpPr>
          <p:cNvPr id="26" name="Text Placeholder 19">
            <a:extLst>
              <a:ext uri="{FF2B5EF4-FFF2-40B4-BE49-F238E27FC236}">
                <a16:creationId xmlns:a16="http://schemas.microsoft.com/office/drawing/2014/main" id="{D647973D-D207-77A9-E746-0C8D3380C63B}"/>
              </a:ext>
            </a:extLst>
          </p:cNvPr>
          <p:cNvSpPr>
            <a:spLocks noGrp="1"/>
          </p:cNvSpPr>
          <p:nvPr>
            <p:ph type="body" sz="quarter" idx="29" hasCustomPrompt="1"/>
          </p:nvPr>
        </p:nvSpPr>
        <p:spPr>
          <a:xfrm>
            <a:off x="9870788"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7" name="Text Placeholder 21">
            <a:extLst>
              <a:ext uri="{FF2B5EF4-FFF2-40B4-BE49-F238E27FC236}">
                <a16:creationId xmlns:a16="http://schemas.microsoft.com/office/drawing/2014/main" id="{7F2244D1-8F86-50FC-75D8-2A75F7C3E421}"/>
              </a:ext>
            </a:extLst>
          </p:cNvPr>
          <p:cNvSpPr>
            <a:spLocks noGrp="1"/>
          </p:cNvSpPr>
          <p:nvPr>
            <p:ph type="body" sz="quarter" idx="30" hasCustomPrompt="1"/>
          </p:nvPr>
        </p:nvSpPr>
        <p:spPr>
          <a:xfrm>
            <a:off x="9870788" y="5076000"/>
            <a:ext cx="1800000" cy="972000"/>
          </a:xfrm>
          <a:prstGeom prst="rect">
            <a:avLst/>
          </a:prstGeom>
        </p:spPr>
        <p:txBody>
          <a:bodyPr/>
          <a:lstStyle>
            <a:lvl1pPr>
              <a:defRPr/>
            </a:lvl1pPr>
          </a:lstStyle>
          <a:p>
            <a:pPr lvl="0"/>
            <a:r>
              <a:rPr lang="en-US"/>
              <a:t>Agenda topic</a:t>
            </a:r>
          </a:p>
        </p:txBody>
      </p:sp>
      <p:sp>
        <p:nvSpPr>
          <p:cNvPr id="3" name="Slide Number Placeholder 2">
            <a:extLst>
              <a:ext uri="{FF2B5EF4-FFF2-40B4-BE49-F238E27FC236}">
                <a16:creationId xmlns:a16="http://schemas.microsoft.com/office/drawing/2014/main" id="{B82CF0E8-FBB6-0B99-6DF2-88D48B547300}"/>
              </a:ext>
              <a:ext uri="{C183D7F6-B498-43B3-948B-1728B52AA6E4}">
                <adec:decorative xmlns:adec="http://schemas.microsoft.com/office/drawing/2017/decorative" val="1"/>
              </a:ext>
            </a:extLst>
          </p:cNvPr>
          <p:cNvSpPr>
            <a:spLocks noGrp="1"/>
          </p:cNvSpPr>
          <p:nvPr>
            <p:ph type="sldNum" sz="quarter" idx="31"/>
          </p:nvPr>
        </p:nvSpPr>
        <p:spPr/>
        <p:txBody>
          <a:bodyPr bIns="309600"/>
          <a:lstStyle>
            <a:lvl1pPr>
              <a:defRPr>
                <a:solidFill>
                  <a:schemeClr val="bg1"/>
                </a:solidFill>
              </a:defRPr>
            </a:lvl1pPr>
          </a:lstStyle>
          <a:p>
            <a:fld id="{1C1606C5-D483-4832-A0E9-CF578A9B5883}" type="slidenum">
              <a:rPr lang="en-US" smtClean="0"/>
              <a:pPr/>
              <a:t>‹#›</a:t>
            </a:fld>
            <a:endParaRPr lang="en-US"/>
          </a:p>
        </p:txBody>
      </p:sp>
      <p:sp>
        <p:nvSpPr>
          <p:cNvPr id="38" name="Text Placeholder 7">
            <a:extLst>
              <a:ext uri="{FF2B5EF4-FFF2-40B4-BE49-F238E27FC236}">
                <a16:creationId xmlns:a16="http://schemas.microsoft.com/office/drawing/2014/main" id="{838A2A0F-42BD-BD6D-5B76-1E38804F7C07}"/>
              </a:ext>
            </a:extLst>
          </p:cNvPr>
          <p:cNvSpPr>
            <a:spLocks noGrp="1"/>
          </p:cNvSpPr>
          <p:nvPr>
            <p:ph type="body" sz="quarter" idx="3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45706678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 White - Image A">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7202FBC6-38F0-3AEF-FC4C-4E23F3054A23}"/>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7202FBC6-38F0-3AEF-FC4C-4E23F3054A23}"/>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9EA8F668-3BBF-157A-D573-91C31D646787}"/>
              </a:ext>
              <a:ext uri="{C183D7F6-B498-43B3-948B-1728B52AA6E4}">
                <adec:decorative xmlns:adec="http://schemas.microsoft.com/office/drawing/2017/decorative" val="1"/>
              </a:ext>
            </a:extLst>
          </p:cNvPr>
          <p:cNvSpPr txBox="1">
            <a:spLocks/>
          </p:cNvSpPr>
          <p:nvPr userDrawn="1"/>
        </p:nvSpPr>
        <p:spPr>
          <a:xfrm flipV="1">
            <a:off x="0" y="-22225"/>
            <a:ext cx="12193200" cy="4533900"/>
          </a:xfrm>
          <a:custGeom>
            <a:avLst/>
            <a:gdLst>
              <a:gd name="connsiteX0" fmla="*/ 6096607 w 12193200"/>
              <a:gd name="connsiteY0" fmla="*/ 0 h 4533900"/>
              <a:gd name="connsiteX1" fmla="*/ 12193200 w 12193200"/>
              <a:gd name="connsiteY1" fmla="*/ 2202541 h 4533900"/>
              <a:gd name="connsiteX2" fmla="*/ 12193200 w 12193200"/>
              <a:gd name="connsiteY2" fmla="*/ 4533900 h 4533900"/>
              <a:gd name="connsiteX3" fmla="*/ 12191998 w 12193200"/>
              <a:gd name="connsiteY3" fmla="*/ 4533900 h 4533900"/>
              <a:gd name="connsiteX4" fmla="*/ 12191998 w 12193200"/>
              <a:gd name="connsiteY4" fmla="*/ 4524375 h 4533900"/>
              <a:gd name="connsiteX5" fmla="*/ 0 w 12193200"/>
              <a:gd name="connsiteY5" fmla="*/ 4524375 h 4533900"/>
              <a:gd name="connsiteX6" fmla="*/ 0 w 12193200"/>
              <a:gd name="connsiteY6"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533900">
                <a:moveTo>
                  <a:pt x="6096607" y="0"/>
                </a:moveTo>
                <a:lnTo>
                  <a:pt x="12193200" y="2202541"/>
                </a:lnTo>
                <a:lnTo>
                  <a:pt x="12193200" y="4533900"/>
                </a:lnTo>
                <a:lnTo>
                  <a:pt x="12191998" y="4533900"/>
                </a:lnTo>
                <a:lnTo>
                  <a:pt x="12191998" y="4524375"/>
                </a:lnTo>
                <a:lnTo>
                  <a:pt x="0" y="4524375"/>
                </a:lnTo>
                <a:lnTo>
                  <a:pt x="0" y="2202541"/>
                </a:lnTo>
                <a:close/>
              </a:path>
            </a:pathLst>
          </a:custGeom>
          <a:solidFill>
            <a:srgbClr val="FFFFFF"/>
          </a:solidFill>
        </p:spPr>
        <p:txBody>
          <a:bodyPr vert="horz" wrap="square" lIns="203200" tIns="201600" rIns="201600" bIns="201600" rtlCol="0" anchor="ctr" anchorCtr="0">
            <a:noAutofit/>
          </a:bodyPr>
          <a:lstStyle/>
          <a:p>
            <a:endParaRPr lang="en-US" b="0" i="0">
              <a:latin typeface="Forever Forma Body Text" pitchFamily="2" charset="0"/>
            </a:endParaRPr>
          </a:p>
        </p:txBody>
      </p:sp>
      <p:sp>
        <p:nvSpPr>
          <p:cNvPr id="20" name="Title 1">
            <a:extLst>
              <a:ext uri="{FF2B5EF4-FFF2-40B4-BE49-F238E27FC236}">
                <a16:creationId xmlns:a16="http://schemas.microsoft.com/office/drawing/2014/main" id="{866EA604-8D93-CF97-513A-CCD2CD7512F2}"/>
              </a:ext>
            </a:extLst>
          </p:cNvPr>
          <p:cNvSpPr>
            <a:spLocks noGrp="1"/>
          </p:cNvSpPr>
          <p:nvPr>
            <p:ph type="title" hasCustomPrompt="1"/>
          </p:nvPr>
        </p:nvSpPr>
        <p:spPr>
          <a:xfrm>
            <a:off x="521208" y="4842000"/>
            <a:ext cx="8489592" cy="1352848"/>
          </a:xfrm>
          <a:prstGeom prst="rect">
            <a:avLst/>
          </a:prstGeom>
        </p:spPr>
        <p:txBody>
          <a:bodyPr anchor="t" anchorCtr="0">
            <a:noAutofit/>
          </a:bodyPr>
          <a:lstStyle>
            <a:lvl1pPr>
              <a:lnSpc>
                <a:spcPct val="85000"/>
              </a:lnSpc>
              <a:defRPr sz="4800" kern="100" spc="-120" baseline="0">
                <a:solidFill>
                  <a:schemeClr val="tx1"/>
                </a:solidFill>
              </a:defRPr>
            </a:lvl1pPr>
          </a:lstStyle>
          <a:p>
            <a:r>
              <a:rPr lang="en-US"/>
              <a:t>Click to edit chapter title</a:t>
            </a:r>
          </a:p>
        </p:txBody>
      </p:sp>
      <p:sp>
        <p:nvSpPr>
          <p:cNvPr id="10" name="Picture Placeholder 3">
            <a:extLst>
              <a:ext uri="{FF2B5EF4-FFF2-40B4-BE49-F238E27FC236}">
                <a16:creationId xmlns:a16="http://schemas.microsoft.com/office/drawing/2014/main" id="{AF2FE96C-DFC4-97A2-5EEC-639C0A56DB90}"/>
              </a:ext>
            </a:extLst>
          </p:cNvPr>
          <p:cNvSpPr>
            <a:spLocks noGrp="1"/>
          </p:cNvSpPr>
          <p:nvPr>
            <p:ph type="pic" sz="quarter" idx="20" hasCustomPrompt="1"/>
          </p:nvPr>
        </p:nvSpPr>
        <p:spPr>
          <a:xfrm>
            <a:off x="0" y="0"/>
            <a:ext cx="12192000" cy="4533453"/>
          </a:xfrm>
          <a:custGeom>
            <a:avLst/>
            <a:gdLst>
              <a:gd name="connsiteX0" fmla="*/ 0 w 12192000"/>
              <a:gd name="connsiteY0" fmla="*/ 0 h 4533453"/>
              <a:gd name="connsiteX1" fmla="*/ 12192000 w 12192000"/>
              <a:gd name="connsiteY1" fmla="*/ 0 h 4533453"/>
              <a:gd name="connsiteX2" fmla="*/ 12192000 w 12192000"/>
              <a:gd name="connsiteY2" fmla="*/ 2330242 h 4533453"/>
              <a:gd name="connsiteX3" fmla="*/ 6096007 w 12192000"/>
              <a:gd name="connsiteY3" fmla="*/ 4533453 h 4533453"/>
              <a:gd name="connsiteX4" fmla="*/ 6095996 w 12192000"/>
              <a:gd name="connsiteY4" fmla="*/ 4533453 h 4533453"/>
              <a:gd name="connsiteX5" fmla="*/ 0 w 12192000"/>
              <a:gd name="connsiteY5" fmla="*/ 2330241 h 453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533453">
                <a:moveTo>
                  <a:pt x="0" y="0"/>
                </a:moveTo>
                <a:lnTo>
                  <a:pt x="12192000" y="0"/>
                </a:lnTo>
                <a:lnTo>
                  <a:pt x="12192000" y="2330242"/>
                </a:lnTo>
                <a:lnTo>
                  <a:pt x="6096007" y="4533453"/>
                </a:lnTo>
                <a:lnTo>
                  <a:pt x="6095996" y="4533453"/>
                </a:lnTo>
                <a:lnTo>
                  <a:pt x="0" y="2330241"/>
                </a:lnTo>
                <a:close/>
              </a:path>
            </a:pathLst>
          </a:custGeom>
          <a:solidFill>
            <a:schemeClr val="bg1">
              <a:lumMod val="95000"/>
            </a:schemeClr>
          </a:solidFill>
        </p:spPr>
        <p:txBody>
          <a:bodyPr wrap="square" anchor="ctr" anchorCtr="0">
            <a:noAutofit/>
          </a:bodyPr>
          <a:lstStyle>
            <a:lvl1pPr algn="ctr">
              <a:defRPr/>
            </a:lvl1pPr>
          </a:lstStyle>
          <a:p>
            <a:pPr lvl="0" algn="ctr"/>
            <a:r>
              <a:rPr lang="en-US"/>
              <a:t>Click icon to insert an image</a:t>
            </a:r>
          </a:p>
        </p:txBody>
      </p:sp>
      <p:sp>
        <p:nvSpPr>
          <p:cNvPr id="4" name="Text Placeholder 7">
            <a:extLst>
              <a:ext uri="{FF2B5EF4-FFF2-40B4-BE49-F238E27FC236}">
                <a16:creationId xmlns:a16="http://schemas.microsoft.com/office/drawing/2014/main" id="{8741636B-8537-56E8-A3D1-B9BA7B4F33AF}"/>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95124497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 White - Image B">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80CB368E-D83B-4C86-6B85-C265D8BE75EA}"/>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80CB368E-D83B-4C86-6B85-C265D8BE75EA}"/>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hape">
            <a:extLst>
              <a:ext uri="{FF2B5EF4-FFF2-40B4-BE49-F238E27FC236}">
                <a16:creationId xmlns:a16="http://schemas.microsoft.com/office/drawing/2014/main" id="{8D7E805C-A191-9D75-9AB7-9D00344C6A73}"/>
              </a:ext>
              <a:ext uri="{C183D7F6-B498-43B3-948B-1728B52AA6E4}">
                <adec:decorative xmlns:adec="http://schemas.microsoft.com/office/drawing/2017/decorative" val="1"/>
              </a:ext>
            </a:extLst>
          </p:cNvPr>
          <p:cNvSpPr txBox="1">
            <a:spLocks/>
          </p:cNvSpPr>
          <p:nvPr userDrawn="1"/>
        </p:nvSpPr>
        <p:spPr>
          <a:xfrm flipV="1">
            <a:off x="0" y="-13517"/>
            <a:ext cx="12192600" cy="4525192"/>
          </a:xfrm>
          <a:custGeom>
            <a:avLst/>
            <a:gdLst>
              <a:gd name="connsiteX0" fmla="*/ 6096604 w 12192600"/>
              <a:gd name="connsiteY0" fmla="*/ 0 h 4525192"/>
              <a:gd name="connsiteX1" fmla="*/ 9864298 w 12192600"/>
              <a:gd name="connsiteY1" fmla="*/ 881563 h 4525192"/>
              <a:gd name="connsiteX2" fmla="*/ 12192600 w 12192600"/>
              <a:gd name="connsiteY2" fmla="*/ 3188723 h 4525192"/>
              <a:gd name="connsiteX3" fmla="*/ 12192600 w 12192600"/>
              <a:gd name="connsiteY3" fmla="*/ 4525192 h 4525192"/>
              <a:gd name="connsiteX4" fmla="*/ 0 w 12192600"/>
              <a:gd name="connsiteY4" fmla="*/ 4525192 h 4525192"/>
              <a:gd name="connsiteX5" fmla="*/ 0 w 12192600"/>
              <a:gd name="connsiteY5" fmla="*/ 3189318 h 4525192"/>
              <a:gd name="connsiteX6" fmla="*/ 2328903 w 12192600"/>
              <a:gd name="connsiteY6" fmla="*/ 881563 h 45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00" h="4525192">
                <a:moveTo>
                  <a:pt x="6096604" y="0"/>
                </a:moveTo>
                <a:lnTo>
                  <a:pt x="9864298" y="881563"/>
                </a:lnTo>
                <a:lnTo>
                  <a:pt x="12192600" y="3188723"/>
                </a:lnTo>
                <a:lnTo>
                  <a:pt x="12192600" y="4525192"/>
                </a:lnTo>
                <a:lnTo>
                  <a:pt x="0" y="4525192"/>
                </a:lnTo>
                <a:lnTo>
                  <a:pt x="0" y="3189318"/>
                </a:lnTo>
                <a:lnTo>
                  <a:pt x="2328903" y="881563"/>
                </a:lnTo>
                <a:close/>
              </a:path>
            </a:pathLst>
          </a:custGeom>
          <a:solidFill>
            <a:srgbClr val="FFFFFF"/>
          </a:solidFill>
        </p:spPr>
        <p:txBody>
          <a:bodyPr vert="horz" wrap="square" lIns="203200" tIns="201600" rIns="201600" bIns="201600" rtlCol="0" anchor="ctr" anchorCtr="0">
            <a:noAutofit/>
          </a:bodyPr>
          <a:lstStyle/>
          <a:p>
            <a:endParaRPr lang="en-US" b="0" i="0">
              <a:latin typeface="Forever Forma Body Text" pitchFamily="2" charset="0"/>
            </a:endParaRPr>
          </a:p>
        </p:txBody>
      </p:sp>
      <p:sp>
        <p:nvSpPr>
          <p:cNvPr id="16" name="Title 1">
            <a:extLst>
              <a:ext uri="{FF2B5EF4-FFF2-40B4-BE49-F238E27FC236}">
                <a16:creationId xmlns:a16="http://schemas.microsoft.com/office/drawing/2014/main" id="{770D3C1E-E81E-B846-6D4C-D0ED5DB99A2D}"/>
              </a:ext>
            </a:extLst>
          </p:cNvPr>
          <p:cNvSpPr>
            <a:spLocks noGrp="1"/>
          </p:cNvSpPr>
          <p:nvPr>
            <p:ph type="title" hasCustomPrompt="1"/>
          </p:nvPr>
        </p:nvSpPr>
        <p:spPr>
          <a:xfrm>
            <a:off x="521208" y="4842000"/>
            <a:ext cx="8489592" cy="1352848"/>
          </a:xfrm>
          <a:prstGeom prst="rect">
            <a:avLst/>
          </a:prstGeom>
        </p:spPr>
        <p:txBody>
          <a:bodyPr anchor="t" anchorCtr="0">
            <a:noAutofit/>
          </a:bodyPr>
          <a:lstStyle>
            <a:lvl1pPr>
              <a:lnSpc>
                <a:spcPct val="85000"/>
              </a:lnSpc>
              <a:defRPr sz="4800" kern="100" spc="-120" baseline="0">
                <a:solidFill>
                  <a:schemeClr val="tx1"/>
                </a:solidFill>
              </a:defRPr>
            </a:lvl1pPr>
          </a:lstStyle>
          <a:p>
            <a:r>
              <a:rPr lang="en-US"/>
              <a:t>Click to edit chapter title</a:t>
            </a:r>
          </a:p>
        </p:txBody>
      </p:sp>
      <p:sp>
        <p:nvSpPr>
          <p:cNvPr id="4" name="Picture Placeholder 3">
            <a:extLst>
              <a:ext uri="{FF2B5EF4-FFF2-40B4-BE49-F238E27FC236}">
                <a16:creationId xmlns:a16="http://schemas.microsoft.com/office/drawing/2014/main" id="{A27973CA-2388-7BF2-8708-52CBF16754CE}"/>
              </a:ext>
            </a:extLst>
          </p:cNvPr>
          <p:cNvSpPr>
            <a:spLocks noGrp="1"/>
          </p:cNvSpPr>
          <p:nvPr>
            <p:ph type="pic" sz="quarter" idx="19" hasCustomPrompt="1"/>
          </p:nvPr>
        </p:nvSpPr>
        <p:spPr>
          <a:xfrm>
            <a:off x="-600" y="0"/>
            <a:ext cx="12192600" cy="4525192"/>
          </a:xfrm>
          <a:custGeom>
            <a:avLst/>
            <a:gdLst>
              <a:gd name="connsiteX0" fmla="*/ 0 w 12192600"/>
              <a:gd name="connsiteY0" fmla="*/ 0 h 4525192"/>
              <a:gd name="connsiteX1" fmla="*/ 12192600 w 12192600"/>
              <a:gd name="connsiteY1" fmla="*/ 0 h 4525192"/>
              <a:gd name="connsiteX2" fmla="*/ 12192600 w 12192600"/>
              <a:gd name="connsiteY2" fmla="*/ 1336469 h 4525192"/>
              <a:gd name="connsiteX3" fmla="*/ 9864298 w 12192600"/>
              <a:gd name="connsiteY3" fmla="*/ 3643629 h 4525192"/>
              <a:gd name="connsiteX4" fmla="*/ 6096604 w 12192600"/>
              <a:gd name="connsiteY4" fmla="*/ 4525192 h 4525192"/>
              <a:gd name="connsiteX5" fmla="*/ 2328903 w 12192600"/>
              <a:gd name="connsiteY5" fmla="*/ 3643629 h 4525192"/>
              <a:gd name="connsiteX6" fmla="*/ 0 w 12192600"/>
              <a:gd name="connsiteY6" fmla="*/ 1335874 h 45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00" h="4525192">
                <a:moveTo>
                  <a:pt x="0" y="0"/>
                </a:moveTo>
                <a:lnTo>
                  <a:pt x="12192600" y="0"/>
                </a:lnTo>
                <a:lnTo>
                  <a:pt x="12192600" y="1336469"/>
                </a:lnTo>
                <a:lnTo>
                  <a:pt x="9864298" y="3643629"/>
                </a:lnTo>
                <a:lnTo>
                  <a:pt x="6096604" y="4525192"/>
                </a:lnTo>
                <a:lnTo>
                  <a:pt x="2328903" y="3643629"/>
                </a:lnTo>
                <a:lnTo>
                  <a:pt x="0" y="1335874"/>
                </a:lnTo>
                <a:close/>
              </a:path>
            </a:pathLst>
          </a:custGeom>
          <a:solidFill>
            <a:schemeClr val="bg1">
              <a:lumMod val="95000"/>
            </a:schemeClr>
          </a:solidFill>
        </p:spPr>
        <p:txBody>
          <a:bodyPr vert="horz" wrap="square" lIns="203200" tIns="201600" rIns="201600" bIns="201600" rtlCol="0" anchor="ctr" anchorCtr="0">
            <a:noAutofit/>
          </a:bodyPr>
          <a:lstStyle>
            <a:lvl1pPr algn="ctr">
              <a:defRPr lang="en-US" dirty="0">
                <a:solidFill>
                  <a:schemeClr val="tx1"/>
                </a:solidFill>
              </a:defRPr>
            </a:lvl1pPr>
          </a:lstStyle>
          <a:p>
            <a:pPr lvl="0" algn="ctr"/>
            <a:r>
              <a:rPr lang="en-US"/>
              <a:t>Click icon to insert an image</a:t>
            </a:r>
          </a:p>
        </p:txBody>
      </p:sp>
      <p:sp>
        <p:nvSpPr>
          <p:cNvPr id="5" name="Text Placeholder 7">
            <a:extLst>
              <a:ext uri="{FF2B5EF4-FFF2-40B4-BE49-F238E27FC236}">
                <a16:creationId xmlns:a16="http://schemas.microsoft.com/office/drawing/2014/main" id="{2852C154-5A36-7DAF-96AB-97F10AFBDB4B}"/>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49015603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 White - Image C">
    <p:spTree>
      <p:nvGrpSpPr>
        <p:cNvPr id="1" name=""/>
        <p:cNvGrpSpPr/>
        <p:nvPr/>
      </p:nvGrpSpPr>
      <p:grpSpPr>
        <a:xfrm>
          <a:off x="0" y="0"/>
          <a:ext cx="0" cy="0"/>
          <a:chOff x="0" y="0"/>
          <a:chExt cx="0" cy="0"/>
        </a:xfrm>
      </p:grpSpPr>
      <p:graphicFrame>
        <p:nvGraphicFramePr>
          <p:cNvPr id="5" name="think-cell data - do not delete">
            <a:extLst>
              <a:ext uri="{FF2B5EF4-FFF2-40B4-BE49-F238E27FC236}">
                <a16:creationId xmlns:a16="http://schemas.microsoft.com/office/drawing/2014/main" id="{4CD2F72B-6DED-15AC-4B11-C6072EB6286A}"/>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a:extLst>
                          <a:ext uri="{FF2B5EF4-FFF2-40B4-BE49-F238E27FC236}">
                            <a16:creationId xmlns:a16="http://schemas.microsoft.com/office/drawing/2014/main" id="{4CD2F72B-6DED-15AC-4B11-C6072EB6286A}"/>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2831A1-EEC4-3B4D-CB37-DEB46BB796BE}"/>
              </a:ext>
            </a:extLst>
          </p:cNvPr>
          <p:cNvSpPr>
            <a:spLocks noGrp="1"/>
          </p:cNvSpPr>
          <p:nvPr>
            <p:ph type="title" hasCustomPrompt="1"/>
          </p:nvPr>
        </p:nvSpPr>
        <p:spPr>
          <a:xfrm>
            <a:off x="6784765" y="1989000"/>
            <a:ext cx="4886023" cy="2880001"/>
          </a:xfrm>
          <a:prstGeom prst="rect">
            <a:avLst/>
          </a:prstGeom>
        </p:spPr>
        <p:txBody>
          <a:bodyPr anchor="ctr" anchorCtr="0">
            <a:noAutofit/>
          </a:bodyPr>
          <a:lstStyle>
            <a:lvl1pPr>
              <a:lnSpc>
                <a:spcPct val="85000"/>
              </a:lnSpc>
              <a:defRPr sz="4800" kern="100" spc="-120" baseline="0">
                <a:solidFill>
                  <a:schemeClr val="tx1"/>
                </a:solidFill>
              </a:defRPr>
            </a:lvl1pPr>
          </a:lstStyle>
          <a:p>
            <a:r>
              <a:rPr lang="en-US"/>
              <a:t>Click to edit chapter title</a:t>
            </a:r>
          </a:p>
        </p:txBody>
      </p:sp>
      <p:sp>
        <p:nvSpPr>
          <p:cNvPr id="4" name="Picture Placeholder 3">
            <a:extLst>
              <a:ext uri="{FF2B5EF4-FFF2-40B4-BE49-F238E27FC236}">
                <a16:creationId xmlns:a16="http://schemas.microsoft.com/office/drawing/2014/main" id="{B3170192-945E-1726-0F51-AD18151B718C}"/>
              </a:ext>
              <a:ext uri="{C183D7F6-B498-43B3-948B-1728B52AA6E4}">
                <adec:decorative xmlns:adec="http://schemas.microsoft.com/office/drawing/2017/decorative" val="0"/>
              </a:ext>
            </a:extLst>
          </p:cNvPr>
          <p:cNvSpPr>
            <a:spLocks noGrp="1"/>
          </p:cNvSpPr>
          <p:nvPr>
            <p:ph type="pic" sz="quarter" idx="13" hasCustomPrompt="1"/>
          </p:nvPr>
        </p:nvSpPr>
        <p:spPr>
          <a:xfrm>
            <a:off x="0" y="2"/>
            <a:ext cx="6539997" cy="6857998"/>
          </a:xfrm>
          <a:custGeom>
            <a:avLst/>
            <a:gdLst>
              <a:gd name="connsiteX0" fmla="*/ 0 w 6539997"/>
              <a:gd name="connsiteY0" fmla="*/ 0 h 6857998"/>
              <a:gd name="connsiteX1" fmla="*/ 2158605 w 6539997"/>
              <a:gd name="connsiteY1" fmla="*/ 0 h 6857998"/>
              <a:gd name="connsiteX2" fmla="*/ 5328933 w 6539997"/>
              <a:gd name="connsiteY2" fmla="*/ 1309877 h 6857998"/>
              <a:gd name="connsiteX3" fmla="*/ 6539997 w 6539997"/>
              <a:gd name="connsiteY3" fmla="*/ 3428999 h 6857998"/>
              <a:gd name="connsiteX4" fmla="*/ 5328933 w 6539997"/>
              <a:gd name="connsiteY4" fmla="*/ 5548120 h 6857998"/>
              <a:gd name="connsiteX5" fmla="*/ 2158600 w 6539997"/>
              <a:gd name="connsiteY5" fmla="*/ 6857998 h 6857998"/>
              <a:gd name="connsiteX6" fmla="*/ 0 w 6539997"/>
              <a:gd name="connsiteY6"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9997" h="6857998">
                <a:moveTo>
                  <a:pt x="0" y="0"/>
                </a:moveTo>
                <a:lnTo>
                  <a:pt x="2158605" y="0"/>
                </a:lnTo>
                <a:lnTo>
                  <a:pt x="5328933" y="1309877"/>
                </a:lnTo>
                <a:lnTo>
                  <a:pt x="6539997" y="3428999"/>
                </a:lnTo>
                <a:lnTo>
                  <a:pt x="5328933" y="5548120"/>
                </a:lnTo>
                <a:lnTo>
                  <a:pt x="2158600" y="6857998"/>
                </a:lnTo>
                <a:lnTo>
                  <a:pt x="0" y="685799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3" name="Text Placeholder 7">
            <a:extLst>
              <a:ext uri="{FF2B5EF4-FFF2-40B4-BE49-F238E27FC236}">
                <a16:creationId xmlns:a16="http://schemas.microsoft.com/office/drawing/2014/main" id="{012124C1-B98D-E849-A8CA-C029B2B883F4}"/>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91910560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 Image D">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AEBAA4F0-2185-7E7A-B039-42696F4C51E6}"/>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AEBAA4F0-2185-7E7A-B039-42696F4C51E6}"/>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Shape" hidden="1">
            <a:extLst>
              <a:ext uri="{FF2B5EF4-FFF2-40B4-BE49-F238E27FC236}">
                <a16:creationId xmlns:a16="http://schemas.microsoft.com/office/drawing/2014/main" id="{E55ACD9A-5965-1F26-1BBA-726D9BD4784C}"/>
              </a:ext>
              <a:ext uri="{C183D7F6-B498-43B3-948B-1728B52AA6E4}">
                <adec:decorative xmlns:adec="http://schemas.microsoft.com/office/drawing/2017/decorative" val="1"/>
              </a:ext>
            </a:extLst>
          </p:cNvPr>
          <p:cNvSpPr txBox="1">
            <a:spLocks/>
          </p:cNvSpPr>
          <p:nvPr userDrawn="1"/>
        </p:nvSpPr>
        <p:spPr>
          <a:xfrm>
            <a:off x="0" y="2333625"/>
            <a:ext cx="12193200" cy="4533900"/>
          </a:xfrm>
          <a:custGeom>
            <a:avLst/>
            <a:gdLst>
              <a:gd name="connsiteX0" fmla="*/ 6096607 w 12193200"/>
              <a:gd name="connsiteY0" fmla="*/ 0 h 4533900"/>
              <a:gd name="connsiteX1" fmla="*/ 12193200 w 12193200"/>
              <a:gd name="connsiteY1" fmla="*/ 2202541 h 4533900"/>
              <a:gd name="connsiteX2" fmla="*/ 12193200 w 12193200"/>
              <a:gd name="connsiteY2" fmla="*/ 4533900 h 4533900"/>
              <a:gd name="connsiteX3" fmla="*/ 12191998 w 12193200"/>
              <a:gd name="connsiteY3" fmla="*/ 4533900 h 4533900"/>
              <a:gd name="connsiteX4" fmla="*/ 12191998 w 12193200"/>
              <a:gd name="connsiteY4" fmla="*/ 4524375 h 4533900"/>
              <a:gd name="connsiteX5" fmla="*/ 0 w 12193200"/>
              <a:gd name="connsiteY5" fmla="*/ 4524375 h 4533900"/>
              <a:gd name="connsiteX6" fmla="*/ 0 w 12193200"/>
              <a:gd name="connsiteY6"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533900">
                <a:moveTo>
                  <a:pt x="6096607" y="0"/>
                </a:moveTo>
                <a:lnTo>
                  <a:pt x="12193200" y="2202541"/>
                </a:lnTo>
                <a:lnTo>
                  <a:pt x="12193200" y="4533900"/>
                </a:lnTo>
                <a:lnTo>
                  <a:pt x="12191998" y="4533900"/>
                </a:lnTo>
                <a:lnTo>
                  <a:pt x="12191998" y="4524375"/>
                </a:lnTo>
                <a:lnTo>
                  <a:pt x="0" y="4524375"/>
                </a:lnTo>
                <a:lnTo>
                  <a:pt x="0" y="2202541"/>
                </a:lnTo>
                <a:close/>
              </a:path>
            </a:pathLst>
          </a:custGeom>
          <a:solidFill>
            <a:srgbClr val="FFFFFF"/>
          </a:solidFill>
        </p:spPr>
        <p:txBody>
          <a:bodyPr vert="horz" wrap="square" lIns="203200" tIns="201600" rIns="201600" bIns="201600" rtlCol="0" anchor="ctr" anchorCtr="0">
            <a:noAutofit/>
          </a:bodyPr>
          <a:lstStyle/>
          <a:p>
            <a:endParaRPr lang="en-US" b="0" i="0">
              <a:latin typeface="Forever Forma Body Text" pitchFamily="2" charset="0"/>
            </a:endParaRPr>
          </a:p>
        </p:txBody>
      </p:sp>
      <p:pic>
        <p:nvPicPr>
          <p:cNvPr id="21" name="Logo">
            <a:extLst>
              <a:ext uri="{FF2B5EF4-FFF2-40B4-BE49-F238E27FC236}">
                <a16:creationId xmlns:a16="http://schemas.microsoft.com/office/drawing/2014/main" id="{F7EBACA9-2000-087F-DA19-85796544C754}"/>
              </a:ext>
              <a:ext uri="{C183D7F6-B498-43B3-948B-1728B52AA6E4}">
                <adec:decorative xmlns:adec="http://schemas.microsoft.com/office/drawing/2017/decorative" val="1"/>
              </a:ext>
            </a:extLst>
          </p:cNvPr>
          <p:cNvPicPr preferRelativeResize="0">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45" r="45"/>
          <a:stretch/>
        </p:blipFill>
        <p:spPr>
          <a:xfrm>
            <a:off x="10432800" y="6194848"/>
            <a:ext cx="1555200" cy="819752"/>
          </a:xfrm>
          <a:prstGeom prst="rect">
            <a:avLst/>
          </a:prstGeom>
        </p:spPr>
      </p:pic>
      <p:sp>
        <p:nvSpPr>
          <p:cNvPr id="18" name="Title 1">
            <a:extLst>
              <a:ext uri="{FF2B5EF4-FFF2-40B4-BE49-F238E27FC236}">
                <a16:creationId xmlns:a16="http://schemas.microsoft.com/office/drawing/2014/main" id="{AC336C04-E204-FB15-9039-987DACEB27B9}"/>
              </a:ext>
            </a:extLst>
          </p:cNvPr>
          <p:cNvSpPr>
            <a:spLocks noGrp="1"/>
          </p:cNvSpPr>
          <p:nvPr>
            <p:ph type="title" hasCustomPrompt="1"/>
          </p:nvPr>
        </p:nvSpPr>
        <p:spPr>
          <a:xfrm>
            <a:off x="521208" y="396000"/>
            <a:ext cx="8489592" cy="2016000"/>
          </a:xfrm>
          <a:prstGeom prst="rect">
            <a:avLst/>
          </a:prstGeom>
        </p:spPr>
        <p:txBody>
          <a:bodyPr anchor="t" anchorCtr="0">
            <a:noAutofit/>
          </a:bodyPr>
          <a:lstStyle>
            <a:lvl1pPr>
              <a:lnSpc>
                <a:spcPct val="85000"/>
              </a:lnSpc>
              <a:defRPr sz="4800" kern="100" spc="-120" baseline="0">
                <a:solidFill>
                  <a:schemeClr val="tx1"/>
                </a:solidFill>
              </a:defRPr>
            </a:lvl1pPr>
          </a:lstStyle>
          <a:p>
            <a:r>
              <a:rPr lang="en-US"/>
              <a:t>Click to edit chapter title</a:t>
            </a:r>
          </a:p>
        </p:txBody>
      </p:sp>
      <p:sp>
        <p:nvSpPr>
          <p:cNvPr id="3" name="Picture Placeholder 2">
            <a:extLst>
              <a:ext uri="{FF2B5EF4-FFF2-40B4-BE49-F238E27FC236}">
                <a16:creationId xmlns:a16="http://schemas.microsoft.com/office/drawing/2014/main" id="{F4CD2766-1DDB-8453-307C-3550FB5555F4}"/>
              </a:ext>
            </a:extLst>
          </p:cNvPr>
          <p:cNvSpPr>
            <a:spLocks noGrp="1"/>
          </p:cNvSpPr>
          <p:nvPr>
            <p:ph type="pic" sz="quarter" idx="20" hasCustomPrompt="1"/>
          </p:nvPr>
        </p:nvSpPr>
        <p:spPr>
          <a:xfrm>
            <a:off x="1" y="2324100"/>
            <a:ext cx="12193201" cy="4533900"/>
          </a:xfrm>
          <a:custGeom>
            <a:avLst/>
            <a:gdLst>
              <a:gd name="connsiteX0" fmla="*/ 6096608 w 12193201"/>
              <a:gd name="connsiteY0" fmla="*/ 0 h 4533900"/>
              <a:gd name="connsiteX1" fmla="*/ 12193201 w 12193201"/>
              <a:gd name="connsiteY1" fmla="*/ 2202541 h 4533900"/>
              <a:gd name="connsiteX2" fmla="*/ 12193201 w 12193201"/>
              <a:gd name="connsiteY2" fmla="*/ 4533900 h 4533900"/>
              <a:gd name="connsiteX3" fmla="*/ 5 w 12193201"/>
              <a:gd name="connsiteY3" fmla="*/ 4533900 h 4533900"/>
              <a:gd name="connsiteX4" fmla="*/ 0 w 12193201"/>
              <a:gd name="connsiteY4" fmla="*/ 4533900 h 4533900"/>
              <a:gd name="connsiteX5" fmla="*/ 5 w 12193201"/>
              <a:gd name="connsiteY5"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1" h="4533900">
                <a:moveTo>
                  <a:pt x="6096608" y="0"/>
                </a:moveTo>
                <a:lnTo>
                  <a:pt x="12193201" y="2202541"/>
                </a:lnTo>
                <a:lnTo>
                  <a:pt x="12193201" y="4533900"/>
                </a:lnTo>
                <a:lnTo>
                  <a:pt x="5" y="4533900"/>
                </a:lnTo>
                <a:lnTo>
                  <a:pt x="0" y="4533900"/>
                </a:lnTo>
                <a:cubicBezTo>
                  <a:pt x="2" y="3756780"/>
                  <a:pt x="3" y="2979661"/>
                  <a:pt x="5" y="2202541"/>
                </a:cubicBezTo>
                <a:close/>
              </a:path>
            </a:pathLst>
          </a:custGeom>
          <a:solidFill>
            <a:schemeClr val="bg1">
              <a:lumMod val="95000"/>
            </a:schemeClr>
          </a:solidFill>
        </p:spPr>
        <p:txBody>
          <a:bodyPr wrap="square" anchor="ctr" anchorCtr="0">
            <a:noAutofit/>
          </a:bodyPr>
          <a:lstStyle>
            <a:lvl1pPr algn="ctr">
              <a:defRPr/>
            </a:lvl1pPr>
          </a:lstStyle>
          <a:p>
            <a:pPr lvl="0" algn="ctr"/>
            <a:r>
              <a:rPr lang="en-US"/>
              <a:t>Click icon to insert an image</a:t>
            </a:r>
          </a:p>
        </p:txBody>
      </p:sp>
      <p:sp>
        <p:nvSpPr>
          <p:cNvPr id="8" name="Text Placeholder 7">
            <a:extLst>
              <a:ext uri="{FF2B5EF4-FFF2-40B4-BE49-F238E27FC236}">
                <a16:creationId xmlns:a16="http://schemas.microsoft.com/office/drawing/2014/main" id="{A9EDC60F-240E-5547-8F8D-BEA64EE7C57F}"/>
              </a:ext>
            </a:extLst>
          </p:cNvPr>
          <p:cNvSpPr>
            <a:spLocks noGrp="1"/>
          </p:cNvSpPr>
          <p:nvPr>
            <p:ph type="body" sz="quarter" idx="32" hasCustomPrompt="1"/>
          </p:nvPr>
        </p:nvSpPr>
        <p:spPr>
          <a:xfrm>
            <a:off x="52120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407587346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 Image B">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EE5D4DD8-351D-44AA-1072-4D8EFEF4322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957148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4" name="think-cell data - do not delete" hidden="1">
                        <a:extLst>
                          <a:ext uri="{FF2B5EF4-FFF2-40B4-BE49-F238E27FC236}">
                            <a16:creationId xmlns:a16="http://schemas.microsoft.com/office/drawing/2014/main" id="{EE5D4DD8-351D-44AA-1072-4D8EFEF4322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3" name="logo sm" descr="Transamerica Logo">
            <a:extLst>
              <a:ext uri="{FF2B5EF4-FFF2-40B4-BE49-F238E27FC236}">
                <a16:creationId xmlns:a16="http://schemas.microsoft.com/office/drawing/2014/main" id="{4E8EC9C4-E69A-436A-7A48-B88425A6CB3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9" y="1566000"/>
            <a:ext cx="6294790" cy="1926000"/>
          </a:xfrm>
          <a:prstGeom prst="rect">
            <a:avLst/>
          </a:prstGeom>
        </p:spPr>
        <p:txBody>
          <a:bodyPr vert="horz" wrap="square" anchor="b" anchorCtr="0">
            <a:noAutofit/>
          </a:bodyPr>
          <a:lstStyle>
            <a:lvl1pPr algn="l">
              <a:lnSpc>
                <a:spcPct val="85000"/>
              </a:lnSpc>
              <a:defRPr sz="4800" kern="100" spc="-120" baseline="0"/>
            </a:lvl1pPr>
          </a:lstStyle>
          <a:p>
            <a:r>
              <a:rPr lang="en-US"/>
              <a:t>Click to edit title</a:t>
            </a:r>
          </a:p>
        </p:txBody>
      </p:sp>
      <p:sp>
        <p:nvSpPr>
          <p:cNvPr id="3" name="Subtitle 2">
            <a:extLst>
              <a:ext uri="{FF2B5EF4-FFF2-40B4-BE49-F238E27FC236}">
                <a16:creationId xmlns:a16="http://schemas.microsoft.com/office/drawing/2014/main" id="{D9322BA0-7900-6548-8C91-5C883FA22AAA}"/>
              </a:ext>
            </a:extLst>
          </p:cNvPr>
          <p:cNvSpPr>
            <a:spLocks noGrp="1"/>
          </p:cNvSpPr>
          <p:nvPr>
            <p:ph type="subTitle" idx="1"/>
          </p:nvPr>
        </p:nvSpPr>
        <p:spPr>
          <a:xfrm>
            <a:off x="521208" y="3708000"/>
            <a:ext cx="6294790" cy="432000"/>
          </a:xfrm>
          <a:prstGeom prst="rect">
            <a:avLst/>
          </a:prstGeom>
        </p:spPr>
        <p:txBody>
          <a:bodyPr anchor="t" anchorCtr="0">
            <a:noAutofit/>
          </a:bodyPr>
          <a:lstStyle>
            <a:lvl1pPr marL="0" indent="0" algn="l">
              <a:buNone/>
              <a:defRPr sz="2400" b="0" i="0">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7">
            <a:extLst>
              <a:ext uri="{FF2B5EF4-FFF2-40B4-BE49-F238E27FC236}">
                <a16:creationId xmlns:a16="http://schemas.microsoft.com/office/drawing/2014/main" id="{BDAA084D-363D-B650-0E58-F7892FE1196E}"/>
              </a:ext>
            </a:extLst>
          </p:cNvPr>
          <p:cNvSpPr>
            <a:spLocks noGrp="1"/>
          </p:cNvSpPr>
          <p:nvPr>
            <p:ph type="body" sz="quarter" idx="17" hasCustomPrompt="1"/>
          </p:nvPr>
        </p:nvSpPr>
        <p:spPr>
          <a:xfrm>
            <a:off x="521208" y="4752000"/>
            <a:ext cx="6294791" cy="288000"/>
          </a:xfrm>
          <a:prstGeom prst="rect">
            <a:avLst/>
          </a:prstGeom>
        </p:spPr>
        <p:txBody>
          <a:bodyPr>
            <a:noAutofit/>
          </a:bodyPr>
          <a:lstStyle>
            <a:lvl1pPr>
              <a:spcBef>
                <a:spcPts val="0"/>
              </a:spcBef>
              <a:defRPr sz="1600" b="1"/>
            </a:lvl1pPr>
          </a:lstStyle>
          <a:p>
            <a:pPr lvl="0"/>
            <a:r>
              <a:rPr lang="en-US"/>
              <a:t>[Presenter name]</a:t>
            </a:r>
          </a:p>
        </p:txBody>
      </p:sp>
      <p:sp>
        <p:nvSpPr>
          <p:cNvPr id="8" name="Text Placeholder 7">
            <a:extLst>
              <a:ext uri="{FF2B5EF4-FFF2-40B4-BE49-F238E27FC236}">
                <a16:creationId xmlns:a16="http://schemas.microsoft.com/office/drawing/2014/main" id="{42BC1D38-D6E1-7E0C-EF78-D061302A3DF8}"/>
              </a:ext>
            </a:extLst>
          </p:cNvPr>
          <p:cNvSpPr>
            <a:spLocks noGrp="1"/>
          </p:cNvSpPr>
          <p:nvPr>
            <p:ph type="body" sz="quarter" idx="13" hasCustomPrompt="1"/>
          </p:nvPr>
        </p:nvSpPr>
        <p:spPr>
          <a:xfrm>
            <a:off x="521207" y="5040000"/>
            <a:ext cx="6294791" cy="252000"/>
          </a:xfrm>
          <a:prstGeom prst="rect">
            <a:avLst/>
          </a:prstGeom>
        </p:spPr>
        <p:txBody>
          <a:bodyPr>
            <a:noAutofit/>
          </a:bodyPr>
          <a:lstStyle>
            <a:lvl1pPr>
              <a:spcBef>
                <a:spcPts val="0"/>
              </a:spcBef>
              <a:defRPr sz="1600"/>
            </a:lvl1pPr>
          </a:lstStyle>
          <a:p>
            <a:pPr lvl="0"/>
            <a:r>
              <a:rPr lang="en-US"/>
              <a:t>[Month date year]</a:t>
            </a:r>
          </a:p>
        </p:txBody>
      </p:sp>
      <p:sp>
        <p:nvSpPr>
          <p:cNvPr id="11" name="Picture Placeholder 11">
            <a:extLst>
              <a:ext uri="{FF2B5EF4-FFF2-40B4-BE49-F238E27FC236}">
                <a16:creationId xmlns:a16="http://schemas.microsoft.com/office/drawing/2014/main" id="{E3E4B855-D6FE-45F4-28AB-00C307E09BF6}"/>
              </a:ext>
            </a:extLst>
          </p:cNvPr>
          <p:cNvSpPr>
            <a:spLocks noGrp="1"/>
          </p:cNvSpPr>
          <p:nvPr>
            <p:ph type="pic" sz="quarter" idx="19" hasCustomPrompt="1"/>
          </p:nvPr>
        </p:nvSpPr>
        <p:spPr>
          <a:xfrm>
            <a:off x="7032000" y="0"/>
            <a:ext cx="5160000" cy="6858000"/>
          </a:xfrm>
          <a:custGeom>
            <a:avLst/>
            <a:gdLst>
              <a:gd name="connsiteX0" fmla="*/ 1356017 w 4995290"/>
              <a:gd name="connsiteY0" fmla="*/ 0 h 6858000"/>
              <a:gd name="connsiteX1" fmla="*/ 4995290 w 4995290"/>
              <a:gd name="connsiteY1" fmla="*/ 0 h 6858000"/>
              <a:gd name="connsiteX2" fmla="*/ 4995290 w 4995290"/>
              <a:gd name="connsiteY2" fmla="*/ 6858000 h 6858000"/>
              <a:gd name="connsiteX3" fmla="*/ 1360213 w 4995290"/>
              <a:gd name="connsiteY3" fmla="*/ 6858000 h 6858000"/>
              <a:gd name="connsiteX4" fmla="*/ 0 w 4995290"/>
              <a:gd name="connsiteY4" fmla="*/ 5497788 h 6858000"/>
              <a:gd name="connsiteX5" fmla="*/ 0 w 4995290"/>
              <a:gd name="connsiteY5" fmla="*/ 13560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290" h="6858000">
                <a:moveTo>
                  <a:pt x="1356017" y="0"/>
                </a:moveTo>
                <a:lnTo>
                  <a:pt x="4995290" y="0"/>
                </a:lnTo>
                <a:lnTo>
                  <a:pt x="4995290" y="6858000"/>
                </a:lnTo>
                <a:lnTo>
                  <a:pt x="1360213" y="6858000"/>
                </a:lnTo>
                <a:lnTo>
                  <a:pt x="0" y="5497788"/>
                </a:lnTo>
                <a:lnTo>
                  <a:pt x="0" y="1356017"/>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a:t>Click icon to insert an image</a:t>
            </a:r>
          </a:p>
        </p:txBody>
      </p:sp>
      <p:sp>
        <p:nvSpPr>
          <p:cNvPr id="4" name="LYBL 3" descr="live your best life tagline graphic">
            <a:extLst>
              <a:ext uri="{FF2B5EF4-FFF2-40B4-BE49-F238E27FC236}">
                <a16:creationId xmlns:a16="http://schemas.microsoft.com/office/drawing/2014/main" id="{DCA776FA-0045-7DE3-8991-3749526911D8}"/>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5" name="LYBL 2" descr="live your best life tagline graphic">
            <a:extLst>
              <a:ext uri="{FF2B5EF4-FFF2-40B4-BE49-F238E27FC236}">
                <a16:creationId xmlns:a16="http://schemas.microsoft.com/office/drawing/2014/main" id="{FAD837E8-1A5A-7B60-1F8E-AFADBE996FF2}"/>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6" name="LYBL 1" descr="live your best life tagline graphic">
            <a:extLst>
              <a:ext uri="{FF2B5EF4-FFF2-40B4-BE49-F238E27FC236}">
                <a16:creationId xmlns:a16="http://schemas.microsoft.com/office/drawing/2014/main" id="{A6CDBEC9-60E8-EBB1-7FBE-5E58B79668C1}"/>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
        <p:nvSpPr>
          <p:cNvPr id="15" name="Text Placeholder 7">
            <a:extLst>
              <a:ext uri="{FF2B5EF4-FFF2-40B4-BE49-F238E27FC236}">
                <a16:creationId xmlns:a16="http://schemas.microsoft.com/office/drawing/2014/main" id="{24C0364A-45A0-6D48-9BD2-FF5949BBA916}"/>
              </a:ext>
            </a:extLst>
          </p:cNvPr>
          <p:cNvSpPr>
            <a:spLocks noGrp="1"/>
          </p:cNvSpPr>
          <p:nvPr>
            <p:ph type="body" sz="quarter" idx="24" hasCustomPrompt="1"/>
          </p:nvPr>
        </p:nvSpPr>
        <p:spPr>
          <a:xfrm>
            <a:off x="520008" y="5687336"/>
            <a:ext cx="1014772" cy="298870"/>
          </a:xfrm>
          <a:prstGeom prst="rect">
            <a:avLst/>
          </a:prstGeom>
          <a:solidFill>
            <a:srgbClr val="1D2550"/>
          </a:solidFill>
        </p:spPr>
        <p:txBody>
          <a:bodyPr wrap="none" lIns="75600" tIns="75600" rIns="75600" bIns="75600" anchor="t" anchorCtr="0">
            <a:spAutoFit/>
          </a:bodyPr>
          <a:lstStyle>
            <a:lvl1pP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53066300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 Image E">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3AED0C8C-C6DC-7AA2-CC8C-37341405B676}"/>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3AED0C8C-C6DC-7AA2-CC8C-37341405B676}"/>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hape" hidden="1">
            <a:extLst>
              <a:ext uri="{FF2B5EF4-FFF2-40B4-BE49-F238E27FC236}">
                <a16:creationId xmlns:a16="http://schemas.microsoft.com/office/drawing/2014/main" id="{8D7E805C-A191-9D75-9AB7-9D00344C6A73}"/>
              </a:ext>
              <a:ext uri="{C183D7F6-B498-43B3-948B-1728B52AA6E4}">
                <adec:decorative xmlns:adec="http://schemas.microsoft.com/office/drawing/2017/decorative" val="1"/>
              </a:ext>
            </a:extLst>
          </p:cNvPr>
          <p:cNvSpPr txBox="1">
            <a:spLocks/>
          </p:cNvSpPr>
          <p:nvPr userDrawn="1"/>
        </p:nvSpPr>
        <p:spPr>
          <a:xfrm>
            <a:off x="0" y="2332809"/>
            <a:ext cx="12192600" cy="4525192"/>
          </a:xfrm>
          <a:custGeom>
            <a:avLst/>
            <a:gdLst>
              <a:gd name="connsiteX0" fmla="*/ 6096604 w 12192600"/>
              <a:gd name="connsiteY0" fmla="*/ 0 h 4525192"/>
              <a:gd name="connsiteX1" fmla="*/ 9864298 w 12192600"/>
              <a:gd name="connsiteY1" fmla="*/ 881563 h 4525192"/>
              <a:gd name="connsiteX2" fmla="*/ 12192600 w 12192600"/>
              <a:gd name="connsiteY2" fmla="*/ 3188723 h 4525192"/>
              <a:gd name="connsiteX3" fmla="*/ 12192600 w 12192600"/>
              <a:gd name="connsiteY3" fmla="*/ 4525192 h 4525192"/>
              <a:gd name="connsiteX4" fmla="*/ 0 w 12192600"/>
              <a:gd name="connsiteY4" fmla="*/ 4525192 h 4525192"/>
              <a:gd name="connsiteX5" fmla="*/ 0 w 12192600"/>
              <a:gd name="connsiteY5" fmla="*/ 3189318 h 4525192"/>
              <a:gd name="connsiteX6" fmla="*/ 2328903 w 12192600"/>
              <a:gd name="connsiteY6" fmla="*/ 881563 h 45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00" h="4525192">
                <a:moveTo>
                  <a:pt x="6096604" y="0"/>
                </a:moveTo>
                <a:lnTo>
                  <a:pt x="9864298" y="881563"/>
                </a:lnTo>
                <a:lnTo>
                  <a:pt x="12192600" y="3188723"/>
                </a:lnTo>
                <a:lnTo>
                  <a:pt x="12192600" y="4525192"/>
                </a:lnTo>
                <a:lnTo>
                  <a:pt x="0" y="4525192"/>
                </a:lnTo>
                <a:lnTo>
                  <a:pt x="0" y="3189318"/>
                </a:lnTo>
                <a:lnTo>
                  <a:pt x="2328903" y="881563"/>
                </a:lnTo>
                <a:close/>
              </a:path>
            </a:pathLst>
          </a:custGeom>
          <a:solidFill>
            <a:srgbClr val="FFFFFF"/>
          </a:solidFill>
        </p:spPr>
        <p:txBody>
          <a:bodyPr vert="horz" wrap="square" lIns="203200" tIns="201600" rIns="201600" bIns="201600" rtlCol="0" anchor="ctr" anchorCtr="0">
            <a:noAutofit/>
          </a:bodyPr>
          <a:lstStyle/>
          <a:p>
            <a:endParaRPr lang="en-US" b="0" i="0">
              <a:latin typeface="Forever Forma Body Text" pitchFamily="2" charset="0"/>
            </a:endParaRPr>
          </a:p>
        </p:txBody>
      </p:sp>
      <p:sp>
        <p:nvSpPr>
          <p:cNvPr id="16" name="Title 1">
            <a:extLst>
              <a:ext uri="{FF2B5EF4-FFF2-40B4-BE49-F238E27FC236}">
                <a16:creationId xmlns:a16="http://schemas.microsoft.com/office/drawing/2014/main" id="{770D3C1E-E81E-B846-6D4C-D0ED5DB99A2D}"/>
              </a:ext>
            </a:extLst>
          </p:cNvPr>
          <p:cNvSpPr>
            <a:spLocks noGrp="1"/>
          </p:cNvSpPr>
          <p:nvPr>
            <p:ph type="title" hasCustomPrompt="1"/>
          </p:nvPr>
        </p:nvSpPr>
        <p:spPr>
          <a:xfrm>
            <a:off x="521208" y="396000"/>
            <a:ext cx="8489592" cy="2016000"/>
          </a:xfrm>
          <a:prstGeom prst="rect">
            <a:avLst/>
          </a:prstGeom>
        </p:spPr>
        <p:txBody>
          <a:bodyPr anchor="t" anchorCtr="0">
            <a:noAutofit/>
          </a:bodyPr>
          <a:lstStyle>
            <a:lvl1pPr>
              <a:lnSpc>
                <a:spcPct val="85000"/>
              </a:lnSpc>
              <a:defRPr sz="4800" kern="100" spc="-120" baseline="0">
                <a:solidFill>
                  <a:schemeClr val="tx1"/>
                </a:solidFill>
              </a:defRPr>
            </a:lvl1pPr>
          </a:lstStyle>
          <a:p>
            <a:r>
              <a:rPr lang="en-US"/>
              <a:t>Click to edit chapter title</a:t>
            </a:r>
          </a:p>
        </p:txBody>
      </p:sp>
      <p:sp>
        <p:nvSpPr>
          <p:cNvPr id="4" name="Picture Placeholder 3">
            <a:extLst>
              <a:ext uri="{FF2B5EF4-FFF2-40B4-BE49-F238E27FC236}">
                <a16:creationId xmlns:a16="http://schemas.microsoft.com/office/drawing/2014/main" id="{F8D78CA8-7650-73F3-0EF3-50F604BAF57B}"/>
              </a:ext>
            </a:extLst>
          </p:cNvPr>
          <p:cNvSpPr>
            <a:spLocks noGrp="1"/>
          </p:cNvSpPr>
          <p:nvPr>
            <p:ph type="pic" sz="quarter" idx="19" hasCustomPrompt="1"/>
          </p:nvPr>
        </p:nvSpPr>
        <p:spPr>
          <a:xfrm>
            <a:off x="-600" y="2324100"/>
            <a:ext cx="12193201" cy="4533900"/>
          </a:xfrm>
          <a:custGeom>
            <a:avLst/>
            <a:gdLst>
              <a:gd name="connsiteX0" fmla="*/ 6096605 w 12193201"/>
              <a:gd name="connsiteY0" fmla="*/ 0 h 4533900"/>
              <a:gd name="connsiteX1" fmla="*/ 9864299 w 12193201"/>
              <a:gd name="connsiteY1" fmla="*/ 881563 h 4533900"/>
              <a:gd name="connsiteX2" fmla="*/ 12193201 w 12193201"/>
              <a:gd name="connsiteY2" fmla="*/ 3189318 h 4533900"/>
              <a:gd name="connsiteX3" fmla="*/ 12193201 w 12193201"/>
              <a:gd name="connsiteY3" fmla="*/ 4533900 h 4533900"/>
              <a:gd name="connsiteX4" fmla="*/ 5 w 12193201"/>
              <a:gd name="connsiteY4" fmla="*/ 4533900 h 4533900"/>
              <a:gd name="connsiteX5" fmla="*/ 5 w 12193201"/>
              <a:gd name="connsiteY5" fmla="*/ 4533898 h 4533900"/>
              <a:gd name="connsiteX6" fmla="*/ 0 w 12193201"/>
              <a:gd name="connsiteY6" fmla="*/ 4533898 h 4533900"/>
              <a:gd name="connsiteX7" fmla="*/ 5 w 12193201"/>
              <a:gd name="connsiteY7" fmla="*/ 3189318 h 4533900"/>
              <a:gd name="connsiteX8" fmla="*/ 2328909 w 12193201"/>
              <a:gd name="connsiteY8" fmla="*/ 881563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201" h="4533900">
                <a:moveTo>
                  <a:pt x="6096605" y="0"/>
                </a:moveTo>
                <a:lnTo>
                  <a:pt x="9864299" y="881563"/>
                </a:lnTo>
                <a:lnTo>
                  <a:pt x="12193201" y="3189318"/>
                </a:lnTo>
                <a:lnTo>
                  <a:pt x="12193201" y="4533900"/>
                </a:lnTo>
                <a:lnTo>
                  <a:pt x="5" y="4533900"/>
                </a:lnTo>
                <a:lnTo>
                  <a:pt x="5" y="4533898"/>
                </a:lnTo>
                <a:lnTo>
                  <a:pt x="0" y="4533898"/>
                </a:lnTo>
                <a:cubicBezTo>
                  <a:pt x="2" y="4085705"/>
                  <a:pt x="3" y="3637511"/>
                  <a:pt x="5" y="3189318"/>
                </a:cubicBezTo>
                <a:lnTo>
                  <a:pt x="2328909" y="881563"/>
                </a:lnTo>
                <a:close/>
              </a:path>
            </a:pathLst>
          </a:custGeom>
          <a:solidFill>
            <a:schemeClr val="bg1">
              <a:lumMod val="95000"/>
            </a:schemeClr>
          </a:solidFill>
        </p:spPr>
        <p:txBody>
          <a:bodyPr vert="horz" wrap="square" lIns="203200" tIns="201600" rIns="201600" bIns="201600" rtlCol="0" anchor="ctr" anchorCtr="0">
            <a:noAutofit/>
          </a:bodyPr>
          <a:lstStyle>
            <a:lvl1pPr algn="ctr">
              <a:defRPr lang="en-US" dirty="0">
                <a:solidFill>
                  <a:schemeClr val="tx1"/>
                </a:solidFill>
              </a:defRPr>
            </a:lvl1pPr>
          </a:lstStyle>
          <a:p>
            <a:pPr lvl="0" algn="ctr"/>
            <a:r>
              <a:rPr lang="en-US"/>
              <a:t>Click icon to insert an image</a:t>
            </a:r>
          </a:p>
        </p:txBody>
      </p:sp>
      <p:sp>
        <p:nvSpPr>
          <p:cNvPr id="7" name="Text Placeholder 7">
            <a:extLst>
              <a:ext uri="{FF2B5EF4-FFF2-40B4-BE49-F238E27FC236}">
                <a16:creationId xmlns:a16="http://schemas.microsoft.com/office/drawing/2014/main" id="{8ED21051-B600-9B41-9B99-104F88883AC8}"/>
              </a:ext>
            </a:extLst>
          </p:cNvPr>
          <p:cNvSpPr>
            <a:spLocks noGrp="1"/>
          </p:cNvSpPr>
          <p:nvPr>
            <p:ph type="body" sz="quarter" idx="32" hasCustomPrompt="1"/>
          </p:nvPr>
        </p:nvSpPr>
        <p:spPr>
          <a:xfrm>
            <a:off x="52120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25556115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 Image F">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CD32DF91-032E-6223-8E34-AE425992AAF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CD32DF91-032E-6223-8E34-AE425992AAF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Shape">
            <a:extLst>
              <a:ext uri="{FF2B5EF4-FFF2-40B4-BE49-F238E27FC236}">
                <a16:creationId xmlns:a16="http://schemas.microsoft.com/office/drawing/2014/main" id="{1AB32EF4-631A-1566-764E-879662A9AA2A}"/>
              </a:ext>
              <a:ext uri="{C183D7F6-B498-43B3-948B-1728B52AA6E4}">
                <adec:decorative xmlns:adec="http://schemas.microsoft.com/office/drawing/2017/decorative" val="1"/>
              </a:ext>
            </a:extLst>
          </p:cNvPr>
          <p:cNvSpPr txBox="1">
            <a:spLocks/>
          </p:cNvSpPr>
          <p:nvPr userDrawn="1"/>
        </p:nvSpPr>
        <p:spPr>
          <a:xfrm>
            <a:off x="5652001" y="0"/>
            <a:ext cx="6539997" cy="6858000"/>
          </a:xfrm>
          <a:custGeom>
            <a:avLst/>
            <a:gdLst>
              <a:gd name="connsiteX0" fmla="*/ 4463799 w 6662996"/>
              <a:gd name="connsiteY0" fmla="*/ 0 h 6459787"/>
              <a:gd name="connsiteX1" fmla="*/ 6662996 w 6662996"/>
              <a:gd name="connsiteY1" fmla="*/ 0 h 6459787"/>
              <a:gd name="connsiteX2" fmla="*/ 6662996 w 6662996"/>
              <a:gd name="connsiteY2" fmla="*/ 6459787 h 6459787"/>
              <a:gd name="connsiteX3" fmla="*/ 4463799 w 6662996"/>
              <a:gd name="connsiteY3" fmla="*/ 6459787 h 6459787"/>
              <a:gd name="connsiteX4" fmla="*/ 1233841 w 6662996"/>
              <a:gd name="connsiteY4" fmla="*/ 5225967 h 6459787"/>
              <a:gd name="connsiteX5" fmla="*/ 0 w 6662996"/>
              <a:gd name="connsiteY5" fmla="*/ 3229894 h 6459787"/>
              <a:gd name="connsiteX6" fmla="*/ 1233841 w 6662996"/>
              <a:gd name="connsiteY6" fmla="*/ 1233820 h 645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2996" h="6459787">
                <a:moveTo>
                  <a:pt x="4463799" y="0"/>
                </a:moveTo>
                <a:lnTo>
                  <a:pt x="6662996" y="0"/>
                </a:lnTo>
                <a:lnTo>
                  <a:pt x="6662996" y="6459787"/>
                </a:lnTo>
                <a:lnTo>
                  <a:pt x="4463799" y="6459787"/>
                </a:lnTo>
                <a:lnTo>
                  <a:pt x="1233841" y="5225967"/>
                </a:lnTo>
                <a:lnTo>
                  <a:pt x="0" y="3229894"/>
                </a:lnTo>
                <a:lnTo>
                  <a:pt x="1233841" y="1233820"/>
                </a:lnTo>
                <a:close/>
              </a:path>
            </a:pathLst>
          </a:custGeom>
          <a:solidFill>
            <a:srgbClr val="FFFFFF"/>
          </a:solidFill>
        </p:spPr>
        <p:txBody>
          <a:bodyPr vert="horz" wrap="square" lIns="203200" tIns="201600" rIns="201600" bIns="201600" rtlCol="0" anchor="ctr" anchorCtr="0">
            <a:noAutofit/>
          </a:bodyPr>
          <a:lstStyle>
            <a:lvl1pPr marL="0" indent="0" algn="ctr"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endParaRPr lang="en-US" b="0" i="0">
              <a:latin typeface="Forever Forma Body Text" pitchFamily="2" charset="0"/>
            </a:endParaRPr>
          </a:p>
        </p:txBody>
      </p:sp>
      <p:sp>
        <p:nvSpPr>
          <p:cNvPr id="2" name="Title 1">
            <a:extLst>
              <a:ext uri="{FF2B5EF4-FFF2-40B4-BE49-F238E27FC236}">
                <a16:creationId xmlns:a16="http://schemas.microsoft.com/office/drawing/2014/main" id="{E52831A1-EEC4-3B4D-CB37-DEB46BB796BE}"/>
              </a:ext>
            </a:extLst>
          </p:cNvPr>
          <p:cNvSpPr>
            <a:spLocks noGrp="1"/>
          </p:cNvSpPr>
          <p:nvPr>
            <p:ph type="title" hasCustomPrompt="1"/>
          </p:nvPr>
        </p:nvSpPr>
        <p:spPr>
          <a:xfrm>
            <a:off x="521207" y="1989000"/>
            <a:ext cx="4890791" cy="2880001"/>
          </a:xfrm>
          <a:prstGeom prst="rect">
            <a:avLst/>
          </a:prstGeom>
        </p:spPr>
        <p:txBody>
          <a:bodyPr anchor="ctr" anchorCtr="0">
            <a:noAutofit/>
          </a:bodyPr>
          <a:lstStyle>
            <a:lvl1pPr>
              <a:lnSpc>
                <a:spcPct val="85000"/>
              </a:lnSpc>
              <a:defRPr sz="4800" kern="100" spc="-120" baseline="0">
                <a:solidFill>
                  <a:schemeClr val="tx1"/>
                </a:solidFill>
              </a:defRPr>
            </a:lvl1pPr>
          </a:lstStyle>
          <a:p>
            <a:r>
              <a:rPr lang="en-US"/>
              <a:t>Click to edit chapter title</a:t>
            </a:r>
          </a:p>
        </p:txBody>
      </p:sp>
      <p:sp>
        <p:nvSpPr>
          <p:cNvPr id="6" name="Picture Placeholder">
            <a:extLst>
              <a:ext uri="{FF2B5EF4-FFF2-40B4-BE49-F238E27FC236}">
                <a16:creationId xmlns:a16="http://schemas.microsoft.com/office/drawing/2014/main" id="{D41354F5-2BFC-F0DC-D422-A34F651E8E0D}"/>
              </a:ext>
              <a:ext uri="{C183D7F6-B498-43B3-948B-1728B52AA6E4}">
                <adec:decorative xmlns:adec="http://schemas.microsoft.com/office/drawing/2017/decorative" val="0"/>
              </a:ext>
            </a:extLst>
          </p:cNvPr>
          <p:cNvSpPr>
            <a:spLocks noGrp="1"/>
          </p:cNvSpPr>
          <p:nvPr>
            <p:ph type="pic" sz="quarter" idx="13" hasCustomPrompt="1"/>
          </p:nvPr>
        </p:nvSpPr>
        <p:spPr>
          <a:xfrm>
            <a:off x="5627999" y="2"/>
            <a:ext cx="6563999" cy="6857999"/>
          </a:xfrm>
          <a:custGeom>
            <a:avLst/>
            <a:gdLst>
              <a:gd name="connsiteX0" fmla="*/ 4397477 w 6563999"/>
              <a:gd name="connsiteY0" fmla="*/ 0 h 6857999"/>
              <a:gd name="connsiteX1" fmla="*/ 6563999 w 6563999"/>
              <a:gd name="connsiteY1" fmla="*/ 0 h 6857999"/>
              <a:gd name="connsiteX2" fmla="*/ 6563999 w 6563999"/>
              <a:gd name="connsiteY2" fmla="*/ 6857999 h 6857999"/>
              <a:gd name="connsiteX3" fmla="*/ 4397477 w 6563999"/>
              <a:gd name="connsiteY3" fmla="*/ 6857999 h 6857999"/>
              <a:gd name="connsiteX4" fmla="*/ 1215509 w 6563999"/>
              <a:gd name="connsiteY4" fmla="*/ 5548121 h 6857999"/>
              <a:gd name="connsiteX5" fmla="*/ 0 w 6563999"/>
              <a:gd name="connsiteY5" fmla="*/ 3429000 h 6857999"/>
              <a:gd name="connsiteX6" fmla="*/ 1215509 w 6563999"/>
              <a:gd name="connsiteY6" fmla="*/ 130987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999" h="6857999">
                <a:moveTo>
                  <a:pt x="4397477" y="0"/>
                </a:moveTo>
                <a:lnTo>
                  <a:pt x="6563999" y="0"/>
                </a:lnTo>
                <a:lnTo>
                  <a:pt x="6563999" y="6857999"/>
                </a:lnTo>
                <a:lnTo>
                  <a:pt x="4397477" y="6857999"/>
                </a:lnTo>
                <a:lnTo>
                  <a:pt x="1215509" y="5548121"/>
                </a:lnTo>
                <a:lnTo>
                  <a:pt x="0" y="3429000"/>
                </a:lnTo>
                <a:lnTo>
                  <a:pt x="1215509" y="130987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7" name="Text Placeholder 7">
            <a:extLst>
              <a:ext uri="{FF2B5EF4-FFF2-40B4-BE49-F238E27FC236}">
                <a16:creationId xmlns:a16="http://schemas.microsoft.com/office/drawing/2014/main" id="{6B243B81-0C11-B3E7-C8A8-7BCE953D364A}"/>
              </a:ext>
            </a:extLst>
          </p:cNvPr>
          <p:cNvSpPr>
            <a:spLocks noGrp="1"/>
          </p:cNvSpPr>
          <p:nvPr>
            <p:ph type="body" sz="quarter" idx="32" hasCustomPrompt="1"/>
          </p:nvPr>
        </p:nvSpPr>
        <p:spPr>
          <a:xfrm>
            <a:off x="52120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69813139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 Light Back - Image A">
    <p:bg>
      <p:bgPr>
        <a:solidFill>
          <a:srgbClr val="E7FF00"/>
        </a:solidFill>
        <a:effectLst/>
      </p:bgPr>
    </p:bg>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9EA8F668-3BBF-157A-D573-91C31D646787}"/>
              </a:ext>
              <a:ext uri="{C183D7F6-B498-43B3-948B-1728B52AA6E4}">
                <adec:decorative xmlns:adec="http://schemas.microsoft.com/office/drawing/2017/decorative" val="1"/>
              </a:ext>
            </a:extLst>
          </p:cNvPr>
          <p:cNvSpPr txBox="1">
            <a:spLocks/>
          </p:cNvSpPr>
          <p:nvPr userDrawn="1"/>
        </p:nvSpPr>
        <p:spPr>
          <a:xfrm flipV="1">
            <a:off x="0" y="-22225"/>
            <a:ext cx="12193200" cy="4533900"/>
          </a:xfrm>
          <a:custGeom>
            <a:avLst/>
            <a:gdLst>
              <a:gd name="connsiteX0" fmla="*/ 6096607 w 12193200"/>
              <a:gd name="connsiteY0" fmla="*/ 0 h 4533900"/>
              <a:gd name="connsiteX1" fmla="*/ 12193200 w 12193200"/>
              <a:gd name="connsiteY1" fmla="*/ 2202541 h 4533900"/>
              <a:gd name="connsiteX2" fmla="*/ 12193200 w 12193200"/>
              <a:gd name="connsiteY2" fmla="*/ 4533900 h 4533900"/>
              <a:gd name="connsiteX3" fmla="*/ 12191998 w 12193200"/>
              <a:gd name="connsiteY3" fmla="*/ 4533900 h 4533900"/>
              <a:gd name="connsiteX4" fmla="*/ 12191998 w 12193200"/>
              <a:gd name="connsiteY4" fmla="*/ 4524375 h 4533900"/>
              <a:gd name="connsiteX5" fmla="*/ 0 w 12193200"/>
              <a:gd name="connsiteY5" fmla="*/ 4524375 h 4533900"/>
              <a:gd name="connsiteX6" fmla="*/ 0 w 12193200"/>
              <a:gd name="connsiteY6"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533900">
                <a:moveTo>
                  <a:pt x="6096607" y="0"/>
                </a:moveTo>
                <a:lnTo>
                  <a:pt x="12193200" y="2202541"/>
                </a:lnTo>
                <a:lnTo>
                  <a:pt x="12193200" y="4533900"/>
                </a:lnTo>
                <a:lnTo>
                  <a:pt x="12191998" y="4533900"/>
                </a:lnTo>
                <a:lnTo>
                  <a:pt x="12191998" y="4524375"/>
                </a:lnTo>
                <a:lnTo>
                  <a:pt x="0" y="4524375"/>
                </a:lnTo>
                <a:lnTo>
                  <a:pt x="0" y="2202541"/>
                </a:lnTo>
                <a:close/>
              </a:path>
            </a:pathLst>
          </a:custGeom>
          <a:solidFill>
            <a:srgbClr val="FFFFFF"/>
          </a:solidFill>
        </p:spPr>
        <p:txBody>
          <a:bodyPr vert="horz" wrap="square" lIns="203200" tIns="201600" rIns="201600" bIns="201600" rtlCol="0" anchor="ctr" anchorCtr="0">
            <a:noAutofit/>
          </a:bodyPr>
          <a:lstStyle/>
          <a:p>
            <a:endParaRPr lang="en-US" b="0" i="0">
              <a:latin typeface="Forever Forma Body Text" pitchFamily="2" charset="0"/>
            </a:endParaRPr>
          </a:p>
        </p:txBody>
      </p:sp>
      <p:pic>
        <p:nvPicPr>
          <p:cNvPr id="4" name="logo sm" descr="Transamerica Logo">
            <a:extLst>
              <a:ext uri="{FF2B5EF4-FFF2-40B4-BE49-F238E27FC236}">
                <a16:creationId xmlns:a16="http://schemas.microsoft.com/office/drawing/2014/main" id="{7E57BC14-CA3A-6711-21DC-884D9EAF39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8"/>
          </a:xfrm>
          <a:prstGeom prst="rect">
            <a:avLst/>
          </a:prstGeom>
        </p:spPr>
      </p:pic>
      <p:sp>
        <p:nvSpPr>
          <p:cNvPr id="20" name="Title 1">
            <a:extLst>
              <a:ext uri="{FF2B5EF4-FFF2-40B4-BE49-F238E27FC236}">
                <a16:creationId xmlns:a16="http://schemas.microsoft.com/office/drawing/2014/main" id="{866EA604-8D93-CF97-513A-CCD2CD7512F2}"/>
              </a:ext>
            </a:extLst>
          </p:cNvPr>
          <p:cNvSpPr>
            <a:spLocks noGrp="1"/>
          </p:cNvSpPr>
          <p:nvPr>
            <p:ph type="title" hasCustomPrompt="1"/>
          </p:nvPr>
        </p:nvSpPr>
        <p:spPr>
          <a:xfrm>
            <a:off x="521208" y="4842000"/>
            <a:ext cx="8489592" cy="1352848"/>
          </a:xfrm>
          <a:prstGeom prst="rect">
            <a:avLst/>
          </a:prstGeom>
        </p:spPr>
        <p:txBody>
          <a:bodyPr anchor="t" anchorCtr="0">
            <a:noAutofit/>
          </a:bodyPr>
          <a:lstStyle>
            <a:lvl1pPr>
              <a:lnSpc>
                <a:spcPct val="85000"/>
              </a:lnSpc>
              <a:defRPr sz="4800" kern="100" spc="-120" baseline="0">
                <a:solidFill>
                  <a:schemeClr val="tx1"/>
                </a:solidFill>
              </a:defRPr>
            </a:lvl1pPr>
          </a:lstStyle>
          <a:p>
            <a:r>
              <a:rPr lang="en-US"/>
              <a:t>Click to edit chapter title</a:t>
            </a:r>
          </a:p>
        </p:txBody>
      </p:sp>
      <p:sp>
        <p:nvSpPr>
          <p:cNvPr id="10" name="Picture Placeholder 3">
            <a:extLst>
              <a:ext uri="{FF2B5EF4-FFF2-40B4-BE49-F238E27FC236}">
                <a16:creationId xmlns:a16="http://schemas.microsoft.com/office/drawing/2014/main" id="{AF2FE96C-DFC4-97A2-5EEC-639C0A56DB90}"/>
              </a:ext>
            </a:extLst>
          </p:cNvPr>
          <p:cNvSpPr>
            <a:spLocks noGrp="1"/>
          </p:cNvSpPr>
          <p:nvPr>
            <p:ph type="pic" sz="quarter" idx="20" hasCustomPrompt="1"/>
          </p:nvPr>
        </p:nvSpPr>
        <p:spPr>
          <a:xfrm>
            <a:off x="0" y="0"/>
            <a:ext cx="12192000" cy="4533453"/>
          </a:xfrm>
          <a:custGeom>
            <a:avLst/>
            <a:gdLst>
              <a:gd name="connsiteX0" fmla="*/ 0 w 12192000"/>
              <a:gd name="connsiteY0" fmla="*/ 0 h 4533453"/>
              <a:gd name="connsiteX1" fmla="*/ 12192000 w 12192000"/>
              <a:gd name="connsiteY1" fmla="*/ 0 h 4533453"/>
              <a:gd name="connsiteX2" fmla="*/ 12192000 w 12192000"/>
              <a:gd name="connsiteY2" fmla="*/ 2330242 h 4533453"/>
              <a:gd name="connsiteX3" fmla="*/ 6096007 w 12192000"/>
              <a:gd name="connsiteY3" fmla="*/ 4533453 h 4533453"/>
              <a:gd name="connsiteX4" fmla="*/ 6095996 w 12192000"/>
              <a:gd name="connsiteY4" fmla="*/ 4533453 h 4533453"/>
              <a:gd name="connsiteX5" fmla="*/ 0 w 12192000"/>
              <a:gd name="connsiteY5" fmla="*/ 2330241 h 453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533453">
                <a:moveTo>
                  <a:pt x="0" y="0"/>
                </a:moveTo>
                <a:lnTo>
                  <a:pt x="12192000" y="0"/>
                </a:lnTo>
                <a:lnTo>
                  <a:pt x="12192000" y="2330242"/>
                </a:lnTo>
                <a:lnTo>
                  <a:pt x="6096007" y="4533453"/>
                </a:lnTo>
                <a:lnTo>
                  <a:pt x="6095996" y="4533453"/>
                </a:lnTo>
                <a:lnTo>
                  <a:pt x="0" y="2330241"/>
                </a:lnTo>
                <a:close/>
              </a:path>
            </a:pathLst>
          </a:custGeom>
          <a:solidFill>
            <a:schemeClr val="bg1">
              <a:lumMod val="95000"/>
            </a:schemeClr>
          </a:solidFill>
        </p:spPr>
        <p:txBody>
          <a:bodyPr wrap="square" anchor="ctr" anchorCtr="0">
            <a:noAutofit/>
          </a:bodyPr>
          <a:lstStyle>
            <a:lvl1pPr algn="ctr">
              <a:defRPr/>
            </a:lvl1pPr>
          </a:lstStyle>
          <a:p>
            <a:pPr lvl="0" algn="ctr"/>
            <a:r>
              <a:rPr lang="en-US"/>
              <a:t>Click icon to insert an image</a:t>
            </a:r>
          </a:p>
        </p:txBody>
      </p:sp>
      <p:grpSp>
        <p:nvGrpSpPr>
          <p:cNvPr id="2" name="Group 1">
            <a:extLst>
              <a:ext uri="{FF2B5EF4-FFF2-40B4-BE49-F238E27FC236}">
                <a16:creationId xmlns:a16="http://schemas.microsoft.com/office/drawing/2014/main" id="{02B6B264-915D-06E8-A0F2-C6637D89DF37}"/>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5" name="Content Placeholder 15">
              <a:extLst>
                <a:ext uri="{FF2B5EF4-FFF2-40B4-BE49-F238E27FC236}">
                  <a16:creationId xmlns:a16="http://schemas.microsoft.com/office/drawing/2014/main" id="{B904E701-4E45-D70D-C55D-8FB6F8BC7A79}"/>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6" name="TextBox 5">
              <a:extLst>
                <a:ext uri="{FF2B5EF4-FFF2-40B4-BE49-F238E27FC236}">
                  <a16:creationId xmlns:a16="http://schemas.microsoft.com/office/drawing/2014/main" id="{D1B17A54-7B7F-D2B2-846D-6FCD9B4E8546}"/>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7" name="Picture 6" descr="A screenshot of a color chart&#10;&#10;Description automatically generated">
              <a:extLst>
                <a:ext uri="{FF2B5EF4-FFF2-40B4-BE49-F238E27FC236}">
                  <a16:creationId xmlns:a16="http://schemas.microsoft.com/office/drawing/2014/main" id="{3CF3818A-5ADA-B561-12ED-C8FD0F766D64}"/>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8" name="Rectangle 7">
              <a:extLst>
                <a:ext uri="{FF2B5EF4-FFF2-40B4-BE49-F238E27FC236}">
                  <a16:creationId xmlns:a16="http://schemas.microsoft.com/office/drawing/2014/main" id="{0418C74E-DD7C-3EB6-B39F-85439FCD8E5B}"/>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32CE0D2-9E90-3DFF-5A8D-D8EA491E46AD}"/>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EB6D386-B4D8-1B07-86AD-DB6A110BC7E5}"/>
                </a:ext>
              </a:extLst>
            </p:cNvPr>
            <p:cNvGrpSpPr/>
            <p:nvPr userDrawn="1"/>
          </p:nvGrpSpPr>
          <p:grpSpPr>
            <a:xfrm>
              <a:off x="-2740234" y="3819615"/>
              <a:ext cx="2227594" cy="2600236"/>
              <a:chOff x="-3323174" y="3918039"/>
              <a:chExt cx="2782425" cy="3247881"/>
            </a:xfrm>
          </p:grpSpPr>
          <p:sp>
            <p:nvSpPr>
              <p:cNvPr id="14" name="Rectangle 13">
                <a:extLst>
                  <a:ext uri="{FF2B5EF4-FFF2-40B4-BE49-F238E27FC236}">
                    <a16:creationId xmlns:a16="http://schemas.microsoft.com/office/drawing/2014/main" id="{7E5789D4-3535-D00B-CCE5-0561046AA0A2}"/>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1647482B-A80B-F2D4-BD54-39482F03AF6D}"/>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Rectangle 15">
                <a:extLst>
                  <a:ext uri="{FF2B5EF4-FFF2-40B4-BE49-F238E27FC236}">
                    <a16:creationId xmlns:a16="http://schemas.microsoft.com/office/drawing/2014/main" id="{6013BFA7-13D7-983A-6154-F39E0A268121}"/>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C3CF30A5-C704-F952-E0B9-A5BC2BD26B66}"/>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18" name="Right Brace 17">
                <a:extLst>
                  <a:ext uri="{FF2B5EF4-FFF2-40B4-BE49-F238E27FC236}">
                    <a16:creationId xmlns:a16="http://schemas.microsoft.com/office/drawing/2014/main" id="{35269871-3408-FFD8-CE50-F0294760F9DC}"/>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19" name="Rectangle 18">
                <a:extLst>
                  <a:ext uri="{FF2B5EF4-FFF2-40B4-BE49-F238E27FC236}">
                    <a16:creationId xmlns:a16="http://schemas.microsoft.com/office/drawing/2014/main" id="{D24FE3DE-177F-8559-D31B-C1DFD81DAF2A}"/>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1" name="Rectangle 20">
                <a:extLst>
                  <a:ext uri="{FF2B5EF4-FFF2-40B4-BE49-F238E27FC236}">
                    <a16:creationId xmlns:a16="http://schemas.microsoft.com/office/drawing/2014/main" id="{EE3B68B5-37A7-9B70-DFD4-E130AF4BEF14}"/>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FC8EC83C-AB83-359C-D23D-219D2C791E73}"/>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4D9FD684-49A3-9EF1-08DA-1AAE90C32A4D}"/>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3" name="Text Placeholder 7">
            <a:extLst>
              <a:ext uri="{FF2B5EF4-FFF2-40B4-BE49-F238E27FC236}">
                <a16:creationId xmlns:a16="http://schemas.microsoft.com/office/drawing/2014/main" id="{53287EA5-465C-AB4E-9FB4-194ADB02FD6E}"/>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68382659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Slide - Light Back - Image B">
    <p:bg>
      <p:bgPr>
        <a:solidFill>
          <a:srgbClr val="4CD300"/>
        </a:solidFill>
        <a:effectLst/>
      </p:bgPr>
    </p:bg>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8D7E805C-A191-9D75-9AB7-9D00344C6A73}"/>
              </a:ext>
              <a:ext uri="{C183D7F6-B498-43B3-948B-1728B52AA6E4}">
                <adec:decorative xmlns:adec="http://schemas.microsoft.com/office/drawing/2017/decorative" val="1"/>
              </a:ext>
            </a:extLst>
          </p:cNvPr>
          <p:cNvSpPr txBox="1">
            <a:spLocks/>
          </p:cNvSpPr>
          <p:nvPr userDrawn="1"/>
        </p:nvSpPr>
        <p:spPr>
          <a:xfrm flipV="1">
            <a:off x="0" y="-13517"/>
            <a:ext cx="12192600" cy="4525192"/>
          </a:xfrm>
          <a:custGeom>
            <a:avLst/>
            <a:gdLst>
              <a:gd name="connsiteX0" fmla="*/ 6096604 w 12192600"/>
              <a:gd name="connsiteY0" fmla="*/ 0 h 4525192"/>
              <a:gd name="connsiteX1" fmla="*/ 9864298 w 12192600"/>
              <a:gd name="connsiteY1" fmla="*/ 881563 h 4525192"/>
              <a:gd name="connsiteX2" fmla="*/ 12192600 w 12192600"/>
              <a:gd name="connsiteY2" fmla="*/ 3188723 h 4525192"/>
              <a:gd name="connsiteX3" fmla="*/ 12192600 w 12192600"/>
              <a:gd name="connsiteY3" fmla="*/ 4525192 h 4525192"/>
              <a:gd name="connsiteX4" fmla="*/ 0 w 12192600"/>
              <a:gd name="connsiteY4" fmla="*/ 4525192 h 4525192"/>
              <a:gd name="connsiteX5" fmla="*/ 0 w 12192600"/>
              <a:gd name="connsiteY5" fmla="*/ 3189318 h 4525192"/>
              <a:gd name="connsiteX6" fmla="*/ 2328903 w 12192600"/>
              <a:gd name="connsiteY6" fmla="*/ 881563 h 45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00" h="4525192">
                <a:moveTo>
                  <a:pt x="6096604" y="0"/>
                </a:moveTo>
                <a:lnTo>
                  <a:pt x="9864298" y="881563"/>
                </a:lnTo>
                <a:lnTo>
                  <a:pt x="12192600" y="3188723"/>
                </a:lnTo>
                <a:lnTo>
                  <a:pt x="12192600" y="4525192"/>
                </a:lnTo>
                <a:lnTo>
                  <a:pt x="0" y="4525192"/>
                </a:lnTo>
                <a:lnTo>
                  <a:pt x="0" y="3189318"/>
                </a:lnTo>
                <a:lnTo>
                  <a:pt x="2328903" y="881563"/>
                </a:lnTo>
                <a:close/>
              </a:path>
            </a:pathLst>
          </a:custGeom>
          <a:solidFill>
            <a:srgbClr val="FFFFFF"/>
          </a:solidFill>
        </p:spPr>
        <p:txBody>
          <a:bodyPr vert="horz" wrap="square" lIns="203200" tIns="201600" rIns="201600" bIns="201600" rtlCol="0" anchor="ctr" anchorCtr="0">
            <a:noAutofit/>
          </a:bodyPr>
          <a:lstStyle/>
          <a:p>
            <a:endParaRPr lang="en-US" b="0" i="0">
              <a:latin typeface="Forever Forma Body Text" pitchFamily="2" charset="0"/>
            </a:endParaRPr>
          </a:p>
        </p:txBody>
      </p:sp>
      <p:pic>
        <p:nvPicPr>
          <p:cNvPr id="5" name="logo sm" descr="Transamerica Logo">
            <a:extLst>
              <a:ext uri="{FF2B5EF4-FFF2-40B4-BE49-F238E27FC236}">
                <a16:creationId xmlns:a16="http://schemas.microsoft.com/office/drawing/2014/main" id="{17D9FDD5-3D46-FF2A-C42D-3320DD375AB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8"/>
          </a:xfrm>
          <a:prstGeom prst="rect">
            <a:avLst/>
          </a:prstGeom>
        </p:spPr>
      </p:pic>
      <p:sp>
        <p:nvSpPr>
          <p:cNvPr id="16" name="Title 1">
            <a:extLst>
              <a:ext uri="{FF2B5EF4-FFF2-40B4-BE49-F238E27FC236}">
                <a16:creationId xmlns:a16="http://schemas.microsoft.com/office/drawing/2014/main" id="{770D3C1E-E81E-B846-6D4C-D0ED5DB99A2D}"/>
              </a:ext>
            </a:extLst>
          </p:cNvPr>
          <p:cNvSpPr>
            <a:spLocks noGrp="1"/>
          </p:cNvSpPr>
          <p:nvPr>
            <p:ph type="title" hasCustomPrompt="1"/>
          </p:nvPr>
        </p:nvSpPr>
        <p:spPr>
          <a:xfrm>
            <a:off x="521208" y="4842000"/>
            <a:ext cx="8489592" cy="1352848"/>
          </a:xfrm>
          <a:prstGeom prst="rect">
            <a:avLst/>
          </a:prstGeom>
        </p:spPr>
        <p:txBody>
          <a:bodyPr anchor="t" anchorCtr="0">
            <a:noAutofit/>
          </a:bodyPr>
          <a:lstStyle>
            <a:lvl1pPr>
              <a:lnSpc>
                <a:spcPct val="85000"/>
              </a:lnSpc>
              <a:defRPr sz="4800" kern="100" spc="-120" baseline="0">
                <a:solidFill>
                  <a:schemeClr val="tx1"/>
                </a:solidFill>
              </a:defRPr>
            </a:lvl1pPr>
          </a:lstStyle>
          <a:p>
            <a:r>
              <a:rPr lang="en-US"/>
              <a:t>Click to edit chapter title</a:t>
            </a:r>
          </a:p>
        </p:txBody>
      </p:sp>
      <p:sp>
        <p:nvSpPr>
          <p:cNvPr id="4" name="Picture Placeholder 3">
            <a:extLst>
              <a:ext uri="{FF2B5EF4-FFF2-40B4-BE49-F238E27FC236}">
                <a16:creationId xmlns:a16="http://schemas.microsoft.com/office/drawing/2014/main" id="{A27973CA-2388-7BF2-8708-52CBF16754CE}"/>
              </a:ext>
            </a:extLst>
          </p:cNvPr>
          <p:cNvSpPr>
            <a:spLocks noGrp="1"/>
          </p:cNvSpPr>
          <p:nvPr>
            <p:ph type="pic" sz="quarter" idx="19" hasCustomPrompt="1"/>
          </p:nvPr>
        </p:nvSpPr>
        <p:spPr>
          <a:xfrm>
            <a:off x="-600" y="0"/>
            <a:ext cx="12192600" cy="4525192"/>
          </a:xfrm>
          <a:custGeom>
            <a:avLst/>
            <a:gdLst>
              <a:gd name="connsiteX0" fmla="*/ 0 w 12192600"/>
              <a:gd name="connsiteY0" fmla="*/ 0 h 4525192"/>
              <a:gd name="connsiteX1" fmla="*/ 12192600 w 12192600"/>
              <a:gd name="connsiteY1" fmla="*/ 0 h 4525192"/>
              <a:gd name="connsiteX2" fmla="*/ 12192600 w 12192600"/>
              <a:gd name="connsiteY2" fmla="*/ 1336469 h 4525192"/>
              <a:gd name="connsiteX3" fmla="*/ 9864298 w 12192600"/>
              <a:gd name="connsiteY3" fmla="*/ 3643629 h 4525192"/>
              <a:gd name="connsiteX4" fmla="*/ 6096604 w 12192600"/>
              <a:gd name="connsiteY4" fmla="*/ 4525192 h 4525192"/>
              <a:gd name="connsiteX5" fmla="*/ 2328903 w 12192600"/>
              <a:gd name="connsiteY5" fmla="*/ 3643629 h 4525192"/>
              <a:gd name="connsiteX6" fmla="*/ 0 w 12192600"/>
              <a:gd name="connsiteY6" fmla="*/ 1335874 h 45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00" h="4525192">
                <a:moveTo>
                  <a:pt x="0" y="0"/>
                </a:moveTo>
                <a:lnTo>
                  <a:pt x="12192600" y="0"/>
                </a:lnTo>
                <a:lnTo>
                  <a:pt x="12192600" y="1336469"/>
                </a:lnTo>
                <a:lnTo>
                  <a:pt x="9864298" y="3643629"/>
                </a:lnTo>
                <a:lnTo>
                  <a:pt x="6096604" y="4525192"/>
                </a:lnTo>
                <a:lnTo>
                  <a:pt x="2328903" y="3643629"/>
                </a:lnTo>
                <a:lnTo>
                  <a:pt x="0" y="1335874"/>
                </a:lnTo>
                <a:close/>
              </a:path>
            </a:pathLst>
          </a:custGeom>
          <a:solidFill>
            <a:schemeClr val="bg1">
              <a:lumMod val="95000"/>
            </a:schemeClr>
          </a:solidFill>
        </p:spPr>
        <p:txBody>
          <a:bodyPr vert="horz" wrap="square" lIns="203200" tIns="201600" rIns="201600" bIns="201600" rtlCol="0" anchor="ctr" anchorCtr="0">
            <a:noAutofit/>
          </a:bodyPr>
          <a:lstStyle>
            <a:lvl1pPr algn="ctr">
              <a:defRPr lang="en-US" dirty="0">
                <a:solidFill>
                  <a:schemeClr val="tx1"/>
                </a:solidFill>
              </a:defRPr>
            </a:lvl1pPr>
          </a:lstStyle>
          <a:p>
            <a:pPr lvl="0" algn="ctr"/>
            <a:r>
              <a:rPr lang="en-US"/>
              <a:t>Click icon to insert an image</a:t>
            </a:r>
          </a:p>
        </p:txBody>
      </p:sp>
      <p:grpSp>
        <p:nvGrpSpPr>
          <p:cNvPr id="3" name="Group 2">
            <a:extLst>
              <a:ext uri="{FF2B5EF4-FFF2-40B4-BE49-F238E27FC236}">
                <a16:creationId xmlns:a16="http://schemas.microsoft.com/office/drawing/2014/main" id="{07DCAE88-EADC-0C10-23B7-532A9AE908AE}"/>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6" name="Content Placeholder 15">
              <a:extLst>
                <a:ext uri="{FF2B5EF4-FFF2-40B4-BE49-F238E27FC236}">
                  <a16:creationId xmlns:a16="http://schemas.microsoft.com/office/drawing/2014/main" id="{970F00D9-BFC2-93DD-8F5E-229EAD393CA6}"/>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40C291CE-5559-543F-BFE6-D4B99A9DAC23}"/>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8" name="Picture 7" descr="A screenshot of a color chart&#10;&#10;Description automatically generated">
              <a:extLst>
                <a:ext uri="{FF2B5EF4-FFF2-40B4-BE49-F238E27FC236}">
                  <a16:creationId xmlns:a16="http://schemas.microsoft.com/office/drawing/2014/main" id="{4C4EEDE4-0F3B-C929-B608-1B49691D0F76}"/>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9" name="Rectangle 8">
              <a:extLst>
                <a:ext uri="{FF2B5EF4-FFF2-40B4-BE49-F238E27FC236}">
                  <a16:creationId xmlns:a16="http://schemas.microsoft.com/office/drawing/2014/main" id="{9021F52C-BDAE-30D9-C6C5-2582D41B610A}"/>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E6B7022-1100-06E9-47BC-E5C6169EE787}"/>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55D2543-ED80-9405-0381-792082176288}"/>
                </a:ext>
              </a:extLst>
            </p:cNvPr>
            <p:cNvGrpSpPr/>
            <p:nvPr userDrawn="1"/>
          </p:nvGrpSpPr>
          <p:grpSpPr>
            <a:xfrm>
              <a:off x="-2740234" y="3819615"/>
              <a:ext cx="2227594" cy="2600236"/>
              <a:chOff x="-3323174" y="3918039"/>
              <a:chExt cx="2782425" cy="3247881"/>
            </a:xfrm>
          </p:grpSpPr>
          <p:sp>
            <p:nvSpPr>
              <p:cNvPr id="14" name="Rectangle 13">
                <a:extLst>
                  <a:ext uri="{FF2B5EF4-FFF2-40B4-BE49-F238E27FC236}">
                    <a16:creationId xmlns:a16="http://schemas.microsoft.com/office/drawing/2014/main" id="{82C5FFFA-06A8-DE6A-8764-1BAC90D91D64}"/>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244B00C8-F980-6265-A74F-22D8F049EE1A}"/>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Rectangle 16">
                <a:extLst>
                  <a:ext uri="{FF2B5EF4-FFF2-40B4-BE49-F238E27FC236}">
                    <a16:creationId xmlns:a16="http://schemas.microsoft.com/office/drawing/2014/main" id="{DADBE870-0E7C-7E1E-CD12-90AB5300ABA6}"/>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8" name="TextBox 17">
                <a:extLst>
                  <a:ext uri="{FF2B5EF4-FFF2-40B4-BE49-F238E27FC236}">
                    <a16:creationId xmlns:a16="http://schemas.microsoft.com/office/drawing/2014/main" id="{9C9D4059-44DE-21D1-7989-814E26941C39}"/>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19" name="Right Brace 18">
                <a:extLst>
                  <a:ext uri="{FF2B5EF4-FFF2-40B4-BE49-F238E27FC236}">
                    <a16:creationId xmlns:a16="http://schemas.microsoft.com/office/drawing/2014/main" id="{6E51DFC4-7B9C-D90D-C68F-0157F4F954FD}"/>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0" name="Rectangle 19">
                <a:extLst>
                  <a:ext uri="{FF2B5EF4-FFF2-40B4-BE49-F238E27FC236}">
                    <a16:creationId xmlns:a16="http://schemas.microsoft.com/office/drawing/2014/main" id="{D18FA0B9-4063-CCDF-AB46-1DB1C00E3E1D}"/>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1" name="Rectangle 20">
                <a:extLst>
                  <a:ext uri="{FF2B5EF4-FFF2-40B4-BE49-F238E27FC236}">
                    <a16:creationId xmlns:a16="http://schemas.microsoft.com/office/drawing/2014/main" id="{AC26F811-99F1-3CCF-BA78-70966F2FEC74}"/>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92CC033D-FB02-7F5D-B39F-AF8113073100}"/>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6356BD79-EDA8-033F-BFF5-A467A5CFE4C4}"/>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3" name="Text Placeholder 7">
            <a:extLst>
              <a:ext uri="{FF2B5EF4-FFF2-40B4-BE49-F238E27FC236}">
                <a16:creationId xmlns:a16="http://schemas.microsoft.com/office/drawing/2014/main" id="{6C842F2A-C4A1-874C-9D16-1230E19A2BAD}"/>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413006581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Slide - Light Back - Image C">
    <p:bg>
      <p:bgPr>
        <a:solidFill>
          <a:srgbClr val="FA69FF"/>
        </a:solidFill>
        <a:effectLst/>
      </p:bgPr>
    </p:bg>
    <p:spTree>
      <p:nvGrpSpPr>
        <p:cNvPr id="1" name=""/>
        <p:cNvGrpSpPr/>
        <p:nvPr/>
      </p:nvGrpSpPr>
      <p:grpSpPr>
        <a:xfrm>
          <a:off x="0" y="0"/>
          <a:ext cx="0" cy="0"/>
          <a:chOff x="0" y="0"/>
          <a:chExt cx="0" cy="0"/>
        </a:xfrm>
      </p:grpSpPr>
      <p:pic>
        <p:nvPicPr>
          <p:cNvPr id="3" name="logo sm" descr="Transamerica Logo">
            <a:extLst>
              <a:ext uri="{FF2B5EF4-FFF2-40B4-BE49-F238E27FC236}">
                <a16:creationId xmlns:a16="http://schemas.microsoft.com/office/drawing/2014/main" id="{714B2CB1-D11C-AFA7-7DA2-604A1573B3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sp>
        <p:nvSpPr>
          <p:cNvPr id="2" name="Title 1">
            <a:extLst>
              <a:ext uri="{FF2B5EF4-FFF2-40B4-BE49-F238E27FC236}">
                <a16:creationId xmlns:a16="http://schemas.microsoft.com/office/drawing/2014/main" id="{E52831A1-EEC4-3B4D-CB37-DEB46BB796BE}"/>
              </a:ext>
            </a:extLst>
          </p:cNvPr>
          <p:cNvSpPr>
            <a:spLocks noGrp="1"/>
          </p:cNvSpPr>
          <p:nvPr>
            <p:ph type="title" hasCustomPrompt="1"/>
          </p:nvPr>
        </p:nvSpPr>
        <p:spPr>
          <a:xfrm>
            <a:off x="6784765" y="1989000"/>
            <a:ext cx="4886023" cy="2880001"/>
          </a:xfrm>
          <a:prstGeom prst="rect">
            <a:avLst/>
          </a:prstGeom>
        </p:spPr>
        <p:txBody>
          <a:bodyPr anchor="ctr" anchorCtr="0">
            <a:noAutofit/>
          </a:bodyPr>
          <a:lstStyle>
            <a:lvl1pPr>
              <a:lnSpc>
                <a:spcPct val="85000"/>
              </a:lnSpc>
              <a:defRPr sz="4800" kern="100" spc="-120" baseline="0">
                <a:solidFill>
                  <a:schemeClr val="tx1"/>
                </a:solidFill>
              </a:defRPr>
            </a:lvl1pPr>
          </a:lstStyle>
          <a:p>
            <a:r>
              <a:rPr lang="en-US"/>
              <a:t>Click to edit chapter title</a:t>
            </a:r>
          </a:p>
        </p:txBody>
      </p:sp>
      <p:sp>
        <p:nvSpPr>
          <p:cNvPr id="4" name="Picture Placeholder 3">
            <a:extLst>
              <a:ext uri="{FF2B5EF4-FFF2-40B4-BE49-F238E27FC236}">
                <a16:creationId xmlns:a16="http://schemas.microsoft.com/office/drawing/2014/main" id="{B3170192-945E-1726-0F51-AD18151B718C}"/>
              </a:ext>
              <a:ext uri="{C183D7F6-B498-43B3-948B-1728B52AA6E4}">
                <adec:decorative xmlns:adec="http://schemas.microsoft.com/office/drawing/2017/decorative" val="0"/>
              </a:ext>
            </a:extLst>
          </p:cNvPr>
          <p:cNvSpPr>
            <a:spLocks noGrp="1"/>
          </p:cNvSpPr>
          <p:nvPr>
            <p:ph type="pic" sz="quarter" idx="13" hasCustomPrompt="1"/>
          </p:nvPr>
        </p:nvSpPr>
        <p:spPr>
          <a:xfrm>
            <a:off x="0" y="2"/>
            <a:ext cx="6539997" cy="6857998"/>
          </a:xfrm>
          <a:custGeom>
            <a:avLst/>
            <a:gdLst>
              <a:gd name="connsiteX0" fmla="*/ 0 w 6539997"/>
              <a:gd name="connsiteY0" fmla="*/ 0 h 6857998"/>
              <a:gd name="connsiteX1" fmla="*/ 2158605 w 6539997"/>
              <a:gd name="connsiteY1" fmla="*/ 0 h 6857998"/>
              <a:gd name="connsiteX2" fmla="*/ 5328933 w 6539997"/>
              <a:gd name="connsiteY2" fmla="*/ 1309877 h 6857998"/>
              <a:gd name="connsiteX3" fmla="*/ 6539997 w 6539997"/>
              <a:gd name="connsiteY3" fmla="*/ 3428999 h 6857998"/>
              <a:gd name="connsiteX4" fmla="*/ 5328933 w 6539997"/>
              <a:gd name="connsiteY4" fmla="*/ 5548120 h 6857998"/>
              <a:gd name="connsiteX5" fmla="*/ 2158600 w 6539997"/>
              <a:gd name="connsiteY5" fmla="*/ 6857998 h 6857998"/>
              <a:gd name="connsiteX6" fmla="*/ 0 w 6539997"/>
              <a:gd name="connsiteY6"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9997" h="6857998">
                <a:moveTo>
                  <a:pt x="0" y="0"/>
                </a:moveTo>
                <a:lnTo>
                  <a:pt x="2158605" y="0"/>
                </a:lnTo>
                <a:lnTo>
                  <a:pt x="5328933" y="1309877"/>
                </a:lnTo>
                <a:lnTo>
                  <a:pt x="6539997" y="3428999"/>
                </a:lnTo>
                <a:lnTo>
                  <a:pt x="5328933" y="5548120"/>
                </a:lnTo>
                <a:lnTo>
                  <a:pt x="2158600" y="6857998"/>
                </a:lnTo>
                <a:lnTo>
                  <a:pt x="0" y="685799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grpSp>
        <p:nvGrpSpPr>
          <p:cNvPr id="5" name="Group 4">
            <a:extLst>
              <a:ext uri="{FF2B5EF4-FFF2-40B4-BE49-F238E27FC236}">
                <a16:creationId xmlns:a16="http://schemas.microsoft.com/office/drawing/2014/main" id="{0FE2D8D2-D4FE-BBE0-4122-76C6770D2FCC}"/>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6" name="Content Placeholder 15">
              <a:extLst>
                <a:ext uri="{FF2B5EF4-FFF2-40B4-BE49-F238E27FC236}">
                  <a16:creationId xmlns:a16="http://schemas.microsoft.com/office/drawing/2014/main" id="{98B80198-6193-228E-A31C-E6FC977AE88A}"/>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92B17DC0-01A1-8478-6292-864F3383323C}"/>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8" name="Picture 7" descr="A screenshot of a color chart&#10;&#10;Description automatically generated">
              <a:extLst>
                <a:ext uri="{FF2B5EF4-FFF2-40B4-BE49-F238E27FC236}">
                  <a16:creationId xmlns:a16="http://schemas.microsoft.com/office/drawing/2014/main" id="{2A4D8D27-5CF6-B349-1091-E0C7A0DB665F}"/>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9" name="Rectangle 8">
              <a:extLst>
                <a:ext uri="{FF2B5EF4-FFF2-40B4-BE49-F238E27FC236}">
                  <a16:creationId xmlns:a16="http://schemas.microsoft.com/office/drawing/2014/main" id="{B3C63742-4F74-2784-2A51-67702E3D7FE3}"/>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A4AA4E4-0398-16BB-18A3-408F3EE4DB15}"/>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96A67EE-7B50-ABA0-87B6-4433CE9231CD}"/>
                </a:ext>
              </a:extLst>
            </p:cNvPr>
            <p:cNvGrpSpPr/>
            <p:nvPr userDrawn="1"/>
          </p:nvGrpSpPr>
          <p:grpSpPr>
            <a:xfrm>
              <a:off x="-2740234" y="3819615"/>
              <a:ext cx="2227594" cy="2600236"/>
              <a:chOff x="-3323174" y="3918039"/>
              <a:chExt cx="2782425" cy="3247881"/>
            </a:xfrm>
          </p:grpSpPr>
          <p:sp>
            <p:nvSpPr>
              <p:cNvPr id="14" name="Rectangle 13">
                <a:extLst>
                  <a:ext uri="{FF2B5EF4-FFF2-40B4-BE49-F238E27FC236}">
                    <a16:creationId xmlns:a16="http://schemas.microsoft.com/office/drawing/2014/main" id="{02958AD4-ED2F-D0AB-E703-53429E49DCC6}"/>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257FAA2C-55B7-2F17-7BDF-5D87928A7898}"/>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Rectangle 15">
                <a:extLst>
                  <a:ext uri="{FF2B5EF4-FFF2-40B4-BE49-F238E27FC236}">
                    <a16:creationId xmlns:a16="http://schemas.microsoft.com/office/drawing/2014/main" id="{1F8840C2-FEC1-CBEC-A37D-F1EA941A7ED4}"/>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909F3D88-1E54-8602-A43C-9D8354EE5D26}"/>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18" name="Right Brace 17">
                <a:extLst>
                  <a:ext uri="{FF2B5EF4-FFF2-40B4-BE49-F238E27FC236}">
                    <a16:creationId xmlns:a16="http://schemas.microsoft.com/office/drawing/2014/main" id="{07F9C434-36C6-23EA-8B4C-800A12832D40}"/>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19" name="Rectangle 18">
                <a:extLst>
                  <a:ext uri="{FF2B5EF4-FFF2-40B4-BE49-F238E27FC236}">
                    <a16:creationId xmlns:a16="http://schemas.microsoft.com/office/drawing/2014/main" id="{0575C254-A4D1-7274-42C5-2B6569C56B5C}"/>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0" name="Rectangle 19">
                <a:extLst>
                  <a:ext uri="{FF2B5EF4-FFF2-40B4-BE49-F238E27FC236}">
                    <a16:creationId xmlns:a16="http://schemas.microsoft.com/office/drawing/2014/main" id="{C5DD774F-B5F5-511E-447C-F56FAF58E762}"/>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3766042B-7105-9A02-A243-D682586FC6E1}"/>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976022A1-DBF0-309F-A39B-50658F690363}"/>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1" name="Text Placeholder 7">
            <a:extLst>
              <a:ext uri="{FF2B5EF4-FFF2-40B4-BE49-F238E27FC236}">
                <a16:creationId xmlns:a16="http://schemas.microsoft.com/office/drawing/2014/main" id="{D345B408-AD2E-90E7-741D-10F8F0E35789}"/>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73120840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 Light Back - Image D">
    <p:bg>
      <p:bgPr>
        <a:solidFill>
          <a:srgbClr val="63B6FF"/>
        </a:solidFill>
        <a:effectLst/>
      </p:bgPr>
    </p:bg>
    <p:spTree>
      <p:nvGrpSpPr>
        <p:cNvPr id="1" name=""/>
        <p:cNvGrpSpPr/>
        <p:nvPr/>
      </p:nvGrpSpPr>
      <p:grpSpPr>
        <a:xfrm>
          <a:off x="0" y="0"/>
          <a:ext cx="0" cy="0"/>
          <a:chOff x="0" y="0"/>
          <a:chExt cx="0" cy="0"/>
        </a:xfrm>
      </p:grpSpPr>
      <p:sp>
        <p:nvSpPr>
          <p:cNvPr id="19" name="Shape" hidden="1">
            <a:extLst>
              <a:ext uri="{FF2B5EF4-FFF2-40B4-BE49-F238E27FC236}">
                <a16:creationId xmlns:a16="http://schemas.microsoft.com/office/drawing/2014/main" id="{E55ACD9A-5965-1F26-1BBA-726D9BD4784C}"/>
              </a:ext>
              <a:ext uri="{C183D7F6-B498-43B3-948B-1728B52AA6E4}">
                <adec:decorative xmlns:adec="http://schemas.microsoft.com/office/drawing/2017/decorative" val="1"/>
              </a:ext>
            </a:extLst>
          </p:cNvPr>
          <p:cNvSpPr txBox="1">
            <a:spLocks/>
          </p:cNvSpPr>
          <p:nvPr userDrawn="1"/>
        </p:nvSpPr>
        <p:spPr>
          <a:xfrm>
            <a:off x="0" y="2333625"/>
            <a:ext cx="12193200" cy="4533900"/>
          </a:xfrm>
          <a:custGeom>
            <a:avLst/>
            <a:gdLst>
              <a:gd name="connsiteX0" fmla="*/ 6096607 w 12193200"/>
              <a:gd name="connsiteY0" fmla="*/ 0 h 4533900"/>
              <a:gd name="connsiteX1" fmla="*/ 12193200 w 12193200"/>
              <a:gd name="connsiteY1" fmla="*/ 2202541 h 4533900"/>
              <a:gd name="connsiteX2" fmla="*/ 12193200 w 12193200"/>
              <a:gd name="connsiteY2" fmla="*/ 4533900 h 4533900"/>
              <a:gd name="connsiteX3" fmla="*/ 12191998 w 12193200"/>
              <a:gd name="connsiteY3" fmla="*/ 4533900 h 4533900"/>
              <a:gd name="connsiteX4" fmla="*/ 12191998 w 12193200"/>
              <a:gd name="connsiteY4" fmla="*/ 4524375 h 4533900"/>
              <a:gd name="connsiteX5" fmla="*/ 0 w 12193200"/>
              <a:gd name="connsiteY5" fmla="*/ 4524375 h 4533900"/>
              <a:gd name="connsiteX6" fmla="*/ 0 w 12193200"/>
              <a:gd name="connsiteY6"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533900">
                <a:moveTo>
                  <a:pt x="6096607" y="0"/>
                </a:moveTo>
                <a:lnTo>
                  <a:pt x="12193200" y="2202541"/>
                </a:lnTo>
                <a:lnTo>
                  <a:pt x="12193200" y="4533900"/>
                </a:lnTo>
                <a:lnTo>
                  <a:pt x="12191998" y="4533900"/>
                </a:lnTo>
                <a:lnTo>
                  <a:pt x="12191998" y="4524375"/>
                </a:lnTo>
                <a:lnTo>
                  <a:pt x="0" y="4524375"/>
                </a:lnTo>
                <a:lnTo>
                  <a:pt x="0" y="2202541"/>
                </a:lnTo>
                <a:close/>
              </a:path>
            </a:pathLst>
          </a:custGeom>
          <a:solidFill>
            <a:srgbClr val="FFFFFF"/>
          </a:solidFill>
        </p:spPr>
        <p:txBody>
          <a:bodyPr vert="horz" wrap="square" lIns="203200" tIns="201600" rIns="201600" bIns="201600" rtlCol="0" anchor="ctr" anchorCtr="0">
            <a:noAutofit/>
          </a:bodyPr>
          <a:lstStyle/>
          <a:p>
            <a:endParaRPr lang="en-US" b="0" i="0">
              <a:latin typeface="Forever Forma Body Text" pitchFamily="2" charset="0"/>
            </a:endParaRPr>
          </a:p>
        </p:txBody>
      </p:sp>
      <p:pic>
        <p:nvPicPr>
          <p:cNvPr id="21" name="Logo">
            <a:extLst>
              <a:ext uri="{FF2B5EF4-FFF2-40B4-BE49-F238E27FC236}">
                <a16:creationId xmlns:a16="http://schemas.microsoft.com/office/drawing/2014/main" id="{F7EBACA9-2000-087F-DA19-85796544C754}"/>
              </a:ext>
              <a:ext uri="{C183D7F6-B498-43B3-948B-1728B52AA6E4}">
                <adec:decorative xmlns:adec="http://schemas.microsoft.com/office/drawing/2017/decorative" val="1"/>
              </a:ext>
            </a:extLst>
          </p:cNvPr>
          <p:cNvPicPr preferRelativeResize="0">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5" r="45"/>
          <a:stretch/>
        </p:blipFill>
        <p:spPr>
          <a:xfrm>
            <a:off x="10432800" y="6194848"/>
            <a:ext cx="1555200" cy="819752"/>
          </a:xfrm>
          <a:prstGeom prst="rect">
            <a:avLst/>
          </a:prstGeom>
        </p:spPr>
      </p:pic>
      <p:sp>
        <p:nvSpPr>
          <p:cNvPr id="18" name="Title 1">
            <a:extLst>
              <a:ext uri="{FF2B5EF4-FFF2-40B4-BE49-F238E27FC236}">
                <a16:creationId xmlns:a16="http://schemas.microsoft.com/office/drawing/2014/main" id="{AC336C04-E204-FB15-9039-987DACEB27B9}"/>
              </a:ext>
            </a:extLst>
          </p:cNvPr>
          <p:cNvSpPr>
            <a:spLocks noGrp="1"/>
          </p:cNvSpPr>
          <p:nvPr>
            <p:ph type="title" hasCustomPrompt="1"/>
          </p:nvPr>
        </p:nvSpPr>
        <p:spPr>
          <a:xfrm>
            <a:off x="521208" y="396000"/>
            <a:ext cx="8489592" cy="2016000"/>
          </a:xfrm>
          <a:prstGeom prst="rect">
            <a:avLst/>
          </a:prstGeom>
        </p:spPr>
        <p:txBody>
          <a:bodyPr anchor="t" anchorCtr="0">
            <a:noAutofit/>
          </a:bodyPr>
          <a:lstStyle>
            <a:lvl1pPr>
              <a:lnSpc>
                <a:spcPct val="85000"/>
              </a:lnSpc>
              <a:defRPr sz="4800" kern="100" spc="-120" baseline="0">
                <a:solidFill>
                  <a:schemeClr val="tx1"/>
                </a:solidFill>
              </a:defRPr>
            </a:lvl1pPr>
          </a:lstStyle>
          <a:p>
            <a:r>
              <a:rPr lang="en-US"/>
              <a:t>Click to edit chapter title</a:t>
            </a:r>
          </a:p>
        </p:txBody>
      </p:sp>
      <p:sp>
        <p:nvSpPr>
          <p:cNvPr id="3" name="Picture Placeholder 2">
            <a:extLst>
              <a:ext uri="{FF2B5EF4-FFF2-40B4-BE49-F238E27FC236}">
                <a16:creationId xmlns:a16="http://schemas.microsoft.com/office/drawing/2014/main" id="{F4CD2766-1DDB-8453-307C-3550FB5555F4}"/>
              </a:ext>
            </a:extLst>
          </p:cNvPr>
          <p:cNvSpPr>
            <a:spLocks noGrp="1"/>
          </p:cNvSpPr>
          <p:nvPr>
            <p:ph type="pic" sz="quarter" idx="20" hasCustomPrompt="1"/>
          </p:nvPr>
        </p:nvSpPr>
        <p:spPr>
          <a:xfrm>
            <a:off x="1" y="2324100"/>
            <a:ext cx="12193201" cy="4533900"/>
          </a:xfrm>
          <a:custGeom>
            <a:avLst/>
            <a:gdLst>
              <a:gd name="connsiteX0" fmla="*/ 6096608 w 12193201"/>
              <a:gd name="connsiteY0" fmla="*/ 0 h 4533900"/>
              <a:gd name="connsiteX1" fmla="*/ 12193201 w 12193201"/>
              <a:gd name="connsiteY1" fmla="*/ 2202541 h 4533900"/>
              <a:gd name="connsiteX2" fmla="*/ 12193201 w 12193201"/>
              <a:gd name="connsiteY2" fmla="*/ 4533900 h 4533900"/>
              <a:gd name="connsiteX3" fmla="*/ 5 w 12193201"/>
              <a:gd name="connsiteY3" fmla="*/ 4533900 h 4533900"/>
              <a:gd name="connsiteX4" fmla="*/ 0 w 12193201"/>
              <a:gd name="connsiteY4" fmla="*/ 4533900 h 4533900"/>
              <a:gd name="connsiteX5" fmla="*/ 5 w 12193201"/>
              <a:gd name="connsiteY5"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1" h="4533900">
                <a:moveTo>
                  <a:pt x="6096608" y="0"/>
                </a:moveTo>
                <a:lnTo>
                  <a:pt x="12193201" y="2202541"/>
                </a:lnTo>
                <a:lnTo>
                  <a:pt x="12193201" y="4533900"/>
                </a:lnTo>
                <a:lnTo>
                  <a:pt x="5" y="4533900"/>
                </a:lnTo>
                <a:lnTo>
                  <a:pt x="0" y="4533900"/>
                </a:lnTo>
                <a:cubicBezTo>
                  <a:pt x="2" y="3756780"/>
                  <a:pt x="3" y="2979661"/>
                  <a:pt x="5" y="2202541"/>
                </a:cubicBezTo>
                <a:close/>
              </a:path>
            </a:pathLst>
          </a:custGeom>
          <a:solidFill>
            <a:schemeClr val="bg1">
              <a:lumMod val="95000"/>
            </a:schemeClr>
          </a:solidFill>
        </p:spPr>
        <p:txBody>
          <a:bodyPr wrap="square" anchor="ctr" anchorCtr="0">
            <a:noAutofit/>
          </a:bodyPr>
          <a:lstStyle>
            <a:lvl1pPr algn="ctr">
              <a:defRPr/>
            </a:lvl1pPr>
          </a:lstStyle>
          <a:p>
            <a:pPr lvl="0" algn="ctr"/>
            <a:r>
              <a:rPr lang="en-US"/>
              <a:t>Click icon to insert an image</a:t>
            </a:r>
          </a:p>
        </p:txBody>
      </p:sp>
      <p:grpSp>
        <p:nvGrpSpPr>
          <p:cNvPr id="2" name="Group 1">
            <a:extLst>
              <a:ext uri="{FF2B5EF4-FFF2-40B4-BE49-F238E27FC236}">
                <a16:creationId xmlns:a16="http://schemas.microsoft.com/office/drawing/2014/main" id="{00355472-82E1-5981-C243-6BBBD97FC3B7}"/>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4" name="Content Placeholder 15">
              <a:extLst>
                <a:ext uri="{FF2B5EF4-FFF2-40B4-BE49-F238E27FC236}">
                  <a16:creationId xmlns:a16="http://schemas.microsoft.com/office/drawing/2014/main" id="{00EFF2A7-7DB2-9B8F-66C0-74F556A4EE87}"/>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5" name="TextBox 4">
              <a:extLst>
                <a:ext uri="{FF2B5EF4-FFF2-40B4-BE49-F238E27FC236}">
                  <a16:creationId xmlns:a16="http://schemas.microsoft.com/office/drawing/2014/main" id="{702701D9-5361-EFAF-A1C9-A2F4C8EFBBCB}"/>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6" name="Picture 5" descr="A screenshot of a color chart&#10;&#10;Description automatically generated">
              <a:extLst>
                <a:ext uri="{FF2B5EF4-FFF2-40B4-BE49-F238E27FC236}">
                  <a16:creationId xmlns:a16="http://schemas.microsoft.com/office/drawing/2014/main" id="{596D0043-B040-1079-DB95-4B45453E3C78}"/>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7" name="Rectangle 6">
              <a:extLst>
                <a:ext uri="{FF2B5EF4-FFF2-40B4-BE49-F238E27FC236}">
                  <a16:creationId xmlns:a16="http://schemas.microsoft.com/office/drawing/2014/main" id="{F383548A-0282-81BC-3615-F5CCA873E244}"/>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5BE1379-7D2E-69CB-40E6-AEA815C05C80}"/>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016E0F6A-3087-8F6F-C9C1-B64F88570CC0}"/>
                </a:ext>
              </a:extLst>
            </p:cNvPr>
            <p:cNvGrpSpPr/>
            <p:nvPr userDrawn="1"/>
          </p:nvGrpSpPr>
          <p:grpSpPr>
            <a:xfrm>
              <a:off x="-2740234" y="3819615"/>
              <a:ext cx="2227594" cy="2600236"/>
              <a:chOff x="-3323174" y="3918039"/>
              <a:chExt cx="2782425" cy="3247881"/>
            </a:xfrm>
          </p:grpSpPr>
          <p:sp>
            <p:nvSpPr>
              <p:cNvPr id="12" name="Rectangle 11">
                <a:extLst>
                  <a:ext uri="{FF2B5EF4-FFF2-40B4-BE49-F238E27FC236}">
                    <a16:creationId xmlns:a16="http://schemas.microsoft.com/office/drawing/2014/main" id="{C0337956-0EF0-0981-B8DC-5092DE2F90BB}"/>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3" name="Rectangle 12">
                <a:extLst>
                  <a:ext uri="{FF2B5EF4-FFF2-40B4-BE49-F238E27FC236}">
                    <a16:creationId xmlns:a16="http://schemas.microsoft.com/office/drawing/2014/main" id="{8EE0EFCB-01B5-EE5F-E4D2-E4823930C08C}"/>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4" name="Rectangle 13">
                <a:extLst>
                  <a:ext uri="{FF2B5EF4-FFF2-40B4-BE49-F238E27FC236}">
                    <a16:creationId xmlns:a16="http://schemas.microsoft.com/office/drawing/2014/main" id="{26FB0E5B-A3B7-A3C2-BC0A-2090210DFBEC}"/>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5" name="TextBox 14">
                <a:extLst>
                  <a:ext uri="{FF2B5EF4-FFF2-40B4-BE49-F238E27FC236}">
                    <a16:creationId xmlns:a16="http://schemas.microsoft.com/office/drawing/2014/main" id="{F1B242E4-1654-7545-BA78-2D057703910B}"/>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16" name="Right Brace 15">
                <a:extLst>
                  <a:ext uri="{FF2B5EF4-FFF2-40B4-BE49-F238E27FC236}">
                    <a16:creationId xmlns:a16="http://schemas.microsoft.com/office/drawing/2014/main" id="{69BF48F9-032D-7118-76F5-248893135AE3}"/>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17" name="Rectangle 16">
                <a:extLst>
                  <a:ext uri="{FF2B5EF4-FFF2-40B4-BE49-F238E27FC236}">
                    <a16:creationId xmlns:a16="http://schemas.microsoft.com/office/drawing/2014/main" id="{504FAAC4-7D52-6EA1-1BBA-4CA468344483}"/>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0" name="Rectangle 19">
                <a:extLst>
                  <a:ext uri="{FF2B5EF4-FFF2-40B4-BE49-F238E27FC236}">
                    <a16:creationId xmlns:a16="http://schemas.microsoft.com/office/drawing/2014/main" id="{91D7F403-008D-EE5A-CE13-FBE368370E89}"/>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0" name="Picture 9">
              <a:extLst>
                <a:ext uri="{FF2B5EF4-FFF2-40B4-BE49-F238E27FC236}">
                  <a16:creationId xmlns:a16="http://schemas.microsoft.com/office/drawing/2014/main" id="{97959D42-3373-DEA3-977C-EB6683011FC3}"/>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1" name="Picture 10">
              <a:extLst>
                <a:ext uri="{FF2B5EF4-FFF2-40B4-BE49-F238E27FC236}">
                  <a16:creationId xmlns:a16="http://schemas.microsoft.com/office/drawing/2014/main" id="{B4202E2A-8708-F099-AE94-BECCFAD12940}"/>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3" name="Text Placeholder 7">
            <a:extLst>
              <a:ext uri="{FF2B5EF4-FFF2-40B4-BE49-F238E27FC236}">
                <a16:creationId xmlns:a16="http://schemas.microsoft.com/office/drawing/2014/main" id="{823A01F4-69EC-1142-A3FA-B25ADB475AF4}"/>
              </a:ext>
            </a:extLst>
          </p:cNvPr>
          <p:cNvSpPr>
            <a:spLocks noGrp="1"/>
          </p:cNvSpPr>
          <p:nvPr>
            <p:ph type="body" sz="quarter" idx="33" hasCustomPrompt="1"/>
          </p:nvPr>
        </p:nvSpPr>
        <p:spPr>
          <a:xfrm>
            <a:off x="52120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8019931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 Light Back - Image E">
    <p:bg>
      <p:bgPr>
        <a:solidFill>
          <a:srgbClr val="E7FF00"/>
        </a:solidFill>
        <a:effectLst/>
      </p:bgPr>
    </p:bg>
    <p:spTree>
      <p:nvGrpSpPr>
        <p:cNvPr id="1" name=""/>
        <p:cNvGrpSpPr/>
        <p:nvPr/>
      </p:nvGrpSpPr>
      <p:grpSpPr>
        <a:xfrm>
          <a:off x="0" y="0"/>
          <a:ext cx="0" cy="0"/>
          <a:chOff x="0" y="0"/>
          <a:chExt cx="0" cy="0"/>
        </a:xfrm>
      </p:grpSpPr>
      <p:sp>
        <p:nvSpPr>
          <p:cNvPr id="2" name="Shape" hidden="1">
            <a:extLst>
              <a:ext uri="{FF2B5EF4-FFF2-40B4-BE49-F238E27FC236}">
                <a16:creationId xmlns:a16="http://schemas.microsoft.com/office/drawing/2014/main" id="{8D7E805C-A191-9D75-9AB7-9D00344C6A73}"/>
              </a:ext>
              <a:ext uri="{C183D7F6-B498-43B3-948B-1728B52AA6E4}">
                <adec:decorative xmlns:adec="http://schemas.microsoft.com/office/drawing/2017/decorative" val="1"/>
              </a:ext>
            </a:extLst>
          </p:cNvPr>
          <p:cNvSpPr txBox="1">
            <a:spLocks/>
          </p:cNvSpPr>
          <p:nvPr userDrawn="1"/>
        </p:nvSpPr>
        <p:spPr>
          <a:xfrm>
            <a:off x="0" y="2332809"/>
            <a:ext cx="12192600" cy="4525192"/>
          </a:xfrm>
          <a:custGeom>
            <a:avLst/>
            <a:gdLst>
              <a:gd name="connsiteX0" fmla="*/ 6096604 w 12192600"/>
              <a:gd name="connsiteY0" fmla="*/ 0 h 4525192"/>
              <a:gd name="connsiteX1" fmla="*/ 9864298 w 12192600"/>
              <a:gd name="connsiteY1" fmla="*/ 881563 h 4525192"/>
              <a:gd name="connsiteX2" fmla="*/ 12192600 w 12192600"/>
              <a:gd name="connsiteY2" fmla="*/ 3188723 h 4525192"/>
              <a:gd name="connsiteX3" fmla="*/ 12192600 w 12192600"/>
              <a:gd name="connsiteY3" fmla="*/ 4525192 h 4525192"/>
              <a:gd name="connsiteX4" fmla="*/ 0 w 12192600"/>
              <a:gd name="connsiteY4" fmla="*/ 4525192 h 4525192"/>
              <a:gd name="connsiteX5" fmla="*/ 0 w 12192600"/>
              <a:gd name="connsiteY5" fmla="*/ 3189318 h 4525192"/>
              <a:gd name="connsiteX6" fmla="*/ 2328903 w 12192600"/>
              <a:gd name="connsiteY6" fmla="*/ 881563 h 45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00" h="4525192">
                <a:moveTo>
                  <a:pt x="6096604" y="0"/>
                </a:moveTo>
                <a:lnTo>
                  <a:pt x="9864298" y="881563"/>
                </a:lnTo>
                <a:lnTo>
                  <a:pt x="12192600" y="3188723"/>
                </a:lnTo>
                <a:lnTo>
                  <a:pt x="12192600" y="4525192"/>
                </a:lnTo>
                <a:lnTo>
                  <a:pt x="0" y="4525192"/>
                </a:lnTo>
                <a:lnTo>
                  <a:pt x="0" y="3189318"/>
                </a:lnTo>
                <a:lnTo>
                  <a:pt x="2328903" y="881563"/>
                </a:lnTo>
                <a:close/>
              </a:path>
            </a:pathLst>
          </a:custGeom>
          <a:solidFill>
            <a:srgbClr val="FFFFFF"/>
          </a:solidFill>
        </p:spPr>
        <p:txBody>
          <a:bodyPr vert="horz" wrap="square" lIns="203200" tIns="201600" rIns="201600" bIns="201600" rtlCol="0" anchor="ctr" anchorCtr="0">
            <a:noAutofit/>
          </a:bodyPr>
          <a:lstStyle/>
          <a:p>
            <a:endParaRPr lang="en-US" b="0" i="0">
              <a:latin typeface="Forever Forma Body Text" pitchFamily="2" charset="0"/>
            </a:endParaRPr>
          </a:p>
        </p:txBody>
      </p:sp>
      <p:sp>
        <p:nvSpPr>
          <p:cNvPr id="16" name="Title 1">
            <a:extLst>
              <a:ext uri="{FF2B5EF4-FFF2-40B4-BE49-F238E27FC236}">
                <a16:creationId xmlns:a16="http://schemas.microsoft.com/office/drawing/2014/main" id="{770D3C1E-E81E-B846-6D4C-D0ED5DB99A2D}"/>
              </a:ext>
            </a:extLst>
          </p:cNvPr>
          <p:cNvSpPr>
            <a:spLocks noGrp="1"/>
          </p:cNvSpPr>
          <p:nvPr>
            <p:ph type="title" hasCustomPrompt="1"/>
          </p:nvPr>
        </p:nvSpPr>
        <p:spPr>
          <a:xfrm>
            <a:off x="521208" y="396000"/>
            <a:ext cx="8489592" cy="2016000"/>
          </a:xfrm>
          <a:prstGeom prst="rect">
            <a:avLst/>
          </a:prstGeom>
        </p:spPr>
        <p:txBody>
          <a:bodyPr anchor="t" anchorCtr="0">
            <a:noAutofit/>
          </a:bodyPr>
          <a:lstStyle>
            <a:lvl1pPr>
              <a:lnSpc>
                <a:spcPct val="85000"/>
              </a:lnSpc>
              <a:defRPr sz="4800" kern="100" spc="-120" baseline="0">
                <a:solidFill>
                  <a:schemeClr val="tx1"/>
                </a:solidFill>
              </a:defRPr>
            </a:lvl1pPr>
          </a:lstStyle>
          <a:p>
            <a:r>
              <a:rPr lang="en-US"/>
              <a:t>Click to edit chapter title</a:t>
            </a:r>
          </a:p>
        </p:txBody>
      </p:sp>
      <p:sp>
        <p:nvSpPr>
          <p:cNvPr id="4" name="Picture Placeholder 3">
            <a:extLst>
              <a:ext uri="{FF2B5EF4-FFF2-40B4-BE49-F238E27FC236}">
                <a16:creationId xmlns:a16="http://schemas.microsoft.com/office/drawing/2014/main" id="{F8D78CA8-7650-73F3-0EF3-50F604BAF57B}"/>
              </a:ext>
            </a:extLst>
          </p:cNvPr>
          <p:cNvSpPr>
            <a:spLocks noGrp="1"/>
          </p:cNvSpPr>
          <p:nvPr>
            <p:ph type="pic" sz="quarter" idx="19" hasCustomPrompt="1"/>
          </p:nvPr>
        </p:nvSpPr>
        <p:spPr>
          <a:xfrm>
            <a:off x="-600" y="2324100"/>
            <a:ext cx="12193201" cy="4533900"/>
          </a:xfrm>
          <a:custGeom>
            <a:avLst/>
            <a:gdLst>
              <a:gd name="connsiteX0" fmla="*/ 6096605 w 12193201"/>
              <a:gd name="connsiteY0" fmla="*/ 0 h 4533900"/>
              <a:gd name="connsiteX1" fmla="*/ 9864299 w 12193201"/>
              <a:gd name="connsiteY1" fmla="*/ 881563 h 4533900"/>
              <a:gd name="connsiteX2" fmla="*/ 12193201 w 12193201"/>
              <a:gd name="connsiteY2" fmla="*/ 3189318 h 4533900"/>
              <a:gd name="connsiteX3" fmla="*/ 12193201 w 12193201"/>
              <a:gd name="connsiteY3" fmla="*/ 4533900 h 4533900"/>
              <a:gd name="connsiteX4" fmla="*/ 5 w 12193201"/>
              <a:gd name="connsiteY4" fmla="*/ 4533900 h 4533900"/>
              <a:gd name="connsiteX5" fmla="*/ 5 w 12193201"/>
              <a:gd name="connsiteY5" fmla="*/ 4533898 h 4533900"/>
              <a:gd name="connsiteX6" fmla="*/ 0 w 12193201"/>
              <a:gd name="connsiteY6" fmla="*/ 4533898 h 4533900"/>
              <a:gd name="connsiteX7" fmla="*/ 5 w 12193201"/>
              <a:gd name="connsiteY7" fmla="*/ 3189318 h 4533900"/>
              <a:gd name="connsiteX8" fmla="*/ 2328909 w 12193201"/>
              <a:gd name="connsiteY8" fmla="*/ 881563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201" h="4533900">
                <a:moveTo>
                  <a:pt x="6096605" y="0"/>
                </a:moveTo>
                <a:lnTo>
                  <a:pt x="9864299" y="881563"/>
                </a:lnTo>
                <a:lnTo>
                  <a:pt x="12193201" y="3189318"/>
                </a:lnTo>
                <a:lnTo>
                  <a:pt x="12193201" y="4533900"/>
                </a:lnTo>
                <a:lnTo>
                  <a:pt x="5" y="4533900"/>
                </a:lnTo>
                <a:lnTo>
                  <a:pt x="5" y="4533898"/>
                </a:lnTo>
                <a:lnTo>
                  <a:pt x="0" y="4533898"/>
                </a:lnTo>
                <a:cubicBezTo>
                  <a:pt x="2" y="4085705"/>
                  <a:pt x="3" y="3637511"/>
                  <a:pt x="5" y="3189318"/>
                </a:cubicBezTo>
                <a:lnTo>
                  <a:pt x="2328909" y="881563"/>
                </a:lnTo>
                <a:close/>
              </a:path>
            </a:pathLst>
          </a:custGeom>
          <a:solidFill>
            <a:schemeClr val="bg1">
              <a:lumMod val="95000"/>
            </a:schemeClr>
          </a:solidFill>
        </p:spPr>
        <p:txBody>
          <a:bodyPr vert="horz" wrap="square" lIns="203200" tIns="201600" rIns="201600" bIns="201600" rtlCol="0" anchor="ctr" anchorCtr="0">
            <a:noAutofit/>
          </a:bodyPr>
          <a:lstStyle>
            <a:lvl1pPr algn="ctr">
              <a:defRPr lang="en-US" dirty="0">
                <a:solidFill>
                  <a:schemeClr val="tx1"/>
                </a:solidFill>
              </a:defRPr>
            </a:lvl1pPr>
          </a:lstStyle>
          <a:p>
            <a:pPr lvl="0" algn="ctr"/>
            <a:r>
              <a:rPr lang="en-US"/>
              <a:t>Click icon to insert an image</a:t>
            </a:r>
          </a:p>
        </p:txBody>
      </p:sp>
      <p:grpSp>
        <p:nvGrpSpPr>
          <p:cNvPr id="3" name="Group 2">
            <a:extLst>
              <a:ext uri="{FF2B5EF4-FFF2-40B4-BE49-F238E27FC236}">
                <a16:creationId xmlns:a16="http://schemas.microsoft.com/office/drawing/2014/main" id="{EB4276B3-E770-B926-1434-07D6354E1226}"/>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5" name="Content Placeholder 15">
              <a:extLst>
                <a:ext uri="{FF2B5EF4-FFF2-40B4-BE49-F238E27FC236}">
                  <a16:creationId xmlns:a16="http://schemas.microsoft.com/office/drawing/2014/main" id="{C882EAD4-A11B-F158-05CB-90247F562A27}"/>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6" name="TextBox 5">
              <a:extLst>
                <a:ext uri="{FF2B5EF4-FFF2-40B4-BE49-F238E27FC236}">
                  <a16:creationId xmlns:a16="http://schemas.microsoft.com/office/drawing/2014/main" id="{3BCABFD3-13D1-9096-6965-C7020520F989}"/>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7" name="Picture 6" descr="A screenshot of a color chart&#10;&#10;Description automatically generated">
              <a:extLst>
                <a:ext uri="{FF2B5EF4-FFF2-40B4-BE49-F238E27FC236}">
                  <a16:creationId xmlns:a16="http://schemas.microsoft.com/office/drawing/2014/main" id="{F1E8CBF6-90D7-61C7-2757-D067572D5BA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8" name="Rectangle 7">
              <a:extLst>
                <a:ext uri="{FF2B5EF4-FFF2-40B4-BE49-F238E27FC236}">
                  <a16:creationId xmlns:a16="http://schemas.microsoft.com/office/drawing/2014/main" id="{75714B06-6605-5A09-B664-B5DBFE6B0F9B}"/>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E14AEA9-9C38-5E56-E4D6-F8D35DA46E57}"/>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710EB1E-5731-77F8-470E-97C1C443E7FF}"/>
                </a:ext>
              </a:extLst>
            </p:cNvPr>
            <p:cNvGrpSpPr/>
            <p:nvPr userDrawn="1"/>
          </p:nvGrpSpPr>
          <p:grpSpPr>
            <a:xfrm>
              <a:off x="-2740234" y="3819615"/>
              <a:ext cx="2227594" cy="2600236"/>
              <a:chOff x="-3323174" y="3918039"/>
              <a:chExt cx="2782425" cy="3247881"/>
            </a:xfrm>
          </p:grpSpPr>
          <p:sp>
            <p:nvSpPr>
              <p:cNvPr id="13" name="Rectangle 12">
                <a:extLst>
                  <a:ext uri="{FF2B5EF4-FFF2-40B4-BE49-F238E27FC236}">
                    <a16:creationId xmlns:a16="http://schemas.microsoft.com/office/drawing/2014/main" id="{3AC9C250-A939-28FD-C14F-90C3FB749558}"/>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4" name="Rectangle 13">
                <a:extLst>
                  <a:ext uri="{FF2B5EF4-FFF2-40B4-BE49-F238E27FC236}">
                    <a16:creationId xmlns:a16="http://schemas.microsoft.com/office/drawing/2014/main" id="{C68F15CD-6982-43DE-C4CC-FA50A3EFBAB2}"/>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5" name="Rectangle 14">
                <a:extLst>
                  <a:ext uri="{FF2B5EF4-FFF2-40B4-BE49-F238E27FC236}">
                    <a16:creationId xmlns:a16="http://schemas.microsoft.com/office/drawing/2014/main" id="{0C93F4BE-017F-D004-DC57-762FE3A4B6B3}"/>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9420F917-F0EF-D8B8-E916-2102401EB51A}"/>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18" name="Right Brace 17">
                <a:extLst>
                  <a:ext uri="{FF2B5EF4-FFF2-40B4-BE49-F238E27FC236}">
                    <a16:creationId xmlns:a16="http://schemas.microsoft.com/office/drawing/2014/main" id="{BC1E0566-13B6-8EAC-31EF-435D6DA0488F}"/>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19" name="Rectangle 18">
                <a:extLst>
                  <a:ext uri="{FF2B5EF4-FFF2-40B4-BE49-F238E27FC236}">
                    <a16:creationId xmlns:a16="http://schemas.microsoft.com/office/drawing/2014/main" id="{1A45A08C-453C-006C-316C-165FC97CABCE}"/>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0" name="Rectangle 19">
                <a:extLst>
                  <a:ext uri="{FF2B5EF4-FFF2-40B4-BE49-F238E27FC236}">
                    <a16:creationId xmlns:a16="http://schemas.microsoft.com/office/drawing/2014/main" id="{BB257ED1-EC19-ABDC-B696-52918C5A81CA}"/>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1" name="Picture 10">
              <a:extLst>
                <a:ext uri="{FF2B5EF4-FFF2-40B4-BE49-F238E27FC236}">
                  <a16:creationId xmlns:a16="http://schemas.microsoft.com/office/drawing/2014/main" id="{46D18A96-9F8F-8D77-626B-33605F436301}"/>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632579" y="972962"/>
              <a:ext cx="1260329" cy="802028"/>
            </a:xfrm>
            <a:prstGeom prst="rect">
              <a:avLst/>
            </a:prstGeom>
            <a:ln>
              <a:solidFill>
                <a:schemeClr val="accent6"/>
              </a:solidFill>
            </a:ln>
          </p:spPr>
        </p:pic>
        <p:pic>
          <p:nvPicPr>
            <p:cNvPr id="12" name="Picture 11">
              <a:extLst>
                <a:ext uri="{FF2B5EF4-FFF2-40B4-BE49-F238E27FC236}">
                  <a16:creationId xmlns:a16="http://schemas.microsoft.com/office/drawing/2014/main" id="{57F6F28B-F37F-900E-8C22-386106EE5849}"/>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635411" y="2002090"/>
              <a:ext cx="1265993" cy="943035"/>
            </a:xfrm>
            <a:prstGeom prst="rect">
              <a:avLst/>
            </a:prstGeom>
            <a:ln>
              <a:solidFill>
                <a:schemeClr val="accent6"/>
              </a:solidFill>
            </a:ln>
          </p:spPr>
        </p:pic>
      </p:grpSp>
      <p:sp>
        <p:nvSpPr>
          <p:cNvPr id="23" name="Text Placeholder 7">
            <a:extLst>
              <a:ext uri="{FF2B5EF4-FFF2-40B4-BE49-F238E27FC236}">
                <a16:creationId xmlns:a16="http://schemas.microsoft.com/office/drawing/2014/main" id="{4C908657-39ED-EC4D-9BC5-B2A8B196A72D}"/>
              </a:ext>
            </a:extLst>
          </p:cNvPr>
          <p:cNvSpPr>
            <a:spLocks noGrp="1"/>
          </p:cNvSpPr>
          <p:nvPr>
            <p:ph type="body" sz="quarter" idx="33" hasCustomPrompt="1"/>
          </p:nvPr>
        </p:nvSpPr>
        <p:spPr>
          <a:xfrm>
            <a:off x="52120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382225054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 - Light Back - Image F">
    <p:bg>
      <p:bgPr>
        <a:solidFill>
          <a:srgbClr val="4CD300"/>
        </a:solidFill>
        <a:effectLst/>
      </p:bgPr>
    </p:bg>
    <p:spTree>
      <p:nvGrpSpPr>
        <p:cNvPr id="1" name=""/>
        <p:cNvGrpSpPr/>
        <p:nvPr/>
      </p:nvGrpSpPr>
      <p:grpSpPr>
        <a:xfrm>
          <a:off x="0" y="0"/>
          <a:ext cx="0" cy="0"/>
          <a:chOff x="0" y="0"/>
          <a:chExt cx="0" cy="0"/>
        </a:xfrm>
      </p:grpSpPr>
      <p:sp>
        <p:nvSpPr>
          <p:cNvPr id="23" name="Shape">
            <a:extLst>
              <a:ext uri="{FF2B5EF4-FFF2-40B4-BE49-F238E27FC236}">
                <a16:creationId xmlns:a16="http://schemas.microsoft.com/office/drawing/2014/main" id="{1AB32EF4-631A-1566-764E-879662A9AA2A}"/>
              </a:ext>
              <a:ext uri="{C183D7F6-B498-43B3-948B-1728B52AA6E4}">
                <adec:decorative xmlns:adec="http://schemas.microsoft.com/office/drawing/2017/decorative" val="1"/>
              </a:ext>
            </a:extLst>
          </p:cNvPr>
          <p:cNvSpPr txBox="1">
            <a:spLocks/>
          </p:cNvSpPr>
          <p:nvPr userDrawn="1"/>
        </p:nvSpPr>
        <p:spPr>
          <a:xfrm>
            <a:off x="5652001" y="0"/>
            <a:ext cx="6539997" cy="6858000"/>
          </a:xfrm>
          <a:custGeom>
            <a:avLst/>
            <a:gdLst>
              <a:gd name="connsiteX0" fmla="*/ 4463799 w 6662996"/>
              <a:gd name="connsiteY0" fmla="*/ 0 h 6459787"/>
              <a:gd name="connsiteX1" fmla="*/ 6662996 w 6662996"/>
              <a:gd name="connsiteY1" fmla="*/ 0 h 6459787"/>
              <a:gd name="connsiteX2" fmla="*/ 6662996 w 6662996"/>
              <a:gd name="connsiteY2" fmla="*/ 6459787 h 6459787"/>
              <a:gd name="connsiteX3" fmla="*/ 4463799 w 6662996"/>
              <a:gd name="connsiteY3" fmla="*/ 6459787 h 6459787"/>
              <a:gd name="connsiteX4" fmla="*/ 1233841 w 6662996"/>
              <a:gd name="connsiteY4" fmla="*/ 5225967 h 6459787"/>
              <a:gd name="connsiteX5" fmla="*/ 0 w 6662996"/>
              <a:gd name="connsiteY5" fmla="*/ 3229894 h 6459787"/>
              <a:gd name="connsiteX6" fmla="*/ 1233841 w 6662996"/>
              <a:gd name="connsiteY6" fmla="*/ 1233820 h 645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2996" h="6459787">
                <a:moveTo>
                  <a:pt x="4463799" y="0"/>
                </a:moveTo>
                <a:lnTo>
                  <a:pt x="6662996" y="0"/>
                </a:lnTo>
                <a:lnTo>
                  <a:pt x="6662996" y="6459787"/>
                </a:lnTo>
                <a:lnTo>
                  <a:pt x="4463799" y="6459787"/>
                </a:lnTo>
                <a:lnTo>
                  <a:pt x="1233841" y="5225967"/>
                </a:lnTo>
                <a:lnTo>
                  <a:pt x="0" y="3229894"/>
                </a:lnTo>
                <a:lnTo>
                  <a:pt x="1233841" y="1233820"/>
                </a:lnTo>
                <a:close/>
              </a:path>
            </a:pathLst>
          </a:custGeom>
          <a:solidFill>
            <a:srgbClr val="FFFFFF"/>
          </a:solidFill>
        </p:spPr>
        <p:txBody>
          <a:bodyPr vert="horz" wrap="square" lIns="203200" tIns="201600" rIns="201600" bIns="201600" rtlCol="0" anchor="ctr" anchorCtr="0">
            <a:noAutofit/>
          </a:bodyPr>
          <a:lstStyle>
            <a:lvl1pPr marL="0" indent="0" algn="ctr"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endParaRPr lang="en-US" b="0" i="0">
              <a:latin typeface="Forever Forma Body Text" pitchFamily="2" charset="0"/>
            </a:endParaRPr>
          </a:p>
        </p:txBody>
      </p:sp>
      <p:sp>
        <p:nvSpPr>
          <p:cNvPr id="2" name="Title 1">
            <a:extLst>
              <a:ext uri="{FF2B5EF4-FFF2-40B4-BE49-F238E27FC236}">
                <a16:creationId xmlns:a16="http://schemas.microsoft.com/office/drawing/2014/main" id="{E52831A1-EEC4-3B4D-CB37-DEB46BB796BE}"/>
              </a:ext>
            </a:extLst>
          </p:cNvPr>
          <p:cNvSpPr>
            <a:spLocks noGrp="1"/>
          </p:cNvSpPr>
          <p:nvPr>
            <p:ph type="title" hasCustomPrompt="1"/>
          </p:nvPr>
        </p:nvSpPr>
        <p:spPr>
          <a:xfrm>
            <a:off x="521207" y="1989000"/>
            <a:ext cx="4890791" cy="2880001"/>
          </a:xfrm>
          <a:prstGeom prst="rect">
            <a:avLst/>
          </a:prstGeom>
        </p:spPr>
        <p:txBody>
          <a:bodyPr anchor="ctr" anchorCtr="0">
            <a:noAutofit/>
          </a:bodyPr>
          <a:lstStyle>
            <a:lvl1pPr>
              <a:lnSpc>
                <a:spcPct val="85000"/>
              </a:lnSpc>
              <a:defRPr sz="4800" kern="100" spc="-120" baseline="0">
                <a:solidFill>
                  <a:schemeClr val="tx1"/>
                </a:solidFill>
              </a:defRPr>
            </a:lvl1pPr>
          </a:lstStyle>
          <a:p>
            <a:r>
              <a:rPr lang="en-US"/>
              <a:t>Click to edit chapter title</a:t>
            </a:r>
          </a:p>
        </p:txBody>
      </p:sp>
      <p:sp>
        <p:nvSpPr>
          <p:cNvPr id="6" name="Picture Placeholder">
            <a:extLst>
              <a:ext uri="{FF2B5EF4-FFF2-40B4-BE49-F238E27FC236}">
                <a16:creationId xmlns:a16="http://schemas.microsoft.com/office/drawing/2014/main" id="{D41354F5-2BFC-F0DC-D422-A34F651E8E0D}"/>
              </a:ext>
              <a:ext uri="{C183D7F6-B498-43B3-948B-1728B52AA6E4}">
                <adec:decorative xmlns:adec="http://schemas.microsoft.com/office/drawing/2017/decorative" val="0"/>
              </a:ext>
            </a:extLst>
          </p:cNvPr>
          <p:cNvSpPr>
            <a:spLocks noGrp="1"/>
          </p:cNvSpPr>
          <p:nvPr>
            <p:ph type="pic" sz="quarter" idx="13" hasCustomPrompt="1"/>
          </p:nvPr>
        </p:nvSpPr>
        <p:spPr>
          <a:xfrm>
            <a:off x="5627999" y="2"/>
            <a:ext cx="6563999" cy="6857999"/>
          </a:xfrm>
          <a:custGeom>
            <a:avLst/>
            <a:gdLst>
              <a:gd name="connsiteX0" fmla="*/ 4397477 w 6563999"/>
              <a:gd name="connsiteY0" fmla="*/ 0 h 6857999"/>
              <a:gd name="connsiteX1" fmla="*/ 6563999 w 6563999"/>
              <a:gd name="connsiteY1" fmla="*/ 0 h 6857999"/>
              <a:gd name="connsiteX2" fmla="*/ 6563999 w 6563999"/>
              <a:gd name="connsiteY2" fmla="*/ 6857999 h 6857999"/>
              <a:gd name="connsiteX3" fmla="*/ 4397477 w 6563999"/>
              <a:gd name="connsiteY3" fmla="*/ 6857999 h 6857999"/>
              <a:gd name="connsiteX4" fmla="*/ 1215509 w 6563999"/>
              <a:gd name="connsiteY4" fmla="*/ 5548121 h 6857999"/>
              <a:gd name="connsiteX5" fmla="*/ 0 w 6563999"/>
              <a:gd name="connsiteY5" fmla="*/ 3429000 h 6857999"/>
              <a:gd name="connsiteX6" fmla="*/ 1215509 w 6563999"/>
              <a:gd name="connsiteY6" fmla="*/ 130987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999" h="6857999">
                <a:moveTo>
                  <a:pt x="4397477" y="0"/>
                </a:moveTo>
                <a:lnTo>
                  <a:pt x="6563999" y="0"/>
                </a:lnTo>
                <a:lnTo>
                  <a:pt x="6563999" y="6857999"/>
                </a:lnTo>
                <a:lnTo>
                  <a:pt x="4397477" y="6857999"/>
                </a:lnTo>
                <a:lnTo>
                  <a:pt x="1215509" y="5548121"/>
                </a:lnTo>
                <a:lnTo>
                  <a:pt x="0" y="3429000"/>
                </a:lnTo>
                <a:lnTo>
                  <a:pt x="1215509" y="130987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grpSp>
        <p:nvGrpSpPr>
          <p:cNvPr id="3" name="Group 2">
            <a:extLst>
              <a:ext uri="{FF2B5EF4-FFF2-40B4-BE49-F238E27FC236}">
                <a16:creationId xmlns:a16="http://schemas.microsoft.com/office/drawing/2014/main" id="{9EFC2AF5-A1F2-8BD2-3C61-691FE7590951}"/>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4" name="Content Placeholder 15">
              <a:extLst>
                <a:ext uri="{FF2B5EF4-FFF2-40B4-BE49-F238E27FC236}">
                  <a16:creationId xmlns:a16="http://schemas.microsoft.com/office/drawing/2014/main" id="{D17CB11C-7633-C118-D463-B904753E4513}"/>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5" name="TextBox 4">
              <a:extLst>
                <a:ext uri="{FF2B5EF4-FFF2-40B4-BE49-F238E27FC236}">
                  <a16:creationId xmlns:a16="http://schemas.microsoft.com/office/drawing/2014/main" id="{D0A2329D-6CBC-3F77-09EB-1A3D49F5D456}"/>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7" name="Picture 6" descr="A screenshot of a color chart&#10;&#10;Description automatically generated">
              <a:extLst>
                <a:ext uri="{FF2B5EF4-FFF2-40B4-BE49-F238E27FC236}">
                  <a16:creationId xmlns:a16="http://schemas.microsoft.com/office/drawing/2014/main" id="{5C451E59-FB26-9D6D-69AB-C3C44BBC824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8" name="Rectangle 7">
              <a:extLst>
                <a:ext uri="{FF2B5EF4-FFF2-40B4-BE49-F238E27FC236}">
                  <a16:creationId xmlns:a16="http://schemas.microsoft.com/office/drawing/2014/main" id="{AE4ABB66-17D6-AF28-3040-5FA0DBB3539B}"/>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2E60DB5-0583-20DB-6459-C47D66D0F41D}"/>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C2F6082-AA72-F198-273E-39152509F9DE}"/>
                </a:ext>
              </a:extLst>
            </p:cNvPr>
            <p:cNvGrpSpPr/>
            <p:nvPr userDrawn="1"/>
          </p:nvGrpSpPr>
          <p:grpSpPr>
            <a:xfrm>
              <a:off x="-2740234" y="3819615"/>
              <a:ext cx="2227594" cy="2600236"/>
              <a:chOff x="-3323174" y="3918039"/>
              <a:chExt cx="2782425" cy="3247881"/>
            </a:xfrm>
          </p:grpSpPr>
          <p:sp>
            <p:nvSpPr>
              <p:cNvPr id="13" name="Rectangle 12">
                <a:extLst>
                  <a:ext uri="{FF2B5EF4-FFF2-40B4-BE49-F238E27FC236}">
                    <a16:creationId xmlns:a16="http://schemas.microsoft.com/office/drawing/2014/main" id="{CFE6AE62-58ED-F74D-01E8-080C182F4472}"/>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4" name="Rectangle 13">
                <a:extLst>
                  <a:ext uri="{FF2B5EF4-FFF2-40B4-BE49-F238E27FC236}">
                    <a16:creationId xmlns:a16="http://schemas.microsoft.com/office/drawing/2014/main" id="{E92A58C5-9748-639D-E27A-C2A2390DD9A5}"/>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5" name="Rectangle 14">
                <a:extLst>
                  <a:ext uri="{FF2B5EF4-FFF2-40B4-BE49-F238E27FC236}">
                    <a16:creationId xmlns:a16="http://schemas.microsoft.com/office/drawing/2014/main" id="{EE8AB611-D2C5-9D1D-089D-AB9CC6A84771}"/>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TextBox 15">
                <a:extLst>
                  <a:ext uri="{FF2B5EF4-FFF2-40B4-BE49-F238E27FC236}">
                    <a16:creationId xmlns:a16="http://schemas.microsoft.com/office/drawing/2014/main" id="{22408FF3-1E76-1584-59EB-F02F27223D72}"/>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17" name="Right Brace 16">
                <a:extLst>
                  <a:ext uri="{FF2B5EF4-FFF2-40B4-BE49-F238E27FC236}">
                    <a16:creationId xmlns:a16="http://schemas.microsoft.com/office/drawing/2014/main" id="{600CEE53-4977-A908-BFA6-4D5F75B595EA}"/>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18" name="Rectangle 17">
                <a:extLst>
                  <a:ext uri="{FF2B5EF4-FFF2-40B4-BE49-F238E27FC236}">
                    <a16:creationId xmlns:a16="http://schemas.microsoft.com/office/drawing/2014/main" id="{92AAA1A6-0B0F-8FC7-9294-27D66EC76B3D}"/>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19" name="Rectangle 18">
                <a:extLst>
                  <a:ext uri="{FF2B5EF4-FFF2-40B4-BE49-F238E27FC236}">
                    <a16:creationId xmlns:a16="http://schemas.microsoft.com/office/drawing/2014/main" id="{B2E1DDF0-8FB9-E02B-DDD3-16EE22D5B5F5}"/>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1" name="Picture 10">
              <a:extLst>
                <a:ext uri="{FF2B5EF4-FFF2-40B4-BE49-F238E27FC236}">
                  <a16:creationId xmlns:a16="http://schemas.microsoft.com/office/drawing/2014/main" id="{23789B54-E89A-4A65-D0E1-5EEF66FE137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632579" y="972962"/>
              <a:ext cx="1260329" cy="802028"/>
            </a:xfrm>
            <a:prstGeom prst="rect">
              <a:avLst/>
            </a:prstGeom>
            <a:ln>
              <a:solidFill>
                <a:schemeClr val="accent6"/>
              </a:solidFill>
            </a:ln>
          </p:spPr>
        </p:pic>
        <p:pic>
          <p:nvPicPr>
            <p:cNvPr id="12" name="Picture 11">
              <a:extLst>
                <a:ext uri="{FF2B5EF4-FFF2-40B4-BE49-F238E27FC236}">
                  <a16:creationId xmlns:a16="http://schemas.microsoft.com/office/drawing/2014/main" id="{B4FAC40F-AC4C-8073-D764-D15430472A63}"/>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635411" y="2002090"/>
              <a:ext cx="1265993" cy="943035"/>
            </a:xfrm>
            <a:prstGeom prst="rect">
              <a:avLst/>
            </a:prstGeom>
            <a:ln>
              <a:solidFill>
                <a:schemeClr val="accent6"/>
              </a:solidFill>
            </a:ln>
          </p:spPr>
        </p:pic>
      </p:grpSp>
      <p:sp>
        <p:nvSpPr>
          <p:cNvPr id="22" name="Text Placeholder 7">
            <a:extLst>
              <a:ext uri="{FF2B5EF4-FFF2-40B4-BE49-F238E27FC236}">
                <a16:creationId xmlns:a16="http://schemas.microsoft.com/office/drawing/2014/main" id="{BE05A11D-7DA2-6827-D3E0-95E4E4E1D82E}"/>
              </a:ext>
            </a:extLst>
          </p:cNvPr>
          <p:cNvSpPr>
            <a:spLocks noGrp="1"/>
          </p:cNvSpPr>
          <p:nvPr>
            <p:ph type="body" sz="quarter" idx="33" hasCustomPrompt="1"/>
          </p:nvPr>
        </p:nvSpPr>
        <p:spPr>
          <a:xfrm>
            <a:off x="52120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323019570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 Dark Back - Image A">
    <p:bg>
      <p:bgPr>
        <a:solidFill>
          <a:srgbClr val="641EE0"/>
        </a:solidFill>
        <a:effectLst/>
      </p:bgPr>
    </p:bg>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9EA8F668-3BBF-157A-D573-91C31D646787}"/>
              </a:ext>
              <a:ext uri="{C183D7F6-B498-43B3-948B-1728B52AA6E4}">
                <adec:decorative xmlns:adec="http://schemas.microsoft.com/office/drawing/2017/decorative" val="1"/>
              </a:ext>
            </a:extLst>
          </p:cNvPr>
          <p:cNvSpPr txBox="1">
            <a:spLocks/>
          </p:cNvSpPr>
          <p:nvPr userDrawn="1"/>
        </p:nvSpPr>
        <p:spPr>
          <a:xfrm flipV="1">
            <a:off x="0" y="-22225"/>
            <a:ext cx="12193200" cy="3279134"/>
          </a:xfrm>
          <a:custGeom>
            <a:avLst/>
            <a:gdLst>
              <a:gd name="connsiteX0" fmla="*/ 6096607 w 12193200"/>
              <a:gd name="connsiteY0" fmla="*/ 0 h 4533900"/>
              <a:gd name="connsiteX1" fmla="*/ 12193200 w 12193200"/>
              <a:gd name="connsiteY1" fmla="*/ 2202541 h 4533900"/>
              <a:gd name="connsiteX2" fmla="*/ 12193200 w 12193200"/>
              <a:gd name="connsiteY2" fmla="*/ 4533900 h 4533900"/>
              <a:gd name="connsiteX3" fmla="*/ 12191998 w 12193200"/>
              <a:gd name="connsiteY3" fmla="*/ 4533900 h 4533900"/>
              <a:gd name="connsiteX4" fmla="*/ 12191998 w 12193200"/>
              <a:gd name="connsiteY4" fmla="*/ 4524375 h 4533900"/>
              <a:gd name="connsiteX5" fmla="*/ 0 w 12193200"/>
              <a:gd name="connsiteY5" fmla="*/ 4524375 h 4533900"/>
              <a:gd name="connsiteX6" fmla="*/ 0 w 12193200"/>
              <a:gd name="connsiteY6"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533900">
                <a:moveTo>
                  <a:pt x="6096607" y="0"/>
                </a:moveTo>
                <a:lnTo>
                  <a:pt x="12193200" y="2202541"/>
                </a:lnTo>
                <a:lnTo>
                  <a:pt x="12193200" y="4533900"/>
                </a:lnTo>
                <a:lnTo>
                  <a:pt x="12191998" y="4533900"/>
                </a:lnTo>
                <a:lnTo>
                  <a:pt x="12191998" y="4524375"/>
                </a:lnTo>
                <a:lnTo>
                  <a:pt x="0" y="4524375"/>
                </a:lnTo>
                <a:lnTo>
                  <a:pt x="0" y="2202541"/>
                </a:lnTo>
                <a:close/>
              </a:path>
            </a:pathLst>
          </a:custGeom>
          <a:solidFill>
            <a:srgbClr val="FFFFFF"/>
          </a:solidFill>
        </p:spPr>
        <p:txBody>
          <a:bodyPr vert="horz" wrap="square" lIns="203200" tIns="201600" rIns="201600" bIns="201600" rtlCol="0" anchor="ctr" anchorCtr="0">
            <a:noAutofit/>
          </a:bodyPr>
          <a:lstStyle/>
          <a:p>
            <a:endParaRPr lang="en-US" b="0" i="0">
              <a:latin typeface="Forever Forma Body Text" pitchFamily="2" charset="0"/>
            </a:endParaRPr>
          </a:p>
        </p:txBody>
      </p:sp>
      <p:pic>
        <p:nvPicPr>
          <p:cNvPr id="4" name="logo sm" descr="Transamerica Logo">
            <a:extLst>
              <a:ext uri="{FF2B5EF4-FFF2-40B4-BE49-F238E27FC236}">
                <a16:creationId xmlns:a16="http://schemas.microsoft.com/office/drawing/2014/main" id="{7E57BC14-CA3A-6711-21DC-884D9EAF39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sp>
        <p:nvSpPr>
          <p:cNvPr id="20" name="Title 1">
            <a:extLst>
              <a:ext uri="{FF2B5EF4-FFF2-40B4-BE49-F238E27FC236}">
                <a16:creationId xmlns:a16="http://schemas.microsoft.com/office/drawing/2014/main" id="{866EA604-8D93-CF97-513A-CCD2CD7512F2}"/>
              </a:ext>
            </a:extLst>
          </p:cNvPr>
          <p:cNvSpPr>
            <a:spLocks noGrp="1"/>
          </p:cNvSpPr>
          <p:nvPr>
            <p:ph type="title" hasCustomPrompt="1"/>
          </p:nvPr>
        </p:nvSpPr>
        <p:spPr>
          <a:xfrm>
            <a:off x="521208" y="4842000"/>
            <a:ext cx="8489592" cy="1352848"/>
          </a:xfrm>
          <a:prstGeom prst="rect">
            <a:avLst/>
          </a:prstGeom>
        </p:spPr>
        <p:txBody>
          <a:bodyPr anchor="t" anchorCtr="0">
            <a:noAutofit/>
          </a:bodyPr>
          <a:lstStyle>
            <a:lvl1pPr>
              <a:lnSpc>
                <a:spcPct val="85000"/>
              </a:lnSpc>
              <a:defRPr sz="4800" kern="100" spc="-120" baseline="0">
                <a:solidFill>
                  <a:schemeClr val="bg1"/>
                </a:solidFill>
              </a:defRPr>
            </a:lvl1pPr>
          </a:lstStyle>
          <a:p>
            <a:r>
              <a:rPr lang="en-US"/>
              <a:t>Click to edit chapter title</a:t>
            </a:r>
          </a:p>
        </p:txBody>
      </p:sp>
      <p:sp>
        <p:nvSpPr>
          <p:cNvPr id="10" name="Picture Placeholder 3">
            <a:extLst>
              <a:ext uri="{FF2B5EF4-FFF2-40B4-BE49-F238E27FC236}">
                <a16:creationId xmlns:a16="http://schemas.microsoft.com/office/drawing/2014/main" id="{AF2FE96C-DFC4-97A2-5EEC-639C0A56DB90}"/>
              </a:ext>
            </a:extLst>
          </p:cNvPr>
          <p:cNvSpPr>
            <a:spLocks noGrp="1"/>
          </p:cNvSpPr>
          <p:nvPr>
            <p:ph type="pic" sz="quarter" idx="20" hasCustomPrompt="1"/>
          </p:nvPr>
        </p:nvSpPr>
        <p:spPr>
          <a:xfrm>
            <a:off x="0" y="1"/>
            <a:ext cx="12192000" cy="3256908"/>
          </a:xfrm>
          <a:custGeom>
            <a:avLst/>
            <a:gdLst>
              <a:gd name="connsiteX0" fmla="*/ 0 w 12192000"/>
              <a:gd name="connsiteY0" fmla="*/ 0 h 4533453"/>
              <a:gd name="connsiteX1" fmla="*/ 12192000 w 12192000"/>
              <a:gd name="connsiteY1" fmla="*/ 0 h 4533453"/>
              <a:gd name="connsiteX2" fmla="*/ 12192000 w 12192000"/>
              <a:gd name="connsiteY2" fmla="*/ 2330242 h 4533453"/>
              <a:gd name="connsiteX3" fmla="*/ 6096007 w 12192000"/>
              <a:gd name="connsiteY3" fmla="*/ 4533453 h 4533453"/>
              <a:gd name="connsiteX4" fmla="*/ 6095996 w 12192000"/>
              <a:gd name="connsiteY4" fmla="*/ 4533453 h 4533453"/>
              <a:gd name="connsiteX5" fmla="*/ 0 w 12192000"/>
              <a:gd name="connsiteY5" fmla="*/ 2330241 h 453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533453">
                <a:moveTo>
                  <a:pt x="0" y="0"/>
                </a:moveTo>
                <a:lnTo>
                  <a:pt x="12192000" y="0"/>
                </a:lnTo>
                <a:lnTo>
                  <a:pt x="12192000" y="2330242"/>
                </a:lnTo>
                <a:lnTo>
                  <a:pt x="6096007" y="4533453"/>
                </a:lnTo>
                <a:lnTo>
                  <a:pt x="6095996" y="4533453"/>
                </a:lnTo>
                <a:lnTo>
                  <a:pt x="0" y="2330241"/>
                </a:lnTo>
                <a:close/>
              </a:path>
            </a:pathLst>
          </a:custGeom>
          <a:solidFill>
            <a:schemeClr val="bg1">
              <a:lumMod val="95000"/>
            </a:schemeClr>
          </a:solidFill>
        </p:spPr>
        <p:txBody>
          <a:bodyPr wrap="square" anchor="ctr" anchorCtr="0">
            <a:noAutofit/>
          </a:bodyPr>
          <a:lstStyle>
            <a:lvl1pPr algn="ctr">
              <a:defRPr/>
            </a:lvl1pPr>
          </a:lstStyle>
          <a:p>
            <a:pPr lvl="0" algn="ctr"/>
            <a:r>
              <a:rPr lang="en-US"/>
              <a:t>Click icon to insert an image</a:t>
            </a:r>
          </a:p>
        </p:txBody>
      </p:sp>
      <p:grpSp>
        <p:nvGrpSpPr>
          <p:cNvPr id="2" name="Group 1">
            <a:extLst>
              <a:ext uri="{FF2B5EF4-FFF2-40B4-BE49-F238E27FC236}">
                <a16:creationId xmlns:a16="http://schemas.microsoft.com/office/drawing/2014/main" id="{E1F17FDF-D93B-1FB9-2E77-36BAF232358B}"/>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5" name="Content Placeholder 15">
              <a:extLst>
                <a:ext uri="{FF2B5EF4-FFF2-40B4-BE49-F238E27FC236}">
                  <a16:creationId xmlns:a16="http://schemas.microsoft.com/office/drawing/2014/main" id="{41E91269-BE82-FD9B-1C67-B4EAC81C5B55}"/>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6" name="TextBox 5">
              <a:extLst>
                <a:ext uri="{FF2B5EF4-FFF2-40B4-BE49-F238E27FC236}">
                  <a16:creationId xmlns:a16="http://schemas.microsoft.com/office/drawing/2014/main" id="{834CC0F6-0DC8-3C79-8B47-7EAC1E4F1C23}"/>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7" name="Picture 6" descr="A screenshot of a color chart&#10;&#10;Description automatically generated">
              <a:extLst>
                <a:ext uri="{FF2B5EF4-FFF2-40B4-BE49-F238E27FC236}">
                  <a16:creationId xmlns:a16="http://schemas.microsoft.com/office/drawing/2014/main" id="{C7D0FA8B-CC7C-183F-B18E-55A29D155162}"/>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8" name="Rectangle 7">
              <a:extLst>
                <a:ext uri="{FF2B5EF4-FFF2-40B4-BE49-F238E27FC236}">
                  <a16:creationId xmlns:a16="http://schemas.microsoft.com/office/drawing/2014/main" id="{9414E895-DC6A-BCC3-CB2B-E616211AA1C3}"/>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FA5D931-FA71-032B-8A21-088D8363C8B9}"/>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BBAC0B8-322E-BBC0-EBBA-D5A4E7272F83}"/>
                </a:ext>
              </a:extLst>
            </p:cNvPr>
            <p:cNvGrpSpPr/>
            <p:nvPr userDrawn="1"/>
          </p:nvGrpSpPr>
          <p:grpSpPr>
            <a:xfrm>
              <a:off x="-2740233" y="3819615"/>
              <a:ext cx="2254459" cy="2600236"/>
              <a:chOff x="-3323173" y="3918039"/>
              <a:chExt cx="2815981" cy="3247881"/>
            </a:xfrm>
          </p:grpSpPr>
          <p:sp>
            <p:nvSpPr>
              <p:cNvPr id="14" name="Rectangle 13">
                <a:extLst>
                  <a:ext uri="{FF2B5EF4-FFF2-40B4-BE49-F238E27FC236}">
                    <a16:creationId xmlns:a16="http://schemas.microsoft.com/office/drawing/2014/main" id="{0BB7F187-6006-CD8C-C281-8F48F2FC39C7}"/>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85E44864-A09C-F09E-9B5B-EB22938B5118}"/>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Rectangle 15">
                <a:extLst>
                  <a:ext uri="{FF2B5EF4-FFF2-40B4-BE49-F238E27FC236}">
                    <a16:creationId xmlns:a16="http://schemas.microsoft.com/office/drawing/2014/main" id="{9103CF7F-DB5F-58D4-AE54-DFF8CA344DDB}"/>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90E1759E-F4D6-0DDD-E6AA-DB7D6651D144}"/>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18" name="Right Brace 17">
                <a:extLst>
                  <a:ext uri="{FF2B5EF4-FFF2-40B4-BE49-F238E27FC236}">
                    <a16:creationId xmlns:a16="http://schemas.microsoft.com/office/drawing/2014/main" id="{1138D916-331A-369A-100D-6AD84C36A155}"/>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19" name="Rectangle 18">
                <a:extLst>
                  <a:ext uri="{FF2B5EF4-FFF2-40B4-BE49-F238E27FC236}">
                    <a16:creationId xmlns:a16="http://schemas.microsoft.com/office/drawing/2014/main" id="{CA2E90BC-5218-A6E3-9BAE-DE437E082823}"/>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576DE1A8-C1D2-C40D-FEC8-A6A98B339D6F}"/>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EB13C1CC-AA50-C99E-B533-C203AFE329B4}"/>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2" name="Text Placeholder 7">
            <a:extLst>
              <a:ext uri="{FF2B5EF4-FFF2-40B4-BE49-F238E27FC236}">
                <a16:creationId xmlns:a16="http://schemas.microsoft.com/office/drawing/2014/main" id="{337C9206-C3B0-5B47-A985-9484D43673A6}"/>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30447441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Slide - Dark Back - Image B">
    <p:bg>
      <p:bgPr>
        <a:solidFill>
          <a:srgbClr val="CF0000"/>
        </a:solidFill>
        <a:effectLst/>
      </p:bgPr>
    </p:bg>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8D7E805C-A191-9D75-9AB7-9D00344C6A73}"/>
              </a:ext>
              <a:ext uri="{C183D7F6-B498-43B3-948B-1728B52AA6E4}">
                <adec:decorative xmlns:adec="http://schemas.microsoft.com/office/drawing/2017/decorative" val="1"/>
              </a:ext>
            </a:extLst>
          </p:cNvPr>
          <p:cNvSpPr txBox="1">
            <a:spLocks/>
          </p:cNvSpPr>
          <p:nvPr userDrawn="1"/>
        </p:nvSpPr>
        <p:spPr>
          <a:xfrm flipV="1">
            <a:off x="0" y="-13517"/>
            <a:ext cx="12192600" cy="4525192"/>
          </a:xfrm>
          <a:custGeom>
            <a:avLst/>
            <a:gdLst>
              <a:gd name="connsiteX0" fmla="*/ 6096604 w 12192600"/>
              <a:gd name="connsiteY0" fmla="*/ 0 h 4525192"/>
              <a:gd name="connsiteX1" fmla="*/ 9864298 w 12192600"/>
              <a:gd name="connsiteY1" fmla="*/ 881563 h 4525192"/>
              <a:gd name="connsiteX2" fmla="*/ 12192600 w 12192600"/>
              <a:gd name="connsiteY2" fmla="*/ 3188723 h 4525192"/>
              <a:gd name="connsiteX3" fmla="*/ 12192600 w 12192600"/>
              <a:gd name="connsiteY3" fmla="*/ 4525192 h 4525192"/>
              <a:gd name="connsiteX4" fmla="*/ 0 w 12192600"/>
              <a:gd name="connsiteY4" fmla="*/ 4525192 h 4525192"/>
              <a:gd name="connsiteX5" fmla="*/ 0 w 12192600"/>
              <a:gd name="connsiteY5" fmla="*/ 3189318 h 4525192"/>
              <a:gd name="connsiteX6" fmla="*/ 2328903 w 12192600"/>
              <a:gd name="connsiteY6" fmla="*/ 881563 h 45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00" h="4525192">
                <a:moveTo>
                  <a:pt x="6096604" y="0"/>
                </a:moveTo>
                <a:lnTo>
                  <a:pt x="9864298" y="881563"/>
                </a:lnTo>
                <a:lnTo>
                  <a:pt x="12192600" y="3188723"/>
                </a:lnTo>
                <a:lnTo>
                  <a:pt x="12192600" y="4525192"/>
                </a:lnTo>
                <a:lnTo>
                  <a:pt x="0" y="4525192"/>
                </a:lnTo>
                <a:lnTo>
                  <a:pt x="0" y="3189318"/>
                </a:lnTo>
                <a:lnTo>
                  <a:pt x="2328903" y="881563"/>
                </a:lnTo>
                <a:close/>
              </a:path>
            </a:pathLst>
          </a:custGeom>
          <a:solidFill>
            <a:srgbClr val="FFFFFF"/>
          </a:solidFill>
        </p:spPr>
        <p:txBody>
          <a:bodyPr vert="horz" wrap="square" lIns="203200" tIns="201600" rIns="201600" bIns="201600" rtlCol="0" anchor="ctr" anchorCtr="0">
            <a:noAutofit/>
          </a:bodyPr>
          <a:lstStyle/>
          <a:p>
            <a:endParaRPr lang="en-US" b="0" i="0">
              <a:latin typeface="Forever Forma Body Text" pitchFamily="2" charset="0"/>
            </a:endParaRPr>
          </a:p>
        </p:txBody>
      </p:sp>
      <p:pic>
        <p:nvPicPr>
          <p:cNvPr id="5" name="logo sm" descr="Transamerica Logo">
            <a:extLst>
              <a:ext uri="{FF2B5EF4-FFF2-40B4-BE49-F238E27FC236}">
                <a16:creationId xmlns:a16="http://schemas.microsoft.com/office/drawing/2014/main" id="{17D9FDD5-3D46-FF2A-C42D-3320DD375AB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sp>
        <p:nvSpPr>
          <p:cNvPr id="16" name="Title 1">
            <a:extLst>
              <a:ext uri="{FF2B5EF4-FFF2-40B4-BE49-F238E27FC236}">
                <a16:creationId xmlns:a16="http://schemas.microsoft.com/office/drawing/2014/main" id="{770D3C1E-E81E-B846-6D4C-D0ED5DB99A2D}"/>
              </a:ext>
            </a:extLst>
          </p:cNvPr>
          <p:cNvSpPr>
            <a:spLocks noGrp="1"/>
          </p:cNvSpPr>
          <p:nvPr>
            <p:ph type="title" hasCustomPrompt="1"/>
          </p:nvPr>
        </p:nvSpPr>
        <p:spPr>
          <a:xfrm>
            <a:off x="521208" y="4842000"/>
            <a:ext cx="8489592" cy="1352848"/>
          </a:xfrm>
          <a:prstGeom prst="rect">
            <a:avLst/>
          </a:prstGeom>
        </p:spPr>
        <p:txBody>
          <a:bodyPr anchor="t" anchorCtr="0">
            <a:noAutofit/>
          </a:bodyPr>
          <a:lstStyle>
            <a:lvl1pPr>
              <a:lnSpc>
                <a:spcPct val="85000"/>
              </a:lnSpc>
              <a:defRPr sz="4800" kern="100" spc="-120" baseline="0">
                <a:solidFill>
                  <a:schemeClr val="bg1"/>
                </a:solidFill>
              </a:defRPr>
            </a:lvl1pPr>
          </a:lstStyle>
          <a:p>
            <a:r>
              <a:rPr lang="en-US"/>
              <a:t>Click to edit chapter title</a:t>
            </a:r>
          </a:p>
        </p:txBody>
      </p:sp>
      <p:sp>
        <p:nvSpPr>
          <p:cNvPr id="4" name="Picture Placeholder 3">
            <a:extLst>
              <a:ext uri="{FF2B5EF4-FFF2-40B4-BE49-F238E27FC236}">
                <a16:creationId xmlns:a16="http://schemas.microsoft.com/office/drawing/2014/main" id="{A27973CA-2388-7BF2-8708-52CBF16754CE}"/>
              </a:ext>
            </a:extLst>
          </p:cNvPr>
          <p:cNvSpPr>
            <a:spLocks noGrp="1"/>
          </p:cNvSpPr>
          <p:nvPr>
            <p:ph type="pic" sz="quarter" idx="19" hasCustomPrompt="1"/>
          </p:nvPr>
        </p:nvSpPr>
        <p:spPr>
          <a:xfrm>
            <a:off x="-600" y="0"/>
            <a:ext cx="12192600" cy="4525192"/>
          </a:xfrm>
          <a:custGeom>
            <a:avLst/>
            <a:gdLst>
              <a:gd name="connsiteX0" fmla="*/ 0 w 12192600"/>
              <a:gd name="connsiteY0" fmla="*/ 0 h 4525192"/>
              <a:gd name="connsiteX1" fmla="*/ 12192600 w 12192600"/>
              <a:gd name="connsiteY1" fmla="*/ 0 h 4525192"/>
              <a:gd name="connsiteX2" fmla="*/ 12192600 w 12192600"/>
              <a:gd name="connsiteY2" fmla="*/ 1336469 h 4525192"/>
              <a:gd name="connsiteX3" fmla="*/ 9864298 w 12192600"/>
              <a:gd name="connsiteY3" fmla="*/ 3643629 h 4525192"/>
              <a:gd name="connsiteX4" fmla="*/ 6096604 w 12192600"/>
              <a:gd name="connsiteY4" fmla="*/ 4525192 h 4525192"/>
              <a:gd name="connsiteX5" fmla="*/ 2328903 w 12192600"/>
              <a:gd name="connsiteY5" fmla="*/ 3643629 h 4525192"/>
              <a:gd name="connsiteX6" fmla="*/ 0 w 12192600"/>
              <a:gd name="connsiteY6" fmla="*/ 1335874 h 45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00" h="4525192">
                <a:moveTo>
                  <a:pt x="0" y="0"/>
                </a:moveTo>
                <a:lnTo>
                  <a:pt x="12192600" y="0"/>
                </a:lnTo>
                <a:lnTo>
                  <a:pt x="12192600" y="1336469"/>
                </a:lnTo>
                <a:lnTo>
                  <a:pt x="9864298" y="3643629"/>
                </a:lnTo>
                <a:lnTo>
                  <a:pt x="6096604" y="4525192"/>
                </a:lnTo>
                <a:lnTo>
                  <a:pt x="2328903" y="3643629"/>
                </a:lnTo>
                <a:lnTo>
                  <a:pt x="0" y="1335874"/>
                </a:lnTo>
                <a:close/>
              </a:path>
            </a:pathLst>
          </a:custGeom>
          <a:solidFill>
            <a:schemeClr val="bg1">
              <a:lumMod val="95000"/>
            </a:schemeClr>
          </a:solidFill>
        </p:spPr>
        <p:txBody>
          <a:bodyPr vert="horz" wrap="square" lIns="203200" tIns="201600" rIns="201600" bIns="201600" rtlCol="0" anchor="ctr" anchorCtr="0">
            <a:noAutofit/>
          </a:bodyPr>
          <a:lstStyle>
            <a:lvl1pPr algn="ctr">
              <a:defRPr lang="en-US" dirty="0">
                <a:solidFill>
                  <a:schemeClr val="tx1"/>
                </a:solidFill>
              </a:defRPr>
            </a:lvl1pPr>
          </a:lstStyle>
          <a:p>
            <a:pPr lvl="0" algn="ctr"/>
            <a:r>
              <a:rPr lang="en-US"/>
              <a:t>Click icon to insert an image</a:t>
            </a:r>
          </a:p>
        </p:txBody>
      </p:sp>
      <p:grpSp>
        <p:nvGrpSpPr>
          <p:cNvPr id="3" name="Group 2">
            <a:extLst>
              <a:ext uri="{FF2B5EF4-FFF2-40B4-BE49-F238E27FC236}">
                <a16:creationId xmlns:a16="http://schemas.microsoft.com/office/drawing/2014/main" id="{1D2EFF20-7925-3ED3-5738-CEB4A1ECE504}"/>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6" name="Content Placeholder 15">
              <a:extLst>
                <a:ext uri="{FF2B5EF4-FFF2-40B4-BE49-F238E27FC236}">
                  <a16:creationId xmlns:a16="http://schemas.microsoft.com/office/drawing/2014/main" id="{24578352-B347-9C4A-99AC-22575CDFEE5D}"/>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BC73225E-EFC1-EBCA-7351-47C0505C205B}"/>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8" name="Picture 7" descr="A screenshot of a color chart&#10;&#10;Description automatically generated">
              <a:extLst>
                <a:ext uri="{FF2B5EF4-FFF2-40B4-BE49-F238E27FC236}">
                  <a16:creationId xmlns:a16="http://schemas.microsoft.com/office/drawing/2014/main" id="{1551BE06-9CDC-6801-996F-4844AC2BF9C4}"/>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9" name="Rectangle 8">
              <a:extLst>
                <a:ext uri="{FF2B5EF4-FFF2-40B4-BE49-F238E27FC236}">
                  <a16:creationId xmlns:a16="http://schemas.microsoft.com/office/drawing/2014/main" id="{DF23DD77-ECE6-518B-866D-88AFD547498D}"/>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AF35201-BE9D-941D-03FC-4FF056B6C15A}"/>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01487A59-14F7-84E7-7147-75E529F53C84}"/>
                </a:ext>
              </a:extLst>
            </p:cNvPr>
            <p:cNvGrpSpPr/>
            <p:nvPr userDrawn="1"/>
          </p:nvGrpSpPr>
          <p:grpSpPr>
            <a:xfrm>
              <a:off x="-2740233" y="3819615"/>
              <a:ext cx="2254459" cy="2600236"/>
              <a:chOff x="-3323173" y="3918039"/>
              <a:chExt cx="2815981" cy="3247881"/>
            </a:xfrm>
          </p:grpSpPr>
          <p:sp>
            <p:nvSpPr>
              <p:cNvPr id="14" name="Rectangle 13">
                <a:extLst>
                  <a:ext uri="{FF2B5EF4-FFF2-40B4-BE49-F238E27FC236}">
                    <a16:creationId xmlns:a16="http://schemas.microsoft.com/office/drawing/2014/main" id="{8E307EEA-11B3-A78C-E542-26B3570F3D1C}"/>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2CF3C2DA-4F2E-EE83-569B-1C88EA630B26}"/>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Rectangle 16">
                <a:extLst>
                  <a:ext uri="{FF2B5EF4-FFF2-40B4-BE49-F238E27FC236}">
                    <a16:creationId xmlns:a16="http://schemas.microsoft.com/office/drawing/2014/main" id="{D46FC3E4-77E1-BF56-AB7C-5108BE7EE7FD}"/>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8" name="TextBox 17">
                <a:extLst>
                  <a:ext uri="{FF2B5EF4-FFF2-40B4-BE49-F238E27FC236}">
                    <a16:creationId xmlns:a16="http://schemas.microsoft.com/office/drawing/2014/main" id="{158704FE-B03D-2888-4A45-CBEB102AA6A9}"/>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19" name="Right Brace 18">
                <a:extLst>
                  <a:ext uri="{FF2B5EF4-FFF2-40B4-BE49-F238E27FC236}">
                    <a16:creationId xmlns:a16="http://schemas.microsoft.com/office/drawing/2014/main" id="{6D6F9FA4-D988-6205-30EB-FDF4FF169021}"/>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0" name="Rectangle 19">
                <a:extLst>
                  <a:ext uri="{FF2B5EF4-FFF2-40B4-BE49-F238E27FC236}">
                    <a16:creationId xmlns:a16="http://schemas.microsoft.com/office/drawing/2014/main" id="{C4779832-1685-090D-2D01-F849F557B014}"/>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6C7FABE4-A73A-B9B7-1914-5C5EB59C0D41}"/>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4F4C54BA-59D4-973D-254E-D91F0A859CEB}"/>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2" name="Text Placeholder 7">
            <a:extLst>
              <a:ext uri="{FF2B5EF4-FFF2-40B4-BE49-F238E27FC236}">
                <a16:creationId xmlns:a16="http://schemas.microsoft.com/office/drawing/2014/main" id="{7AF61C0C-08C0-814A-BE9F-C58E26434765}"/>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74177264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 Image C">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3EC261A2-C7BD-0672-61C2-02612A82E28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220425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3" name="think-cell data - do not delete" hidden="1">
                        <a:extLst>
                          <a:ext uri="{FF2B5EF4-FFF2-40B4-BE49-F238E27FC236}">
                            <a16:creationId xmlns:a16="http://schemas.microsoft.com/office/drawing/2014/main" id="{3EC261A2-C7BD-0672-61C2-02612A82E28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1" name="logo sm" descr="Transamerica Logo">
            <a:extLst>
              <a:ext uri="{FF2B5EF4-FFF2-40B4-BE49-F238E27FC236}">
                <a16:creationId xmlns:a16="http://schemas.microsoft.com/office/drawing/2014/main" id="{C3CB2C2D-05BD-5129-1B96-EFED9C6A0D4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10" y="1566000"/>
            <a:ext cx="6258790" cy="1926000"/>
          </a:xfrm>
          <a:prstGeom prst="rect">
            <a:avLst/>
          </a:prstGeom>
        </p:spPr>
        <p:txBody>
          <a:bodyPr vert="horz" wrap="square" anchor="b" anchorCtr="0">
            <a:noAutofit/>
          </a:bodyPr>
          <a:lstStyle>
            <a:lvl1pPr algn="l">
              <a:lnSpc>
                <a:spcPct val="85000"/>
              </a:lnSpc>
              <a:defRPr sz="4800" kern="100" spc="-120" baseline="0"/>
            </a:lvl1pPr>
          </a:lstStyle>
          <a:p>
            <a:r>
              <a:rPr lang="en-US"/>
              <a:t>Click to edit title</a:t>
            </a:r>
          </a:p>
        </p:txBody>
      </p:sp>
      <p:sp>
        <p:nvSpPr>
          <p:cNvPr id="3" name="Subtitle 2">
            <a:extLst>
              <a:ext uri="{FF2B5EF4-FFF2-40B4-BE49-F238E27FC236}">
                <a16:creationId xmlns:a16="http://schemas.microsoft.com/office/drawing/2014/main" id="{D9322BA0-7900-6548-8C91-5C883FA22AAA}"/>
              </a:ext>
            </a:extLst>
          </p:cNvPr>
          <p:cNvSpPr>
            <a:spLocks noGrp="1"/>
          </p:cNvSpPr>
          <p:nvPr>
            <p:ph type="subTitle" idx="1"/>
          </p:nvPr>
        </p:nvSpPr>
        <p:spPr>
          <a:xfrm>
            <a:off x="521208" y="3708000"/>
            <a:ext cx="6258790" cy="432000"/>
          </a:xfrm>
          <a:prstGeom prst="rect">
            <a:avLst/>
          </a:prstGeom>
        </p:spPr>
        <p:txBody>
          <a:bodyPr anchor="t" anchorCtr="0">
            <a:noAutofit/>
          </a:bodyPr>
          <a:lstStyle>
            <a:lvl1pPr marL="0" indent="0" algn="l">
              <a:buNone/>
              <a:defRPr sz="2400" b="0" i="0">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7">
            <a:extLst>
              <a:ext uri="{FF2B5EF4-FFF2-40B4-BE49-F238E27FC236}">
                <a16:creationId xmlns:a16="http://schemas.microsoft.com/office/drawing/2014/main" id="{BDAA084D-363D-B650-0E58-F7892FE1196E}"/>
              </a:ext>
            </a:extLst>
          </p:cNvPr>
          <p:cNvSpPr>
            <a:spLocks noGrp="1"/>
          </p:cNvSpPr>
          <p:nvPr>
            <p:ph type="body" sz="quarter" idx="17" hasCustomPrompt="1"/>
          </p:nvPr>
        </p:nvSpPr>
        <p:spPr>
          <a:xfrm>
            <a:off x="521208" y="4752000"/>
            <a:ext cx="6258792" cy="288000"/>
          </a:xfrm>
          <a:prstGeom prst="rect">
            <a:avLst/>
          </a:prstGeom>
        </p:spPr>
        <p:txBody>
          <a:bodyPr>
            <a:noAutofit/>
          </a:bodyPr>
          <a:lstStyle>
            <a:lvl1pPr>
              <a:spcBef>
                <a:spcPts val="0"/>
              </a:spcBef>
              <a:defRPr sz="1600" b="1"/>
            </a:lvl1pPr>
          </a:lstStyle>
          <a:p>
            <a:pPr lvl="0"/>
            <a:r>
              <a:rPr lang="en-US"/>
              <a:t>[Presenter name]</a:t>
            </a:r>
          </a:p>
        </p:txBody>
      </p:sp>
      <p:sp>
        <p:nvSpPr>
          <p:cNvPr id="8" name="Text Placeholder 7">
            <a:extLst>
              <a:ext uri="{FF2B5EF4-FFF2-40B4-BE49-F238E27FC236}">
                <a16:creationId xmlns:a16="http://schemas.microsoft.com/office/drawing/2014/main" id="{42BC1D38-D6E1-7E0C-EF78-D061302A3DF8}"/>
              </a:ext>
            </a:extLst>
          </p:cNvPr>
          <p:cNvSpPr>
            <a:spLocks noGrp="1"/>
          </p:cNvSpPr>
          <p:nvPr>
            <p:ph type="body" sz="quarter" idx="13" hasCustomPrompt="1"/>
          </p:nvPr>
        </p:nvSpPr>
        <p:spPr>
          <a:xfrm>
            <a:off x="521208" y="5040000"/>
            <a:ext cx="6258792" cy="252000"/>
          </a:xfrm>
          <a:prstGeom prst="rect">
            <a:avLst/>
          </a:prstGeom>
        </p:spPr>
        <p:txBody>
          <a:bodyPr>
            <a:noAutofit/>
          </a:bodyPr>
          <a:lstStyle>
            <a:lvl1pPr>
              <a:spcBef>
                <a:spcPts val="0"/>
              </a:spcBef>
              <a:defRPr sz="1600"/>
            </a:lvl1pPr>
          </a:lstStyle>
          <a:p>
            <a:pPr lvl="0"/>
            <a:r>
              <a:rPr lang="en-US"/>
              <a:t>[Month date year]</a:t>
            </a:r>
          </a:p>
        </p:txBody>
      </p:sp>
      <p:sp>
        <p:nvSpPr>
          <p:cNvPr id="16" name="Picture Placeholder 15">
            <a:extLst>
              <a:ext uri="{FF2B5EF4-FFF2-40B4-BE49-F238E27FC236}">
                <a16:creationId xmlns:a16="http://schemas.microsoft.com/office/drawing/2014/main" id="{BA6C0EB9-6612-9349-33C0-B254B608C4AC}"/>
              </a:ext>
            </a:extLst>
          </p:cNvPr>
          <p:cNvSpPr>
            <a:spLocks noGrp="1"/>
          </p:cNvSpPr>
          <p:nvPr>
            <p:ph type="pic" sz="quarter" idx="19" hasCustomPrompt="1"/>
          </p:nvPr>
        </p:nvSpPr>
        <p:spPr>
          <a:xfrm>
            <a:off x="6828000" y="0"/>
            <a:ext cx="5364000" cy="6858001"/>
          </a:xfrm>
          <a:custGeom>
            <a:avLst/>
            <a:gdLst>
              <a:gd name="connsiteX0" fmla="*/ 0 w 5245100"/>
              <a:gd name="connsiteY0" fmla="*/ 0 h 6879505"/>
              <a:gd name="connsiteX1" fmla="*/ 3635634 w 5245100"/>
              <a:gd name="connsiteY1" fmla="*/ 0 h 6879505"/>
              <a:gd name="connsiteX2" fmla="*/ 3738839 w 5245100"/>
              <a:gd name="connsiteY2" fmla="*/ 0 h 6879505"/>
              <a:gd name="connsiteX3" fmla="*/ 3751742 w 5245100"/>
              <a:gd name="connsiteY3" fmla="*/ 0 h 6879505"/>
              <a:gd name="connsiteX4" fmla="*/ 3855366 w 5245100"/>
              <a:gd name="connsiteY4" fmla="*/ 0 h 6879505"/>
              <a:gd name="connsiteX5" fmla="*/ 5245100 w 5245100"/>
              <a:gd name="connsiteY5" fmla="*/ 0 h 6879505"/>
              <a:gd name="connsiteX6" fmla="*/ 5245100 w 5245100"/>
              <a:gd name="connsiteY6" fmla="*/ 6879505 h 6879505"/>
              <a:gd name="connsiteX7" fmla="*/ 3855366 w 5245100"/>
              <a:gd name="connsiteY7" fmla="*/ 6879505 h 6879505"/>
              <a:gd name="connsiteX8" fmla="*/ 3751742 w 5245100"/>
              <a:gd name="connsiteY8" fmla="*/ 6879505 h 6879505"/>
              <a:gd name="connsiteX9" fmla="*/ 3738839 w 5245100"/>
              <a:gd name="connsiteY9" fmla="*/ 6879505 h 6879505"/>
              <a:gd name="connsiteX10" fmla="*/ 3635634 w 5245100"/>
              <a:gd name="connsiteY10" fmla="*/ 6879505 h 6879505"/>
              <a:gd name="connsiteX11" fmla="*/ 0 w 5245100"/>
              <a:gd name="connsiteY11" fmla="*/ 6879505 h 6879505"/>
              <a:gd name="connsiteX12" fmla="*/ 2119120 w 5245100"/>
              <a:gd name="connsiteY12" fmla="*/ 3439753 h 687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5100" h="6879505">
                <a:moveTo>
                  <a:pt x="0" y="0"/>
                </a:moveTo>
                <a:lnTo>
                  <a:pt x="3635634" y="0"/>
                </a:lnTo>
                <a:lnTo>
                  <a:pt x="3738839" y="0"/>
                </a:lnTo>
                <a:lnTo>
                  <a:pt x="3751742" y="0"/>
                </a:lnTo>
                <a:lnTo>
                  <a:pt x="3855366" y="0"/>
                </a:lnTo>
                <a:lnTo>
                  <a:pt x="5245100" y="0"/>
                </a:lnTo>
                <a:lnTo>
                  <a:pt x="5245100" y="6879505"/>
                </a:lnTo>
                <a:lnTo>
                  <a:pt x="3855366" y="6879505"/>
                </a:lnTo>
                <a:lnTo>
                  <a:pt x="3751742" y="6879505"/>
                </a:lnTo>
                <a:lnTo>
                  <a:pt x="3738839" y="6879505"/>
                </a:lnTo>
                <a:lnTo>
                  <a:pt x="3635634" y="6879505"/>
                </a:lnTo>
                <a:lnTo>
                  <a:pt x="0" y="6879505"/>
                </a:lnTo>
                <a:lnTo>
                  <a:pt x="2119120" y="3439753"/>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a:t>Click icon to insert an image</a:t>
            </a:r>
          </a:p>
        </p:txBody>
      </p:sp>
      <p:sp>
        <p:nvSpPr>
          <p:cNvPr id="4" name="LYBL 3" descr="live your best life tagline graphic">
            <a:extLst>
              <a:ext uri="{FF2B5EF4-FFF2-40B4-BE49-F238E27FC236}">
                <a16:creationId xmlns:a16="http://schemas.microsoft.com/office/drawing/2014/main" id="{97814E06-5980-E55E-C40F-7FC31934C3EB}"/>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5" name="LYBL 2" descr="live your best life tagline graphic">
            <a:extLst>
              <a:ext uri="{FF2B5EF4-FFF2-40B4-BE49-F238E27FC236}">
                <a16:creationId xmlns:a16="http://schemas.microsoft.com/office/drawing/2014/main" id="{35124E5B-C4C8-5792-E35E-D626AC168277}"/>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6" name="LYBL 1" descr="live your best life tagline graphic">
            <a:extLst>
              <a:ext uri="{FF2B5EF4-FFF2-40B4-BE49-F238E27FC236}">
                <a16:creationId xmlns:a16="http://schemas.microsoft.com/office/drawing/2014/main" id="{FDF63274-D775-4209-5BA6-EA438D82496E}"/>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
        <p:nvSpPr>
          <p:cNvPr id="14" name="Text Placeholder 7">
            <a:extLst>
              <a:ext uri="{FF2B5EF4-FFF2-40B4-BE49-F238E27FC236}">
                <a16:creationId xmlns:a16="http://schemas.microsoft.com/office/drawing/2014/main" id="{D099D790-C11F-4A43-916B-CAF3B8F8D234}"/>
              </a:ext>
            </a:extLst>
          </p:cNvPr>
          <p:cNvSpPr>
            <a:spLocks noGrp="1"/>
          </p:cNvSpPr>
          <p:nvPr>
            <p:ph type="body" sz="quarter" idx="24" hasCustomPrompt="1"/>
          </p:nvPr>
        </p:nvSpPr>
        <p:spPr>
          <a:xfrm>
            <a:off x="520008" y="5687336"/>
            <a:ext cx="1014772" cy="298870"/>
          </a:xfrm>
          <a:prstGeom prst="rect">
            <a:avLst/>
          </a:prstGeom>
          <a:solidFill>
            <a:srgbClr val="1D2550"/>
          </a:solidFill>
        </p:spPr>
        <p:txBody>
          <a:bodyPr wrap="none" lIns="75600" tIns="75600" rIns="75600" bIns="75600" anchor="t" anchorCtr="0">
            <a:spAutoFit/>
          </a:bodyPr>
          <a:lstStyle>
            <a:lvl1pP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03104254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Slide - Dark Back - Image C">
    <p:bg>
      <p:bgPr>
        <a:solidFill>
          <a:srgbClr val="5E3930"/>
        </a:solidFill>
        <a:effectLst/>
      </p:bgPr>
    </p:bg>
    <p:spTree>
      <p:nvGrpSpPr>
        <p:cNvPr id="1" name=""/>
        <p:cNvGrpSpPr/>
        <p:nvPr/>
      </p:nvGrpSpPr>
      <p:grpSpPr>
        <a:xfrm>
          <a:off x="0" y="0"/>
          <a:ext cx="0" cy="0"/>
          <a:chOff x="0" y="0"/>
          <a:chExt cx="0" cy="0"/>
        </a:xfrm>
      </p:grpSpPr>
      <p:pic>
        <p:nvPicPr>
          <p:cNvPr id="3" name="logo sm" descr="Transamerica Logo">
            <a:extLst>
              <a:ext uri="{FF2B5EF4-FFF2-40B4-BE49-F238E27FC236}">
                <a16:creationId xmlns:a16="http://schemas.microsoft.com/office/drawing/2014/main" id="{714B2CB1-D11C-AFA7-7DA2-604A1573B3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400" cy="804949"/>
          </a:xfrm>
          <a:prstGeom prst="rect">
            <a:avLst/>
          </a:prstGeom>
        </p:spPr>
      </p:pic>
      <p:sp>
        <p:nvSpPr>
          <p:cNvPr id="2" name="Title 1">
            <a:extLst>
              <a:ext uri="{FF2B5EF4-FFF2-40B4-BE49-F238E27FC236}">
                <a16:creationId xmlns:a16="http://schemas.microsoft.com/office/drawing/2014/main" id="{E52831A1-EEC4-3B4D-CB37-DEB46BB796BE}"/>
              </a:ext>
            </a:extLst>
          </p:cNvPr>
          <p:cNvSpPr>
            <a:spLocks noGrp="1"/>
          </p:cNvSpPr>
          <p:nvPr>
            <p:ph type="title" hasCustomPrompt="1"/>
          </p:nvPr>
        </p:nvSpPr>
        <p:spPr>
          <a:xfrm>
            <a:off x="6784765" y="1989000"/>
            <a:ext cx="4886023" cy="2880001"/>
          </a:xfrm>
          <a:prstGeom prst="rect">
            <a:avLst/>
          </a:prstGeom>
        </p:spPr>
        <p:txBody>
          <a:bodyPr anchor="ctr" anchorCtr="0">
            <a:noAutofit/>
          </a:bodyPr>
          <a:lstStyle>
            <a:lvl1pPr>
              <a:lnSpc>
                <a:spcPct val="85000"/>
              </a:lnSpc>
              <a:defRPr sz="4800" kern="100" spc="-120" baseline="0">
                <a:solidFill>
                  <a:schemeClr val="bg1"/>
                </a:solidFill>
              </a:defRPr>
            </a:lvl1pPr>
          </a:lstStyle>
          <a:p>
            <a:r>
              <a:rPr lang="en-US"/>
              <a:t>Click to edit chapter title</a:t>
            </a:r>
          </a:p>
        </p:txBody>
      </p:sp>
      <p:sp>
        <p:nvSpPr>
          <p:cNvPr id="4" name="Picture Placeholder 3">
            <a:extLst>
              <a:ext uri="{FF2B5EF4-FFF2-40B4-BE49-F238E27FC236}">
                <a16:creationId xmlns:a16="http://schemas.microsoft.com/office/drawing/2014/main" id="{B3170192-945E-1726-0F51-AD18151B718C}"/>
              </a:ext>
              <a:ext uri="{C183D7F6-B498-43B3-948B-1728B52AA6E4}">
                <adec:decorative xmlns:adec="http://schemas.microsoft.com/office/drawing/2017/decorative" val="0"/>
              </a:ext>
            </a:extLst>
          </p:cNvPr>
          <p:cNvSpPr>
            <a:spLocks noGrp="1"/>
          </p:cNvSpPr>
          <p:nvPr>
            <p:ph type="pic" sz="quarter" idx="13" hasCustomPrompt="1"/>
          </p:nvPr>
        </p:nvSpPr>
        <p:spPr>
          <a:xfrm>
            <a:off x="0" y="2"/>
            <a:ext cx="6539997" cy="6857998"/>
          </a:xfrm>
          <a:custGeom>
            <a:avLst/>
            <a:gdLst>
              <a:gd name="connsiteX0" fmla="*/ 0 w 6539997"/>
              <a:gd name="connsiteY0" fmla="*/ 0 h 6857998"/>
              <a:gd name="connsiteX1" fmla="*/ 2158605 w 6539997"/>
              <a:gd name="connsiteY1" fmla="*/ 0 h 6857998"/>
              <a:gd name="connsiteX2" fmla="*/ 5328933 w 6539997"/>
              <a:gd name="connsiteY2" fmla="*/ 1309877 h 6857998"/>
              <a:gd name="connsiteX3" fmla="*/ 6539997 w 6539997"/>
              <a:gd name="connsiteY3" fmla="*/ 3428999 h 6857998"/>
              <a:gd name="connsiteX4" fmla="*/ 5328933 w 6539997"/>
              <a:gd name="connsiteY4" fmla="*/ 5548120 h 6857998"/>
              <a:gd name="connsiteX5" fmla="*/ 2158600 w 6539997"/>
              <a:gd name="connsiteY5" fmla="*/ 6857998 h 6857998"/>
              <a:gd name="connsiteX6" fmla="*/ 0 w 6539997"/>
              <a:gd name="connsiteY6"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9997" h="6857998">
                <a:moveTo>
                  <a:pt x="0" y="0"/>
                </a:moveTo>
                <a:lnTo>
                  <a:pt x="2158605" y="0"/>
                </a:lnTo>
                <a:lnTo>
                  <a:pt x="5328933" y="1309877"/>
                </a:lnTo>
                <a:lnTo>
                  <a:pt x="6539997" y="3428999"/>
                </a:lnTo>
                <a:lnTo>
                  <a:pt x="5328933" y="5548120"/>
                </a:lnTo>
                <a:lnTo>
                  <a:pt x="2158600" y="6857998"/>
                </a:lnTo>
                <a:lnTo>
                  <a:pt x="0" y="685799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grpSp>
        <p:nvGrpSpPr>
          <p:cNvPr id="5" name="Group 4">
            <a:extLst>
              <a:ext uri="{FF2B5EF4-FFF2-40B4-BE49-F238E27FC236}">
                <a16:creationId xmlns:a16="http://schemas.microsoft.com/office/drawing/2014/main" id="{2ABAB947-2550-CD0E-C125-8D89D6F0ED1D}"/>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6" name="Content Placeholder 15">
              <a:extLst>
                <a:ext uri="{FF2B5EF4-FFF2-40B4-BE49-F238E27FC236}">
                  <a16:creationId xmlns:a16="http://schemas.microsoft.com/office/drawing/2014/main" id="{DB382548-F0B9-6E19-AAB9-BD565666FF9A}"/>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D309776C-70BB-4C47-2F15-7841A59551F7}"/>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8" name="Picture 7" descr="A screenshot of a color chart&#10;&#10;Description automatically generated">
              <a:extLst>
                <a:ext uri="{FF2B5EF4-FFF2-40B4-BE49-F238E27FC236}">
                  <a16:creationId xmlns:a16="http://schemas.microsoft.com/office/drawing/2014/main" id="{C776B892-9364-61AE-17B3-F41CD98D4BC9}"/>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9" name="Rectangle 8">
              <a:extLst>
                <a:ext uri="{FF2B5EF4-FFF2-40B4-BE49-F238E27FC236}">
                  <a16:creationId xmlns:a16="http://schemas.microsoft.com/office/drawing/2014/main" id="{9F0F64D6-F20F-2A77-DD2E-4A8FEEE14E89}"/>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9C37B6C-4178-B669-487B-6D78EDB595AE}"/>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E2F4FFC3-C49E-06F6-8074-56CCB1FBD52C}"/>
                </a:ext>
              </a:extLst>
            </p:cNvPr>
            <p:cNvGrpSpPr/>
            <p:nvPr userDrawn="1"/>
          </p:nvGrpSpPr>
          <p:grpSpPr>
            <a:xfrm>
              <a:off x="-2740233" y="3819615"/>
              <a:ext cx="2254459" cy="2600236"/>
              <a:chOff x="-3323173" y="3918039"/>
              <a:chExt cx="2815981" cy="3247881"/>
            </a:xfrm>
          </p:grpSpPr>
          <p:sp>
            <p:nvSpPr>
              <p:cNvPr id="14" name="Rectangle 13">
                <a:extLst>
                  <a:ext uri="{FF2B5EF4-FFF2-40B4-BE49-F238E27FC236}">
                    <a16:creationId xmlns:a16="http://schemas.microsoft.com/office/drawing/2014/main" id="{A1F3C9F6-AA8E-65C3-D7DE-FBF4F15B9F76}"/>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5127DC80-A6A1-1C52-231B-B1CA86A5AC22}"/>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Rectangle 15">
                <a:extLst>
                  <a:ext uri="{FF2B5EF4-FFF2-40B4-BE49-F238E27FC236}">
                    <a16:creationId xmlns:a16="http://schemas.microsoft.com/office/drawing/2014/main" id="{BFDFD1F5-DBFB-58BD-21A5-855DFD6A4684}"/>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397BC32C-5774-0674-5F78-AFB5C15F2F14}"/>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18" name="Right Brace 17">
                <a:extLst>
                  <a:ext uri="{FF2B5EF4-FFF2-40B4-BE49-F238E27FC236}">
                    <a16:creationId xmlns:a16="http://schemas.microsoft.com/office/drawing/2014/main" id="{E6890E03-781F-7E64-6F20-BDBC14214D30}"/>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19" name="Rectangle 18">
                <a:extLst>
                  <a:ext uri="{FF2B5EF4-FFF2-40B4-BE49-F238E27FC236}">
                    <a16:creationId xmlns:a16="http://schemas.microsoft.com/office/drawing/2014/main" id="{4BBBBF5A-0860-F79E-F283-D8F1D42AEA26}"/>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26107D44-1737-60E9-BB2A-B7F8035202AC}"/>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4E5FBC4D-A4BF-63D5-F3A6-99706F2DC3B0}"/>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0" name="Text Placeholder 7">
            <a:extLst>
              <a:ext uri="{FF2B5EF4-FFF2-40B4-BE49-F238E27FC236}">
                <a16:creationId xmlns:a16="http://schemas.microsoft.com/office/drawing/2014/main" id="{908537BF-5D9B-3744-52C7-DEA25C2FBDED}"/>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94787153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Slide - Dark Back - Image D">
    <p:bg>
      <p:bgPr>
        <a:solidFill>
          <a:srgbClr val="0B3F2D"/>
        </a:solidFill>
        <a:effectLst/>
      </p:bgPr>
    </p:bg>
    <p:spTree>
      <p:nvGrpSpPr>
        <p:cNvPr id="1" name=""/>
        <p:cNvGrpSpPr/>
        <p:nvPr/>
      </p:nvGrpSpPr>
      <p:grpSpPr>
        <a:xfrm>
          <a:off x="0" y="0"/>
          <a:ext cx="0" cy="0"/>
          <a:chOff x="0" y="0"/>
          <a:chExt cx="0" cy="0"/>
        </a:xfrm>
      </p:grpSpPr>
      <p:sp>
        <p:nvSpPr>
          <p:cNvPr id="19" name="Shape" hidden="1">
            <a:extLst>
              <a:ext uri="{FF2B5EF4-FFF2-40B4-BE49-F238E27FC236}">
                <a16:creationId xmlns:a16="http://schemas.microsoft.com/office/drawing/2014/main" id="{E55ACD9A-5965-1F26-1BBA-726D9BD4784C}"/>
              </a:ext>
              <a:ext uri="{C183D7F6-B498-43B3-948B-1728B52AA6E4}">
                <adec:decorative xmlns:adec="http://schemas.microsoft.com/office/drawing/2017/decorative" val="1"/>
              </a:ext>
            </a:extLst>
          </p:cNvPr>
          <p:cNvSpPr txBox="1">
            <a:spLocks/>
          </p:cNvSpPr>
          <p:nvPr userDrawn="1"/>
        </p:nvSpPr>
        <p:spPr>
          <a:xfrm>
            <a:off x="0" y="2333625"/>
            <a:ext cx="12193200" cy="4533900"/>
          </a:xfrm>
          <a:custGeom>
            <a:avLst/>
            <a:gdLst>
              <a:gd name="connsiteX0" fmla="*/ 6096607 w 12193200"/>
              <a:gd name="connsiteY0" fmla="*/ 0 h 4533900"/>
              <a:gd name="connsiteX1" fmla="*/ 12193200 w 12193200"/>
              <a:gd name="connsiteY1" fmla="*/ 2202541 h 4533900"/>
              <a:gd name="connsiteX2" fmla="*/ 12193200 w 12193200"/>
              <a:gd name="connsiteY2" fmla="*/ 4533900 h 4533900"/>
              <a:gd name="connsiteX3" fmla="*/ 12191998 w 12193200"/>
              <a:gd name="connsiteY3" fmla="*/ 4533900 h 4533900"/>
              <a:gd name="connsiteX4" fmla="*/ 12191998 w 12193200"/>
              <a:gd name="connsiteY4" fmla="*/ 4524375 h 4533900"/>
              <a:gd name="connsiteX5" fmla="*/ 0 w 12193200"/>
              <a:gd name="connsiteY5" fmla="*/ 4524375 h 4533900"/>
              <a:gd name="connsiteX6" fmla="*/ 0 w 12193200"/>
              <a:gd name="connsiteY6"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533900">
                <a:moveTo>
                  <a:pt x="6096607" y="0"/>
                </a:moveTo>
                <a:lnTo>
                  <a:pt x="12193200" y="2202541"/>
                </a:lnTo>
                <a:lnTo>
                  <a:pt x="12193200" y="4533900"/>
                </a:lnTo>
                <a:lnTo>
                  <a:pt x="12191998" y="4533900"/>
                </a:lnTo>
                <a:lnTo>
                  <a:pt x="12191998" y="4524375"/>
                </a:lnTo>
                <a:lnTo>
                  <a:pt x="0" y="4524375"/>
                </a:lnTo>
                <a:lnTo>
                  <a:pt x="0" y="2202541"/>
                </a:lnTo>
                <a:close/>
              </a:path>
            </a:pathLst>
          </a:custGeom>
          <a:solidFill>
            <a:srgbClr val="FFFFFF"/>
          </a:solidFill>
        </p:spPr>
        <p:txBody>
          <a:bodyPr vert="horz" wrap="square" lIns="203200" tIns="201600" rIns="201600" bIns="201600" rtlCol="0" anchor="ctr" anchorCtr="0">
            <a:noAutofit/>
          </a:bodyPr>
          <a:lstStyle/>
          <a:p>
            <a:endParaRPr lang="en-US" b="0" i="0">
              <a:latin typeface="Forever Forma Body Text" pitchFamily="2" charset="0"/>
            </a:endParaRPr>
          </a:p>
        </p:txBody>
      </p:sp>
      <p:sp>
        <p:nvSpPr>
          <p:cNvPr id="18" name="Title 1">
            <a:extLst>
              <a:ext uri="{FF2B5EF4-FFF2-40B4-BE49-F238E27FC236}">
                <a16:creationId xmlns:a16="http://schemas.microsoft.com/office/drawing/2014/main" id="{AC336C04-E204-FB15-9039-987DACEB27B9}"/>
              </a:ext>
            </a:extLst>
          </p:cNvPr>
          <p:cNvSpPr>
            <a:spLocks noGrp="1"/>
          </p:cNvSpPr>
          <p:nvPr>
            <p:ph type="title" hasCustomPrompt="1"/>
          </p:nvPr>
        </p:nvSpPr>
        <p:spPr>
          <a:xfrm>
            <a:off x="521208" y="396000"/>
            <a:ext cx="8489592" cy="2016000"/>
          </a:xfrm>
          <a:prstGeom prst="rect">
            <a:avLst/>
          </a:prstGeom>
        </p:spPr>
        <p:txBody>
          <a:bodyPr anchor="t" anchorCtr="0">
            <a:noAutofit/>
          </a:bodyPr>
          <a:lstStyle>
            <a:lvl1pPr>
              <a:lnSpc>
                <a:spcPct val="85000"/>
              </a:lnSpc>
              <a:defRPr sz="4800" kern="100" spc="-120" baseline="0">
                <a:solidFill>
                  <a:schemeClr val="bg1"/>
                </a:solidFill>
              </a:defRPr>
            </a:lvl1pPr>
          </a:lstStyle>
          <a:p>
            <a:r>
              <a:rPr lang="en-US"/>
              <a:t>Click to edit chapter title</a:t>
            </a:r>
          </a:p>
        </p:txBody>
      </p:sp>
      <p:sp>
        <p:nvSpPr>
          <p:cNvPr id="3" name="Picture Placeholder 2">
            <a:extLst>
              <a:ext uri="{FF2B5EF4-FFF2-40B4-BE49-F238E27FC236}">
                <a16:creationId xmlns:a16="http://schemas.microsoft.com/office/drawing/2014/main" id="{F4CD2766-1DDB-8453-307C-3550FB5555F4}"/>
              </a:ext>
            </a:extLst>
          </p:cNvPr>
          <p:cNvSpPr>
            <a:spLocks noGrp="1"/>
          </p:cNvSpPr>
          <p:nvPr>
            <p:ph type="pic" sz="quarter" idx="20" hasCustomPrompt="1"/>
          </p:nvPr>
        </p:nvSpPr>
        <p:spPr>
          <a:xfrm>
            <a:off x="1" y="2324100"/>
            <a:ext cx="12193201" cy="4533900"/>
          </a:xfrm>
          <a:custGeom>
            <a:avLst/>
            <a:gdLst>
              <a:gd name="connsiteX0" fmla="*/ 6096608 w 12193201"/>
              <a:gd name="connsiteY0" fmla="*/ 0 h 4533900"/>
              <a:gd name="connsiteX1" fmla="*/ 12193201 w 12193201"/>
              <a:gd name="connsiteY1" fmla="*/ 2202541 h 4533900"/>
              <a:gd name="connsiteX2" fmla="*/ 12193201 w 12193201"/>
              <a:gd name="connsiteY2" fmla="*/ 4533900 h 4533900"/>
              <a:gd name="connsiteX3" fmla="*/ 5 w 12193201"/>
              <a:gd name="connsiteY3" fmla="*/ 4533900 h 4533900"/>
              <a:gd name="connsiteX4" fmla="*/ 0 w 12193201"/>
              <a:gd name="connsiteY4" fmla="*/ 4533900 h 4533900"/>
              <a:gd name="connsiteX5" fmla="*/ 5 w 12193201"/>
              <a:gd name="connsiteY5"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1" h="4533900">
                <a:moveTo>
                  <a:pt x="6096608" y="0"/>
                </a:moveTo>
                <a:lnTo>
                  <a:pt x="12193201" y="2202541"/>
                </a:lnTo>
                <a:lnTo>
                  <a:pt x="12193201" y="4533900"/>
                </a:lnTo>
                <a:lnTo>
                  <a:pt x="5" y="4533900"/>
                </a:lnTo>
                <a:lnTo>
                  <a:pt x="0" y="4533900"/>
                </a:lnTo>
                <a:cubicBezTo>
                  <a:pt x="2" y="3756780"/>
                  <a:pt x="3" y="2979661"/>
                  <a:pt x="5" y="2202541"/>
                </a:cubicBezTo>
                <a:close/>
              </a:path>
            </a:pathLst>
          </a:custGeom>
          <a:solidFill>
            <a:schemeClr val="bg1">
              <a:lumMod val="95000"/>
            </a:schemeClr>
          </a:solidFill>
        </p:spPr>
        <p:txBody>
          <a:bodyPr wrap="square" anchor="ctr" anchorCtr="0">
            <a:noAutofit/>
          </a:bodyPr>
          <a:lstStyle>
            <a:lvl1pPr algn="ctr">
              <a:defRPr/>
            </a:lvl1pPr>
          </a:lstStyle>
          <a:p>
            <a:pPr lvl="0" algn="ctr"/>
            <a:r>
              <a:rPr lang="en-US"/>
              <a:t>Click icon to insert an image</a:t>
            </a:r>
          </a:p>
        </p:txBody>
      </p:sp>
      <p:grpSp>
        <p:nvGrpSpPr>
          <p:cNvPr id="2" name="Group 1">
            <a:extLst>
              <a:ext uri="{FF2B5EF4-FFF2-40B4-BE49-F238E27FC236}">
                <a16:creationId xmlns:a16="http://schemas.microsoft.com/office/drawing/2014/main" id="{B513E406-7F0B-5842-1A43-06752D84EB4F}"/>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4" name="Content Placeholder 15">
              <a:extLst>
                <a:ext uri="{FF2B5EF4-FFF2-40B4-BE49-F238E27FC236}">
                  <a16:creationId xmlns:a16="http://schemas.microsoft.com/office/drawing/2014/main" id="{1A0A1F0D-6485-3355-0ED2-083DC7D9BB7D}"/>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5" name="TextBox 4">
              <a:extLst>
                <a:ext uri="{FF2B5EF4-FFF2-40B4-BE49-F238E27FC236}">
                  <a16:creationId xmlns:a16="http://schemas.microsoft.com/office/drawing/2014/main" id="{DEC01160-DB85-1301-ABC8-8B889F336F8B}"/>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6" name="Picture 5" descr="A screenshot of a color chart&#10;&#10;Description automatically generated">
              <a:extLst>
                <a:ext uri="{FF2B5EF4-FFF2-40B4-BE49-F238E27FC236}">
                  <a16:creationId xmlns:a16="http://schemas.microsoft.com/office/drawing/2014/main" id="{36F4891B-CD79-FD0F-CCDF-D0ACF752715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7" name="Rectangle 6">
              <a:extLst>
                <a:ext uri="{FF2B5EF4-FFF2-40B4-BE49-F238E27FC236}">
                  <a16:creationId xmlns:a16="http://schemas.microsoft.com/office/drawing/2014/main" id="{6C605406-7971-6EF5-E11A-3AFC26CA5A1B}"/>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C98B171-D5BE-9186-4052-464E7E2ED1CE}"/>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1E5E84A4-CD7A-654A-AC78-B1D34744C90C}"/>
                </a:ext>
              </a:extLst>
            </p:cNvPr>
            <p:cNvGrpSpPr/>
            <p:nvPr userDrawn="1"/>
          </p:nvGrpSpPr>
          <p:grpSpPr>
            <a:xfrm>
              <a:off x="-2740233" y="3819615"/>
              <a:ext cx="2254459" cy="2600236"/>
              <a:chOff x="-3323173" y="3918039"/>
              <a:chExt cx="2815981" cy="3247881"/>
            </a:xfrm>
          </p:grpSpPr>
          <p:sp>
            <p:nvSpPr>
              <p:cNvPr id="12" name="Rectangle 11">
                <a:extLst>
                  <a:ext uri="{FF2B5EF4-FFF2-40B4-BE49-F238E27FC236}">
                    <a16:creationId xmlns:a16="http://schemas.microsoft.com/office/drawing/2014/main" id="{6432D039-8C51-EEC4-ACDC-45C84600B8FB}"/>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3" name="Rectangle 12">
                <a:extLst>
                  <a:ext uri="{FF2B5EF4-FFF2-40B4-BE49-F238E27FC236}">
                    <a16:creationId xmlns:a16="http://schemas.microsoft.com/office/drawing/2014/main" id="{984BF4F8-E099-F333-CE29-3A506FD9A2C5}"/>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4" name="Rectangle 13">
                <a:extLst>
                  <a:ext uri="{FF2B5EF4-FFF2-40B4-BE49-F238E27FC236}">
                    <a16:creationId xmlns:a16="http://schemas.microsoft.com/office/drawing/2014/main" id="{DAA3CBB3-606B-33FF-81A4-E586AB9B9801}"/>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5" name="TextBox 14">
                <a:extLst>
                  <a:ext uri="{FF2B5EF4-FFF2-40B4-BE49-F238E27FC236}">
                    <a16:creationId xmlns:a16="http://schemas.microsoft.com/office/drawing/2014/main" id="{F63E809A-7302-7006-161B-5848D54C856D}"/>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16" name="Right Brace 15">
                <a:extLst>
                  <a:ext uri="{FF2B5EF4-FFF2-40B4-BE49-F238E27FC236}">
                    <a16:creationId xmlns:a16="http://schemas.microsoft.com/office/drawing/2014/main" id="{DE598CCE-80C5-49B1-4A53-5010804A76DD}"/>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17" name="Rectangle 16">
                <a:extLst>
                  <a:ext uri="{FF2B5EF4-FFF2-40B4-BE49-F238E27FC236}">
                    <a16:creationId xmlns:a16="http://schemas.microsoft.com/office/drawing/2014/main" id="{C3B992F9-8494-D36C-E766-DBEF0BC59479}"/>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0" name="Picture 9">
              <a:extLst>
                <a:ext uri="{FF2B5EF4-FFF2-40B4-BE49-F238E27FC236}">
                  <a16:creationId xmlns:a16="http://schemas.microsoft.com/office/drawing/2014/main" id="{4ABFC519-E4CF-89F0-7722-F43E4329B53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632579" y="972962"/>
              <a:ext cx="1260329" cy="802028"/>
            </a:xfrm>
            <a:prstGeom prst="rect">
              <a:avLst/>
            </a:prstGeom>
            <a:ln>
              <a:solidFill>
                <a:schemeClr val="accent6"/>
              </a:solidFill>
            </a:ln>
          </p:spPr>
        </p:pic>
        <p:pic>
          <p:nvPicPr>
            <p:cNvPr id="11" name="Picture 10">
              <a:extLst>
                <a:ext uri="{FF2B5EF4-FFF2-40B4-BE49-F238E27FC236}">
                  <a16:creationId xmlns:a16="http://schemas.microsoft.com/office/drawing/2014/main" id="{FF083DCA-DE4C-60EE-E023-EA2A316598BD}"/>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635411" y="2002090"/>
              <a:ext cx="1265993" cy="943035"/>
            </a:xfrm>
            <a:prstGeom prst="rect">
              <a:avLst/>
            </a:prstGeom>
            <a:ln>
              <a:solidFill>
                <a:schemeClr val="accent6"/>
              </a:solidFill>
            </a:ln>
          </p:spPr>
        </p:pic>
      </p:grpSp>
      <p:sp>
        <p:nvSpPr>
          <p:cNvPr id="21" name="Text Placeholder 7">
            <a:extLst>
              <a:ext uri="{FF2B5EF4-FFF2-40B4-BE49-F238E27FC236}">
                <a16:creationId xmlns:a16="http://schemas.microsoft.com/office/drawing/2014/main" id="{AA5A0C8D-52D3-3440-9B90-334C8C4C7476}"/>
              </a:ext>
            </a:extLst>
          </p:cNvPr>
          <p:cNvSpPr>
            <a:spLocks noGrp="1"/>
          </p:cNvSpPr>
          <p:nvPr>
            <p:ph type="body" sz="quarter" idx="32" hasCustomPrompt="1"/>
          </p:nvPr>
        </p:nvSpPr>
        <p:spPr>
          <a:xfrm>
            <a:off x="52120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58545798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Slide - Dark Back - Image E">
    <p:bg>
      <p:bgPr>
        <a:solidFill>
          <a:srgbClr val="1D2550"/>
        </a:solidFill>
        <a:effectLst/>
      </p:bgPr>
    </p:bg>
    <p:spTree>
      <p:nvGrpSpPr>
        <p:cNvPr id="1" name=""/>
        <p:cNvGrpSpPr/>
        <p:nvPr/>
      </p:nvGrpSpPr>
      <p:grpSpPr>
        <a:xfrm>
          <a:off x="0" y="0"/>
          <a:ext cx="0" cy="0"/>
          <a:chOff x="0" y="0"/>
          <a:chExt cx="0" cy="0"/>
        </a:xfrm>
      </p:grpSpPr>
      <p:sp>
        <p:nvSpPr>
          <p:cNvPr id="2" name="Shape" hidden="1">
            <a:extLst>
              <a:ext uri="{FF2B5EF4-FFF2-40B4-BE49-F238E27FC236}">
                <a16:creationId xmlns:a16="http://schemas.microsoft.com/office/drawing/2014/main" id="{8D7E805C-A191-9D75-9AB7-9D00344C6A73}"/>
              </a:ext>
              <a:ext uri="{C183D7F6-B498-43B3-948B-1728B52AA6E4}">
                <adec:decorative xmlns:adec="http://schemas.microsoft.com/office/drawing/2017/decorative" val="1"/>
              </a:ext>
            </a:extLst>
          </p:cNvPr>
          <p:cNvSpPr txBox="1">
            <a:spLocks/>
          </p:cNvSpPr>
          <p:nvPr userDrawn="1"/>
        </p:nvSpPr>
        <p:spPr>
          <a:xfrm>
            <a:off x="0" y="2332809"/>
            <a:ext cx="12192600" cy="4525192"/>
          </a:xfrm>
          <a:custGeom>
            <a:avLst/>
            <a:gdLst>
              <a:gd name="connsiteX0" fmla="*/ 6096604 w 12192600"/>
              <a:gd name="connsiteY0" fmla="*/ 0 h 4525192"/>
              <a:gd name="connsiteX1" fmla="*/ 9864298 w 12192600"/>
              <a:gd name="connsiteY1" fmla="*/ 881563 h 4525192"/>
              <a:gd name="connsiteX2" fmla="*/ 12192600 w 12192600"/>
              <a:gd name="connsiteY2" fmla="*/ 3188723 h 4525192"/>
              <a:gd name="connsiteX3" fmla="*/ 12192600 w 12192600"/>
              <a:gd name="connsiteY3" fmla="*/ 4525192 h 4525192"/>
              <a:gd name="connsiteX4" fmla="*/ 0 w 12192600"/>
              <a:gd name="connsiteY4" fmla="*/ 4525192 h 4525192"/>
              <a:gd name="connsiteX5" fmla="*/ 0 w 12192600"/>
              <a:gd name="connsiteY5" fmla="*/ 3189318 h 4525192"/>
              <a:gd name="connsiteX6" fmla="*/ 2328903 w 12192600"/>
              <a:gd name="connsiteY6" fmla="*/ 881563 h 45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00" h="4525192">
                <a:moveTo>
                  <a:pt x="6096604" y="0"/>
                </a:moveTo>
                <a:lnTo>
                  <a:pt x="9864298" y="881563"/>
                </a:lnTo>
                <a:lnTo>
                  <a:pt x="12192600" y="3188723"/>
                </a:lnTo>
                <a:lnTo>
                  <a:pt x="12192600" y="4525192"/>
                </a:lnTo>
                <a:lnTo>
                  <a:pt x="0" y="4525192"/>
                </a:lnTo>
                <a:lnTo>
                  <a:pt x="0" y="3189318"/>
                </a:lnTo>
                <a:lnTo>
                  <a:pt x="2328903" y="881563"/>
                </a:lnTo>
                <a:close/>
              </a:path>
            </a:pathLst>
          </a:custGeom>
          <a:solidFill>
            <a:srgbClr val="FFFFFF"/>
          </a:solidFill>
        </p:spPr>
        <p:txBody>
          <a:bodyPr vert="horz" wrap="square" lIns="203200" tIns="201600" rIns="201600" bIns="201600" rtlCol="0" anchor="ctr" anchorCtr="0">
            <a:noAutofit/>
          </a:bodyPr>
          <a:lstStyle/>
          <a:p>
            <a:endParaRPr lang="en-US" b="0" i="0">
              <a:latin typeface="Forever Forma Body Text" pitchFamily="2" charset="0"/>
            </a:endParaRPr>
          </a:p>
        </p:txBody>
      </p:sp>
      <p:sp>
        <p:nvSpPr>
          <p:cNvPr id="16" name="Title 1">
            <a:extLst>
              <a:ext uri="{FF2B5EF4-FFF2-40B4-BE49-F238E27FC236}">
                <a16:creationId xmlns:a16="http://schemas.microsoft.com/office/drawing/2014/main" id="{770D3C1E-E81E-B846-6D4C-D0ED5DB99A2D}"/>
              </a:ext>
            </a:extLst>
          </p:cNvPr>
          <p:cNvSpPr>
            <a:spLocks noGrp="1"/>
          </p:cNvSpPr>
          <p:nvPr>
            <p:ph type="title" hasCustomPrompt="1"/>
          </p:nvPr>
        </p:nvSpPr>
        <p:spPr>
          <a:xfrm>
            <a:off x="521208" y="396000"/>
            <a:ext cx="8489592" cy="2016000"/>
          </a:xfrm>
          <a:prstGeom prst="rect">
            <a:avLst/>
          </a:prstGeom>
        </p:spPr>
        <p:txBody>
          <a:bodyPr anchor="t" anchorCtr="0">
            <a:noAutofit/>
          </a:bodyPr>
          <a:lstStyle>
            <a:lvl1pPr>
              <a:lnSpc>
                <a:spcPct val="85000"/>
              </a:lnSpc>
              <a:defRPr sz="4800" kern="100" spc="-120" baseline="0">
                <a:solidFill>
                  <a:schemeClr val="bg1"/>
                </a:solidFill>
              </a:defRPr>
            </a:lvl1pPr>
          </a:lstStyle>
          <a:p>
            <a:r>
              <a:rPr lang="en-US"/>
              <a:t>Click to edit chapter title</a:t>
            </a:r>
          </a:p>
        </p:txBody>
      </p:sp>
      <p:sp>
        <p:nvSpPr>
          <p:cNvPr id="4" name="Picture Placeholder 3">
            <a:extLst>
              <a:ext uri="{FF2B5EF4-FFF2-40B4-BE49-F238E27FC236}">
                <a16:creationId xmlns:a16="http://schemas.microsoft.com/office/drawing/2014/main" id="{F8D78CA8-7650-73F3-0EF3-50F604BAF57B}"/>
              </a:ext>
            </a:extLst>
          </p:cNvPr>
          <p:cNvSpPr>
            <a:spLocks noGrp="1"/>
          </p:cNvSpPr>
          <p:nvPr>
            <p:ph type="pic" sz="quarter" idx="19" hasCustomPrompt="1"/>
          </p:nvPr>
        </p:nvSpPr>
        <p:spPr>
          <a:xfrm>
            <a:off x="-600" y="2324100"/>
            <a:ext cx="12193201" cy="4533900"/>
          </a:xfrm>
          <a:custGeom>
            <a:avLst/>
            <a:gdLst>
              <a:gd name="connsiteX0" fmla="*/ 6096605 w 12193201"/>
              <a:gd name="connsiteY0" fmla="*/ 0 h 4533900"/>
              <a:gd name="connsiteX1" fmla="*/ 9864299 w 12193201"/>
              <a:gd name="connsiteY1" fmla="*/ 881563 h 4533900"/>
              <a:gd name="connsiteX2" fmla="*/ 12193201 w 12193201"/>
              <a:gd name="connsiteY2" fmla="*/ 3189318 h 4533900"/>
              <a:gd name="connsiteX3" fmla="*/ 12193201 w 12193201"/>
              <a:gd name="connsiteY3" fmla="*/ 4533900 h 4533900"/>
              <a:gd name="connsiteX4" fmla="*/ 5 w 12193201"/>
              <a:gd name="connsiteY4" fmla="*/ 4533900 h 4533900"/>
              <a:gd name="connsiteX5" fmla="*/ 5 w 12193201"/>
              <a:gd name="connsiteY5" fmla="*/ 4533898 h 4533900"/>
              <a:gd name="connsiteX6" fmla="*/ 0 w 12193201"/>
              <a:gd name="connsiteY6" fmla="*/ 4533898 h 4533900"/>
              <a:gd name="connsiteX7" fmla="*/ 5 w 12193201"/>
              <a:gd name="connsiteY7" fmla="*/ 3189318 h 4533900"/>
              <a:gd name="connsiteX8" fmla="*/ 2328909 w 12193201"/>
              <a:gd name="connsiteY8" fmla="*/ 881563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201" h="4533900">
                <a:moveTo>
                  <a:pt x="6096605" y="0"/>
                </a:moveTo>
                <a:lnTo>
                  <a:pt x="9864299" y="881563"/>
                </a:lnTo>
                <a:lnTo>
                  <a:pt x="12193201" y="3189318"/>
                </a:lnTo>
                <a:lnTo>
                  <a:pt x="12193201" y="4533900"/>
                </a:lnTo>
                <a:lnTo>
                  <a:pt x="5" y="4533900"/>
                </a:lnTo>
                <a:lnTo>
                  <a:pt x="5" y="4533898"/>
                </a:lnTo>
                <a:lnTo>
                  <a:pt x="0" y="4533898"/>
                </a:lnTo>
                <a:cubicBezTo>
                  <a:pt x="2" y="4085705"/>
                  <a:pt x="3" y="3637511"/>
                  <a:pt x="5" y="3189318"/>
                </a:cubicBezTo>
                <a:lnTo>
                  <a:pt x="2328909" y="881563"/>
                </a:lnTo>
                <a:close/>
              </a:path>
            </a:pathLst>
          </a:custGeom>
          <a:solidFill>
            <a:schemeClr val="bg1">
              <a:lumMod val="95000"/>
            </a:schemeClr>
          </a:solidFill>
        </p:spPr>
        <p:txBody>
          <a:bodyPr vert="horz" wrap="square" lIns="203200" tIns="201600" rIns="201600" bIns="201600" rtlCol="0" anchor="ctr" anchorCtr="0">
            <a:noAutofit/>
          </a:bodyPr>
          <a:lstStyle>
            <a:lvl1pPr algn="ctr">
              <a:defRPr lang="en-US" dirty="0">
                <a:solidFill>
                  <a:schemeClr val="tx1"/>
                </a:solidFill>
              </a:defRPr>
            </a:lvl1pPr>
          </a:lstStyle>
          <a:p>
            <a:pPr lvl="0" algn="ctr"/>
            <a:r>
              <a:rPr lang="en-US"/>
              <a:t>Click icon to insert an image</a:t>
            </a:r>
          </a:p>
        </p:txBody>
      </p:sp>
      <p:grpSp>
        <p:nvGrpSpPr>
          <p:cNvPr id="3" name="Group 2">
            <a:extLst>
              <a:ext uri="{FF2B5EF4-FFF2-40B4-BE49-F238E27FC236}">
                <a16:creationId xmlns:a16="http://schemas.microsoft.com/office/drawing/2014/main" id="{315E4D20-CBCC-0B29-BE01-8DF8B048A78B}"/>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5" name="Content Placeholder 15">
              <a:extLst>
                <a:ext uri="{FF2B5EF4-FFF2-40B4-BE49-F238E27FC236}">
                  <a16:creationId xmlns:a16="http://schemas.microsoft.com/office/drawing/2014/main" id="{B08082E8-1262-A2EF-2EE8-8BB9F5B6D67C}"/>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6" name="TextBox 5">
              <a:extLst>
                <a:ext uri="{FF2B5EF4-FFF2-40B4-BE49-F238E27FC236}">
                  <a16:creationId xmlns:a16="http://schemas.microsoft.com/office/drawing/2014/main" id="{8F558B53-137C-EABF-CA02-645F726ADF72}"/>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7" name="Picture 6" descr="A screenshot of a color chart&#10;&#10;Description automatically generated">
              <a:extLst>
                <a:ext uri="{FF2B5EF4-FFF2-40B4-BE49-F238E27FC236}">
                  <a16:creationId xmlns:a16="http://schemas.microsoft.com/office/drawing/2014/main" id="{7C71AEAE-37FB-E497-C00B-B8E77B5D82C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8" name="Rectangle 7">
              <a:extLst>
                <a:ext uri="{FF2B5EF4-FFF2-40B4-BE49-F238E27FC236}">
                  <a16:creationId xmlns:a16="http://schemas.microsoft.com/office/drawing/2014/main" id="{497520F5-3025-8647-0D78-60DEB7516A8D}"/>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5CD21C1-25CD-D924-0367-4700CCF1F80D}"/>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5CD4171E-5A6F-4B41-6290-95BA63FB1485}"/>
                </a:ext>
              </a:extLst>
            </p:cNvPr>
            <p:cNvGrpSpPr/>
            <p:nvPr userDrawn="1"/>
          </p:nvGrpSpPr>
          <p:grpSpPr>
            <a:xfrm>
              <a:off x="-2740233" y="3819615"/>
              <a:ext cx="2254459" cy="2600236"/>
              <a:chOff x="-3323173" y="3918039"/>
              <a:chExt cx="2815981" cy="3247881"/>
            </a:xfrm>
          </p:grpSpPr>
          <p:sp>
            <p:nvSpPr>
              <p:cNvPr id="13" name="Rectangle 12">
                <a:extLst>
                  <a:ext uri="{FF2B5EF4-FFF2-40B4-BE49-F238E27FC236}">
                    <a16:creationId xmlns:a16="http://schemas.microsoft.com/office/drawing/2014/main" id="{BC454ABB-37D0-5025-AEF0-F7B5B10F138B}"/>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4" name="Rectangle 13">
                <a:extLst>
                  <a:ext uri="{FF2B5EF4-FFF2-40B4-BE49-F238E27FC236}">
                    <a16:creationId xmlns:a16="http://schemas.microsoft.com/office/drawing/2014/main" id="{B9FF5392-61B4-1E02-F2C5-06D9C0E45ACD}"/>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5" name="Rectangle 14">
                <a:extLst>
                  <a:ext uri="{FF2B5EF4-FFF2-40B4-BE49-F238E27FC236}">
                    <a16:creationId xmlns:a16="http://schemas.microsoft.com/office/drawing/2014/main" id="{88CD8DB1-7E17-F511-399C-90F5D7827AE0}"/>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59630ACF-97E0-3703-E535-EF5C240D6961}"/>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18" name="Right Brace 17">
                <a:extLst>
                  <a:ext uri="{FF2B5EF4-FFF2-40B4-BE49-F238E27FC236}">
                    <a16:creationId xmlns:a16="http://schemas.microsoft.com/office/drawing/2014/main" id="{4BAABEE5-B130-C34F-537E-853FB4EB48A9}"/>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19" name="Rectangle 18">
                <a:extLst>
                  <a:ext uri="{FF2B5EF4-FFF2-40B4-BE49-F238E27FC236}">
                    <a16:creationId xmlns:a16="http://schemas.microsoft.com/office/drawing/2014/main" id="{2677B7B7-FDFA-9464-0FF3-FE12118FF2D8}"/>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1" name="Picture 10">
              <a:extLst>
                <a:ext uri="{FF2B5EF4-FFF2-40B4-BE49-F238E27FC236}">
                  <a16:creationId xmlns:a16="http://schemas.microsoft.com/office/drawing/2014/main" id="{F23EFEA9-89BE-B75E-F8D4-0E5B6660F21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632579" y="972962"/>
              <a:ext cx="1260329" cy="802028"/>
            </a:xfrm>
            <a:prstGeom prst="rect">
              <a:avLst/>
            </a:prstGeom>
            <a:ln>
              <a:solidFill>
                <a:schemeClr val="accent6"/>
              </a:solidFill>
            </a:ln>
          </p:spPr>
        </p:pic>
        <p:pic>
          <p:nvPicPr>
            <p:cNvPr id="12" name="Picture 11">
              <a:extLst>
                <a:ext uri="{FF2B5EF4-FFF2-40B4-BE49-F238E27FC236}">
                  <a16:creationId xmlns:a16="http://schemas.microsoft.com/office/drawing/2014/main" id="{DCA3FDBE-0A47-D15D-4538-52D9C9DB7129}"/>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635411" y="2002090"/>
              <a:ext cx="1265993" cy="943035"/>
            </a:xfrm>
            <a:prstGeom prst="rect">
              <a:avLst/>
            </a:prstGeom>
            <a:ln>
              <a:solidFill>
                <a:schemeClr val="accent6"/>
              </a:solidFill>
            </a:ln>
          </p:spPr>
        </p:pic>
      </p:grpSp>
      <p:sp>
        <p:nvSpPr>
          <p:cNvPr id="22" name="TextBox 21">
            <a:extLst>
              <a:ext uri="{FF2B5EF4-FFF2-40B4-BE49-F238E27FC236}">
                <a16:creationId xmlns:a16="http://schemas.microsoft.com/office/drawing/2014/main" id="{2A15F641-C1F0-A952-107E-373946C7D0EF}"/>
              </a:ext>
            </a:extLst>
          </p:cNvPr>
          <p:cNvSpPr txBox="1"/>
          <p:nvPr userDrawn="1"/>
        </p:nvSpPr>
        <p:spPr>
          <a:xfrm>
            <a:off x="9690410" y="-446049"/>
            <a:ext cx="0" cy="0"/>
          </a:xfrm>
          <a:prstGeom prst="rect">
            <a:avLst/>
          </a:prstGeom>
          <a:noFill/>
        </p:spPr>
        <p:txBody>
          <a:bodyPr wrap="none" lIns="0" tIns="0" rIns="0" bIns="0" rtlCol="0">
            <a:noAutofit/>
          </a:bodyPr>
          <a:lstStyle/>
          <a:p>
            <a:pPr algn="l"/>
            <a:endParaRPr lang="en-US" b="0" i="0" kern="100" spc="-30" dirty="0" err="1">
              <a:latin typeface="Forever Forma Body Text"/>
            </a:endParaRPr>
          </a:p>
        </p:txBody>
      </p:sp>
      <p:sp>
        <p:nvSpPr>
          <p:cNvPr id="24" name="Text Placeholder 7">
            <a:extLst>
              <a:ext uri="{FF2B5EF4-FFF2-40B4-BE49-F238E27FC236}">
                <a16:creationId xmlns:a16="http://schemas.microsoft.com/office/drawing/2014/main" id="{0BF27CD1-24D6-5C4E-A2CB-421CFFCBDE7C}"/>
              </a:ext>
            </a:extLst>
          </p:cNvPr>
          <p:cNvSpPr>
            <a:spLocks noGrp="1"/>
          </p:cNvSpPr>
          <p:nvPr>
            <p:ph type="body" sz="quarter" idx="32" hasCustomPrompt="1"/>
          </p:nvPr>
        </p:nvSpPr>
        <p:spPr>
          <a:xfrm>
            <a:off x="52120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45034852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Slide - Dark Back - Image F">
    <p:bg>
      <p:bgPr>
        <a:solidFill>
          <a:srgbClr val="641EE0"/>
        </a:solidFill>
        <a:effectLst/>
      </p:bgPr>
    </p:bg>
    <p:spTree>
      <p:nvGrpSpPr>
        <p:cNvPr id="1" name=""/>
        <p:cNvGrpSpPr/>
        <p:nvPr/>
      </p:nvGrpSpPr>
      <p:grpSpPr>
        <a:xfrm>
          <a:off x="0" y="0"/>
          <a:ext cx="0" cy="0"/>
          <a:chOff x="0" y="0"/>
          <a:chExt cx="0" cy="0"/>
        </a:xfrm>
      </p:grpSpPr>
      <p:sp>
        <p:nvSpPr>
          <p:cNvPr id="23" name="Shape">
            <a:extLst>
              <a:ext uri="{FF2B5EF4-FFF2-40B4-BE49-F238E27FC236}">
                <a16:creationId xmlns:a16="http://schemas.microsoft.com/office/drawing/2014/main" id="{1AB32EF4-631A-1566-764E-879662A9AA2A}"/>
              </a:ext>
              <a:ext uri="{C183D7F6-B498-43B3-948B-1728B52AA6E4}">
                <adec:decorative xmlns:adec="http://schemas.microsoft.com/office/drawing/2017/decorative" val="1"/>
              </a:ext>
            </a:extLst>
          </p:cNvPr>
          <p:cNvSpPr txBox="1">
            <a:spLocks/>
          </p:cNvSpPr>
          <p:nvPr userDrawn="1"/>
        </p:nvSpPr>
        <p:spPr>
          <a:xfrm>
            <a:off x="5652001" y="0"/>
            <a:ext cx="6539997" cy="6858000"/>
          </a:xfrm>
          <a:custGeom>
            <a:avLst/>
            <a:gdLst>
              <a:gd name="connsiteX0" fmla="*/ 4463799 w 6662996"/>
              <a:gd name="connsiteY0" fmla="*/ 0 h 6459787"/>
              <a:gd name="connsiteX1" fmla="*/ 6662996 w 6662996"/>
              <a:gd name="connsiteY1" fmla="*/ 0 h 6459787"/>
              <a:gd name="connsiteX2" fmla="*/ 6662996 w 6662996"/>
              <a:gd name="connsiteY2" fmla="*/ 6459787 h 6459787"/>
              <a:gd name="connsiteX3" fmla="*/ 4463799 w 6662996"/>
              <a:gd name="connsiteY3" fmla="*/ 6459787 h 6459787"/>
              <a:gd name="connsiteX4" fmla="*/ 1233841 w 6662996"/>
              <a:gd name="connsiteY4" fmla="*/ 5225967 h 6459787"/>
              <a:gd name="connsiteX5" fmla="*/ 0 w 6662996"/>
              <a:gd name="connsiteY5" fmla="*/ 3229894 h 6459787"/>
              <a:gd name="connsiteX6" fmla="*/ 1233841 w 6662996"/>
              <a:gd name="connsiteY6" fmla="*/ 1233820 h 645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2996" h="6459787">
                <a:moveTo>
                  <a:pt x="4463799" y="0"/>
                </a:moveTo>
                <a:lnTo>
                  <a:pt x="6662996" y="0"/>
                </a:lnTo>
                <a:lnTo>
                  <a:pt x="6662996" y="6459787"/>
                </a:lnTo>
                <a:lnTo>
                  <a:pt x="4463799" y="6459787"/>
                </a:lnTo>
                <a:lnTo>
                  <a:pt x="1233841" y="5225967"/>
                </a:lnTo>
                <a:lnTo>
                  <a:pt x="0" y="3229894"/>
                </a:lnTo>
                <a:lnTo>
                  <a:pt x="1233841" y="1233820"/>
                </a:lnTo>
                <a:close/>
              </a:path>
            </a:pathLst>
          </a:custGeom>
          <a:solidFill>
            <a:srgbClr val="FFFFFF"/>
          </a:solidFill>
        </p:spPr>
        <p:txBody>
          <a:bodyPr vert="horz" wrap="square" lIns="203200" tIns="201600" rIns="201600" bIns="201600" rtlCol="0" anchor="ctr" anchorCtr="0">
            <a:noAutofit/>
          </a:bodyPr>
          <a:lstStyle>
            <a:lvl1pPr marL="0" indent="0" algn="ctr"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endParaRPr lang="en-US" b="0" i="0">
              <a:latin typeface="Forever Forma Body Text" pitchFamily="2" charset="0"/>
            </a:endParaRPr>
          </a:p>
        </p:txBody>
      </p:sp>
      <p:sp>
        <p:nvSpPr>
          <p:cNvPr id="2" name="Title 1">
            <a:extLst>
              <a:ext uri="{FF2B5EF4-FFF2-40B4-BE49-F238E27FC236}">
                <a16:creationId xmlns:a16="http://schemas.microsoft.com/office/drawing/2014/main" id="{E52831A1-EEC4-3B4D-CB37-DEB46BB796BE}"/>
              </a:ext>
            </a:extLst>
          </p:cNvPr>
          <p:cNvSpPr>
            <a:spLocks noGrp="1"/>
          </p:cNvSpPr>
          <p:nvPr>
            <p:ph type="title" hasCustomPrompt="1"/>
          </p:nvPr>
        </p:nvSpPr>
        <p:spPr>
          <a:xfrm>
            <a:off x="521207" y="1989000"/>
            <a:ext cx="4890791" cy="2880001"/>
          </a:xfrm>
          <a:prstGeom prst="rect">
            <a:avLst/>
          </a:prstGeom>
        </p:spPr>
        <p:txBody>
          <a:bodyPr anchor="ctr" anchorCtr="0">
            <a:noAutofit/>
          </a:bodyPr>
          <a:lstStyle>
            <a:lvl1pPr>
              <a:lnSpc>
                <a:spcPct val="85000"/>
              </a:lnSpc>
              <a:defRPr sz="4800" kern="100" spc="-120" baseline="0">
                <a:solidFill>
                  <a:schemeClr val="bg1"/>
                </a:solidFill>
              </a:defRPr>
            </a:lvl1pPr>
          </a:lstStyle>
          <a:p>
            <a:r>
              <a:rPr lang="en-US"/>
              <a:t>Click to edit chapter title</a:t>
            </a:r>
          </a:p>
        </p:txBody>
      </p:sp>
      <p:sp>
        <p:nvSpPr>
          <p:cNvPr id="6" name="Picture Placeholder">
            <a:extLst>
              <a:ext uri="{FF2B5EF4-FFF2-40B4-BE49-F238E27FC236}">
                <a16:creationId xmlns:a16="http://schemas.microsoft.com/office/drawing/2014/main" id="{D41354F5-2BFC-F0DC-D422-A34F651E8E0D}"/>
              </a:ext>
              <a:ext uri="{C183D7F6-B498-43B3-948B-1728B52AA6E4}">
                <adec:decorative xmlns:adec="http://schemas.microsoft.com/office/drawing/2017/decorative" val="0"/>
              </a:ext>
            </a:extLst>
          </p:cNvPr>
          <p:cNvSpPr>
            <a:spLocks noGrp="1"/>
          </p:cNvSpPr>
          <p:nvPr>
            <p:ph type="pic" sz="quarter" idx="13" hasCustomPrompt="1"/>
          </p:nvPr>
        </p:nvSpPr>
        <p:spPr>
          <a:xfrm>
            <a:off x="5627999" y="2"/>
            <a:ext cx="6563999" cy="6857999"/>
          </a:xfrm>
          <a:custGeom>
            <a:avLst/>
            <a:gdLst>
              <a:gd name="connsiteX0" fmla="*/ 4397477 w 6563999"/>
              <a:gd name="connsiteY0" fmla="*/ 0 h 6857999"/>
              <a:gd name="connsiteX1" fmla="*/ 6563999 w 6563999"/>
              <a:gd name="connsiteY1" fmla="*/ 0 h 6857999"/>
              <a:gd name="connsiteX2" fmla="*/ 6563999 w 6563999"/>
              <a:gd name="connsiteY2" fmla="*/ 6857999 h 6857999"/>
              <a:gd name="connsiteX3" fmla="*/ 4397477 w 6563999"/>
              <a:gd name="connsiteY3" fmla="*/ 6857999 h 6857999"/>
              <a:gd name="connsiteX4" fmla="*/ 1215509 w 6563999"/>
              <a:gd name="connsiteY4" fmla="*/ 5548121 h 6857999"/>
              <a:gd name="connsiteX5" fmla="*/ 0 w 6563999"/>
              <a:gd name="connsiteY5" fmla="*/ 3429000 h 6857999"/>
              <a:gd name="connsiteX6" fmla="*/ 1215509 w 6563999"/>
              <a:gd name="connsiteY6" fmla="*/ 130987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999" h="6857999">
                <a:moveTo>
                  <a:pt x="4397477" y="0"/>
                </a:moveTo>
                <a:lnTo>
                  <a:pt x="6563999" y="0"/>
                </a:lnTo>
                <a:lnTo>
                  <a:pt x="6563999" y="6857999"/>
                </a:lnTo>
                <a:lnTo>
                  <a:pt x="4397477" y="6857999"/>
                </a:lnTo>
                <a:lnTo>
                  <a:pt x="1215509" y="5548121"/>
                </a:lnTo>
                <a:lnTo>
                  <a:pt x="0" y="3429000"/>
                </a:lnTo>
                <a:lnTo>
                  <a:pt x="1215509" y="130987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20" name="Text Placeholder 7">
            <a:extLst>
              <a:ext uri="{FF2B5EF4-FFF2-40B4-BE49-F238E27FC236}">
                <a16:creationId xmlns:a16="http://schemas.microsoft.com/office/drawing/2014/main" id="{D78DE9A9-3DDE-742A-648E-2DA083DEAFF6}"/>
              </a:ext>
            </a:extLst>
          </p:cNvPr>
          <p:cNvSpPr>
            <a:spLocks noGrp="1"/>
          </p:cNvSpPr>
          <p:nvPr>
            <p:ph type="body" sz="quarter" idx="32" hasCustomPrompt="1"/>
          </p:nvPr>
        </p:nvSpPr>
        <p:spPr>
          <a:xfrm>
            <a:off x="52120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259876297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877FB60E-269D-2343-B232-06E0E3B65052}"/>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877FB60E-269D-2343-B232-06E0E3B6505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1FC4E808-7203-4917-098B-02B3326D1865}"/>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DC4E14-4B7F-3052-254F-707D77C5CE26}"/>
              </a:ext>
            </a:extLst>
          </p:cNvPr>
          <p:cNvSpPr>
            <a:spLocks noGrp="1"/>
          </p:cNvSpPr>
          <p:nvPr>
            <p:ph idx="1"/>
          </p:nvPr>
        </p:nvSpPr>
        <p:spPr>
          <a:xfrm>
            <a:off x="521208" y="1412238"/>
            <a:ext cx="11149580" cy="4637712"/>
          </a:xfrm>
          <a:prstGeom prst="rect">
            <a:avLst/>
          </a:prstGeom>
        </p:spPr>
        <p:txBody>
          <a:bodyPr/>
          <a:lstStyle>
            <a:lvl1pPr>
              <a:buNone/>
              <a:defRPr/>
            </a:lvl1pPr>
            <a:lvl5pPr>
              <a:defRPr b="0" i="0">
                <a:latin typeface="Forever Forma Body Tex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Slide Number Placeholder 11">
            <a:extLst>
              <a:ext uri="{FF2B5EF4-FFF2-40B4-BE49-F238E27FC236}">
                <a16:creationId xmlns:a16="http://schemas.microsoft.com/office/drawing/2014/main" id="{DF88F7BF-8BBB-5870-0AF6-9BEF5CC14584}"/>
              </a:ext>
              <a:ext uri="{C183D7F6-B498-43B3-948B-1728B52AA6E4}">
                <adec:decorative xmlns:adec="http://schemas.microsoft.com/office/drawing/2017/decorative" val="1"/>
              </a:ext>
            </a:extLst>
          </p:cNvPr>
          <p:cNvSpPr>
            <a:spLocks noGrp="1"/>
          </p:cNvSpPr>
          <p:nvPr>
            <p:ph type="sldNum" sz="quarter" idx="16"/>
          </p:nvPr>
        </p:nvSpPr>
        <p:spPr/>
        <p:txBody>
          <a:bodyPr bIns="309600"/>
          <a:lstStyle/>
          <a:p>
            <a:fld id="{1C1606C5-D483-4832-A0E9-CF578A9B5883}" type="slidenum">
              <a:rPr lang="en-US" smtClean="0"/>
              <a:pPr/>
              <a:t>‹#›</a:t>
            </a:fld>
            <a:endParaRPr lang="en-US" dirty="0"/>
          </a:p>
        </p:txBody>
      </p:sp>
      <p:sp>
        <p:nvSpPr>
          <p:cNvPr id="8" name="footnotes">
            <a:extLst>
              <a:ext uri="{FF2B5EF4-FFF2-40B4-BE49-F238E27FC236}">
                <a16:creationId xmlns:a16="http://schemas.microsoft.com/office/drawing/2014/main" id="{0DD439EA-1F07-6E41-BFDF-D4F93AD52F95}"/>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9" name="Text Placeholder 7">
            <a:extLst>
              <a:ext uri="{FF2B5EF4-FFF2-40B4-BE49-F238E27FC236}">
                <a16:creationId xmlns:a16="http://schemas.microsoft.com/office/drawing/2014/main" id="{21962AF8-6A83-D64A-BCEA-21645782635A}"/>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52347556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9B3B9704-4F9F-DB2D-C36B-1C23226BC540}"/>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9B3B9704-4F9F-DB2D-C36B-1C23226BC54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4CA4799F-9603-C7F5-FC7C-3B147396CD2A}"/>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9" name="Subtitle 2">
            <a:extLst>
              <a:ext uri="{FF2B5EF4-FFF2-40B4-BE49-F238E27FC236}">
                <a16:creationId xmlns:a16="http://schemas.microsoft.com/office/drawing/2014/main" id="{B1DC5A23-6973-07D0-BF89-D1918D14F882}"/>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E8DC4E14-4B7F-3052-254F-707D77C5CE26}"/>
              </a:ext>
            </a:extLst>
          </p:cNvPr>
          <p:cNvSpPr>
            <a:spLocks noGrp="1"/>
          </p:cNvSpPr>
          <p:nvPr>
            <p:ph idx="1"/>
          </p:nvPr>
        </p:nvSpPr>
        <p:spPr>
          <a:xfrm>
            <a:off x="521208" y="1773000"/>
            <a:ext cx="11149580" cy="42769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Slide Number Placeholder 18">
            <a:extLst>
              <a:ext uri="{FF2B5EF4-FFF2-40B4-BE49-F238E27FC236}">
                <a16:creationId xmlns:a16="http://schemas.microsoft.com/office/drawing/2014/main" id="{59BDC118-6075-6BF5-B3C7-6FEF439EB1FC}"/>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0" name="footnotes">
            <a:extLst>
              <a:ext uri="{FF2B5EF4-FFF2-40B4-BE49-F238E27FC236}">
                <a16:creationId xmlns:a16="http://schemas.microsoft.com/office/drawing/2014/main" id="{7E59255F-B5FB-B542-B50D-18DE534C4ACC}"/>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1" name="Text Placeholder 7">
            <a:extLst>
              <a:ext uri="{FF2B5EF4-FFF2-40B4-BE49-F238E27FC236}">
                <a16:creationId xmlns:a16="http://schemas.microsoft.com/office/drawing/2014/main" id="{85498F1D-071E-954D-9801-D68B13A465FC}"/>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70638462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9B3B9704-4F9F-DB2D-C36B-1C23226BC540}"/>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9B3B9704-4F9F-DB2D-C36B-1C23226BC54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4CA4799F-9603-C7F5-FC7C-3B147396CD2A}"/>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9" name="Subtitle 2">
            <a:extLst>
              <a:ext uri="{FF2B5EF4-FFF2-40B4-BE49-F238E27FC236}">
                <a16:creationId xmlns:a16="http://schemas.microsoft.com/office/drawing/2014/main" id="{B1DC5A23-6973-07D0-BF89-D1918D14F882}"/>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E8DC4E14-4B7F-3052-254F-707D77C5CE26}"/>
              </a:ext>
            </a:extLst>
          </p:cNvPr>
          <p:cNvSpPr>
            <a:spLocks noGrp="1"/>
          </p:cNvSpPr>
          <p:nvPr>
            <p:ph idx="1"/>
          </p:nvPr>
        </p:nvSpPr>
        <p:spPr>
          <a:xfrm>
            <a:off x="521208" y="1773000"/>
            <a:ext cx="11149580" cy="42769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Slide Number Placeholder 18">
            <a:extLst>
              <a:ext uri="{FF2B5EF4-FFF2-40B4-BE49-F238E27FC236}">
                <a16:creationId xmlns:a16="http://schemas.microsoft.com/office/drawing/2014/main" id="{59BDC118-6075-6BF5-B3C7-6FEF439EB1FC}"/>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0" name="footnotes">
            <a:extLst>
              <a:ext uri="{FF2B5EF4-FFF2-40B4-BE49-F238E27FC236}">
                <a16:creationId xmlns:a16="http://schemas.microsoft.com/office/drawing/2014/main" id="{7E59255F-B5FB-B542-B50D-18DE534C4ACC}"/>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1" name="Text Placeholder 7">
            <a:extLst>
              <a:ext uri="{FF2B5EF4-FFF2-40B4-BE49-F238E27FC236}">
                <a16:creationId xmlns:a16="http://schemas.microsoft.com/office/drawing/2014/main" id="{85498F1D-071E-954D-9801-D68B13A465FC}"/>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
        <p:nvSpPr>
          <p:cNvPr id="4" name="Subtitle 2">
            <a:extLst>
              <a:ext uri="{FF2B5EF4-FFF2-40B4-BE49-F238E27FC236}">
                <a16:creationId xmlns:a16="http://schemas.microsoft.com/office/drawing/2014/main" id="{6CF6F58F-2E54-A7AA-456F-E33C3EF96DF3}"/>
              </a:ext>
            </a:extLst>
          </p:cNvPr>
          <p:cNvSpPr>
            <a:spLocks noGrp="1"/>
          </p:cNvSpPr>
          <p:nvPr>
            <p:ph type="body" sz="quarter" idx="20" hasCustomPrompt="1"/>
          </p:nvPr>
        </p:nvSpPr>
        <p:spPr>
          <a:xfrm>
            <a:off x="521208" y="322843"/>
            <a:ext cx="11149579" cy="240493"/>
          </a:xfrm>
          <a:prstGeom prst="rect">
            <a:avLst/>
          </a:prstGeom>
        </p:spPr>
        <p:txBody>
          <a:bodyPr>
            <a:noAutofit/>
          </a:bodyPr>
          <a:lstStyle>
            <a:lvl1pPr>
              <a:lnSpc>
                <a:spcPct val="90000"/>
              </a:lnSpc>
              <a:defRPr sz="1400" b="0" i="0" baseline="0">
                <a:solidFill>
                  <a:schemeClr val="accent6"/>
                </a:solidFill>
                <a:latin typeface="Forever Forma Heading" pitchFamily="2" charset="0"/>
              </a:defRPr>
            </a:lvl1pPr>
          </a:lstStyle>
          <a:p>
            <a:pPr lvl="0"/>
            <a:r>
              <a:rPr lang="en-US" dirty="0"/>
              <a:t>Click to edit subtitle</a:t>
            </a:r>
          </a:p>
        </p:txBody>
      </p:sp>
    </p:spTree>
    <p:extLst>
      <p:ext uri="{BB962C8B-B14F-4D97-AF65-F5344CB8AC3E}">
        <p14:creationId xmlns:p14="http://schemas.microsoft.com/office/powerpoint/2010/main" val="153098250"/>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heading,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5E2BD40F-8EFE-EC7E-1572-2D0E1E79CE1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5E2BD40F-8EFE-EC7E-1572-2D0E1E79CE1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DAB6C979-AA63-ADCB-CFCE-8AF6D43E8492}"/>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13" name="Subtitle">
            <a:extLst>
              <a:ext uri="{FF2B5EF4-FFF2-40B4-BE49-F238E27FC236}">
                <a16:creationId xmlns:a16="http://schemas.microsoft.com/office/drawing/2014/main" id="{20D6B804-4D45-977C-0430-B1BB52485EB6}"/>
              </a:ext>
            </a:extLst>
          </p:cNvPr>
          <p:cNvSpPr>
            <a:spLocks noGrp="1"/>
          </p:cNvSpPr>
          <p:nvPr>
            <p:ph type="body" sz="quarter" idx="13" hasCustomPrompt="1"/>
          </p:nvPr>
        </p:nvSpPr>
        <p:spPr>
          <a:xfrm>
            <a:off x="521208" y="1414800"/>
            <a:ext cx="11149580" cy="324000"/>
          </a:xfrm>
          <a:prstGeom prst="rect">
            <a:avLst/>
          </a:prstGeom>
        </p:spPr>
        <p:txBody>
          <a:bodyPr>
            <a:noAutofit/>
          </a:bodyPr>
          <a:lstStyle>
            <a:lvl1pPr>
              <a:defRPr sz="2000" b="0" i="0">
                <a:latin typeface="+mj-lt"/>
              </a:defRPr>
            </a:lvl1pPr>
          </a:lstStyle>
          <a:p>
            <a:pPr lvl="0"/>
            <a:r>
              <a:rPr lang="en-US" dirty="0"/>
              <a:t>Click to edit subheading</a:t>
            </a:r>
          </a:p>
        </p:txBody>
      </p:sp>
      <p:sp>
        <p:nvSpPr>
          <p:cNvPr id="8" name="Content Placeholder 3">
            <a:extLst>
              <a:ext uri="{FF2B5EF4-FFF2-40B4-BE49-F238E27FC236}">
                <a16:creationId xmlns:a16="http://schemas.microsoft.com/office/drawing/2014/main" id="{D66EF941-EE88-DD77-B4D2-7DFEB2329BA4}"/>
              </a:ext>
            </a:extLst>
          </p:cNvPr>
          <p:cNvSpPr>
            <a:spLocks noGrp="1"/>
          </p:cNvSpPr>
          <p:nvPr>
            <p:ph sz="half" idx="2"/>
          </p:nvPr>
        </p:nvSpPr>
        <p:spPr>
          <a:xfrm>
            <a:off x="521208" y="1774800"/>
            <a:ext cx="11149580"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428AA125-81EB-634A-58F7-F6ED1D26FC0C}"/>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9" name="footnotes">
            <a:extLst>
              <a:ext uri="{FF2B5EF4-FFF2-40B4-BE49-F238E27FC236}">
                <a16:creationId xmlns:a16="http://schemas.microsoft.com/office/drawing/2014/main" id="{428A0D41-A1DD-2942-99E1-3067192C04EF}"/>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0" name="Text Placeholder 7">
            <a:extLst>
              <a:ext uri="{FF2B5EF4-FFF2-40B4-BE49-F238E27FC236}">
                <a16:creationId xmlns:a16="http://schemas.microsoft.com/office/drawing/2014/main" id="{A8EE40E5-EE6B-F848-8986-F44AE95096C3}"/>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024106778"/>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D36BCD1C-33D6-F1AE-0319-FA5A2E02E217}"/>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D36BCD1C-33D6-F1AE-0319-FA5A2E02E217}"/>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647D7EB4-7059-9F86-302A-A0A1E0582911}"/>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414800"/>
            <a:ext cx="546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a:extLst>
              <a:ext uri="{FF2B5EF4-FFF2-40B4-BE49-F238E27FC236}">
                <a16:creationId xmlns:a16="http://schemas.microsoft.com/office/drawing/2014/main" id="{84970725-E095-1266-38E5-68F19D3A7559}"/>
              </a:ext>
            </a:extLst>
          </p:cNvPr>
          <p:cNvSpPr>
            <a:spLocks noGrp="1"/>
          </p:cNvSpPr>
          <p:nvPr>
            <p:ph sz="half" idx="2"/>
          </p:nvPr>
        </p:nvSpPr>
        <p:spPr>
          <a:xfrm>
            <a:off x="6204000" y="1414800"/>
            <a:ext cx="5466788"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6">
            <a:extLst>
              <a:ext uri="{FF2B5EF4-FFF2-40B4-BE49-F238E27FC236}">
                <a16:creationId xmlns:a16="http://schemas.microsoft.com/office/drawing/2014/main" id="{639FC5A9-B0A2-A729-A108-87F84341470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9" name="footnotes">
            <a:extLst>
              <a:ext uri="{FF2B5EF4-FFF2-40B4-BE49-F238E27FC236}">
                <a16:creationId xmlns:a16="http://schemas.microsoft.com/office/drawing/2014/main" id="{1FA9AEF8-7011-6B47-A123-9125D7F5593D}"/>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0" name="Text Placeholder 7">
            <a:extLst>
              <a:ext uri="{FF2B5EF4-FFF2-40B4-BE49-F238E27FC236}">
                <a16:creationId xmlns:a16="http://schemas.microsoft.com/office/drawing/2014/main" id="{2700DD31-140B-9340-8A14-57D36860A7B9}"/>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86606336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F586B625-D6E1-06F8-ADC3-9A0F0B9D39BE}"/>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F586B625-D6E1-06F8-ADC3-9A0F0B9D39BE}"/>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itle 9">
            <a:extLst>
              <a:ext uri="{FF2B5EF4-FFF2-40B4-BE49-F238E27FC236}">
                <a16:creationId xmlns:a16="http://schemas.microsoft.com/office/drawing/2014/main" id="{33FC5BC2-96AE-8D74-F8B4-E565DD3A7034}"/>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6" name="Subtitle 2">
            <a:extLst>
              <a:ext uri="{FF2B5EF4-FFF2-40B4-BE49-F238E27FC236}">
                <a16:creationId xmlns:a16="http://schemas.microsoft.com/office/drawing/2014/main" id="{D1608DE5-8B90-3D37-9371-2174E71A4248}"/>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dirty="0"/>
              <a:t>Click to edit subtitle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774800"/>
            <a:ext cx="5466792" cy="4275150"/>
          </a:xfrm>
          <a:prstGeom prst="rect">
            <a:avLst/>
          </a:prstGeom>
        </p:spPr>
        <p:txBody>
          <a:bodyPr/>
          <a:lstStyle>
            <a:lvl1pPr>
              <a:buNone/>
              <a:defRPr/>
            </a:lvl1pPr>
            <a:lvl5pPr>
              <a:defRPr b="0" i="0">
                <a:latin typeface="Forever Forma Body Tex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3">
            <a:extLst>
              <a:ext uri="{FF2B5EF4-FFF2-40B4-BE49-F238E27FC236}">
                <a16:creationId xmlns:a16="http://schemas.microsoft.com/office/drawing/2014/main" id="{84970725-E095-1266-38E5-68F19D3A7559}"/>
              </a:ext>
            </a:extLst>
          </p:cNvPr>
          <p:cNvSpPr>
            <a:spLocks noGrp="1"/>
          </p:cNvSpPr>
          <p:nvPr>
            <p:ph sz="half" idx="2"/>
          </p:nvPr>
        </p:nvSpPr>
        <p:spPr>
          <a:xfrm>
            <a:off x="6204000" y="1774800"/>
            <a:ext cx="5436000"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Slide Number Placeholder 7">
            <a:extLst>
              <a:ext uri="{FF2B5EF4-FFF2-40B4-BE49-F238E27FC236}">
                <a16:creationId xmlns:a16="http://schemas.microsoft.com/office/drawing/2014/main" id="{CBBB5236-25E0-CA99-CC75-9488BBADFCE3}"/>
              </a:ext>
              <a:ext uri="{C183D7F6-B498-43B3-948B-1728B52AA6E4}">
                <adec:decorative xmlns:adec="http://schemas.microsoft.com/office/drawing/2017/decorative" val="1"/>
              </a:ext>
            </a:extLst>
          </p:cNvPr>
          <p:cNvSpPr>
            <a:spLocks noGrp="1"/>
          </p:cNvSpPr>
          <p:nvPr>
            <p:ph type="sldNum" sz="quarter" idx="17"/>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A959FA4A-8A23-2645-AA83-408AE4BDA88C}"/>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2" name="Text Placeholder 7">
            <a:extLst>
              <a:ext uri="{FF2B5EF4-FFF2-40B4-BE49-F238E27FC236}">
                <a16:creationId xmlns:a16="http://schemas.microsoft.com/office/drawing/2014/main" id="{FF52BE52-3DE2-6041-8C56-BCF1F40E0121}"/>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19480774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 Image 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DE485D1B-E628-6B49-B07F-271523F56FB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197333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3" name="think-cell data - do not delete" hidden="1">
                        <a:extLst>
                          <a:ext uri="{FF2B5EF4-FFF2-40B4-BE49-F238E27FC236}">
                            <a16:creationId xmlns:a16="http://schemas.microsoft.com/office/drawing/2014/main" id="{DE485D1B-E628-6B49-B07F-271523F56FB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9" name="logo sm" descr="Transamerica Logo">
            <a:extLst>
              <a:ext uri="{FF2B5EF4-FFF2-40B4-BE49-F238E27FC236}">
                <a16:creationId xmlns:a16="http://schemas.microsoft.com/office/drawing/2014/main" id="{B30B5BE6-7A49-D676-2D0C-101B1016126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0010" y="1566000"/>
            <a:ext cx="6258791" cy="1926000"/>
          </a:xfrm>
          <a:prstGeom prst="rect">
            <a:avLst/>
          </a:prstGeom>
        </p:spPr>
        <p:txBody>
          <a:bodyPr vert="horz" wrap="square" anchor="b" anchorCtr="0">
            <a:noAutofit/>
          </a:bodyPr>
          <a:lstStyle>
            <a:lvl1pPr algn="l">
              <a:lnSpc>
                <a:spcPct val="85000"/>
              </a:lnSpc>
              <a:defRPr sz="4800" kern="100" spc="-120" baseline="0"/>
            </a:lvl1pPr>
          </a:lstStyle>
          <a:p>
            <a:r>
              <a:rPr lang="en-US"/>
              <a:t>Click to edit title</a:t>
            </a:r>
          </a:p>
        </p:txBody>
      </p:sp>
      <p:sp>
        <p:nvSpPr>
          <p:cNvPr id="3" name="Subtitle 2">
            <a:extLst>
              <a:ext uri="{FF2B5EF4-FFF2-40B4-BE49-F238E27FC236}">
                <a16:creationId xmlns:a16="http://schemas.microsoft.com/office/drawing/2014/main" id="{D9322BA0-7900-6548-8C91-5C883FA22AAA}"/>
              </a:ext>
            </a:extLst>
          </p:cNvPr>
          <p:cNvSpPr>
            <a:spLocks noGrp="1"/>
          </p:cNvSpPr>
          <p:nvPr>
            <p:ph type="subTitle" idx="1"/>
          </p:nvPr>
        </p:nvSpPr>
        <p:spPr>
          <a:xfrm>
            <a:off x="521208" y="3708000"/>
            <a:ext cx="6258791" cy="432000"/>
          </a:xfrm>
          <a:prstGeom prst="rect">
            <a:avLst/>
          </a:prstGeom>
        </p:spPr>
        <p:txBody>
          <a:bodyPr anchor="t" anchorCtr="0">
            <a:noAutofit/>
          </a:bodyPr>
          <a:lstStyle>
            <a:lvl1pPr marL="0" indent="0" algn="l">
              <a:buNone/>
              <a:defRPr sz="2400" b="0" i="0">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7">
            <a:extLst>
              <a:ext uri="{FF2B5EF4-FFF2-40B4-BE49-F238E27FC236}">
                <a16:creationId xmlns:a16="http://schemas.microsoft.com/office/drawing/2014/main" id="{BDAA084D-363D-B650-0E58-F7892FE1196E}"/>
              </a:ext>
            </a:extLst>
          </p:cNvPr>
          <p:cNvSpPr>
            <a:spLocks noGrp="1"/>
          </p:cNvSpPr>
          <p:nvPr>
            <p:ph type="body" sz="quarter" idx="17" hasCustomPrompt="1"/>
          </p:nvPr>
        </p:nvSpPr>
        <p:spPr>
          <a:xfrm>
            <a:off x="520009" y="4752000"/>
            <a:ext cx="6259989" cy="288000"/>
          </a:xfrm>
          <a:prstGeom prst="rect">
            <a:avLst/>
          </a:prstGeom>
        </p:spPr>
        <p:txBody>
          <a:bodyPr>
            <a:noAutofit/>
          </a:bodyPr>
          <a:lstStyle>
            <a:lvl1pPr>
              <a:spcBef>
                <a:spcPts val="0"/>
              </a:spcBef>
              <a:defRPr sz="1600" b="1"/>
            </a:lvl1pPr>
          </a:lstStyle>
          <a:p>
            <a:pPr lvl="0"/>
            <a:r>
              <a:rPr lang="en-US"/>
              <a:t>[Presenter name]</a:t>
            </a:r>
          </a:p>
        </p:txBody>
      </p:sp>
      <p:sp>
        <p:nvSpPr>
          <p:cNvPr id="8" name="Text Placeholder 7">
            <a:extLst>
              <a:ext uri="{FF2B5EF4-FFF2-40B4-BE49-F238E27FC236}">
                <a16:creationId xmlns:a16="http://schemas.microsoft.com/office/drawing/2014/main" id="{42BC1D38-D6E1-7E0C-EF78-D061302A3DF8}"/>
              </a:ext>
            </a:extLst>
          </p:cNvPr>
          <p:cNvSpPr>
            <a:spLocks noGrp="1"/>
          </p:cNvSpPr>
          <p:nvPr>
            <p:ph type="body" sz="quarter" idx="13" hasCustomPrompt="1"/>
          </p:nvPr>
        </p:nvSpPr>
        <p:spPr>
          <a:xfrm>
            <a:off x="520009" y="5040000"/>
            <a:ext cx="6259990" cy="252000"/>
          </a:xfrm>
          <a:prstGeom prst="rect">
            <a:avLst/>
          </a:prstGeom>
        </p:spPr>
        <p:txBody>
          <a:bodyPr>
            <a:noAutofit/>
          </a:bodyPr>
          <a:lstStyle>
            <a:lvl1pPr>
              <a:spcBef>
                <a:spcPts val="0"/>
              </a:spcBef>
              <a:defRPr sz="1600"/>
            </a:lvl1pPr>
          </a:lstStyle>
          <a:p>
            <a:pPr lvl="0"/>
            <a:r>
              <a:rPr lang="en-US"/>
              <a:t>[Month date year]</a:t>
            </a:r>
          </a:p>
        </p:txBody>
      </p:sp>
      <p:sp>
        <p:nvSpPr>
          <p:cNvPr id="23" name="Picture Placeholder 22">
            <a:extLst>
              <a:ext uri="{FF2B5EF4-FFF2-40B4-BE49-F238E27FC236}">
                <a16:creationId xmlns:a16="http://schemas.microsoft.com/office/drawing/2014/main" id="{E27DECF5-F9C0-3F23-B881-8BA36288E145}"/>
              </a:ext>
            </a:extLst>
          </p:cNvPr>
          <p:cNvSpPr>
            <a:spLocks noGrp="1"/>
          </p:cNvSpPr>
          <p:nvPr>
            <p:ph type="pic" sz="quarter" idx="19" hasCustomPrompt="1"/>
          </p:nvPr>
        </p:nvSpPr>
        <p:spPr>
          <a:xfrm>
            <a:off x="6972000" y="0"/>
            <a:ext cx="5220000" cy="6858000"/>
          </a:xfrm>
          <a:custGeom>
            <a:avLst/>
            <a:gdLst>
              <a:gd name="connsiteX0" fmla="*/ 4206734 w 5753100"/>
              <a:gd name="connsiteY0" fmla="*/ 0 h 6858000"/>
              <a:gd name="connsiteX1" fmla="*/ 5753100 w 5753100"/>
              <a:gd name="connsiteY1" fmla="*/ 0 h 6858000"/>
              <a:gd name="connsiteX2" fmla="*/ 5753100 w 5753100"/>
              <a:gd name="connsiteY2" fmla="*/ 6858000 h 6858000"/>
              <a:gd name="connsiteX3" fmla="*/ 4206723 w 5753100"/>
              <a:gd name="connsiteY3" fmla="*/ 6858000 h 6858000"/>
              <a:gd name="connsiteX4" fmla="*/ 0 w 5753100"/>
              <a:gd name="connsiteY4" fmla="*/ 5497897 h 6858000"/>
              <a:gd name="connsiteX5" fmla="*/ 0 w 5753100"/>
              <a:gd name="connsiteY5" fmla="*/ 13601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6858000">
                <a:moveTo>
                  <a:pt x="4206734" y="0"/>
                </a:moveTo>
                <a:lnTo>
                  <a:pt x="5753100" y="0"/>
                </a:lnTo>
                <a:lnTo>
                  <a:pt x="5753100" y="6858000"/>
                </a:lnTo>
                <a:lnTo>
                  <a:pt x="4206723" y="6858000"/>
                </a:lnTo>
                <a:lnTo>
                  <a:pt x="0" y="5497897"/>
                </a:lnTo>
                <a:lnTo>
                  <a:pt x="0" y="1360110"/>
                </a:lnTo>
                <a:close/>
              </a:path>
            </a:pathLst>
          </a:custGeom>
          <a:solidFill>
            <a:schemeClr val="bg1">
              <a:lumMod val="95000"/>
            </a:schemeClr>
          </a:solidFill>
        </p:spPr>
        <p:txBody>
          <a:bodyPr wrap="square" lIns="201600" tIns="921600" rIns="201600" bIns="201600">
            <a:noAutofit/>
          </a:bodyPr>
          <a:lstStyle>
            <a:lvl1pPr algn="ctr">
              <a:defRPr>
                <a:solidFill>
                  <a:schemeClr val="tx1"/>
                </a:solidFill>
              </a:defRPr>
            </a:lvl1pPr>
          </a:lstStyle>
          <a:p>
            <a:r>
              <a:rPr lang="en-US"/>
              <a:t>Click icon to insert an image</a:t>
            </a:r>
          </a:p>
        </p:txBody>
      </p:sp>
      <p:sp>
        <p:nvSpPr>
          <p:cNvPr id="4" name="LYBL 3" descr="live your best life tagline graphic">
            <a:extLst>
              <a:ext uri="{FF2B5EF4-FFF2-40B4-BE49-F238E27FC236}">
                <a16:creationId xmlns:a16="http://schemas.microsoft.com/office/drawing/2014/main" id="{A4132642-A9AF-7506-BCE7-2D45783612A8}"/>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5" name="LYBL 2" descr="live your best life tagline graphic">
            <a:extLst>
              <a:ext uri="{FF2B5EF4-FFF2-40B4-BE49-F238E27FC236}">
                <a16:creationId xmlns:a16="http://schemas.microsoft.com/office/drawing/2014/main" id="{FCE620ED-B675-88DA-D55F-6DA49666EE70}"/>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6" name="LYBL 1" descr="live your best life tagline graphic">
            <a:extLst>
              <a:ext uri="{FF2B5EF4-FFF2-40B4-BE49-F238E27FC236}">
                <a16:creationId xmlns:a16="http://schemas.microsoft.com/office/drawing/2014/main" id="{88811717-6185-9607-DB5E-25B82C0F7473}"/>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
        <p:nvSpPr>
          <p:cNvPr id="14" name="Text Placeholder 7">
            <a:extLst>
              <a:ext uri="{FF2B5EF4-FFF2-40B4-BE49-F238E27FC236}">
                <a16:creationId xmlns:a16="http://schemas.microsoft.com/office/drawing/2014/main" id="{3F5E5634-138C-7043-86D2-CDDE54934ADA}"/>
              </a:ext>
            </a:extLst>
          </p:cNvPr>
          <p:cNvSpPr>
            <a:spLocks noGrp="1"/>
          </p:cNvSpPr>
          <p:nvPr>
            <p:ph type="body" sz="quarter" idx="24" hasCustomPrompt="1"/>
          </p:nvPr>
        </p:nvSpPr>
        <p:spPr>
          <a:xfrm>
            <a:off x="520008" y="5687336"/>
            <a:ext cx="1014772" cy="298870"/>
          </a:xfrm>
          <a:prstGeom prst="rect">
            <a:avLst/>
          </a:prstGeom>
          <a:solidFill>
            <a:srgbClr val="1D2550"/>
          </a:solidFill>
        </p:spPr>
        <p:txBody>
          <a:bodyPr wrap="none" lIns="75600" tIns="75600" rIns="75600" bIns="75600" anchor="t" anchorCtr="0">
            <a:spAutoFit/>
          </a:bodyPr>
          <a:lstStyle>
            <a:lvl1pP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44329197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2 Subheading, 2 Content">
    <p:spTree>
      <p:nvGrpSpPr>
        <p:cNvPr id="1" name=""/>
        <p:cNvGrpSpPr/>
        <p:nvPr/>
      </p:nvGrpSpPr>
      <p:grpSpPr>
        <a:xfrm>
          <a:off x="0" y="0"/>
          <a:ext cx="0" cy="0"/>
          <a:chOff x="0" y="0"/>
          <a:chExt cx="0" cy="0"/>
        </a:xfrm>
      </p:grpSpPr>
      <p:graphicFrame>
        <p:nvGraphicFramePr>
          <p:cNvPr id="5" name="think-cell data - do not delete">
            <a:extLst>
              <a:ext uri="{FF2B5EF4-FFF2-40B4-BE49-F238E27FC236}">
                <a16:creationId xmlns:a16="http://schemas.microsoft.com/office/drawing/2014/main" id="{3F2946B6-AC1F-81BA-7B2C-EF2B627C86F7}"/>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a:extLst>
                          <a:ext uri="{FF2B5EF4-FFF2-40B4-BE49-F238E27FC236}">
                            <a16:creationId xmlns:a16="http://schemas.microsoft.com/office/drawing/2014/main" id="{3F2946B6-AC1F-81BA-7B2C-EF2B627C86F7}"/>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4C44DCA0-DD63-84D1-CAD4-CCAA9A5CBE61}"/>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13" name="Subtitle">
            <a:extLst>
              <a:ext uri="{FF2B5EF4-FFF2-40B4-BE49-F238E27FC236}">
                <a16:creationId xmlns:a16="http://schemas.microsoft.com/office/drawing/2014/main" id="{331B8B0D-8C19-56D6-3474-9A68EF24E63C}"/>
              </a:ext>
            </a:extLst>
          </p:cNvPr>
          <p:cNvSpPr>
            <a:spLocks noGrp="1"/>
          </p:cNvSpPr>
          <p:nvPr>
            <p:ph type="body" sz="quarter" idx="13" hasCustomPrompt="1"/>
          </p:nvPr>
        </p:nvSpPr>
        <p:spPr>
          <a:xfrm>
            <a:off x="521208" y="1414800"/>
            <a:ext cx="5466792" cy="324000"/>
          </a:xfrm>
          <a:prstGeom prst="rect">
            <a:avLst/>
          </a:prstGeom>
        </p:spPr>
        <p:txBody>
          <a:bodyPr>
            <a:noAutofit/>
          </a:bodyPr>
          <a:lstStyle>
            <a:lvl1pPr>
              <a:defRPr sz="2000" b="0" i="0">
                <a:latin typeface="+mj-lt"/>
              </a:defRPr>
            </a:lvl1pPr>
          </a:lstStyle>
          <a:p>
            <a:pPr lvl="0"/>
            <a:r>
              <a:rPr lang="en-US" dirty="0"/>
              <a:t>Click to edit subheading</a:t>
            </a:r>
          </a:p>
        </p:txBody>
      </p:sp>
      <p:sp>
        <p:nvSpPr>
          <p:cNvPr id="6" name="Content Placeholder 1">
            <a:extLst>
              <a:ext uri="{FF2B5EF4-FFF2-40B4-BE49-F238E27FC236}">
                <a16:creationId xmlns:a16="http://schemas.microsoft.com/office/drawing/2014/main" id="{639C1932-E720-A335-BA08-4187F3CA3D33}"/>
              </a:ext>
            </a:extLst>
          </p:cNvPr>
          <p:cNvSpPr>
            <a:spLocks noGrp="1"/>
          </p:cNvSpPr>
          <p:nvPr>
            <p:ph sz="half" idx="2"/>
          </p:nvPr>
        </p:nvSpPr>
        <p:spPr>
          <a:xfrm>
            <a:off x="521208" y="1774800"/>
            <a:ext cx="546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5" name="Subtitle 2">
            <a:extLst>
              <a:ext uri="{FF2B5EF4-FFF2-40B4-BE49-F238E27FC236}">
                <a16:creationId xmlns:a16="http://schemas.microsoft.com/office/drawing/2014/main" id="{6B8DF1BA-8C93-F66E-B919-D37909FD2284}"/>
              </a:ext>
            </a:extLst>
          </p:cNvPr>
          <p:cNvSpPr>
            <a:spLocks noGrp="1"/>
          </p:cNvSpPr>
          <p:nvPr>
            <p:ph type="body" sz="quarter" idx="17" hasCustomPrompt="1"/>
          </p:nvPr>
        </p:nvSpPr>
        <p:spPr>
          <a:xfrm>
            <a:off x="6204000" y="1414800"/>
            <a:ext cx="5466788" cy="324000"/>
          </a:xfrm>
          <a:prstGeom prst="rect">
            <a:avLst/>
          </a:prstGeom>
        </p:spPr>
        <p:txBody>
          <a:bodyPr>
            <a:noAutofit/>
          </a:bodyPr>
          <a:lstStyle>
            <a:lvl1pPr>
              <a:defRPr sz="2000" b="0" i="0">
                <a:latin typeface="+mj-lt"/>
              </a:defRPr>
            </a:lvl1pPr>
          </a:lstStyle>
          <a:p>
            <a:pPr lvl="0"/>
            <a:r>
              <a:rPr lang="en-US" dirty="0"/>
              <a:t>Click to edit subheading</a:t>
            </a:r>
          </a:p>
        </p:txBody>
      </p:sp>
      <p:sp>
        <p:nvSpPr>
          <p:cNvPr id="2" name="Content Placeholder 1">
            <a:extLst>
              <a:ext uri="{FF2B5EF4-FFF2-40B4-BE49-F238E27FC236}">
                <a16:creationId xmlns:a16="http://schemas.microsoft.com/office/drawing/2014/main" id="{373BF452-84F5-39DA-111E-74D078D1319D}"/>
              </a:ext>
            </a:extLst>
          </p:cNvPr>
          <p:cNvSpPr>
            <a:spLocks noGrp="1"/>
          </p:cNvSpPr>
          <p:nvPr>
            <p:ph sz="half" idx="19"/>
          </p:nvPr>
        </p:nvSpPr>
        <p:spPr>
          <a:xfrm>
            <a:off x="6203996" y="1774800"/>
            <a:ext cx="546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1DDFFF08-DC8A-A699-D304-5A119DF6CF1C}"/>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81177648-D182-A44A-B8BF-8865722D9E81}"/>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2" name="Text Placeholder 7">
            <a:extLst>
              <a:ext uri="{FF2B5EF4-FFF2-40B4-BE49-F238E27FC236}">
                <a16:creationId xmlns:a16="http://schemas.microsoft.com/office/drawing/2014/main" id="{B3FE6E8A-BED6-F742-8EC3-8B0482CC0069}"/>
              </a:ext>
            </a:extLst>
          </p:cNvPr>
          <p:cNvSpPr>
            <a:spLocks noGrp="1"/>
          </p:cNvSpPr>
          <p:nvPr>
            <p:ph type="body" sz="quarter" idx="20"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449553711"/>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1B19C6E-FCD2-6973-1596-E1E0CD0BA430}"/>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1B19C6E-FCD2-6973-1596-E1E0CD0BA43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A14C2899-A934-081F-BC75-86BAF44CFE53}"/>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414800"/>
            <a:ext cx="3558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Content Placeholder 2">
            <a:extLst>
              <a:ext uri="{FF2B5EF4-FFF2-40B4-BE49-F238E27FC236}">
                <a16:creationId xmlns:a16="http://schemas.microsoft.com/office/drawing/2014/main" id="{8A08A05F-F599-D65F-0774-0FDE3D73F400}"/>
              </a:ext>
            </a:extLst>
          </p:cNvPr>
          <p:cNvSpPr>
            <a:spLocks noGrp="1"/>
          </p:cNvSpPr>
          <p:nvPr>
            <p:ph sz="half" idx="16"/>
          </p:nvPr>
        </p:nvSpPr>
        <p:spPr>
          <a:xfrm>
            <a:off x="4316604" y="1414800"/>
            <a:ext cx="3558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Content Placeholder 3">
            <a:extLst>
              <a:ext uri="{FF2B5EF4-FFF2-40B4-BE49-F238E27FC236}">
                <a16:creationId xmlns:a16="http://schemas.microsoft.com/office/drawing/2014/main" id="{EBB2D415-F289-7C5C-4281-0729398A3964}"/>
              </a:ext>
            </a:extLst>
          </p:cNvPr>
          <p:cNvSpPr>
            <a:spLocks noGrp="1"/>
          </p:cNvSpPr>
          <p:nvPr>
            <p:ph sz="half" idx="13"/>
          </p:nvPr>
        </p:nvSpPr>
        <p:spPr>
          <a:xfrm>
            <a:off x="8112000" y="1414800"/>
            <a:ext cx="3558788"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5">
            <a:extLst>
              <a:ext uri="{FF2B5EF4-FFF2-40B4-BE49-F238E27FC236}">
                <a16:creationId xmlns:a16="http://schemas.microsoft.com/office/drawing/2014/main" id="{128960BD-F0C7-CB79-37EA-DECF1205A71A}"/>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10" name="footnotes">
            <a:extLst>
              <a:ext uri="{FF2B5EF4-FFF2-40B4-BE49-F238E27FC236}">
                <a16:creationId xmlns:a16="http://schemas.microsoft.com/office/drawing/2014/main" id="{D4E72B5D-B9DD-3B4A-A887-5F610D004433}"/>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2" name="Text Placeholder 7">
            <a:extLst>
              <a:ext uri="{FF2B5EF4-FFF2-40B4-BE49-F238E27FC236}">
                <a16:creationId xmlns:a16="http://schemas.microsoft.com/office/drawing/2014/main" id="{FE5381C5-7F47-B641-AB03-E7BE50EFA6B5}"/>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81455154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15569BAF-680C-EB2B-B9A5-C6AA2407D54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15569BAF-680C-EB2B-B9A5-C6AA2407D54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8">
            <a:extLst>
              <a:ext uri="{FF2B5EF4-FFF2-40B4-BE49-F238E27FC236}">
                <a16:creationId xmlns:a16="http://schemas.microsoft.com/office/drawing/2014/main" id="{5C1E4060-4D83-76DD-1415-C18A2D22DED8}"/>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5" name="Subtitle 2">
            <a:extLst>
              <a:ext uri="{FF2B5EF4-FFF2-40B4-BE49-F238E27FC236}">
                <a16:creationId xmlns:a16="http://schemas.microsoft.com/office/drawing/2014/main" id="{8B0B60B6-D395-4EF1-4297-0B77BCD92F8A}"/>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Content Placeholder 2">
            <a:extLst>
              <a:ext uri="{FF2B5EF4-FFF2-40B4-BE49-F238E27FC236}">
                <a16:creationId xmlns:a16="http://schemas.microsoft.com/office/drawing/2014/main" id="{B3BB040B-046C-E611-98DE-E997F5889100}"/>
              </a:ext>
            </a:extLst>
          </p:cNvPr>
          <p:cNvSpPr>
            <a:spLocks noGrp="1"/>
          </p:cNvSpPr>
          <p:nvPr>
            <p:ph sz="half" idx="18"/>
          </p:nvPr>
        </p:nvSpPr>
        <p:spPr>
          <a:xfrm>
            <a:off x="4316604"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Content Placeholder 3">
            <a:extLst>
              <a:ext uri="{FF2B5EF4-FFF2-40B4-BE49-F238E27FC236}">
                <a16:creationId xmlns:a16="http://schemas.microsoft.com/office/drawing/2014/main" id="{EBB2D415-F289-7C5C-4281-0729398A3964}"/>
              </a:ext>
            </a:extLst>
          </p:cNvPr>
          <p:cNvSpPr>
            <a:spLocks noGrp="1"/>
          </p:cNvSpPr>
          <p:nvPr>
            <p:ph sz="half" idx="13"/>
          </p:nvPr>
        </p:nvSpPr>
        <p:spPr>
          <a:xfrm>
            <a:off x="8112000" y="1774800"/>
            <a:ext cx="3558788"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6">
            <a:extLst>
              <a:ext uri="{FF2B5EF4-FFF2-40B4-BE49-F238E27FC236}">
                <a16:creationId xmlns:a16="http://schemas.microsoft.com/office/drawing/2014/main" id="{1677A015-CE51-197E-1602-0EA2F6226478}"/>
              </a:ext>
              <a:ext uri="{C183D7F6-B498-43B3-948B-1728B52AA6E4}">
                <adec:decorative xmlns:adec="http://schemas.microsoft.com/office/drawing/2017/decorative" val="1"/>
              </a:ext>
            </a:extLst>
          </p:cNvPr>
          <p:cNvSpPr>
            <a:spLocks noGrp="1"/>
          </p:cNvSpPr>
          <p:nvPr>
            <p:ph type="sldNum" sz="quarter" idx="17"/>
          </p:nvPr>
        </p:nvSpPr>
        <p:spPr/>
        <p:txBody>
          <a:bodyPr/>
          <a:lstStyle/>
          <a:p>
            <a:fld id="{1C1606C5-D483-4832-A0E9-CF578A9B5883}" type="slidenum">
              <a:rPr lang="en-US" smtClean="0"/>
              <a:pPr/>
              <a:t>‹#›</a:t>
            </a:fld>
            <a:endParaRPr lang="en-US"/>
          </a:p>
        </p:txBody>
      </p:sp>
      <p:sp>
        <p:nvSpPr>
          <p:cNvPr id="12" name="footnotes">
            <a:extLst>
              <a:ext uri="{FF2B5EF4-FFF2-40B4-BE49-F238E27FC236}">
                <a16:creationId xmlns:a16="http://schemas.microsoft.com/office/drawing/2014/main" id="{12BB650B-4084-D649-B717-E801D103ADBE}"/>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3" name="Text Placeholder 7">
            <a:extLst>
              <a:ext uri="{FF2B5EF4-FFF2-40B4-BE49-F238E27FC236}">
                <a16:creationId xmlns:a16="http://schemas.microsoft.com/office/drawing/2014/main" id="{D8DCE467-4208-2748-A5E9-37260229D6B7}"/>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502294010"/>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3 Subheading, 3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A52B3549-8181-0A96-CDF7-B4367112C46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A52B3549-8181-0A96-CDF7-B4367112C46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E71B424-BDB2-2268-094F-B0AE1BB4A800}"/>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15" name="Subtitle">
            <a:extLst>
              <a:ext uri="{FF2B5EF4-FFF2-40B4-BE49-F238E27FC236}">
                <a16:creationId xmlns:a16="http://schemas.microsoft.com/office/drawing/2014/main" id="{62823D89-483C-2ECD-F2D1-73981BD2E4EA}"/>
              </a:ext>
            </a:extLst>
          </p:cNvPr>
          <p:cNvSpPr>
            <a:spLocks noGrp="1"/>
          </p:cNvSpPr>
          <p:nvPr>
            <p:ph type="body" sz="quarter" idx="13" hasCustomPrompt="1"/>
          </p:nvPr>
        </p:nvSpPr>
        <p:spPr>
          <a:xfrm>
            <a:off x="521208" y="1414800"/>
            <a:ext cx="3558792" cy="324000"/>
          </a:xfrm>
          <a:prstGeom prst="rect">
            <a:avLst/>
          </a:prstGeom>
        </p:spPr>
        <p:txBody>
          <a:bodyPr>
            <a:noAutofit/>
          </a:bodyPr>
          <a:lstStyle>
            <a:lvl1pPr>
              <a:defRPr sz="2000" b="0" i="0">
                <a:latin typeface="+mj-lt"/>
              </a:defRPr>
            </a:lvl1pPr>
          </a:lstStyle>
          <a:p>
            <a:pPr lvl="0"/>
            <a:r>
              <a:rPr lang="en-US" dirty="0"/>
              <a:t>Click to edit subheading</a:t>
            </a:r>
          </a:p>
        </p:txBody>
      </p:sp>
      <p:sp>
        <p:nvSpPr>
          <p:cNvPr id="6" name="Content Placeholder 1">
            <a:extLst>
              <a:ext uri="{FF2B5EF4-FFF2-40B4-BE49-F238E27FC236}">
                <a16:creationId xmlns:a16="http://schemas.microsoft.com/office/drawing/2014/main" id="{F75B33A8-FAA2-0133-6BCA-F44F83E6176F}"/>
              </a:ext>
            </a:extLst>
          </p:cNvPr>
          <p:cNvSpPr>
            <a:spLocks noGrp="1"/>
          </p:cNvSpPr>
          <p:nvPr>
            <p:ph sz="half" idx="2"/>
          </p:nvPr>
        </p:nvSpPr>
        <p:spPr>
          <a:xfrm>
            <a:off x="521208"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Subtitle">
            <a:extLst>
              <a:ext uri="{FF2B5EF4-FFF2-40B4-BE49-F238E27FC236}">
                <a16:creationId xmlns:a16="http://schemas.microsoft.com/office/drawing/2014/main" id="{39FFDA01-0E69-8576-CD87-D86B699F6292}"/>
              </a:ext>
            </a:extLst>
          </p:cNvPr>
          <p:cNvSpPr>
            <a:spLocks noGrp="1"/>
          </p:cNvSpPr>
          <p:nvPr>
            <p:ph type="body" sz="quarter" idx="21" hasCustomPrompt="1"/>
          </p:nvPr>
        </p:nvSpPr>
        <p:spPr>
          <a:xfrm>
            <a:off x="4316604" y="1414800"/>
            <a:ext cx="3558792" cy="324000"/>
          </a:xfrm>
          <a:prstGeom prst="rect">
            <a:avLst/>
          </a:prstGeom>
        </p:spPr>
        <p:txBody>
          <a:bodyPr>
            <a:noAutofit/>
          </a:bodyPr>
          <a:lstStyle>
            <a:lvl1pPr>
              <a:defRPr sz="2000" b="0" i="0">
                <a:latin typeface="+mj-lt"/>
              </a:defRPr>
            </a:lvl1pPr>
          </a:lstStyle>
          <a:p>
            <a:pPr lvl="0"/>
            <a:r>
              <a:rPr lang="en-US"/>
              <a:t>Click to edit subheading</a:t>
            </a:r>
          </a:p>
        </p:txBody>
      </p:sp>
      <p:sp>
        <p:nvSpPr>
          <p:cNvPr id="13" name="Content Placeholder 1">
            <a:extLst>
              <a:ext uri="{FF2B5EF4-FFF2-40B4-BE49-F238E27FC236}">
                <a16:creationId xmlns:a16="http://schemas.microsoft.com/office/drawing/2014/main" id="{3328F5CA-269A-6C71-507E-693AFE3DA788}"/>
              </a:ext>
            </a:extLst>
          </p:cNvPr>
          <p:cNvSpPr>
            <a:spLocks noGrp="1"/>
          </p:cNvSpPr>
          <p:nvPr>
            <p:ph sz="half" idx="22"/>
          </p:nvPr>
        </p:nvSpPr>
        <p:spPr>
          <a:xfrm>
            <a:off x="4316604"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Subtitle 3">
            <a:extLst>
              <a:ext uri="{FF2B5EF4-FFF2-40B4-BE49-F238E27FC236}">
                <a16:creationId xmlns:a16="http://schemas.microsoft.com/office/drawing/2014/main" id="{A69FC165-B2C3-B2DC-96A0-A5120B0459F6}"/>
              </a:ext>
            </a:extLst>
          </p:cNvPr>
          <p:cNvSpPr>
            <a:spLocks noGrp="1"/>
          </p:cNvSpPr>
          <p:nvPr>
            <p:ph type="body" sz="quarter" idx="19" hasCustomPrompt="1"/>
          </p:nvPr>
        </p:nvSpPr>
        <p:spPr>
          <a:xfrm>
            <a:off x="8112000" y="1414800"/>
            <a:ext cx="3558788" cy="324000"/>
          </a:xfrm>
          <a:prstGeom prst="rect">
            <a:avLst/>
          </a:prstGeom>
        </p:spPr>
        <p:txBody>
          <a:bodyPr>
            <a:noAutofit/>
          </a:bodyPr>
          <a:lstStyle>
            <a:lvl1pPr>
              <a:defRPr sz="2000" b="0" i="0">
                <a:latin typeface="+mj-lt"/>
              </a:defRPr>
            </a:lvl1pPr>
          </a:lstStyle>
          <a:p>
            <a:pPr lvl="0"/>
            <a:r>
              <a:rPr lang="en-US"/>
              <a:t>Click to edit subheading</a:t>
            </a:r>
          </a:p>
        </p:txBody>
      </p:sp>
      <p:sp>
        <p:nvSpPr>
          <p:cNvPr id="18" name="Content Placeholder 3">
            <a:extLst>
              <a:ext uri="{FF2B5EF4-FFF2-40B4-BE49-F238E27FC236}">
                <a16:creationId xmlns:a16="http://schemas.microsoft.com/office/drawing/2014/main" id="{11C4BD18-7B3B-2848-2565-0B55EC5215D7}"/>
              </a:ext>
            </a:extLst>
          </p:cNvPr>
          <p:cNvSpPr>
            <a:spLocks noGrp="1"/>
          </p:cNvSpPr>
          <p:nvPr>
            <p:ph sz="half" idx="18"/>
          </p:nvPr>
        </p:nvSpPr>
        <p:spPr>
          <a:xfrm>
            <a:off x="8112000" y="1774800"/>
            <a:ext cx="3558788"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1A9B4F56-3A67-F5E4-3A03-9374FF5C3EC7}"/>
              </a:ext>
              <a:ext uri="{C183D7F6-B498-43B3-948B-1728B52AA6E4}">
                <adec:decorative xmlns:adec="http://schemas.microsoft.com/office/drawing/2017/decorative" val="1"/>
              </a:ext>
            </a:extLst>
          </p:cNvPr>
          <p:cNvSpPr>
            <a:spLocks noGrp="1"/>
          </p:cNvSpPr>
          <p:nvPr>
            <p:ph type="sldNum" sz="quarter" idx="20"/>
          </p:nvPr>
        </p:nvSpPr>
        <p:spPr/>
        <p:txBody>
          <a:bodyPr/>
          <a:lstStyle/>
          <a:p>
            <a:fld id="{1C1606C5-D483-4832-A0E9-CF578A9B5883}" type="slidenum">
              <a:rPr lang="en-US" smtClean="0"/>
              <a:pPr/>
              <a:t>‹#›</a:t>
            </a:fld>
            <a:endParaRPr lang="en-US"/>
          </a:p>
        </p:txBody>
      </p:sp>
      <p:sp>
        <p:nvSpPr>
          <p:cNvPr id="14" name="footnotes">
            <a:extLst>
              <a:ext uri="{FF2B5EF4-FFF2-40B4-BE49-F238E27FC236}">
                <a16:creationId xmlns:a16="http://schemas.microsoft.com/office/drawing/2014/main" id="{09BE6085-9D26-BA47-BFD6-469253ED76C9}"/>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6" name="Text Placeholder 7">
            <a:extLst>
              <a:ext uri="{FF2B5EF4-FFF2-40B4-BE49-F238E27FC236}">
                <a16:creationId xmlns:a16="http://schemas.microsoft.com/office/drawing/2014/main" id="{607CC471-599B-8D45-AB66-35DAE40CABE1}"/>
              </a:ext>
            </a:extLst>
          </p:cNvPr>
          <p:cNvSpPr>
            <a:spLocks noGrp="1"/>
          </p:cNvSpPr>
          <p:nvPr>
            <p:ph type="body" sz="quarter" idx="23"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6848944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4 Content">
    <p:spTree>
      <p:nvGrpSpPr>
        <p:cNvPr id="1" name=""/>
        <p:cNvGrpSpPr/>
        <p:nvPr/>
      </p:nvGrpSpPr>
      <p:grpSpPr>
        <a:xfrm>
          <a:off x="0" y="0"/>
          <a:ext cx="0" cy="0"/>
          <a:chOff x="0" y="0"/>
          <a:chExt cx="0" cy="0"/>
        </a:xfrm>
      </p:grpSpPr>
      <p:graphicFrame>
        <p:nvGraphicFramePr>
          <p:cNvPr id="90" name="think-cell data - do not delete">
            <a:extLst>
              <a:ext uri="{FF2B5EF4-FFF2-40B4-BE49-F238E27FC236}">
                <a16:creationId xmlns:a16="http://schemas.microsoft.com/office/drawing/2014/main" id="{E8818429-C388-B7D5-0265-DF9D9C1030A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973229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0" name="think-cell data - do not delete">
                        <a:extLst>
                          <a:ext uri="{FF2B5EF4-FFF2-40B4-BE49-F238E27FC236}">
                            <a16:creationId xmlns:a16="http://schemas.microsoft.com/office/drawing/2014/main" id="{E8818429-C388-B7D5-0265-DF9D9C1030A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63CAB56-8C0D-6EB5-24F2-15D7836AA6CA}"/>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414800"/>
            <a:ext cx="240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Content Placeholder 2">
            <a:extLst>
              <a:ext uri="{FF2B5EF4-FFF2-40B4-BE49-F238E27FC236}">
                <a16:creationId xmlns:a16="http://schemas.microsoft.com/office/drawing/2014/main" id="{598B8EEC-2600-FB10-64B6-A466BF1E8D61}"/>
              </a:ext>
            </a:extLst>
          </p:cNvPr>
          <p:cNvSpPr>
            <a:spLocks noGrp="1"/>
          </p:cNvSpPr>
          <p:nvPr>
            <p:ph sz="half" idx="19"/>
          </p:nvPr>
        </p:nvSpPr>
        <p:spPr>
          <a:xfrm>
            <a:off x="3435471" y="1414800"/>
            <a:ext cx="240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Content Placeholder 2">
            <a:extLst>
              <a:ext uri="{FF2B5EF4-FFF2-40B4-BE49-F238E27FC236}">
                <a16:creationId xmlns:a16="http://schemas.microsoft.com/office/drawing/2014/main" id="{30512B79-985C-F042-7532-B1D9285E9475}"/>
              </a:ext>
            </a:extLst>
          </p:cNvPr>
          <p:cNvSpPr>
            <a:spLocks noGrp="1"/>
          </p:cNvSpPr>
          <p:nvPr>
            <p:ph sz="half" idx="20"/>
          </p:nvPr>
        </p:nvSpPr>
        <p:spPr>
          <a:xfrm>
            <a:off x="6349734" y="1414800"/>
            <a:ext cx="240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Content Placeholder 2">
            <a:extLst>
              <a:ext uri="{FF2B5EF4-FFF2-40B4-BE49-F238E27FC236}">
                <a16:creationId xmlns:a16="http://schemas.microsoft.com/office/drawing/2014/main" id="{FF977E2B-938E-4B5F-EA0C-48A3D503D579}"/>
              </a:ext>
            </a:extLst>
          </p:cNvPr>
          <p:cNvSpPr>
            <a:spLocks noGrp="1"/>
          </p:cNvSpPr>
          <p:nvPr>
            <p:ph sz="half" idx="21"/>
          </p:nvPr>
        </p:nvSpPr>
        <p:spPr>
          <a:xfrm>
            <a:off x="9263996" y="1414800"/>
            <a:ext cx="240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6">
            <a:extLst>
              <a:ext uri="{FF2B5EF4-FFF2-40B4-BE49-F238E27FC236}">
                <a16:creationId xmlns:a16="http://schemas.microsoft.com/office/drawing/2014/main" id="{4CC0A89E-E2C9-833D-7637-2B5BF99642BA}"/>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B1A8F75E-3D4F-224D-A547-786175CF51C9}"/>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2" name="Text Placeholder 7">
            <a:extLst>
              <a:ext uri="{FF2B5EF4-FFF2-40B4-BE49-F238E27FC236}">
                <a16:creationId xmlns:a16="http://schemas.microsoft.com/office/drawing/2014/main" id="{1B515B9B-71CE-2240-9E8D-03B9AC4E8784}"/>
              </a:ext>
            </a:extLst>
          </p:cNvPr>
          <p:cNvSpPr>
            <a:spLocks noGrp="1"/>
          </p:cNvSpPr>
          <p:nvPr>
            <p:ph type="body" sz="quarter" idx="2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964817633"/>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ubtitle, 4 Content">
    <p:spTree>
      <p:nvGrpSpPr>
        <p:cNvPr id="1" name=""/>
        <p:cNvGrpSpPr/>
        <p:nvPr/>
      </p:nvGrpSpPr>
      <p:grpSpPr>
        <a:xfrm>
          <a:off x="0" y="0"/>
          <a:ext cx="0" cy="0"/>
          <a:chOff x="0" y="0"/>
          <a:chExt cx="0" cy="0"/>
        </a:xfrm>
      </p:grpSpPr>
      <p:graphicFrame>
        <p:nvGraphicFramePr>
          <p:cNvPr id="13" name="think-cell data - do not delete">
            <a:extLst>
              <a:ext uri="{FF2B5EF4-FFF2-40B4-BE49-F238E27FC236}">
                <a16:creationId xmlns:a16="http://schemas.microsoft.com/office/drawing/2014/main" id="{11E6F775-1596-5E4A-C305-9630A2C28693}"/>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30465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think-cell data - do not delete">
                        <a:extLst>
                          <a:ext uri="{FF2B5EF4-FFF2-40B4-BE49-F238E27FC236}">
                            <a16:creationId xmlns:a16="http://schemas.microsoft.com/office/drawing/2014/main" id="{11E6F775-1596-5E4A-C305-9630A2C28693}"/>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itle 9">
            <a:extLst>
              <a:ext uri="{FF2B5EF4-FFF2-40B4-BE49-F238E27FC236}">
                <a16:creationId xmlns:a16="http://schemas.microsoft.com/office/drawing/2014/main" id="{BD543664-2D88-0164-4F63-BE9A4EE685CB}"/>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5" name="Subtitle 2">
            <a:extLst>
              <a:ext uri="{FF2B5EF4-FFF2-40B4-BE49-F238E27FC236}">
                <a16:creationId xmlns:a16="http://schemas.microsoft.com/office/drawing/2014/main" id="{8B0B60B6-D395-4EF1-4297-0B77BCD92F8A}"/>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Content Placeholder 2">
            <a:extLst>
              <a:ext uri="{FF2B5EF4-FFF2-40B4-BE49-F238E27FC236}">
                <a16:creationId xmlns:a16="http://schemas.microsoft.com/office/drawing/2014/main" id="{0DAB10E2-0651-E701-13EA-507B41DA05DB}"/>
              </a:ext>
            </a:extLst>
          </p:cNvPr>
          <p:cNvSpPr>
            <a:spLocks noGrp="1"/>
          </p:cNvSpPr>
          <p:nvPr>
            <p:ph sz="half" idx="19"/>
          </p:nvPr>
        </p:nvSpPr>
        <p:spPr>
          <a:xfrm>
            <a:off x="3435471"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Content Placeholder 2">
            <a:extLst>
              <a:ext uri="{FF2B5EF4-FFF2-40B4-BE49-F238E27FC236}">
                <a16:creationId xmlns:a16="http://schemas.microsoft.com/office/drawing/2014/main" id="{2CD7B81C-2B3B-07A0-9F4C-7BE942EEF786}"/>
              </a:ext>
            </a:extLst>
          </p:cNvPr>
          <p:cNvSpPr>
            <a:spLocks noGrp="1"/>
          </p:cNvSpPr>
          <p:nvPr>
            <p:ph sz="half" idx="20"/>
          </p:nvPr>
        </p:nvSpPr>
        <p:spPr>
          <a:xfrm>
            <a:off x="6349734"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Content Placeholder 2">
            <a:extLst>
              <a:ext uri="{FF2B5EF4-FFF2-40B4-BE49-F238E27FC236}">
                <a16:creationId xmlns:a16="http://schemas.microsoft.com/office/drawing/2014/main" id="{E50460C7-3EA9-9230-939B-C7B528491EFE}"/>
              </a:ext>
            </a:extLst>
          </p:cNvPr>
          <p:cNvSpPr>
            <a:spLocks noGrp="1"/>
          </p:cNvSpPr>
          <p:nvPr>
            <p:ph sz="half" idx="21"/>
          </p:nvPr>
        </p:nvSpPr>
        <p:spPr>
          <a:xfrm>
            <a:off x="9263996"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Slide Number Placeholder 8">
            <a:extLst>
              <a:ext uri="{FF2B5EF4-FFF2-40B4-BE49-F238E27FC236}">
                <a16:creationId xmlns:a16="http://schemas.microsoft.com/office/drawing/2014/main" id="{2EBA96EF-9513-2878-46AE-5A9AC62EE7BD}"/>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4" name="footnotes">
            <a:extLst>
              <a:ext uri="{FF2B5EF4-FFF2-40B4-BE49-F238E27FC236}">
                <a16:creationId xmlns:a16="http://schemas.microsoft.com/office/drawing/2014/main" id="{AA65F018-9816-6544-9A49-A481EB3A43D3}"/>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5" name="Text Placeholder 7">
            <a:extLst>
              <a:ext uri="{FF2B5EF4-FFF2-40B4-BE49-F238E27FC236}">
                <a16:creationId xmlns:a16="http://schemas.microsoft.com/office/drawing/2014/main" id="{B1218376-9936-AF4A-88E8-523B8FD399A9}"/>
              </a:ext>
            </a:extLst>
          </p:cNvPr>
          <p:cNvSpPr>
            <a:spLocks noGrp="1"/>
          </p:cNvSpPr>
          <p:nvPr>
            <p:ph type="body" sz="quarter" idx="2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81044525"/>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4 Subheading, 4 Content">
    <p:spTree>
      <p:nvGrpSpPr>
        <p:cNvPr id="1" name=""/>
        <p:cNvGrpSpPr/>
        <p:nvPr/>
      </p:nvGrpSpPr>
      <p:grpSpPr>
        <a:xfrm>
          <a:off x="0" y="0"/>
          <a:ext cx="0" cy="0"/>
          <a:chOff x="0" y="0"/>
          <a:chExt cx="0" cy="0"/>
        </a:xfrm>
      </p:grpSpPr>
      <p:graphicFrame>
        <p:nvGraphicFramePr>
          <p:cNvPr id="10" name="think-cell data - do not delete">
            <a:extLst>
              <a:ext uri="{FF2B5EF4-FFF2-40B4-BE49-F238E27FC236}">
                <a16:creationId xmlns:a16="http://schemas.microsoft.com/office/drawing/2014/main" id="{A16CC507-302A-E9C0-6D9D-973A97B4D1EE}"/>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0" name="think-cell data - do not delete">
                        <a:extLst>
                          <a:ext uri="{FF2B5EF4-FFF2-40B4-BE49-F238E27FC236}">
                            <a16:creationId xmlns:a16="http://schemas.microsoft.com/office/drawing/2014/main" id="{A16CC507-302A-E9C0-6D9D-973A97B4D1EE}"/>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Title 21">
            <a:extLst>
              <a:ext uri="{FF2B5EF4-FFF2-40B4-BE49-F238E27FC236}">
                <a16:creationId xmlns:a16="http://schemas.microsoft.com/office/drawing/2014/main" id="{75E58743-AE22-3B0A-5EC6-6D8FA6A1286F}"/>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15" name="Subtitle">
            <a:extLst>
              <a:ext uri="{FF2B5EF4-FFF2-40B4-BE49-F238E27FC236}">
                <a16:creationId xmlns:a16="http://schemas.microsoft.com/office/drawing/2014/main" id="{62823D89-483C-2ECD-F2D1-73981BD2E4EA}"/>
              </a:ext>
            </a:extLst>
          </p:cNvPr>
          <p:cNvSpPr>
            <a:spLocks noGrp="1"/>
          </p:cNvSpPr>
          <p:nvPr>
            <p:ph type="body" sz="quarter" idx="13" hasCustomPrompt="1"/>
          </p:nvPr>
        </p:nvSpPr>
        <p:spPr>
          <a:xfrm>
            <a:off x="521208" y="1414800"/>
            <a:ext cx="2406792" cy="324000"/>
          </a:xfrm>
          <a:prstGeom prst="rect">
            <a:avLst/>
          </a:prstGeom>
        </p:spPr>
        <p:txBody>
          <a:bodyPr>
            <a:noAutofit/>
          </a:bodyPr>
          <a:lstStyle>
            <a:lvl1pPr>
              <a:defRPr sz="2000" b="0" i="0">
                <a:latin typeface="+mj-lt"/>
              </a:defRPr>
            </a:lvl1pPr>
          </a:lstStyle>
          <a:p>
            <a:pPr lvl="0"/>
            <a:r>
              <a:rPr lang="en-US" dirty="0"/>
              <a:t>Edit subheading</a:t>
            </a:r>
          </a:p>
        </p:txBody>
      </p:sp>
      <p:sp>
        <p:nvSpPr>
          <p:cNvPr id="6" name="Content Placeholder 1">
            <a:extLst>
              <a:ext uri="{FF2B5EF4-FFF2-40B4-BE49-F238E27FC236}">
                <a16:creationId xmlns:a16="http://schemas.microsoft.com/office/drawing/2014/main" id="{F75B33A8-FAA2-0133-6BCA-F44F83E6176F}"/>
              </a:ext>
            </a:extLst>
          </p:cNvPr>
          <p:cNvSpPr>
            <a:spLocks noGrp="1"/>
          </p:cNvSpPr>
          <p:nvPr>
            <p:ph sz="half" idx="2"/>
          </p:nvPr>
        </p:nvSpPr>
        <p:spPr>
          <a:xfrm>
            <a:off x="521208"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402D1A02-0EB3-1BCB-C072-BF7CBE0C80EE}"/>
              </a:ext>
            </a:extLst>
          </p:cNvPr>
          <p:cNvSpPr>
            <a:spLocks noGrp="1"/>
          </p:cNvSpPr>
          <p:nvPr>
            <p:ph type="body" sz="quarter" idx="23" hasCustomPrompt="1"/>
          </p:nvPr>
        </p:nvSpPr>
        <p:spPr>
          <a:xfrm>
            <a:off x="3435472" y="1414800"/>
            <a:ext cx="2406792" cy="324000"/>
          </a:xfrm>
          <a:prstGeom prst="rect">
            <a:avLst/>
          </a:prstGeom>
        </p:spPr>
        <p:txBody>
          <a:bodyPr>
            <a:noAutofit/>
          </a:bodyPr>
          <a:lstStyle>
            <a:lvl1pPr>
              <a:defRPr sz="2000" b="0" i="0">
                <a:latin typeface="+mj-lt"/>
              </a:defRPr>
            </a:lvl1pPr>
          </a:lstStyle>
          <a:p>
            <a:pPr lvl="0"/>
            <a:r>
              <a:rPr lang="en-US"/>
              <a:t>Edit subheading</a:t>
            </a:r>
          </a:p>
        </p:txBody>
      </p:sp>
      <p:sp>
        <p:nvSpPr>
          <p:cNvPr id="11" name="Content Placeholder 1">
            <a:extLst>
              <a:ext uri="{FF2B5EF4-FFF2-40B4-BE49-F238E27FC236}">
                <a16:creationId xmlns:a16="http://schemas.microsoft.com/office/drawing/2014/main" id="{AD0199E7-31A8-43A7-5609-E4969FFCF644}"/>
              </a:ext>
            </a:extLst>
          </p:cNvPr>
          <p:cNvSpPr>
            <a:spLocks noGrp="1"/>
          </p:cNvSpPr>
          <p:nvPr>
            <p:ph sz="half" idx="26"/>
          </p:nvPr>
        </p:nvSpPr>
        <p:spPr>
          <a:xfrm>
            <a:off x="3435471"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0" name="Subtitle">
            <a:extLst>
              <a:ext uri="{FF2B5EF4-FFF2-40B4-BE49-F238E27FC236}">
                <a16:creationId xmlns:a16="http://schemas.microsoft.com/office/drawing/2014/main" id="{2B252453-CF4A-3C5D-04E6-C7FFB1426E85}"/>
              </a:ext>
            </a:extLst>
          </p:cNvPr>
          <p:cNvSpPr>
            <a:spLocks noGrp="1"/>
          </p:cNvSpPr>
          <p:nvPr>
            <p:ph type="body" sz="quarter" idx="25" hasCustomPrompt="1"/>
          </p:nvPr>
        </p:nvSpPr>
        <p:spPr>
          <a:xfrm>
            <a:off x="6349736" y="1414800"/>
            <a:ext cx="2406792" cy="324000"/>
          </a:xfrm>
          <a:prstGeom prst="rect">
            <a:avLst/>
          </a:prstGeom>
        </p:spPr>
        <p:txBody>
          <a:bodyPr>
            <a:noAutofit/>
          </a:bodyPr>
          <a:lstStyle>
            <a:lvl1pPr>
              <a:defRPr sz="2000" b="0" i="0">
                <a:latin typeface="+mj-lt"/>
              </a:defRPr>
            </a:lvl1pPr>
          </a:lstStyle>
          <a:p>
            <a:pPr lvl="0"/>
            <a:r>
              <a:rPr lang="en-US"/>
              <a:t>Edit subheading</a:t>
            </a:r>
          </a:p>
        </p:txBody>
      </p:sp>
      <p:sp>
        <p:nvSpPr>
          <p:cNvPr id="12" name="Content Placeholder 1">
            <a:extLst>
              <a:ext uri="{FF2B5EF4-FFF2-40B4-BE49-F238E27FC236}">
                <a16:creationId xmlns:a16="http://schemas.microsoft.com/office/drawing/2014/main" id="{C1073322-FA58-0038-DC13-A4D257C917DD}"/>
              </a:ext>
            </a:extLst>
          </p:cNvPr>
          <p:cNvSpPr>
            <a:spLocks noGrp="1"/>
          </p:cNvSpPr>
          <p:nvPr>
            <p:ph sz="half" idx="27"/>
          </p:nvPr>
        </p:nvSpPr>
        <p:spPr>
          <a:xfrm>
            <a:off x="6349734"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ubtitle 4">
            <a:extLst>
              <a:ext uri="{FF2B5EF4-FFF2-40B4-BE49-F238E27FC236}">
                <a16:creationId xmlns:a16="http://schemas.microsoft.com/office/drawing/2014/main" id="{121FB801-4E2A-ABDF-3254-442CE3D890DA}"/>
              </a:ext>
            </a:extLst>
          </p:cNvPr>
          <p:cNvSpPr>
            <a:spLocks noGrp="1"/>
          </p:cNvSpPr>
          <p:nvPr>
            <p:ph type="body" sz="quarter" idx="21" hasCustomPrompt="1"/>
          </p:nvPr>
        </p:nvSpPr>
        <p:spPr>
          <a:xfrm>
            <a:off x="9264000" y="1414800"/>
            <a:ext cx="2406788" cy="324000"/>
          </a:xfrm>
          <a:prstGeom prst="rect">
            <a:avLst/>
          </a:prstGeom>
        </p:spPr>
        <p:txBody>
          <a:bodyPr>
            <a:noAutofit/>
          </a:bodyPr>
          <a:lstStyle>
            <a:lvl1pPr>
              <a:defRPr sz="2000" b="0" i="0">
                <a:latin typeface="+mj-lt"/>
              </a:defRPr>
            </a:lvl1pPr>
          </a:lstStyle>
          <a:p>
            <a:pPr lvl="0"/>
            <a:r>
              <a:rPr lang="en-US"/>
              <a:t>Edit subheading</a:t>
            </a:r>
          </a:p>
        </p:txBody>
      </p:sp>
      <p:sp>
        <p:nvSpPr>
          <p:cNvPr id="16" name="Content Placeholder 1">
            <a:extLst>
              <a:ext uri="{FF2B5EF4-FFF2-40B4-BE49-F238E27FC236}">
                <a16:creationId xmlns:a16="http://schemas.microsoft.com/office/drawing/2014/main" id="{939B9045-B86F-B46C-C427-31068748426F}"/>
              </a:ext>
            </a:extLst>
          </p:cNvPr>
          <p:cNvSpPr>
            <a:spLocks noGrp="1"/>
          </p:cNvSpPr>
          <p:nvPr>
            <p:ph sz="half" idx="28"/>
          </p:nvPr>
        </p:nvSpPr>
        <p:spPr>
          <a:xfrm>
            <a:off x="9263996"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Slide Number Placeholder 7">
            <a:extLst>
              <a:ext uri="{FF2B5EF4-FFF2-40B4-BE49-F238E27FC236}">
                <a16:creationId xmlns:a16="http://schemas.microsoft.com/office/drawing/2014/main" id="{18F17C0F-5720-1671-F62E-824A83BCC3F9}"/>
              </a:ext>
              <a:ext uri="{C183D7F6-B498-43B3-948B-1728B52AA6E4}">
                <adec:decorative xmlns:adec="http://schemas.microsoft.com/office/drawing/2017/decorative" val="1"/>
              </a:ext>
            </a:extLst>
          </p:cNvPr>
          <p:cNvSpPr>
            <a:spLocks noGrp="1"/>
          </p:cNvSpPr>
          <p:nvPr>
            <p:ph type="sldNum" sz="quarter" idx="22"/>
          </p:nvPr>
        </p:nvSpPr>
        <p:spPr/>
        <p:txBody>
          <a:bodyPr/>
          <a:lstStyle/>
          <a:p>
            <a:fld id="{1C1606C5-D483-4832-A0E9-CF578A9B5883}" type="slidenum">
              <a:rPr lang="en-US" smtClean="0"/>
              <a:pPr/>
              <a:t>‹#›</a:t>
            </a:fld>
            <a:endParaRPr lang="en-US"/>
          </a:p>
        </p:txBody>
      </p:sp>
      <p:sp>
        <p:nvSpPr>
          <p:cNvPr id="17" name="footnotes">
            <a:extLst>
              <a:ext uri="{FF2B5EF4-FFF2-40B4-BE49-F238E27FC236}">
                <a16:creationId xmlns:a16="http://schemas.microsoft.com/office/drawing/2014/main" id="{6A89747A-1497-1943-9941-F7788CE87EB0}"/>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8" name="Text Placeholder 7">
            <a:extLst>
              <a:ext uri="{FF2B5EF4-FFF2-40B4-BE49-F238E27FC236}">
                <a16:creationId xmlns:a16="http://schemas.microsoft.com/office/drawing/2014/main" id="{66348257-508F-C748-8FA7-28B9C722B2CB}"/>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530947517"/>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2 Content - Left Callout">
    <p:spTree>
      <p:nvGrpSpPr>
        <p:cNvPr id="1" name=""/>
        <p:cNvGrpSpPr/>
        <p:nvPr/>
      </p:nvGrpSpPr>
      <p:grpSpPr>
        <a:xfrm>
          <a:off x="0" y="0"/>
          <a:ext cx="0" cy="0"/>
          <a:chOff x="0" y="0"/>
          <a:chExt cx="0" cy="0"/>
        </a:xfrm>
      </p:grpSpPr>
      <p:graphicFrame>
        <p:nvGraphicFramePr>
          <p:cNvPr id="7" name="think-cell data - do not delete">
            <a:extLst>
              <a:ext uri="{FF2B5EF4-FFF2-40B4-BE49-F238E27FC236}">
                <a16:creationId xmlns:a16="http://schemas.microsoft.com/office/drawing/2014/main" id="{227FEF2E-9950-51E4-68D8-5653B8A7658C}"/>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7" name="think-cell data - do not delete">
                        <a:extLst>
                          <a:ext uri="{FF2B5EF4-FFF2-40B4-BE49-F238E27FC236}">
                            <a16:creationId xmlns:a16="http://schemas.microsoft.com/office/drawing/2014/main" id="{227FEF2E-9950-51E4-68D8-5653B8A7658C}"/>
                          </a:ext>
                          <a:ext uri="{C183D7F6-B498-43B3-948B-1728B52AA6E4}">
                            <adec:decorative xmlns:adec="http://schemas.microsoft.com/office/drawing/2017/decorative" val="1"/>
                          </a:ext>
                        </a:extLst>
                      </p:cNvPr>
                      <p:cNvPicPr/>
                      <p:nvPr/>
                    </p:nvPicPr>
                    <p:blipFill>
                      <a:blip r:embed="rId5"/>
                      <a:stretch>
                        <a:fillRect/>
                      </a:stretch>
                    </p:blipFill>
                    <p:spPr>
                      <a:xfrm>
                        <a:off x="153988" y="1539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A90613D0-1E0E-702F-477E-E261662BB46B}"/>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graphicFrame>
        <p:nvGraphicFramePr>
          <p:cNvPr id="2" name="think-cell data - do not delete">
            <a:extLst>
              <a:ext uri="{FF2B5EF4-FFF2-40B4-BE49-F238E27FC236}">
                <a16:creationId xmlns:a16="http://schemas.microsoft.com/office/drawing/2014/main" id="{FA771B91-D0D3-CAB7-66C7-896AFA6E3B2A}"/>
              </a:ext>
              <a:ext uri="{C183D7F6-B498-43B3-948B-1728B52AA6E4}">
                <adec:decorative xmlns:adec="http://schemas.microsoft.com/office/drawing/2017/decorative" val="1"/>
              </a:ext>
            </a:extLst>
          </p:cNvPr>
          <p:cNvGraphicFramePr>
            <a:graphicFrameLocks noChangeAspect="1"/>
          </p:cNvGraphicFramePr>
          <p:nvPr userDrawn="1">
            <p:custDataLst>
              <p:tags r:id="rId2"/>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2" name="think-cell data - do not delete">
                        <a:extLst>
                          <a:ext uri="{FF2B5EF4-FFF2-40B4-BE49-F238E27FC236}">
                            <a16:creationId xmlns:a16="http://schemas.microsoft.com/office/drawing/2014/main" id="{FA771B91-D0D3-CAB7-66C7-896AFA6E3B2A}"/>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Content Placeholder 2">
            <a:extLst>
              <a:ext uri="{FF2B5EF4-FFF2-40B4-BE49-F238E27FC236}">
                <a16:creationId xmlns:a16="http://schemas.microsoft.com/office/drawing/2014/main" id="{43D2CC6A-3B0B-B5CF-9B23-ED6BB3DB97D2}"/>
              </a:ext>
            </a:extLst>
          </p:cNvPr>
          <p:cNvSpPr>
            <a:spLocks noGrp="1"/>
          </p:cNvSpPr>
          <p:nvPr>
            <p:ph sz="half" idx="1"/>
          </p:nvPr>
        </p:nvSpPr>
        <p:spPr>
          <a:xfrm>
            <a:off x="521208" y="1414800"/>
            <a:ext cx="3558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535513A0-29A9-7D3B-9CDD-6733A2B1A2B1}"/>
              </a:ext>
            </a:extLst>
          </p:cNvPr>
          <p:cNvSpPr>
            <a:spLocks noGrp="1"/>
          </p:cNvSpPr>
          <p:nvPr>
            <p:ph type="body" sz="quarter" idx="13" hasCustomPrompt="1"/>
          </p:nvPr>
        </p:nvSpPr>
        <p:spPr>
          <a:xfrm>
            <a:off x="4404000" y="1414800"/>
            <a:ext cx="7266788" cy="324000"/>
          </a:xfrm>
          <a:prstGeom prst="rect">
            <a:avLst/>
          </a:prstGeom>
        </p:spPr>
        <p:txBody>
          <a:bodyPr>
            <a:noAutofit/>
          </a:bodyPr>
          <a:lstStyle>
            <a:lvl1pPr>
              <a:defRPr sz="2000" b="0" i="0">
                <a:latin typeface="+mj-lt"/>
              </a:defRPr>
            </a:lvl1pPr>
          </a:lstStyle>
          <a:p>
            <a:pPr lvl="0"/>
            <a:r>
              <a:rPr lang="en-US" dirty="0"/>
              <a:t>Click to edit subheading</a:t>
            </a:r>
          </a:p>
        </p:txBody>
      </p:sp>
      <p:sp>
        <p:nvSpPr>
          <p:cNvPr id="10" name="Content Placeholder 3">
            <a:extLst>
              <a:ext uri="{FF2B5EF4-FFF2-40B4-BE49-F238E27FC236}">
                <a16:creationId xmlns:a16="http://schemas.microsoft.com/office/drawing/2014/main" id="{B0D2CA8A-2E63-60D9-815D-424F0324BB6B}"/>
              </a:ext>
            </a:extLst>
          </p:cNvPr>
          <p:cNvSpPr>
            <a:spLocks noGrp="1"/>
          </p:cNvSpPr>
          <p:nvPr>
            <p:ph sz="half" idx="2"/>
          </p:nvPr>
        </p:nvSpPr>
        <p:spPr>
          <a:xfrm>
            <a:off x="4404000" y="1774800"/>
            <a:ext cx="7266788"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DDCF8061-E5D5-9940-B4F8-F7CD81F9FDFD}"/>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2" name="Text Placeholder 7">
            <a:extLst>
              <a:ext uri="{FF2B5EF4-FFF2-40B4-BE49-F238E27FC236}">
                <a16:creationId xmlns:a16="http://schemas.microsoft.com/office/drawing/2014/main" id="{679E26FE-41D4-6A49-9AA9-5CEE456727BA}"/>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824682668"/>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title, 2 Content - L Callout">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D3DD282B-1169-7CC8-6DE1-5C1B1567C3B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D3DD282B-1169-7CC8-6DE1-5C1B1567C3B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9E1EE9E1-21B6-0478-5B36-CDCA90B7AEB1}"/>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2" name="Subtitle 2">
            <a:extLst>
              <a:ext uri="{FF2B5EF4-FFF2-40B4-BE49-F238E27FC236}">
                <a16:creationId xmlns:a16="http://schemas.microsoft.com/office/drawing/2014/main" id="{F6797AFE-A6AB-52DD-3661-323571059564}"/>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dirty="0"/>
              <a:t>Click to edit subtitle</a:t>
            </a:r>
          </a:p>
        </p:txBody>
      </p:sp>
      <p:sp>
        <p:nvSpPr>
          <p:cNvPr id="8" name="Content Placeholder 2">
            <a:extLst>
              <a:ext uri="{FF2B5EF4-FFF2-40B4-BE49-F238E27FC236}">
                <a16:creationId xmlns:a16="http://schemas.microsoft.com/office/drawing/2014/main" id="{43D2CC6A-3B0B-B5CF-9B23-ED6BB3DB97D2}"/>
              </a:ext>
            </a:extLst>
          </p:cNvPr>
          <p:cNvSpPr>
            <a:spLocks noGrp="1"/>
          </p:cNvSpPr>
          <p:nvPr>
            <p:ph sz="half" idx="1"/>
          </p:nvPr>
        </p:nvSpPr>
        <p:spPr>
          <a:xfrm>
            <a:off x="521208"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535513A0-29A9-7D3B-9CDD-6733A2B1A2B1}"/>
              </a:ext>
            </a:extLst>
          </p:cNvPr>
          <p:cNvSpPr>
            <a:spLocks noGrp="1"/>
          </p:cNvSpPr>
          <p:nvPr>
            <p:ph type="body" sz="quarter" idx="13" hasCustomPrompt="1"/>
          </p:nvPr>
        </p:nvSpPr>
        <p:spPr>
          <a:xfrm>
            <a:off x="4404000" y="1772266"/>
            <a:ext cx="7266788" cy="324000"/>
          </a:xfrm>
          <a:prstGeom prst="rect">
            <a:avLst/>
          </a:prstGeom>
        </p:spPr>
        <p:txBody>
          <a:bodyPr>
            <a:noAutofit/>
          </a:bodyPr>
          <a:lstStyle>
            <a:lvl1pPr>
              <a:defRPr sz="2000" b="0" i="0">
                <a:latin typeface="+mj-lt"/>
              </a:defRPr>
            </a:lvl1pPr>
          </a:lstStyle>
          <a:p>
            <a:pPr lvl="0"/>
            <a:r>
              <a:rPr lang="en-US"/>
              <a:t>Click to edit subheading</a:t>
            </a:r>
          </a:p>
        </p:txBody>
      </p:sp>
      <p:sp>
        <p:nvSpPr>
          <p:cNvPr id="10" name="Content Placeholder 3">
            <a:extLst>
              <a:ext uri="{FF2B5EF4-FFF2-40B4-BE49-F238E27FC236}">
                <a16:creationId xmlns:a16="http://schemas.microsoft.com/office/drawing/2014/main" id="{B0D2CA8A-2E63-60D9-815D-424F0324BB6B}"/>
              </a:ext>
            </a:extLst>
          </p:cNvPr>
          <p:cNvSpPr>
            <a:spLocks noGrp="1"/>
          </p:cNvSpPr>
          <p:nvPr>
            <p:ph sz="half" idx="2"/>
          </p:nvPr>
        </p:nvSpPr>
        <p:spPr>
          <a:xfrm>
            <a:off x="4404000" y="2134800"/>
            <a:ext cx="7266788" cy="391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8696B04B-F07D-B536-A5CE-3204B355DCE9}"/>
              </a:ext>
              <a:ext uri="{C183D7F6-B498-43B3-948B-1728B52AA6E4}">
                <adec:decorative xmlns:adec="http://schemas.microsoft.com/office/drawing/2017/decorative" val="1"/>
              </a:ext>
            </a:extLst>
          </p:cNvPr>
          <p:cNvSpPr>
            <a:spLocks noGrp="1"/>
          </p:cNvSpPr>
          <p:nvPr>
            <p:ph type="sldNum" sz="quarter" idx="17"/>
          </p:nvPr>
        </p:nvSpPr>
        <p:spPr/>
        <p:txBody>
          <a:bodyPr/>
          <a:lstStyle/>
          <a:p>
            <a:fld id="{1C1606C5-D483-4832-A0E9-CF578A9B5883}" type="slidenum">
              <a:rPr lang="en-US" smtClean="0"/>
              <a:pPr/>
              <a:t>‹#›</a:t>
            </a:fld>
            <a:endParaRPr lang="en-US"/>
          </a:p>
        </p:txBody>
      </p:sp>
      <p:sp>
        <p:nvSpPr>
          <p:cNvPr id="12" name="footnotes">
            <a:extLst>
              <a:ext uri="{FF2B5EF4-FFF2-40B4-BE49-F238E27FC236}">
                <a16:creationId xmlns:a16="http://schemas.microsoft.com/office/drawing/2014/main" id="{26110022-9C26-4349-B681-1B3BD1322A33}"/>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4" name="Text Placeholder 7">
            <a:extLst>
              <a:ext uri="{FF2B5EF4-FFF2-40B4-BE49-F238E27FC236}">
                <a16:creationId xmlns:a16="http://schemas.microsoft.com/office/drawing/2014/main" id="{70DC0E31-4929-E04C-A506-9CCBFF7EB0D3}"/>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631879056"/>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2 Content - Right Callou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EA6765A-0A24-8ECD-6ACA-745B37603493}"/>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8" name="Content Placeholder 2">
            <a:extLst>
              <a:ext uri="{FF2B5EF4-FFF2-40B4-BE49-F238E27FC236}">
                <a16:creationId xmlns:a16="http://schemas.microsoft.com/office/drawing/2014/main" id="{43D2CC6A-3B0B-B5CF-9B23-ED6BB3DB97D2}"/>
              </a:ext>
            </a:extLst>
          </p:cNvPr>
          <p:cNvSpPr>
            <a:spLocks noGrp="1"/>
          </p:cNvSpPr>
          <p:nvPr>
            <p:ph sz="half" idx="1"/>
          </p:nvPr>
        </p:nvSpPr>
        <p:spPr>
          <a:xfrm>
            <a:off x="521208" y="1414800"/>
            <a:ext cx="726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535513A0-29A9-7D3B-9CDD-6733A2B1A2B1}"/>
              </a:ext>
            </a:extLst>
          </p:cNvPr>
          <p:cNvSpPr>
            <a:spLocks noGrp="1"/>
          </p:cNvSpPr>
          <p:nvPr>
            <p:ph type="body" sz="quarter" idx="13" hasCustomPrompt="1"/>
          </p:nvPr>
        </p:nvSpPr>
        <p:spPr>
          <a:xfrm>
            <a:off x="8112000" y="1414800"/>
            <a:ext cx="3558788" cy="324000"/>
          </a:xfrm>
          <a:prstGeom prst="rect">
            <a:avLst/>
          </a:prstGeom>
        </p:spPr>
        <p:txBody>
          <a:bodyPr>
            <a:noAutofit/>
          </a:bodyPr>
          <a:lstStyle>
            <a:lvl1pPr>
              <a:defRPr sz="2000" b="0" i="0">
                <a:latin typeface="+mj-lt"/>
              </a:defRPr>
            </a:lvl1pPr>
          </a:lstStyle>
          <a:p>
            <a:pPr lvl="0"/>
            <a:r>
              <a:rPr lang="en-US" dirty="0"/>
              <a:t>Click to edit subheading</a:t>
            </a:r>
          </a:p>
        </p:txBody>
      </p:sp>
      <p:sp>
        <p:nvSpPr>
          <p:cNvPr id="10" name="Content Placeholder 3">
            <a:extLst>
              <a:ext uri="{FF2B5EF4-FFF2-40B4-BE49-F238E27FC236}">
                <a16:creationId xmlns:a16="http://schemas.microsoft.com/office/drawing/2014/main" id="{B0D2CA8A-2E63-60D9-815D-424F0324BB6B}"/>
              </a:ext>
            </a:extLst>
          </p:cNvPr>
          <p:cNvSpPr>
            <a:spLocks noGrp="1"/>
          </p:cNvSpPr>
          <p:nvPr>
            <p:ph sz="half" idx="2"/>
          </p:nvPr>
        </p:nvSpPr>
        <p:spPr>
          <a:xfrm>
            <a:off x="8112000" y="1774800"/>
            <a:ext cx="3558788"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A3FAA98B-3603-AB4E-A4CE-EB2BCE13A30D}"/>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2" name="Text Placeholder 7">
            <a:extLst>
              <a:ext uri="{FF2B5EF4-FFF2-40B4-BE49-F238E27FC236}">
                <a16:creationId xmlns:a16="http://schemas.microsoft.com/office/drawing/2014/main" id="{B0F13ABF-FEE0-234B-BDEB-E32CA5AAC526}"/>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34631053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Back - Image A">
    <p:bg>
      <p:bgPr>
        <a:solidFill>
          <a:srgbClr val="E7FF00"/>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4EB1FA6F-0E9D-A2BE-F874-94CE9F0D65C3}"/>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897188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0" name="think-cell data - do not delete" hidden="1">
                        <a:extLst>
                          <a:ext uri="{FF2B5EF4-FFF2-40B4-BE49-F238E27FC236}">
                            <a16:creationId xmlns:a16="http://schemas.microsoft.com/office/drawing/2014/main" id="{4EB1FA6F-0E9D-A2BE-F874-94CE9F0D65C3}"/>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logo sm" descr="Transamerica Logo">
            <a:extLst>
              <a:ext uri="{FF2B5EF4-FFF2-40B4-BE49-F238E27FC236}">
                <a16:creationId xmlns:a16="http://schemas.microsoft.com/office/drawing/2014/main" id="{0A862B04-3201-AEA1-0044-D3AEAB31BDFE}"/>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6" name="Title 1">
            <a:extLst>
              <a:ext uri="{FF2B5EF4-FFF2-40B4-BE49-F238E27FC236}">
                <a16:creationId xmlns:a16="http://schemas.microsoft.com/office/drawing/2014/main" id="{3C31EC33-65E4-C19F-0B44-3E21361728CA}"/>
              </a:ext>
            </a:extLst>
          </p:cNvPr>
          <p:cNvSpPr>
            <a:spLocks noGrp="1"/>
          </p:cNvSpPr>
          <p:nvPr>
            <p:ph type="ctrTitle" hasCustomPrompt="1"/>
          </p:nvPr>
        </p:nvSpPr>
        <p:spPr>
          <a:xfrm>
            <a:off x="520010" y="1566000"/>
            <a:ext cx="5827990" cy="1926000"/>
          </a:xfrm>
          <a:prstGeom prst="rect">
            <a:avLst/>
          </a:prstGeom>
        </p:spPr>
        <p:txBody>
          <a:bodyPr wrap="square" anchor="b" anchorCtr="0">
            <a:noAutofit/>
          </a:bodyPr>
          <a:lstStyle>
            <a:lvl1pPr algn="l">
              <a:lnSpc>
                <a:spcPct val="85000"/>
              </a:lnSpc>
              <a:defRPr sz="4800" kern="100" spc="-120" baseline="0">
                <a:solidFill>
                  <a:schemeClr val="tx1"/>
                </a:solidFill>
              </a:defRPr>
            </a:lvl1pPr>
          </a:lstStyle>
          <a:p>
            <a:r>
              <a:rPr lang="en-US" dirty="0"/>
              <a:t>Click to edit title</a:t>
            </a:r>
          </a:p>
        </p:txBody>
      </p:sp>
      <p:sp>
        <p:nvSpPr>
          <p:cNvPr id="7" name="Subtitle 2">
            <a:extLst>
              <a:ext uri="{FF2B5EF4-FFF2-40B4-BE49-F238E27FC236}">
                <a16:creationId xmlns:a16="http://schemas.microsoft.com/office/drawing/2014/main" id="{5CEF09BA-1159-E7A1-E4CC-A4351FB6D0FB}"/>
              </a:ext>
            </a:extLst>
          </p:cNvPr>
          <p:cNvSpPr>
            <a:spLocks noGrp="1"/>
          </p:cNvSpPr>
          <p:nvPr>
            <p:ph type="subTitle" idx="1"/>
          </p:nvPr>
        </p:nvSpPr>
        <p:spPr>
          <a:xfrm>
            <a:off x="520010" y="3708000"/>
            <a:ext cx="5827990" cy="432000"/>
          </a:xfrm>
          <a:prstGeom prst="rect">
            <a:avLst/>
          </a:prstGeom>
        </p:spPr>
        <p:txBody>
          <a:bodyPr anchor="t" anchorCtr="0">
            <a:noAutofit/>
          </a:bodyPr>
          <a:lstStyle>
            <a:lvl1pPr marL="0" indent="0" algn="l">
              <a:buNone/>
              <a:defRPr sz="2400" b="0" i="0">
                <a:solidFill>
                  <a:schemeClr val="tx1"/>
                </a:solidFill>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7">
            <a:extLst>
              <a:ext uri="{FF2B5EF4-FFF2-40B4-BE49-F238E27FC236}">
                <a16:creationId xmlns:a16="http://schemas.microsoft.com/office/drawing/2014/main" id="{F0625006-84B5-CAD3-1E73-ADA1ED733E7C}"/>
              </a:ext>
            </a:extLst>
          </p:cNvPr>
          <p:cNvSpPr>
            <a:spLocks noGrp="1"/>
          </p:cNvSpPr>
          <p:nvPr>
            <p:ph type="body" sz="quarter" idx="17" hasCustomPrompt="1"/>
          </p:nvPr>
        </p:nvSpPr>
        <p:spPr>
          <a:xfrm>
            <a:off x="520010" y="4752000"/>
            <a:ext cx="5827990" cy="288000"/>
          </a:xfrm>
          <a:prstGeom prst="rect">
            <a:avLst/>
          </a:prstGeom>
        </p:spPr>
        <p:txBody>
          <a:bodyPr>
            <a:noAutofit/>
          </a:bodyPr>
          <a:lstStyle>
            <a:lvl1pPr>
              <a:spcBef>
                <a:spcPts val="0"/>
              </a:spcBef>
              <a:defRPr sz="1600" b="1">
                <a:solidFill>
                  <a:schemeClr val="tx1"/>
                </a:solidFill>
              </a:defRPr>
            </a:lvl1pPr>
          </a:lstStyle>
          <a:p>
            <a:pPr lvl="0"/>
            <a:r>
              <a:rPr lang="en-US"/>
              <a:t>[Presenter name]</a:t>
            </a:r>
          </a:p>
        </p:txBody>
      </p:sp>
      <p:sp>
        <p:nvSpPr>
          <p:cNvPr id="12" name="Text Placeholder 7">
            <a:extLst>
              <a:ext uri="{FF2B5EF4-FFF2-40B4-BE49-F238E27FC236}">
                <a16:creationId xmlns:a16="http://schemas.microsoft.com/office/drawing/2014/main" id="{C361CC56-CF23-A0B7-3177-55077B1DA88A}"/>
              </a:ext>
            </a:extLst>
          </p:cNvPr>
          <p:cNvSpPr>
            <a:spLocks noGrp="1"/>
          </p:cNvSpPr>
          <p:nvPr>
            <p:ph type="body" sz="quarter" idx="13" hasCustomPrompt="1"/>
          </p:nvPr>
        </p:nvSpPr>
        <p:spPr>
          <a:xfrm>
            <a:off x="520010" y="5040000"/>
            <a:ext cx="5827990" cy="252000"/>
          </a:xfrm>
          <a:prstGeom prst="rect">
            <a:avLst/>
          </a:prstGeom>
        </p:spPr>
        <p:txBody>
          <a:bodyPr>
            <a:noAutofit/>
          </a:bodyPr>
          <a:lstStyle>
            <a:lvl1pPr>
              <a:spcBef>
                <a:spcPts val="0"/>
              </a:spcBef>
              <a:defRPr sz="1600">
                <a:solidFill>
                  <a:schemeClr val="tx1"/>
                </a:solidFill>
              </a:defRPr>
            </a:lvl1pPr>
          </a:lstStyle>
          <a:p>
            <a:pPr lvl="0"/>
            <a:r>
              <a:rPr lang="en-US"/>
              <a:t>[Month date year]</a:t>
            </a:r>
          </a:p>
        </p:txBody>
      </p:sp>
      <p:sp>
        <p:nvSpPr>
          <p:cNvPr id="16" name="Picture Placeholder 13">
            <a:extLst>
              <a:ext uri="{FF2B5EF4-FFF2-40B4-BE49-F238E27FC236}">
                <a16:creationId xmlns:a16="http://schemas.microsoft.com/office/drawing/2014/main" id="{818FDCF4-D564-F92C-A91F-6036885B17F5}"/>
              </a:ext>
              <a:ext uri="{C183D7F6-B498-43B3-948B-1728B52AA6E4}">
                <adec:decorative xmlns:adec="http://schemas.microsoft.com/office/drawing/2017/decorative" val="0"/>
              </a:ext>
            </a:extLst>
          </p:cNvPr>
          <p:cNvSpPr>
            <a:spLocks noGrp="1"/>
          </p:cNvSpPr>
          <p:nvPr>
            <p:ph type="pic" sz="quarter" idx="19" hasCustomPrompt="1"/>
          </p:nvPr>
        </p:nvSpPr>
        <p:spPr>
          <a:xfrm>
            <a:off x="6564000" y="0"/>
            <a:ext cx="5628000" cy="6858000"/>
          </a:xfrm>
          <a:custGeom>
            <a:avLst/>
            <a:gdLst>
              <a:gd name="connsiteX0" fmla="*/ 1948790 w 5706327"/>
              <a:gd name="connsiteY0" fmla="*/ 0 h 6858000"/>
              <a:gd name="connsiteX1" fmla="*/ 1948794 w 5706327"/>
              <a:gd name="connsiteY1" fmla="*/ 7 h 6858000"/>
              <a:gd name="connsiteX2" fmla="*/ 1948794 w 5706327"/>
              <a:gd name="connsiteY2" fmla="*/ 0 h 6858000"/>
              <a:gd name="connsiteX3" fmla="*/ 5706327 w 5706327"/>
              <a:gd name="connsiteY3" fmla="*/ 0 h 6858000"/>
              <a:gd name="connsiteX4" fmla="*/ 5706327 w 5706327"/>
              <a:gd name="connsiteY4" fmla="*/ 6858000 h 6858000"/>
              <a:gd name="connsiteX5" fmla="*/ 1948794 w 5706327"/>
              <a:gd name="connsiteY5" fmla="*/ 6858000 h 6858000"/>
              <a:gd name="connsiteX6" fmla="*/ 1948794 w 5706327"/>
              <a:gd name="connsiteY6" fmla="*/ 6857993 h 6858000"/>
              <a:gd name="connsiteX7" fmla="*/ 1948790 w 5706327"/>
              <a:gd name="connsiteY7" fmla="*/ 6858000 h 6858000"/>
              <a:gd name="connsiteX8" fmla="*/ 0 w 5706327"/>
              <a:gd name="connsiteY8"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6327" h="6858000">
                <a:moveTo>
                  <a:pt x="1948790" y="0"/>
                </a:moveTo>
                <a:lnTo>
                  <a:pt x="1948794" y="7"/>
                </a:lnTo>
                <a:lnTo>
                  <a:pt x="1948794" y="0"/>
                </a:lnTo>
                <a:lnTo>
                  <a:pt x="5706327" y="0"/>
                </a:lnTo>
                <a:lnTo>
                  <a:pt x="5706327" y="6858000"/>
                </a:lnTo>
                <a:lnTo>
                  <a:pt x="1948794" y="6858000"/>
                </a:lnTo>
                <a:lnTo>
                  <a:pt x="1948794" y="6857993"/>
                </a:lnTo>
                <a:lnTo>
                  <a:pt x="1948790" y="6858000"/>
                </a:lnTo>
                <a:lnTo>
                  <a:pt x="0" y="3429000"/>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a:t>Click icon to insert an image</a:t>
            </a:r>
          </a:p>
        </p:txBody>
      </p:sp>
      <p:sp>
        <p:nvSpPr>
          <p:cNvPr id="4" name="LYBL 3" descr="live your best life tagline graphic">
            <a:extLst>
              <a:ext uri="{FF2B5EF4-FFF2-40B4-BE49-F238E27FC236}">
                <a16:creationId xmlns:a16="http://schemas.microsoft.com/office/drawing/2014/main" id="{B8558E1C-6766-E997-4E93-745E6AD261B1}"/>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5" name="LYBL 2" descr="live your best life tagline graphic">
            <a:extLst>
              <a:ext uri="{FF2B5EF4-FFF2-40B4-BE49-F238E27FC236}">
                <a16:creationId xmlns:a16="http://schemas.microsoft.com/office/drawing/2014/main" id="{CC146CCD-0A95-E058-6829-7D16F7697A64}"/>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9" name="LYBL 1" descr="live your best life tagline graphic">
            <a:extLst>
              <a:ext uri="{FF2B5EF4-FFF2-40B4-BE49-F238E27FC236}">
                <a16:creationId xmlns:a16="http://schemas.microsoft.com/office/drawing/2014/main" id="{716520DB-E561-6F25-C5A7-AF76C23D9962}"/>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grpSp>
        <p:nvGrpSpPr>
          <p:cNvPr id="60" name="Group 59">
            <a:extLst>
              <a:ext uri="{FF2B5EF4-FFF2-40B4-BE49-F238E27FC236}">
                <a16:creationId xmlns:a16="http://schemas.microsoft.com/office/drawing/2014/main" id="{3E359B95-F827-DD36-F104-7D189019D47D}"/>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37" name="Content Placeholder 15">
              <a:extLst>
                <a:ext uri="{FF2B5EF4-FFF2-40B4-BE49-F238E27FC236}">
                  <a16:creationId xmlns:a16="http://schemas.microsoft.com/office/drawing/2014/main" id="{70B5AF1F-ACBB-9642-A598-4AC6F762F8FC}"/>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38" name="TextBox 37">
              <a:extLst>
                <a:ext uri="{FF2B5EF4-FFF2-40B4-BE49-F238E27FC236}">
                  <a16:creationId xmlns:a16="http://schemas.microsoft.com/office/drawing/2014/main" id="{7651C4A5-E063-1079-0C38-EFC4088CA6EF}"/>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53" name="Picture 52" descr="A screenshot of a color chart&#10;&#10;Description automatically generated">
              <a:extLst>
                <a:ext uri="{FF2B5EF4-FFF2-40B4-BE49-F238E27FC236}">
                  <a16:creationId xmlns:a16="http://schemas.microsoft.com/office/drawing/2014/main" id="{F3B1A901-75AF-6AAF-6962-7FE59C9474F3}"/>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56" name="Rectangle 55">
              <a:extLst>
                <a:ext uri="{FF2B5EF4-FFF2-40B4-BE49-F238E27FC236}">
                  <a16:creationId xmlns:a16="http://schemas.microsoft.com/office/drawing/2014/main" id="{8F97064D-CFB0-4694-3115-C1DA8E22E166}"/>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73882362-3946-D593-BD15-0C55BDA09E80}"/>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D2A5CE6E-96D3-782D-CD30-8BE5982956F7}"/>
                </a:ext>
              </a:extLst>
            </p:cNvPr>
            <p:cNvGrpSpPr/>
            <p:nvPr userDrawn="1"/>
          </p:nvGrpSpPr>
          <p:grpSpPr>
            <a:xfrm>
              <a:off x="-2740234" y="3819615"/>
              <a:ext cx="2227594" cy="2600236"/>
              <a:chOff x="-3323174" y="3918039"/>
              <a:chExt cx="2782425" cy="3247881"/>
            </a:xfrm>
          </p:grpSpPr>
          <p:sp>
            <p:nvSpPr>
              <p:cNvPr id="43" name="Rectangle 42">
                <a:extLst>
                  <a:ext uri="{FF2B5EF4-FFF2-40B4-BE49-F238E27FC236}">
                    <a16:creationId xmlns:a16="http://schemas.microsoft.com/office/drawing/2014/main" id="{03EC299D-4AAE-B4DC-2416-DABD76F62FC1}"/>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46" name="Rectangle 45">
                <a:extLst>
                  <a:ext uri="{FF2B5EF4-FFF2-40B4-BE49-F238E27FC236}">
                    <a16:creationId xmlns:a16="http://schemas.microsoft.com/office/drawing/2014/main" id="{EA266E69-53B8-EA02-927C-7CD4BDCE0097}"/>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47" name="Rectangle 46">
                <a:extLst>
                  <a:ext uri="{FF2B5EF4-FFF2-40B4-BE49-F238E27FC236}">
                    <a16:creationId xmlns:a16="http://schemas.microsoft.com/office/drawing/2014/main" id="{613CD2A0-1775-3CAC-B7C0-CA4FB867C4AC}"/>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48" name="TextBox 47">
                <a:extLst>
                  <a:ext uri="{FF2B5EF4-FFF2-40B4-BE49-F238E27FC236}">
                    <a16:creationId xmlns:a16="http://schemas.microsoft.com/office/drawing/2014/main" id="{81A9F4CE-57F5-D12C-D0C8-98D73980AB26}"/>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49" name="Right Brace 48">
                <a:extLst>
                  <a:ext uri="{FF2B5EF4-FFF2-40B4-BE49-F238E27FC236}">
                    <a16:creationId xmlns:a16="http://schemas.microsoft.com/office/drawing/2014/main" id="{3929D140-A76E-EE99-77E4-57536BBE8048}"/>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50" name="Rectangle 49">
                <a:extLst>
                  <a:ext uri="{FF2B5EF4-FFF2-40B4-BE49-F238E27FC236}">
                    <a16:creationId xmlns:a16="http://schemas.microsoft.com/office/drawing/2014/main" id="{0D012485-4333-716B-9B9E-AA40ABEE4B01}"/>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51" name="Rectangle 50">
                <a:extLst>
                  <a:ext uri="{FF2B5EF4-FFF2-40B4-BE49-F238E27FC236}">
                    <a16:creationId xmlns:a16="http://schemas.microsoft.com/office/drawing/2014/main" id="{23FF59FF-DE03-6992-2B98-F97524AFA6CF}"/>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40" name="Picture 39">
              <a:extLst>
                <a:ext uri="{FF2B5EF4-FFF2-40B4-BE49-F238E27FC236}">
                  <a16:creationId xmlns:a16="http://schemas.microsoft.com/office/drawing/2014/main" id="{D0E1673E-4B01-BB3A-DBDB-0941DFAE786C}"/>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41" name="Picture 40">
              <a:extLst>
                <a:ext uri="{FF2B5EF4-FFF2-40B4-BE49-F238E27FC236}">
                  <a16:creationId xmlns:a16="http://schemas.microsoft.com/office/drawing/2014/main" id="{D77A4F87-7D42-1722-0EFE-6B1A68C8ABA0}"/>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9" name="Text Placeholder 7">
            <a:extLst>
              <a:ext uri="{FF2B5EF4-FFF2-40B4-BE49-F238E27FC236}">
                <a16:creationId xmlns:a16="http://schemas.microsoft.com/office/drawing/2014/main" id="{9F2DE78C-35F6-4A45-8283-9E24E844C6CC}"/>
              </a:ext>
            </a:extLst>
          </p:cNvPr>
          <p:cNvSpPr>
            <a:spLocks noGrp="1"/>
          </p:cNvSpPr>
          <p:nvPr>
            <p:ph type="body" sz="quarter" idx="24" hasCustomPrompt="1"/>
          </p:nvPr>
        </p:nvSpPr>
        <p:spPr>
          <a:xfrm>
            <a:off x="520008" y="5687336"/>
            <a:ext cx="1014772" cy="298870"/>
          </a:xfrm>
          <a:prstGeom prst="rect">
            <a:avLst/>
          </a:prstGeom>
          <a:solidFill>
            <a:srgbClr val="1D2550"/>
          </a:solidFill>
        </p:spPr>
        <p:txBody>
          <a:bodyPr wrap="none" lIns="75600" tIns="75600" rIns="75600" bIns="75600" anchor="t" anchorCtr="0">
            <a:spAutoFit/>
          </a:bodyPr>
          <a:lstStyle>
            <a:lvl1pP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337397074"/>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2 Content - R Callout">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1176B466-FD88-9B85-1FC2-B7567CFCE262}"/>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1176B466-FD88-9B85-1FC2-B7567CFCE26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8F88A386-51F3-F608-D918-EBE2385F35AF}"/>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2" name="Subtitle 2">
            <a:extLst>
              <a:ext uri="{FF2B5EF4-FFF2-40B4-BE49-F238E27FC236}">
                <a16:creationId xmlns:a16="http://schemas.microsoft.com/office/drawing/2014/main" id="{F6797AFE-A6AB-52DD-3661-323571059564}"/>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8" name="Content Placeholder 2">
            <a:extLst>
              <a:ext uri="{FF2B5EF4-FFF2-40B4-BE49-F238E27FC236}">
                <a16:creationId xmlns:a16="http://schemas.microsoft.com/office/drawing/2014/main" id="{43D2CC6A-3B0B-B5CF-9B23-ED6BB3DB97D2}"/>
              </a:ext>
            </a:extLst>
          </p:cNvPr>
          <p:cNvSpPr>
            <a:spLocks noGrp="1"/>
          </p:cNvSpPr>
          <p:nvPr>
            <p:ph sz="half" idx="1"/>
          </p:nvPr>
        </p:nvSpPr>
        <p:spPr>
          <a:xfrm>
            <a:off x="521208" y="1774800"/>
            <a:ext cx="726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535513A0-29A9-7D3B-9CDD-6733A2B1A2B1}"/>
              </a:ext>
            </a:extLst>
          </p:cNvPr>
          <p:cNvSpPr>
            <a:spLocks noGrp="1"/>
          </p:cNvSpPr>
          <p:nvPr>
            <p:ph type="body" sz="quarter" idx="13" hasCustomPrompt="1"/>
          </p:nvPr>
        </p:nvSpPr>
        <p:spPr>
          <a:xfrm>
            <a:off x="8112000" y="1772266"/>
            <a:ext cx="3558788" cy="324000"/>
          </a:xfrm>
          <a:prstGeom prst="rect">
            <a:avLst/>
          </a:prstGeom>
        </p:spPr>
        <p:txBody>
          <a:bodyPr>
            <a:noAutofit/>
          </a:bodyPr>
          <a:lstStyle>
            <a:lvl1pPr>
              <a:defRPr sz="2000" b="0" i="0">
                <a:latin typeface="+mj-lt"/>
              </a:defRPr>
            </a:lvl1pPr>
          </a:lstStyle>
          <a:p>
            <a:pPr lvl="0"/>
            <a:r>
              <a:rPr lang="en-US"/>
              <a:t>Click to edit subheading</a:t>
            </a:r>
          </a:p>
        </p:txBody>
      </p:sp>
      <p:sp>
        <p:nvSpPr>
          <p:cNvPr id="10" name="Content Placeholder 3">
            <a:extLst>
              <a:ext uri="{FF2B5EF4-FFF2-40B4-BE49-F238E27FC236}">
                <a16:creationId xmlns:a16="http://schemas.microsoft.com/office/drawing/2014/main" id="{B0D2CA8A-2E63-60D9-815D-424F0324BB6B}"/>
              </a:ext>
            </a:extLst>
          </p:cNvPr>
          <p:cNvSpPr>
            <a:spLocks noGrp="1"/>
          </p:cNvSpPr>
          <p:nvPr>
            <p:ph sz="half" idx="2"/>
          </p:nvPr>
        </p:nvSpPr>
        <p:spPr>
          <a:xfrm>
            <a:off x="8112000" y="2134800"/>
            <a:ext cx="3558788" cy="391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8696B04B-F07D-B536-A5CE-3204B355DCE9}"/>
              </a:ext>
              <a:ext uri="{C183D7F6-B498-43B3-948B-1728B52AA6E4}">
                <adec:decorative xmlns:adec="http://schemas.microsoft.com/office/drawing/2017/decorative" val="1"/>
              </a:ext>
            </a:extLst>
          </p:cNvPr>
          <p:cNvSpPr>
            <a:spLocks noGrp="1"/>
          </p:cNvSpPr>
          <p:nvPr>
            <p:ph type="sldNum" sz="quarter" idx="17"/>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FB3D3C40-A829-0446-AB8A-2636F30827A5}"/>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2" name="Text Placeholder 7">
            <a:extLst>
              <a:ext uri="{FF2B5EF4-FFF2-40B4-BE49-F238E27FC236}">
                <a16:creationId xmlns:a16="http://schemas.microsoft.com/office/drawing/2014/main" id="{1E503046-51E0-924E-B02C-AD9DB439172A}"/>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751230580"/>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Cont, Image - White A">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79C46B0-2378-8315-7738-F496692F14CE}"/>
              </a:ext>
            </a:extLst>
          </p:cNvPr>
          <p:cNvGraphicFramePr>
            <a:graphicFrameLocks noChangeAspect="1"/>
          </p:cNvGraphicFramePr>
          <p:nvPr userDrawn="1">
            <p:custDataLst>
              <p:tags r:id="rId1"/>
            </p:custDataLst>
            <p:extLst>
              <p:ext uri="{D42A27DB-BD31-4B8C-83A1-F6EECF244321}">
                <p14:modId xmlns:p14="http://schemas.microsoft.com/office/powerpoint/2010/main" val="3893183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6" name="think-cell data - do not delete" hidden="1">
                        <a:extLst>
                          <a:ext uri="{FF2B5EF4-FFF2-40B4-BE49-F238E27FC236}">
                            <a16:creationId xmlns:a16="http://schemas.microsoft.com/office/drawing/2014/main" id="{E79C46B0-2378-8315-7738-F496692F14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le 13">
            <a:extLst>
              <a:ext uri="{FF2B5EF4-FFF2-40B4-BE49-F238E27FC236}">
                <a16:creationId xmlns:a16="http://schemas.microsoft.com/office/drawing/2014/main" id="{0F8E5628-910C-C0D5-15E3-B53E4E481CB7}"/>
              </a:ext>
            </a:extLst>
          </p:cNvPr>
          <p:cNvSpPr>
            <a:spLocks noGrp="1"/>
          </p:cNvSpPr>
          <p:nvPr>
            <p:ph type="title"/>
          </p:nvPr>
        </p:nvSpPr>
        <p:spPr>
          <a:xfrm>
            <a:off x="521205" y="324212"/>
            <a:ext cx="5574790" cy="944787"/>
          </a:xfrm>
          <a:prstGeom prst="rect">
            <a:avLst/>
          </a:prstGeom>
        </p:spPr>
        <p:txBody>
          <a:bodyPr/>
          <a:lstStyle/>
          <a:p>
            <a:r>
              <a:rPr lang="en-US"/>
              <a:t>Click to edit Master title style</a:t>
            </a:r>
          </a:p>
        </p:txBody>
      </p:sp>
      <p:sp>
        <p:nvSpPr>
          <p:cNvPr id="2" name="Subtitle 2">
            <a:extLst>
              <a:ext uri="{FF2B5EF4-FFF2-40B4-BE49-F238E27FC236}">
                <a16:creationId xmlns:a16="http://schemas.microsoft.com/office/drawing/2014/main" id="{1BD4E40C-6AAC-CCB0-C8E0-9BC24B711729}"/>
              </a:ext>
            </a:extLst>
          </p:cNvPr>
          <p:cNvSpPr>
            <a:spLocks noGrp="1"/>
          </p:cNvSpPr>
          <p:nvPr>
            <p:ph type="body" sz="quarter" idx="16" hasCustomPrompt="1"/>
          </p:nvPr>
        </p:nvSpPr>
        <p:spPr>
          <a:xfrm>
            <a:off x="521208" y="1270518"/>
            <a:ext cx="557479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10" name="Content Placeholder 2">
            <a:extLst>
              <a:ext uri="{FF2B5EF4-FFF2-40B4-BE49-F238E27FC236}">
                <a16:creationId xmlns:a16="http://schemas.microsoft.com/office/drawing/2014/main" id="{96478E5B-145B-0010-DB06-68222476A002}"/>
              </a:ext>
            </a:extLst>
          </p:cNvPr>
          <p:cNvSpPr>
            <a:spLocks noGrp="1"/>
          </p:cNvSpPr>
          <p:nvPr>
            <p:ph sz="half" idx="1"/>
          </p:nvPr>
        </p:nvSpPr>
        <p:spPr>
          <a:xfrm>
            <a:off x="521208" y="1774800"/>
            <a:ext cx="5574790" cy="4273351"/>
          </a:xfrm>
          <a:prstGeom prst="rect">
            <a:avLst/>
          </a:prstGeo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6">
            <a:extLst>
              <a:ext uri="{FF2B5EF4-FFF2-40B4-BE49-F238E27FC236}">
                <a16:creationId xmlns:a16="http://schemas.microsoft.com/office/drawing/2014/main" id="{BD427E25-1A64-AFCB-DE33-A891C94440C8}"/>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6892176" y="1270799"/>
            <a:ext cx="4778612" cy="4777352"/>
          </a:xfrm>
          <a:custGeom>
            <a:avLst/>
            <a:gdLst>
              <a:gd name="connsiteX0" fmla="*/ 0 w 6836942"/>
              <a:gd name="connsiteY0" fmla="*/ 0 h 6857999"/>
              <a:gd name="connsiteX1" fmla="*/ 3318198 w 6836942"/>
              <a:gd name="connsiteY1" fmla="*/ 0 h 6857999"/>
              <a:gd name="connsiteX2" fmla="*/ 3412392 w 6836942"/>
              <a:gd name="connsiteY2" fmla="*/ 0 h 6857999"/>
              <a:gd name="connsiteX3" fmla="*/ 3424168 w 6836942"/>
              <a:gd name="connsiteY3" fmla="*/ 0 h 6857999"/>
              <a:gd name="connsiteX4" fmla="*/ 3518744 w 6836942"/>
              <a:gd name="connsiteY4" fmla="*/ 0 h 6857999"/>
              <a:gd name="connsiteX5" fmla="*/ 6836942 w 6836942"/>
              <a:gd name="connsiteY5" fmla="*/ 0 h 6857999"/>
              <a:gd name="connsiteX6" fmla="*/ 4902466 w 6836942"/>
              <a:gd name="connsiteY6" fmla="*/ 3428999 h 6857999"/>
              <a:gd name="connsiteX7" fmla="*/ 6836942 w 6836942"/>
              <a:gd name="connsiteY7" fmla="*/ 6857999 h 6857999"/>
              <a:gd name="connsiteX8" fmla="*/ 3518744 w 6836942"/>
              <a:gd name="connsiteY8" fmla="*/ 6857999 h 6857999"/>
              <a:gd name="connsiteX9" fmla="*/ 3424168 w 6836942"/>
              <a:gd name="connsiteY9" fmla="*/ 6857999 h 6857999"/>
              <a:gd name="connsiteX10" fmla="*/ 3412392 w 6836942"/>
              <a:gd name="connsiteY10" fmla="*/ 6857999 h 6857999"/>
              <a:gd name="connsiteX11" fmla="*/ 3318198 w 6836942"/>
              <a:gd name="connsiteY11" fmla="*/ 6857999 h 6857999"/>
              <a:gd name="connsiteX12" fmla="*/ 0 w 6836942"/>
              <a:gd name="connsiteY12" fmla="*/ 6857999 h 6857999"/>
              <a:gd name="connsiteX13" fmla="*/ 1934095 w 6836942"/>
              <a:gd name="connsiteY13" fmla="*/ 3428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6942" h="6857999">
                <a:moveTo>
                  <a:pt x="0" y="0"/>
                </a:moveTo>
                <a:lnTo>
                  <a:pt x="3318198" y="0"/>
                </a:lnTo>
                <a:lnTo>
                  <a:pt x="3412392" y="0"/>
                </a:lnTo>
                <a:lnTo>
                  <a:pt x="3424168" y="0"/>
                </a:lnTo>
                <a:lnTo>
                  <a:pt x="3518744" y="0"/>
                </a:lnTo>
                <a:lnTo>
                  <a:pt x="6836942" y="0"/>
                </a:lnTo>
                <a:lnTo>
                  <a:pt x="4902466" y="3428999"/>
                </a:lnTo>
                <a:lnTo>
                  <a:pt x="6836942" y="6857999"/>
                </a:lnTo>
                <a:lnTo>
                  <a:pt x="3518744" y="6857999"/>
                </a:lnTo>
                <a:lnTo>
                  <a:pt x="3424168" y="6857999"/>
                </a:lnTo>
                <a:lnTo>
                  <a:pt x="3412392" y="6857999"/>
                </a:lnTo>
                <a:lnTo>
                  <a:pt x="3318198" y="6857999"/>
                </a:lnTo>
                <a:lnTo>
                  <a:pt x="0" y="6857999"/>
                </a:lnTo>
                <a:lnTo>
                  <a:pt x="1934095" y="3428999"/>
                </a:lnTo>
                <a:close/>
              </a:path>
            </a:pathLst>
          </a:custGeom>
          <a:solidFill>
            <a:schemeClr val="bg1">
              <a:lumMod val="95000"/>
            </a:schemeClr>
          </a:solidFill>
        </p:spPr>
        <p:txBody>
          <a:bodyPr wrap="square" lIns="201600" tIns="201600" rIns="201600" bIns="201600">
            <a:noAutofit/>
          </a:bodyPr>
          <a:lstStyle>
            <a:lvl1pPr algn="ctr">
              <a:defRPr>
                <a:solidFill>
                  <a:schemeClr val="tx1"/>
                </a:solidFill>
              </a:defRPr>
            </a:lvl1pPr>
          </a:lstStyle>
          <a:p>
            <a:r>
              <a:rPr lang="en-US"/>
              <a:t>Click icon to insert an image</a:t>
            </a:r>
          </a:p>
        </p:txBody>
      </p:sp>
      <p:sp>
        <p:nvSpPr>
          <p:cNvPr id="13" name="Slide Number Placeholder 2">
            <a:extLst>
              <a:ext uri="{FF2B5EF4-FFF2-40B4-BE49-F238E27FC236}">
                <a16:creationId xmlns:a16="http://schemas.microsoft.com/office/drawing/2014/main" id="{EF4FC9FF-2346-8179-9D96-6FD11DC7B20C}"/>
              </a:ext>
              <a:ext uri="{C183D7F6-B498-43B3-948B-1728B52AA6E4}">
                <adec:decorative xmlns:adec="http://schemas.microsoft.com/office/drawing/2017/decorative" val="1"/>
              </a:ext>
            </a:extLst>
          </p:cNvPr>
          <p:cNvSpPr>
            <a:spLocks noGrp="1"/>
          </p:cNvSpPr>
          <p:nvPr>
            <p:ph type="sldNum" sz="quarter" idx="19"/>
          </p:nvPr>
        </p:nvSpPr>
        <p:spPr>
          <a:xfrm>
            <a:off x="-1" y="6048151"/>
            <a:ext cx="806402" cy="809849"/>
          </a:xfrm>
        </p:spPr>
        <p:txBody>
          <a:bodyPr bIns="309600"/>
          <a:lstStyle>
            <a:lvl1pPr>
              <a:defRPr>
                <a:solidFill>
                  <a:schemeClr val="tx1"/>
                </a:solidFill>
              </a:defRPr>
            </a:lvl1pPr>
          </a:lstStyle>
          <a:p>
            <a:fld id="{1C1606C5-D483-4832-A0E9-CF578A9B5883}" type="slidenum">
              <a:rPr lang="en-US" smtClean="0"/>
              <a:pPr/>
              <a:t>‹#›</a:t>
            </a:fld>
            <a:endParaRPr lang="en-US"/>
          </a:p>
        </p:txBody>
      </p:sp>
      <p:sp>
        <p:nvSpPr>
          <p:cNvPr id="5" name="footnotes">
            <a:extLst>
              <a:ext uri="{FF2B5EF4-FFF2-40B4-BE49-F238E27FC236}">
                <a16:creationId xmlns:a16="http://schemas.microsoft.com/office/drawing/2014/main" id="{54CF8CEF-41A3-AA88-C4BD-E05A9C36554E}"/>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2" name="Text Placeholder 7">
            <a:extLst>
              <a:ext uri="{FF2B5EF4-FFF2-40B4-BE49-F238E27FC236}">
                <a16:creationId xmlns:a16="http://schemas.microsoft.com/office/drawing/2014/main" id="{AE961797-0602-1447-A23B-8FBB57280B74}"/>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457781704"/>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title, Cont, Image - White B">
    <p:spTree>
      <p:nvGrpSpPr>
        <p:cNvPr id="1" name=""/>
        <p:cNvGrpSpPr/>
        <p:nvPr/>
      </p:nvGrpSpPr>
      <p:grpSpPr>
        <a:xfrm>
          <a:off x="0" y="0"/>
          <a:ext cx="0" cy="0"/>
          <a:chOff x="0" y="0"/>
          <a:chExt cx="0" cy="0"/>
        </a:xfrm>
      </p:grpSpPr>
      <p:graphicFrame>
        <p:nvGraphicFramePr>
          <p:cNvPr id="7" name="think-cell data - do not delete">
            <a:extLst>
              <a:ext uri="{FF2B5EF4-FFF2-40B4-BE49-F238E27FC236}">
                <a16:creationId xmlns:a16="http://schemas.microsoft.com/office/drawing/2014/main" id="{7B238EE9-2F94-0CB1-FAED-27E13EFD0116}"/>
              </a:ext>
            </a:extLst>
          </p:cNvPr>
          <p:cNvGraphicFramePr>
            <a:graphicFrameLocks noChangeAspect="1"/>
          </p:cNvGraphicFramePr>
          <p:nvPr userDrawn="1">
            <p:custDataLst>
              <p:tags r:id="rId1"/>
            </p:custDataLst>
            <p:extLst>
              <p:ext uri="{D42A27DB-BD31-4B8C-83A1-F6EECF244321}">
                <p14:modId xmlns:p14="http://schemas.microsoft.com/office/powerpoint/2010/main" val="4011080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7" name="think-cell data - do not delete">
                        <a:extLst>
                          <a:ext uri="{FF2B5EF4-FFF2-40B4-BE49-F238E27FC236}">
                            <a16:creationId xmlns:a16="http://schemas.microsoft.com/office/drawing/2014/main" id="{7B238EE9-2F94-0CB1-FAED-27E13EFD01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7D5FE5D1-6472-6F74-8C98-E6DC46AF9741}"/>
              </a:ext>
            </a:extLst>
          </p:cNvPr>
          <p:cNvSpPr>
            <a:spLocks noGrp="1"/>
          </p:cNvSpPr>
          <p:nvPr>
            <p:ph type="title"/>
          </p:nvPr>
        </p:nvSpPr>
        <p:spPr>
          <a:xfrm>
            <a:off x="521208" y="324362"/>
            <a:ext cx="5574792" cy="944637"/>
          </a:xfrm>
          <a:prstGeom prst="rect">
            <a:avLst/>
          </a:prstGeom>
        </p:spPr>
        <p:txBody>
          <a:bodyPr/>
          <a:lstStyle/>
          <a:p>
            <a:r>
              <a:rPr lang="en-US"/>
              <a:t>Click to edit Master title style</a:t>
            </a:r>
          </a:p>
        </p:txBody>
      </p:sp>
      <p:sp>
        <p:nvSpPr>
          <p:cNvPr id="6" name="Subtitle 2">
            <a:extLst>
              <a:ext uri="{FF2B5EF4-FFF2-40B4-BE49-F238E27FC236}">
                <a16:creationId xmlns:a16="http://schemas.microsoft.com/office/drawing/2014/main" id="{6AB4C73B-1CAB-F3E3-EA20-565CA9791C3D}"/>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4" name="Content Placeholder 2">
            <a:extLst>
              <a:ext uri="{FF2B5EF4-FFF2-40B4-BE49-F238E27FC236}">
                <a16:creationId xmlns:a16="http://schemas.microsoft.com/office/drawing/2014/main" id="{D7ECA153-121A-CD69-3C84-5A96DFDAAF2D}"/>
              </a:ext>
            </a:extLst>
          </p:cNvPr>
          <p:cNvSpPr>
            <a:spLocks noGrp="1"/>
          </p:cNvSpPr>
          <p:nvPr>
            <p:ph idx="1"/>
          </p:nvPr>
        </p:nvSpPr>
        <p:spPr>
          <a:xfrm>
            <a:off x="521207" y="1774800"/>
            <a:ext cx="5574791"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icture Placeholder 3">
            <a:extLst>
              <a:ext uri="{FF2B5EF4-FFF2-40B4-BE49-F238E27FC236}">
                <a16:creationId xmlns:a16="http://schemas.microsoft.com/office/drawing/2014/main" id="{E7ED1FCC-D133-D9C2-D94E-D788FAABB148}"/>
              </a:ext>
            </a:extLst>
          </p:cNvPr>
          <p:cNvSpPr>
            <a:spLocks noGrp="1" noChangeAspect="1"/>
          </p:cNvSpPr>
          <p:nvPr>
            <p:ph type="pic" sz="quarter" idx="13" hasCustomPrompt="1"/>
          </p:nvPr>
        </p:nvSpPr>
        <p:spPr>
          <a:xfrm>
            <a:off x="6930766" y="1311298"/>
            <a:ext cx="4738651" cy="4738652"/>
          </a:xfrm>
          <a:custGeom>
            <a:avLst/>
            <a:gdLst>
              <a:gd name="connsiteX0" fmla="*/ 2954626 w 5909252"/>
              <a:gd name="connsiteY0" fmla="*/ 0 h 5909252"/>
              <a:gd name="connsiteX1" fmla="*/ 4780584 w 5909252"/>
              <a:gd name="connsiteY1" fmla="*/ 564332 h 5909252"/>
              <a:gd name="connsiteX2" fmla="*/ 5909252 w 5909252"/>
              <a:gd name="connsiteY2" fmla="*/ 2041645 h 5909252"/>
              <a:gd name="connsiteX3" fmla="*/ 5909252 w 5909252"/>
              <a:gd name="connsiteY3" fmla="*/ 3867607 h 5909252"/>
              <a:gd name="connsiteX4" fmla="*/ 4780584 w 5909252"/>
              <a:gd name="connsiteY4" fmla="*/ 5344920 h 5909252"/>
              <a:gd name="connsiteX5" fmla="*/ 2954626 w 5909252"/>
              <a:gd name="connsiteY5" fmla="*/ 5909252 h 5909252"/>
              <a:gd name="connsiteX6" fmla="*/ 1128668 w 5909252"/>
              <a:gd name="connsiteY6" fmla="*/ 5344920 h 5909252"/>
              <a:gd name="connsiteX7" fmla="*/ 0 w 5909252"/>
              <a:gd name="connsiteY7" fmla="*/ 3867607 h 5909252"/>
              <a:gd name="connsiteX8" fmla="*/ 0 w 5909252"/>
              <a:gd name="connsiteY8" fmla="*/ 2041645 h 5909252"/>
              <a:gd name="connsiteX9" fmla="*/ 1128668 w 5909252"/>
              <a:gd name="connsiteY9" fmla="*/ 564332 h 59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9252" h="5909252">
                <a:moveTo>
                  <a:pt x="2954626" y="0"/>
                </a:moveTo>
                <a:lnTo>
                  <a:pt x="4780584" y="564332"/>
                </a:lnTo>
                <a:lnTo>
                  <a:pt x="5909252" y="2041645"/>
                </a:lnTo>
                <a:lnTo>
                  <a:pt x="5909252" y="3867607"/>
                </a:lnTo>
                <a:lnTo>
                  <a:pt x="4780584" y="5344920"/>
                </a:lnTo>
                <a:lnTo>
                  <a:pt x="2954626" y="5909252"/>
                </a:lnTo>
                <a:lnTo>
                  <a:pt x="1128668" y="5344920"/>
                </a:lnTo>
                <a:lnTo>
                  <a:pt x="0" y="3867607"/>
                </a:lnTo>
                <a:lnTo>
                  <a:pt x="0" y="2041645"/>
                </a:lnTo>
                <a:lnTo>
                  <a:pt x="1128668" y="564332"/>
                </a:lnTo>
                <a:close/>
              </a:path>
            </a:pathLst>
          </a:cu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lIns="203200" tIns="201600" rIns="201600" bIns="201600" anchor="ctr" anchorCtr="0">
            <a:noAutofit/>
          </a:bodyPr>
          <a:lstStyle>
            <a:lvl1pPr algn="ctr">
              <a:defRPr b="0" i="0">
                <a:latin typeface="Forever Forma Body Text" pitchFamily="2" charset="0"/>
              </a:defRPr>
            </a:lvl1pPr>
          </a:lstStyle>
          <a:p>
            <a:r>
              <a:rPr lang="en-US"/>
              <a:t>Click icon to insert an image</a:t>
            </a:r>
          </a:p>
        </p:txBody>
      </p:sp>
      <p:sp>
        <p:nvSpPr>
          <p:cNvPr id="5" name="Slide Number Placeholder 4">
            <a:extLst>
              <a:ext uri="{FF2B5EF4-FFF2-40B4-BE49-F238E27FC236}">
                <a16:creationId xmlns:a16="http://schemas.microsoft.com/office/drawing/2014/main" id="{A450C16C-4FD2-3762-E85A-31E72A8271C6}"/>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9" name="footnotes">
            <a:extLst>
              <a:ext uri="{FF2B5EF4-FFF2-40B4-BE49-F238E27FC236}">
                <a16:creationId xmlns:a16="http://schemas.microsoft.com/office/drawing/2014/main" id="{9BB8168B-AB98-CE02-DFD1-BC99582BC296}"/>
              </a:ext>
            </a:extLst>
          </p:cNvPr>
          <p:cNvSpPr>
            <a:spLocks noGrp="1"/>
          </p:cNvSpPr>
          <p:nvPr>
            <p:ph type="body" sz="quarter" idx="14" hasCustomPrompt="1"/>
          </p:nvPr>
        </p:nvSpPr>
        <p:spPr>
          <a:xfrm>
            <a:off x="806402" y="6049950"/>
            <a:ext cx="5289596"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0" name="Text Placeholder 7">
            <a:extLst>
              <a:ext uri="{FF2B5EF4-FFF2-40B4-BE49-F238E27FC236}">
                <a16:creationId xmlns:a16="http://schemas.microsoft.com/office/drawing/2014/main" id="{2C6CC6B2-7725-BE4D-B468-C5D27EB69D1A}"/>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314726113"/>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Cont, Image - White C">
    <p:spTree>
      <p:nvGrpSpPr>
        <p:cNvPr id="1" name=""/>
        <p:cNvGrpSpPr/>
        <p:nvPr/>
      </p:nvGrpSpPr>
      <p:grpSpPr>
        <a:xfrm>
          <a:off x="0" y="0"/>
          <a:ext cx="0" cy="0"/>
          <a:chOff x="0" y="0"/>
          <a:chExt cx="0" cy="0"/>
        </a:xfrm>
      </p:grpSpPr>
      <p:graphicFrame>
        <p:nvGraphicFramePr>
          <p:cNvPr id="4" name="think-cell data - do not delete">
            <a:extLst>
              <a:ext uri="{FF2B5EF4-FFF2-40B4-BE49-F238E27FC236}">
                <a16:creationId xmlns:a16="http://schemas.microsoft.com/office/drawing/2014/main" id="{FAAD875E-5827-4E1D-7565-A4F6621344AA}"/>
              </a:ext>
            </a:extLst>
          </p:cNvPr>
          <p:cNvGraphicFramePr>
            <a:graphicFrameLocks noChangeAspect="1"/>
          </p:cNvGraphicFramePr>
          <p:nvPr userDrawn="1">
            <p:custDataLst>
              <p:tags r:id="rId1"/>
            </p:custDataLst>
            <p:extLst>
              <p:ext uri="{D42A27DB-BD31-4B8C-83A1-F6EECF244321}">
                <p14:modId xmlns:p14="http://schemas.microsoft.com/office/powerpoint/2010/main" val="4011080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think-cell data - do not delete">
                        <a:extLst>
                          <a:ext uri="{FF2B5EF4-FFF2-40B4-BE49-F238E27FC236}">
                            <a16:creationId xmlns:a16="http://schemas.microsoft.com/office/drawing/2014/main" id="{FAAD875E-5827-4E1D-7565-A4F6621344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90AD047-2264-215F-672B-88AEDF05734A}"/>
              </a:ext>
            </a:extLst>
          </p:cNvPr>
          <p:cNvSpPr>
            <a:spLocks noGrp="1"/>
          </p:cNvSpPr>
          <p:nvPr>
            <p:ph type="title"/>
          </p:nvPr>
        </p:nvSpPr>
        <p:spPr>
          <a:xfrm>
            <a:off x="521208" y="324362"/>
            <a:ext cx="5574792" cy="944637"/>
          </a:xfrm>
          <a:prstGeom prst="rect">
            <a:avLst/>
          </a:prstGeom>
        </p:spPr>
        <p:txBody>
          <a:bodyPr/>
          <a:lstStyle/>
          <a:p>
            <a:r>
              <a:rPr lang="en-US"/>
              <a:t>Click to edit Master title style</a:t>
            </a:r>
          </a:p>
        </p:txBody>
      </p:sp>
      <p:sp>
        <p:nvSpPr>
          <p:cNvPr id="6" name="Subtitle 2">
            <a:extLst>
              <a:ext uri="{FF2B5EF4-FFF2-40B4-BE49-F238E27FC236}">
                <a16:creationId xmlns:a16="http://schemas.microsoft.com/office/drawing/2014/main" id="{B4725C7B-BEEB-FC19-6AB1-B5A9BEA3FE8D}"/>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09403EA4-D37F-28EB-DE5F-925D7C4263A8}"/>
              </a:ext>
            </a:extLst>
          </p:cNvPr>
          <p:cNvSpPr>
            <a:spLocks noGrp="1"/>
          </p:cNvSpPr>
          <p:nvPr>
            <p:ph idx="1"/>
          </p:nvPr>
        </p:nvSpPr>
        <p:spPr>
          <a:xfrm>
            <a:off x="521207" y="1774800"/>
            <a:ext cx="5574791"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1" name="Picture Placeholder 20">
            <a:extLst>
              <a:ext uri="{FF2B5EF4-FFF2-40B4-BE49-F238E27FC236}">
                <a16:creationId xmlns:a16="http://schemas.microsoft.com/office/drawing/2014/main" id="{5B0A33B1-3FF4-4137-0B16-2BD702BBA6DB}"/>
              </a:ext>
            </a:extLst>
          </p:cNvPr>
          <p:cNvSpPr>
            <a:spLocks noGrp="1" noChangeAspect="1"/>
          </p:cNvSpPr>
          <p:nvPr>
            <p:ph type="pic" sz="quarter" idx="13" hasCustomPrompt="1"/>
          </p:nvPr>
        </p:nvSpPr>
        <p:spPr>
          <a:xfrm>
            <a:off x="6889088" y="1268251"/>
            <a:ext cx="4781700" cy="4781700"/>
          </a:xfrm>
          <a:custGeom>
            <a:avLst/>
            <a:gdLst>
              <a:gd name="connsiteX0" fmla="*/ 1892106 w 6459796"/>
              <a:gd name="connsiteY0" fmla="*/ 0 h 6459796"/>
              <a:gd name="connsiteX1" fmla="*/ 4567690 w 6459796"/>
              <a:gd name="connsiteY1" fmla="*/ 0 h 6459796"/>
              <a:gd name="connsiteX2" fmla="*/ 6459796 w 6459796"/>
              <a:gd name="connsiteY2" fmla="*/ 1892106 h 6459796"/>
              <a:gd name="connsiteX3" fmla="*/ 6459796 w 6459796"/>
              <a:gd name="connsiteY3" fmla="*/ 4567690 h 6459796"/>
              <a:gd name="connsiteX4" fmla="*/ 4567690 w 6459796"/>
              <a:gd name="connsiteY4" fmla="*/ 6459796 h 6459796"/>
              <a:gd name="connsiteX5" fmla="*/ 1892106 w 6459796"/>
              <a:gd name="connsiteY5" fmla="*/ 6459796 h 6459796"/>
              <a:gd name="connsiteX6" fmla="*/ 0 w 6459796"/>
              <a:gd name="connsiteY6" fmla="*/ 4567690 h 6459796"/>
              <a:gd name="connsiteX7" fmla="*/ 0 w 6459796"/>
              <a:gd name="connsiteY7" fmla="*/ 1892106 h 645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9796" h="6459796">
                <a:moveTo>
                  <a:pt x="1892106" y="0"/>
                </a:moveTo>
                <a:lnTo>
                  <a:pt x="4567690" y="0"/>
                </a:lnTo>
                <a:lnTo>
                  <a:pt x="6459796" y="1892106"/>
                </a:lnTo>
                <a:lnTo>
                  <a:pt x="6459796" y="4567690"/>
                </a:lnTo>
                <a:lnTo>
                  <a:pt x="4567690" y="6459796"/>
                </a:lnTo>
                <a:lnTo>
                  <a:pt x="1892106" y="6459796"/>
                </a:lnTo>
                <a:lnTo>
                  <a:pt x="0" y="4567690"/>
                </a:lnTo>
                <a:lnTo>
                  <a:pt x="0" y="1892106"/>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5" name="Slide Number Placeholder 4">
            <a:extLst>
              <a:ext uri="{FF2B5EF4-FFF2-40B4-BE49-F238E27FC236}">
                <a16:creationId xmlns:a16="http://schemas.microsoft.com/office/drawing/2014/main" id="{A450C16C-4FD2-3762-E85A-31E72A8271C6}"/>
              </a:ext>
              <a:ext uri="{C183D7F6-B498-43B3-948B-1728B52AA6E4}">
                <adec:decorative xmlns:adec="http://schemas.microsoft.com/office/drawing/2017/decorative" val="1"/>
              </a:ext>
            </a:extLst>
          </p:cNvPr>
          <p:cNvSpPr>
            <a:spLocks noGrp="1"/>
          </p:cNvSpPr>
          <p:nvPr>
            <p:ph type="sldNum" sz="quarter" idx="15"/>
          </p:nvPr>
        </p:nvSpPr>
        <p:spPr/>
        <p:txBody>
          <a:bodyPr bIns="309600"/>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241DEE8C-64A5-90BA-D3ED-5B0A35FE8987}"/>
              </a:ext>
            </a:extLst>
          </p:cNvPr>
          <p:cNvSpPr>
            <a:spLocks noGrp="1"/>
          </p:cNvSpPr>
          <p:nvPr>
            <p:ph type="body" sz="quarter" idx="14" hasCustomPrompt="1"/>
          </p:nvPr>
        </p:nvSpPr>
        <p:spPr>
          <a:xfrm>
            <a:off x="806402" y="6049950"/>
            <a:ext cx="5289596"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0" name="Text Placeholder 7">
            <a:extLst>
              <a:ext uri="{FF2B5EF4-FFF2-40B4-BE49-F238E27FC236}">
                <a16:creationId xmlns:a16="http://schemas.microsoft.com/office/drawing/2014/main" id="{F6242459-FEF2-7A45-89CB-98BE02894ED2}"/>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40359996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title, Cont, Image - White D">
    <p:spTree>
      <p:nvGrpSpPr>
        <p:cNvPr id="1" name=""/>
        <p:cNvGrpSpPr/>
        <p:nvPr/>
      </p:nvGrpSpPr>
      <p:grpSpPr>
        <a:xfrm>
          <a:off x="0" y="0"/>
          <a:ext cx="0" cy="0"/>
          <a:chOff x="0" y="0"/>
          <a:chExt cx="0" cy="0"/>
        </a:xfrm>
      </p:grpSpPr>
      <p:graphicFrame>
        <p:nvGraphicFramePr>
          <p:cNvPr id="4" name="think-cell data - do not delete">
            <a:extLst>
              <a:ext uri="{FF2B5EF4-FFF2-40B4-BE49-F238E27FC236}">
                <a16:creationId xmlns:a16="http://schemas.microsoft.com/office/drawing/2014/main" id="{1E3F8525-4ED3-A7BC-71EF-B89319F66CDF}"/>
              </a:ext>
            </a:extLst>
          </p:cNvPr>
          <p:cNvGraphicFramePr>
            <a:graphicFrameLocks noChangeAspect="1"/>
          </p:cNvGraphicFramePr>
          <p:nvPr userDrawn="1">
            <p:custDataLst>
              <p:tags r:id="rId1"/>
            </p:custDataLst>
            <p:extLst>
              <p:ext uri="{D42A27DB-BD31-4B8C-83A1-F6EECF244321}">
                <p14:modId xmlns:p14="http://schemas.microsoft.com/office/powerpoint/2010/main" val="4011080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think-cell data - do not delete">
                        <a:extLst>
                          <a:ext uri="{FF2B5EF4-FFF2-40B4-BE49-F238E27FC236}">
                            <a16:creationId xmlns:a16="http://schemas.microsoft.com/office/drawing/2014/main" id="{1E3F8525-4ED3-A7BC-71EF-B89319F66C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A0CF35C-1CDD-A322-12F8-8F27579B56F8}"/>
              </a:ext>
            </a:extLst>
          </p:cNvPr>
          <p:cNvSpPr>
            <a:spLocks noGrp="1"/>
          </p:cNvSpPr>
          <p:nvPr>
            <p:ph type="title"/>
          </p:nvPr>
        </p:nvSpPr>
        <p:spPr>
          <a:xfrm>
            <a:off x="521208" y="324362"/>
            <a:ext cx="5574792" cy="944637"/>
          </a:xfrm>
          <a:prstGeom prst="rect">
            <a:avLst/>
          </a:prstGeom>
        </p:spPr>
        <p:txBody>
          <a:bodyPr/>
          <a:lstStyle/>
          <a:p>
            <a:r>
              <a:rPr lang="en-US"/>
              <a:t>Click to edit Master title style</a:t>
            </a:r>
          </a:p>
        </p:txBody>
      </p:sp>
      <p:sp>
        <p:nvSpPr>
          <p:cNvPr id="7" name="Subtitle 2">
            <a:extLst>
              <a:ext uri="{FF2B5EF4-FFF2-40B4-BE49-F238E27FC236}">
                <a16:creationId xmlns:a16="http://schemas.microsoft.com/office/drawing/2014/main" id="{C1201DE4-B349-AFBB-BCCF-941135F7C58F}"/>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F2FB5263-7D19-D5F7-ADAD-9B4315E61BE1}"/>
              </a:ext>
            </a:extLst>
          </p:cNvPr>
          <p:cNvSpPr>
            <a:spLocks noGrp="1"/>
          </p:cNvSpPr>
          <p:nvPr>
            <p:ph idx="1"/>
          </p:nvPr>
        </p:nvSpPr>
        <p:spPr>
          <a:xfrm>
            <a:off x="521207" y="1774800"/>
            <a:ext cx="5574791"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Picture Placeholder 5">
            <a:extLst>
              <a:ext uri="{FF2B5EF4-FFF2-40B4-BE49-F238E27FC236}">
                <a16:creationId xmlns:a16="http://schemas.microsoft.com/office/drawing/2014/main" id="{0836C864-2E1B-F41D-9435-2BAFE73305A6}"/>
              </a:ext>
            </a:extLst>
          </p:cNvPr>
          <p:cNvSpPr>
            <a:spLocks noGrp="1" noChangeAspect="1"/>
          </p:cNvSpPr>
          <p:nvPr>
            <p:ph type="pic" sz="quarter" idx="13" hasCustomPrompt="1"/>
          </p:nvPr>
        </p:nvSpPr>
        <p:spPr>
          <a:xfrm>
            <a:off x="6887851" y="1268250"/>
            <a:ext cx="4781566" cy="4781700"/>
          </a:xfrm>
          <a:custGeom>
            <a:avLst/>
            <a:gdLst>
              <a:gd name="connsiteX0" fmla="*/ 2810626 w 5621249"/>
              <a:gd name="connsiteY0" fmla="*/ 0 h 5886870"/>
              <a:gd name="connsiteX1" fmla="*/ 5621249 w 5621249"/>
              <a:gd name="connsiteY1" fmla="*/ 1455691 h 5886870"/>
              <a:gd name="connsiteX2" fmla="*/ 5621249 w 5621249"/>
              <a:gd name="connsiteY2" fmla="*/ 4431180 h 5886870"/>
              <a:gd name="connsiteX3" fmla="*/ 2810626 w 5621249"/>
              <a:gd name="connsiteY3" fmla="*/ 5886870 h 5886870"/>
              <a:gd name="connsiteX4" fmla="*/ 0 w 5621249"/>
              <a:gd name="connsiteY4" fmla="*/ 4431180 h 5886870"/>
              <a:gd name="connsiteX5" fmla="*/ 0 w 5621249"/>
              <a:gd name="connsiteY5" fmla="*/ 1455691 h 588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1249" h="5886870">
                <a:moveTo>
                  <a:pt x="2810626" y="0"/>
                </a:moveTo>
                <a:lnTo>
                  <a:pt x="5621249" y="1455691"/>
                </a:lnTo>
                <a:lnTo>
                  <a:pt x="5621249" y="4431180"/>
                </a:lnTo>
                <a:lnTo>
                  <a:pt x="2810626" y="5886870"/>
                </a:lnTo>
                <a:lnTo>
                  <a:pt x="0" y="4431180"/>
                </a:lnTo>
                <a:lnTo>
                  <a:pt x="0" y="1455691"/>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5" name="Slide Number Placeholder 4">
            <a:extLst>
              <a:ext uri="{FF2B5EF4-FFF2-40B4-BE49-F238E27FC236}">
                <a16:creationId xmlns:a16="http://schemas.microsoft.com/office/drawing/2014/main" id="{A450C16C-4FD2-3762-E85A-31E72A8271C6}"/>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8" name="Text Placeholder 7">
            <a:extLst>
              <a:ext uri="{FF2B5EF4-FFF2-40B4-BE49-F238E27FC236}">
                <a16:creationId xmlns:a16="http://schemas.microsoft.com/office/drawing/2014/main" id="{89EE7AA3-B876-1959-58EE-A99EF46D242D}"/>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
        <p:nvSpPr>
          <p:cNvPr id="9" name="footnotes">
            <a:extLst>
              <a:ext uri="{FF2B5EF4-FFF2-40B4-BE49-F238E27FC236}">
                <a16:creationId xmlns:a16="http://schemas.microsoft.com/office/drawing/2014/main" id="{40CDD296-6ABD-D769-FE8E-82EC1FBEAC86}"/>
              </a:ext>
            </a:extLst>
          </p:cNvPr>
          <p:cNvSpPr>
            <a:spLocks noGrp="1"/>
          </p:cNvSpPr>
          <p:nvPr>
            <p:ph type="body" sz="quarter" idx="14" hasCustomPrompt="1"/>
          </p:nvPr>
        </p:nvSpPr>
        <p:spPr>
          <a:xfrm>
            <a:off x="806402" y="6049950"/>
            <a:ext cx="5289596"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Tree>
    <p:extLst>
      <p:ext uri="{BB962C8B-B14F-4D97-AF65-F5344CB8AC3E}">
        <p14:creationId xmlns:p14="http://schemas.microsoft.com/office/powerpoint/2010/main" val="525576030"/>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title, Cont, Image - White E">
    <p:spTree>
      <p:nvGrpSpPr>
        <p:cNvPr id="1" name=""/>
        <p:cNvGrpSpPr/>
        <p:nvPr/>
      </p:nvGrpSpPr>
      <p:grpSpPr>
        <a:xfrm>
          <a:off x="0" y="0"/>
          <a:ext cx="0" cy="0"/>
          <a:chOff x="0" y="0"/>
          <a:chExt cx="0" cy="0"/>
        </a:xfrm>
      </p:grpSpPr>
      <p:graphicFrame>
        <p:nvGraphicFramePr>
          <p:cNvPr id="5" name="think-cell data - do not delete">
            <a:extLst>
              <a:ext uri="{FF2B5EF4-FFF2-40B4-BE49-F238E27FC236}">
                <a16:creationId xmlns:a16="http://schemas.microsoft.com/office/drawing/2014/main" id="{A75AA571-FDD8-906D-5A68-8B7280CD7984}"/>
              </a:ext>
            </a:extLst>
          </p:cNvPr>
          <p:cNvGraphicFramePr>
            <a:graphicFrameLocks noChangeAspect="1"/>
          </p:cNvGraphicFramePr>
          <p:nvPr userDrawn="1">
            <p:custDataLst>
              <p:tags r:id="rId1"/>
            </p:custDataLst>
            <p:extLst>
              <p:ext uri="{D42A27DB-BD31-4B8C-83A1-F6EECF244321}">
                <p14:modId xmlns:p14="http://schemas.microsoft.com/office/powerpoint/2010/main" val="4011080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a:extLst>
                          <a:ext uri="{FF2B5EF4-FFF2-40B4-BE49-F238E27FC236}">
                            <a16:creationId xmlns:a16="http://schemas.microsoft.com/office/drawing/2014/main" id="{A75AA571-FDD8-906D-5A68-8B7280CD79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0BC0235-0706-C595-7DC9-A8A2ABA2F356}"/>
              </a:ext>
            </a:extLst>
          </p:cNvPr>
          <p:cNvSpPr>
            <a:spLocks noGrp="1"/>
          </p:cNvSpPr>
          <p:nvPr>
            <p:ph type="title"/>
          </p:nvPr>
        </p:nvSpPr>
        <p:spPr>
          <a:xfrm>
            <a:off x="6095999" y="324362"/>
            <a:ext cx="5574790" cy="944637"/>
          </a:xfrm>
          <a:prstGeom prst="rect">
            <a:avLst/>
          </a:prstGeom>
        </p:spPr>
        <p:txBody>
          <a:bodyPr/>
          <a:lstStyle/>
          <a:p>
            <a:r>
              <a:rPr lang="en-US"/>
              <a:t>Click to edit Master title style</a:t>
            </a:r>
          </a:p>
        </p:txBody>
      </p:sp>
      <p:sp>
        <p:nvSpPr>
          <p:cNvPr id="9" name="Subtitle 2">
            <a:extLst>
              <a:ext uri="{FF2B5EF4-FFF2-40B4-BE49-F238E27FC236}">
                <a16:creationId xmlns:a16="http://schemas.microsoft.com/office/drawing/2014/main" id="{FA9336B0-F4CA-865C-C61D-B6D7F43F5130}"/>
              </a:ext>
            </a:extLst>
          </p:cNvPr>
          <p:cNvSpPr>
            <a:spLocks noGrp="1"/>
          </p:cNvSpPr>
          <p:nvPr>
            <p:ph type="body" sz="quarter" idx="17" hasCustomPrompt="1"/>
          </p:nvPr>
        </p:nvSpPr>
        <p:spPr>
          <a:xfrm>
            <a:off x="6095998" y="1270518"/>
            <a:ext cx="557479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4" name="Content Placeholder 2">
            <a:extLst>
              <a:ext uri="{FF2B5EF4-FFF2-40B4-BE49-F238E27FC236}">
                <a16:creationId xmlns:a16="http://schemas.microsoft.com/office/drawing/2014/main" id="{3A97F0B8-7A42-B657-AE37-811510FDB77B}"/>
              </a:ext>
            </a:extLst>
          </p:cNvPr>
          <p:cNvSpPr>
            <a:spLocks noGrp="1"/>
          </p:cNvSpPr>
          <p:nvPr>
            <p:ph idx="1"/>
          </p:nvPr>
        </p:nvSpPr>
        <p:spPr>
          <a:xfrm>
            <a:off x="6095998" y="1774800"/>
            <a:ext cx="5574790"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Picture Placeholder 6">
            <a:extLst>
              <a:ext uri="{FF2B5EF4-FFF2-40B4-BE49-F238E27FC236}">
                <a16:creationId xmlns:a16="http://schemas.microsoft.com/office/drawing/2014/main" id="{8E6E698B-4E80-CAB9-E1ED-F9444A921692}"/>
              </a:ext>
            </a:extLst>
          </p:cNvPr>
          <p:cNvSpPr>
            <a:spLocks noGrp="1"/>
          </p:cNvSpPr>
          <p:nvPr>
            <p:ph type="pic" sz="quarter" idx="19" hasCustomPrompt="1"/>
          </p:nvPr>
        </p:nvSpPr>
        <p:spPr>
          <a:xfrm>
            <a:off x="0" y="-4"/>
            <a:ext cx="5627995" cy="6858006"/>
          </a:xfrm>
          <a:custGeom>
            <a:avLst/>
            <a:gdLst>
              <a:gd name="connsiteX0" fmla="*/ 0 w 5627995"/>
              <a:gd name="connsiteY0" fmla="*/ 0 h 6858006"/>
              <a:gd name="connsiteX1" fmla="*/ 3000000 w 5627995"/>
              <a:gd name="connsiteY1" fmla="*/ 0 h 6858006"/>
              <a:gd name="connsiteX2" fmla="*/ 3000000 w 5627995"/>
              <a:gd name="connsiteY2" fmla="*/ 11 h 6858006"/>
              <a:gd name="connsiteX3" fmla="*/ 3714196 w 5627995"/>
              <a:gd name="connsiteY3" fmla="*/ 11 h 6858006"/>
              <a:gd name="connsiteX4" fmla="*/ 5627995 w 5627995"/>
              <a:gd name="connsiteY4" fmla="*/ 3429006 h 6858006"/>
              <a:gd name="connsiteX5" fmla="*/ 3714196 w 5627995"/>
              <a:gd name="connsiteY5" fmla="*/ 6858006 h 6858006"/>
              <a:gd name="connsiteX6" fmla="*/ 0 w 5627995"/>
              <a:gd name="connsiteY6" fmla="*/ 6858006 h 6858006"/>
              <a:gd name="connsiteX7" fmla="*/ 0 w 5627995"/>
              <a:gd name="connsiteY7" fmla="*/ 6858003 h 6858006"/>
              <a:gd name="connsiteX8" fmla="*/ 0 w 5627995"/>
              <a:gd name="connsiteY8" fmla="*/ 11 h 6858006"/>
              <a:gd name="connsiteX0" fmla="*/ 0 w 5627995"/>
              <a:gd name="connsiteY0" fmla="*/ 0 h 6858006"/>
              <a:gd name="connsiteX1" fmla="*/ 3000000 w 5627995"/>
              <a:gd name="connsiteY1" fmla="*/ 0 h 6858006"/>
              <a:gd name="connsiteX2" fmla="*/ 3714196 w 5627995"/>
              <a:gd name="connsiteY2" fmla="*/ 11 h 6858006"/>
              <a:gd name="connsiteX3" fmla="*/ 5627995 w 5627995"/>
              <a:gd name="connsiteY3" fmla="*/ 3429006 h 6858006"/>
              <a:gd name="connsiteX4" fmla="*/ 3714196 w 5627995"/>
              <a:gd name="connsiteY4" fmla="*/ 6858006 h 6858006"/>
              <a:gd name="connsiteX5" fmla="*/ 0 w 5627995"/>
              <a:gd name="connsiteY5" fmla="*/ 6858006 h 6858006"/>
              <a:gd name="connsiteX6" fmla="*/ 0 w 5627995"/>
              <a:gd name="connsiteY6" fmla="*/ 6858003 h 6858006"/>
              <a:gd name="connsiteX7" fmla="*/ 0 w 5627995"/>
              <a:gd name="connsiteY7" fmla="*/ 11 h 6858006"/>
              <a:gd name="connsiteX8" fmla="*/ 0 w 5627995"/>
              <a:gd name="connsiteY8" fmla="*/ 0 h 6858006"/>
              <a:gd name="connsiteX0" fmla="*/ 0 w 5627995"/>
              <a:gd name="connsiteY0" fmla="*/ 0 h 6858006"/>
              <a:gd name="connsiteX1" fmla="*/ 3714196 w 5627995"/>
              <a:gd name="connsiteY1" fmla="*/ 11 h 6858006"/>
              <a:gd name="connsiteX2" fmla="*/ 5627995 w 5627995"/>
              <a:gd name="connsiteY2" fmla="*/ 3429006 h 6858006"/>
              <a:gd name="connsiteX3" fmla="*/ 3714196 w 5627995"/>
              <a:gd name="connsiteY3" fmla="*/ 6858006 h 6858006"/>
              <a:gd name="connsiteX4" fmla="*/ 0 w 5627995"/>
              <a:gd name="connsiteY4" fmla="*/ 6858006 h 6858006"/>
              <a:gd name="connsiteX5" fmla="*/ 0 w 5627995"/>
              <a:gd name="connsiteY5" fmla="*/ 6858003 h 6858006"/>
              <a:gd name="connsiteX6" fmla="*/ 0 w 5627995"/>
              <a:gd name="connsiteY6" fmla="*/ 11 h 6858006"/>
              <a:gd name="connsiteX7" fmla="*/ 0 w 5627995"/>
              <a:gd name="connsiteY7" fmla="*/ 0 h 68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995" h="6858006">
                <a:moveTo>
                  <a:pt x="0" y="0"/>
                </a:moveTo>
                <a:lnTo>
                  <a:pt x="3714196" y="11"/>
                </a:lnTo>
                <a:lnTo>
                  <a:pt x="5627995" y="3429006"/>
                </a:lnTo>
                <a:lnTo>
                  <a:pt x="3714196" y="6858006"/>
                </a:lnTo>
                <a:lnTo>
                  <a:pt x="0" y="6858006"/>
                </a:lnTo>
                <a:lnTo>
                  <a:pt x="0" y="6858003"/>
                </a:lnTo>
                <a:lnTo>
                  <a:pt x="0" y="11"/>
                </a:lnTo>
                <a:lnTo>
                  <a:pt x="0" y="0"/>
                </a:lnTo>
                <a:close/>
              </a:path>
            </a:pathLst>
          </a:custGeom>
          <a:solidFill>
            <a:schemeClr val="bg1">
              <a:lumMod val="95000"/>
            </a:schemeClr>
          </a:solidFill>
        </p:spPr>
        <p:txBody>
          <a:bodyPr vert="horz" wrap="square" lIns="201600" tIns="201600" rIns="201600" bIns="201600" rtlCol="0">
            <a:noAutofit/>
          </a:bodyPr>
          <a:lstStyle>
            <a:lvl1pPr>
              <a:defRPr lang="nl-NL"/>
            </a:lvl1pPr>
          </a:lstStyle>
          <a:p>
            <a:r>
              <a:rPr lang="en-US"/>
              <a:t>Click icon to insert an image</a:t>
            </a:r>
          </a:p>
        </p:txBody>
      </p:sp>
      <p:sp>
        <p:nvSpPr>
          <p:cNvPr id="6" name="Slide Number Placeholder 5">
            <a:extLst>
              <a:ext uri="{FF2B5EF4-FFF2-40B4-BE49-F238E27FC236}">
                <a16:creationId xmlns:a16="http://schemas.microsoft.com/office/drawing/2014/main" id="{2A60036F-0EFD-9372-6E0A-038761FCF5E7}"/>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6A5D82C3-1D73-E41A-E481-419DB579B82C}"/>
              </a:ext>
            </a:extLst>
          </p:cNvPr>
          <p:cNvSpPr>
            <a:spLocks noGrp="1"/>
          </p:cNvSpPr>
          <p:nvPr>
            <p:ph type="body" sz="quarter" idx="14" hasCustomPrompt="1"/>
          </p:nvPr>
        </p:nvSpPr>
        <p:spPr>
          <a:xfrm>
            <a:off x="6095998" y="6049950"/>
            <a:ext cx="3703202"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3" name="Text Placeholder 7">
            <a:extLst>
              <a:ext uri="{FF2B5EF4-FFF2-40B4-BE49-F238E27FC236}">
                <a16:creationId xmlns:a16="http://schemas.microsoft.com/office/drawing/2014/main" id="{A124B768-DE26-828A-85B0-4E8AF6246FD2}"/>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143044472"/>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White F">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BD084E3F-6B60-F2AC-3050-F41C300549CD}"/>
              </a:ext>
            </a:extLst>
          </p:cNvPr>
          <p:cNvGraphicFramePr>
            <a:graphicFrameLocks noChangeAspect="1"/>
          </p:cNvGraphicFramePr>
          <p:nvPr userDrawn="1">
            <p:custDataLst>
              <p:tags r:id="rId1"/>
            </p:custDataLst>
            <p:extLst>
              <p:ext uri="{D42A27DB-BD31-4B8C-83A1-F6EECF244321}">
                <p14:modId xmlns:p14="http://schemas.microsoft.com/office/powerpoint/2010/main" val="2756570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BD084E3F-6B60-F2AC-3050-F41C300549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B0E68E7-6C81-A798-AAE3-0C79EEED544C}"/>
              </a:ext>
            </a:extLst>
          </p:cNvPr>
          <p:cNvSpPr>
            <a:spLocks noGrp="1"/>
          </p:cNvSpPr>
          <p:nvPr>
            <p:ph type="title"/>
          </p:nvPr>
        </p:nvSpPr>
        <p:spPr>
          <a:xfrm>
            <a:off x="521208" y="324362"/>
            <a:ext cx="4854792" cy="944637"/>
          </a:xfrm>
          <a:prstGeom prst="rect">
            <a:avLst/>
          </a:prstGeom>
        </p:spPr>
        <p:txBody>
          <a:bodyPr/>
          <a:lstStyle/>
          <a:p>
            <a:r>
              <a:rPr lang="en-US" dirty="0"/>
              <a:t>Click to edit Master title style</a:t>
            </a:r>
          </a:p>
        </p:txBody>
      </p:sp>
      <p:sp>
        <p:nvSpPr>
          <p:cNvPr id="14" name="Subtitle 2">
            <a:extLst>
              <a:ext uri="{FF2B5EF4-FFF2-40B4-BE49-F238E27FC236}">
                <a16:creationId xmlns:a16="http://schemas.microsoft.com/office/drawing/2014/main" id="{67DD1ED6-F227-6467-1402-DDB75FC9C1F7}"/>
              </a:ext>
            </a:extLst>
          </p:cNvPr>
          <p:cNvSpPr>
            <a:spLocks noGrp="1"/>
          </p:cNvSpPr>
          <p:nvPr>
            <p:ph type="body" sz="quarter" idx="17" hasCustomPrompt="1"/>
          </p:nvPr>
        </p:nvSpPr>
        <p:spPr>
          <a:xfrm>
            <a:off x="521208" y="1270518"/>
            <a:ext cx="4854792"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13" name="Content Placeholder 2">
            <a:extLst>
              <a:ext uri="{FF2B5EF4-FFF2-40B4-BE49-F238E27FC236}">
                <a16:creationId xmlns:a16="http://schemas.microsoft.com/office/drawing/2014/main" id="{80644F2B-6CE2-6AA7-39B4-7943BE9EC67C}"/>
              </a:ext>
            </a:extLst>
          </p:cNvPr>
          <p:cNvSpPr>
            <a:spLocks noGrp="1"/>
          </p:cNvSpPr>
          <p:nvPr>
            <p:ph idx="1"/>
          </p:nvPr>
        </p:nvSpPr>
        <p:spPr>
          <a:xfrm>
            <a:off x="521208" y="1774800"/>
            <a:ext cx="4854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Picture Placeholder">
            <a:extLst>
              <a:ext uri="{FF2B5EF4-FFF2-40B4-BE49-F238E27FC236}">
                <a16:creationId xmlns:a16="http://schemas.microsoft.com/office/drawing/2014/main" id="{7CD72D88-5D1D-E74A-AFD3-2B5784D66EEC}"/>
              </a:ext>
            </a:extLst>
          </p:cNvPr>
          <p:cNvSpPr>
            <a:spLocks noGrp="1"/>
          </p:cNvSpPr>
          <p:nvPr>
            <p:ph type="pic" sz="quarter" idx="13" hasCustomPrompt="1"/>
          </p:nvPr>
        </p:nvSpPr>
        <p:spPr>
          <a:xfrm>
            <a:off x="5628001" y="1"/>
            <a:ext cx="6563999" cy="6857999"/>
          </a:xfrm>
          <a:custGeom>
            <a:avLst/>
            <a:gdLst>
              <a:gd name="connsiteX0" fmla="*/ 4397477 w 6563999"/>
              <a:gd name="connsiteY0" fmla="*/ 0 h 6857999"/>
              <a:gd name="connsiteX1" fmla="*/ 6563999 w 6563999"/>
              <a:gd name="connsiteY1" fmla="*/ 0 h 6857999"/>
              <a:gd name="connsiteX2" fmla="*/ 6563999 w 6563999"/>
              <a:gd name="connsiteY2" fmla="*/ 6857999 h 6857999"/>
              <a:gd name="connsiteX3" fmla="*/ 4397477 w 6563999"/>
              <a:gd name="connsiteY3" fmla="*/ 6857999 h 6857999"/>
              <a:gd name="connsiteX4" fmla="*/ 1215509 w 6563999"/>
              <a:gd name="connsiteY4" fmla="*/ 5548121 h 6857999"/>
              <a:gd name="connsiteX5" fmla="*/ 0 w 6563999"/>
              <a:gd name="connsiteY5" fmla="*/ 3429000 h 6857999"/>
              <a:gd name="connsiteX6" fmla="*/ 1215509 w 6563999"/>
              <a:gd name="connsiteY6" fmla="*/ 130987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999" h="6857999">
                <a:moveTo>
                  <a:pt x="4397477" y="0"/>
                </a:moveTo>
                <a:lnTo>
                  <a:pt x="6563999" y="0"/>
                </a:lnTo>
                <a:lnTo>
                  <a:pt x="6563999" y="6857999"/>
                </a:lnTo>
                <a:lnTo>
                  <a:pt x="4397477" y="6857999"/>
                </a:lnTo>
                <a:lnTo>
                  <a:pt x="1215509" y="5548121"/>
                </a:lnTo>
                <a:lnTo>
                  <a:pt x="0" y="3429000"/>
                </a:lnTo>
                <a:lnTo>
                  <a:pt x="1215509" y="130987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5" name="Slide Number Placeholder 4">
            <a:extLst>
              <a:ext uri="{FF2B5EF4-FFF2-40B4-BE49-F238E27FC236}">
                <a16:creationId xmlns:a16="http://schemas.microsoft.com/office/drawing/2014/main" id="{A450C16C-4FD2-3762-E85A-31E72A8271C6}"/>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9" name="footnotes">
            <a:extLst>
              <a:ext uri="{FF2B5EF4-FFF2-40B4-BE49-F238E27FC236}">
                <a16:creationId xmlns:a16="http://schemas.microsoft.com/office/drawing/2014/main" id="{178136EF-4EE6-DEB1-B0A1-0DB2E0D45D6A}"/>
              </a:ext>
            </a:extLst>
          </p:cNvPr>
          <p:cNvSpPr>
            <a:spLocks noGrp="1"/>
          </p:cNvSpPr>
          <p:nvPr>
            <p:ph type="body" sz="quarter" idx="14" hasCustomPrompt="1"/>
          </p:nvPr>
        </p:nvSpPr>
        <p:spPr>
          <a:xfrm>
            <a:off x="806401" y="6049950"/>
            <a:ext cx="45695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6" name="Text Placeholder 7">
            <a:extLst>
              <a:ext uri="{FF2B5EF4-FFF2-40B4-BE49-F238E27FC236}">
                <a16:creationId xmlns:a16="http://schemas.microsoft.com/office/drawing/2014/main" id="{40EAFC22-3ADC-8FAC-A0F8-1E5D9143158E}"/>
              </a:ext>
            </a:extLst>
          </p:cNvPr>
          <p:cNvSpPr>
            <a:spLocks noGrp="1"/>
          </p:cNvSpPr>
          <p:nvPr>
            <p:ph type="body" sz="quarter" idx="32" hasCustomPrompt="1"/>
          </p:nvPr>
        </p:nvSpPr>
        <p:spPr>
          <a:xfrm>
            <a:off x="10836865" y="246565"/>
            <a:ext cx="1014771" cy="298870"/>
          </a:xfrm>
          <a:prstGeom prst="rect">
            <a:avLst/>
          </a:prstGeom>
          <a:solidFill>
            <a:srgbClr val="1D2550"/>
          </a:solidFill>
        </p:spPr>
        <p:txBody>
          <a:bodyPr wrap="none" lIns="75600" tIns="75600" rIns="75600" bIns="75600" anchor="t"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2073565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Light Bk A">
    <p:bg>
      <p:bgPr>
        <a:solidFill>
          <a:srgbClr val="E7FF00"/>
        </a:solidFill>
        <a:effectLst/>
      </p:bgPr>
    </p:bg>
    <p:spTree>
      <p:nvGrpSpPr>
        <p:cNvPr id="1" name=""/>
        <p:cNvGrpSpPr/>
        <p:nvPr/>
      </p:nvGrpSpPr>
      <p:grpSpPr>
        <a:xfrm>
          <a:off x="0" y="0"/>
          <a:ext cx="0" cy="0"/>
          <a:chOff x="0" y="0"/>
          <a:chExt cx="0" cy="0"/>
        </a:xfrm>
      </p:grpSpPr>
      <p:pic>
        <p:nvPicPr>
          <p:cNvPr id="10" name="logo sm" descr="Transamerica Logo">
            <a:extLst>
              <a:ext uri="{FF2B5EF4-FFF2-40B4-BE49-F238E27FC236}">
                <a16:creationId xmlns:a16="http://schemas.microsoft.com/office/drawing/2014/main" id="{3078B632-E025-4EA5-CBA6-B70904F379D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sp>
        <p:nvSpPr>
          <p:cNvPr id="8" name="Title 7">
            <a:extLst>
              <a:ext uri="{FF2B5EF4-FFF2-40B4-BE49-F238E27FC236}">
                <a16:creationId xmlns:a16="http://schemas.microsoft.com/office/drawing/2014/main" id="{9D949020-569A-BB4A-146E-EF26E7985E6D}"/>
              </a:ext>
            </a:extLst>
          </p:cNvPr>
          <p:cNvSpPr>
            <a:spLocks noGrp="1"/>
          </p:cNvSpPr>
          <p:nvPr>
            <p:ph type="title"/>
          </p:nvPr>
        </p:nvSpPr>
        <p:spPr>
          <a:xfrm>
            <a:off x="521208" y="324362"/>
            <a:ext cx="5574792" cy="944637"/>
          </a:xfrm>
          <a:prstGeom prst="rect">
            <a:avLst/>
          </a:prstGeom>
        </p:spPr>
        <p:txBody>
          <a:bodyPr/>
          <a:lstStyle>
            <a:lvl1pPr>
              <a:defRPr>
                <a:solidFill>
                  <a:schemeClr val="tx1"/>
                </a:solidFill>
              </a:defRPr>
            </a:lvl1pPr>
          </a:lstStyle>
          <a:p>
            <a:r>
              <a:rPr lang="en-US"/>
              <a:t>Click to edit Master title style</a:t>
            </a:r>
          </a:p>
        </p:txBody>
      </p:sp>
      <p:sp>
        <p:nvSpPr>
          <p:cNvPr id="12" name="Subtitle 2">
            <a:extLst>
              <a:ext uri="{FF2B5EF4-FFF2-40B4-BE49-F238E27FC236}">
                <a16:creationId xmlns:a16="http://schemas.microsoft.com/office/drawing/2014/main" id="{E7804080-31FF-4578-DADD-BA74A6D0CCEC}"/>
              </a:ext>
            </a:extLst>
          </p:cNvPr>
          <p:cNvSpPr>
            <a:spLocks noGrp="1"/>
          </p:cNvSpPr>
          <p:nvPr>
            <p:ph type="body" sz="quarter" idx="16" hasCustomPrompt="1"/>
          </p:nvPr>
        </p:nvSpPr>
        <p:spPr>
          <a:xfrm>
            <a:off x="521208" y="1270518"/>
            <a:ext cx="5574790" cy="358482"/>
          </a:xfrm>
          <a:prstGeom prst="rect">
            <a:avLst/>
          </a:prstGeom>
        </p:spPr>
        <p:txBody>
          <a:bodyPr>
            <a:noAutofit/>
          </a:bodyPr>
          <a:lstStyle>
            <a:lvl1pPr>
              <a:lnSpc>
                <a:spcPct val="90000"/>
              </a:lnSpc>
              <a:defRPr sz="2200" b="0" i="0">
                <a:solidFill>
                  <a:schemeClr val="tx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C77C46BC-E8F2-AAA2-6B32-3A7A4F80DC31}"/>
              </a:ext>
            </a:extLst>
          </p:cNvPr>
          <p:cNvSpPr>
            <a:spLocks noGrp="1"/>
          </p:cNvSpPr>
          <p:nvPr>
            <p:ph sz="half" idx="1"/>
          </p:nvPr>
        </p:nvSpPr>
        <p:spPr>
          <a:xfrm>
            <a:off x="521208" y="1774800"/>
            <a:ext cx="5574790" cy="4275150"/>
          </a:xfrm>
          <a:prstGeom prst="rect">
            <a:avLst/>
          </a:prstGeo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Picture Placeholder 6">
            <a:extLst>
              <a:ext uri="{FF2B5EF4-FFF2-40B4-BE49-F238E27FC236}">
                <a16:creationId xmlns:a16="http://schemas.microsoft.com/office/drawing/2014/main" id="{802405E5-6A7A-4021-CD56-04CA8B4A9662}"/>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6890377" y="1270799"/>
            <a:ext cx="4780411" cy="4779151"/>
          </a:xfrm>
          <a:custGeom>
            <a:avLst/>
            <a:gdLst>
              <a:gd name="connsiteX0" fmla="*/ 0 w 6836942"/>
              <a:gd name="connsiteY0" fmla="*/ 0 h 6857999"/>
              <a:gd name="connsiteX1" fmla="*/ 3318198 w 6836942"/>
              <a:gd name="connsiteY1" fmla="*/ 0 h 6857999"/>
              <a:gd name="connsiteX2" fmla="*/ 3412392 w 6836942"/>
              <a:gd name="connsiteY2" fmla="*/ 0 h 6857999"/>
              <a:gd name="connsiteX3" fmla="*/ 3424168 w 6836942"/>
              <a:gd name="connsiteY3" fmla="*/ 0 h 6857999"/>
              <a:gd name="connsiteX4" fmla="*/ 3518744 w 6836942"/>
              <a:gd name="connsiteY4" fmla="*/ 0 h 6857999"/>
              <a:gd name="connsiteX5" fmla="*/ 6836942 w 6836942"/>
              <a:gd name="connsiteY5" fmla="*/ 0 h 6857999"/>
              <a:gd name="connsiteX6" fmla="*/ 4902466 w 6836942"/>
              <a:gd name="connsiteY6" fmla="*/ 3428999 h 6857999"/>
              <a:gd name="connsiteX7" fmla="*/ 6836942 w 6836942"/>
              <a:gd name="connsiteY7" fmla="*/ 6857999 h 6857999"/>
              <a:gd name="connsiteX8" fmla="*/ 3518744 w 6836942"/>
              <a:gd name="connsiteY8" fmla="*/ 6857999 h 6857999"/>
              <a:gd name="connsiteX9" fmla="*/ 3424168 w 6836942"/>
              <a:gd name="connsiteY9" fmla="*/ 6857999 h 6857999"/>
              <a:gd name="connsiteX10" fmla="*/ 3412392 w 6836942"/>
              <a:gd name="connsiteY10" fmla="*/ 6857999 h 6857999"/>
              <a:gd name="connsiteX11" fmla="*/ 3318198 w 6836942"/>
              <a:gd name="connsiteY11" fmla="*/ 6857999 h 6857999"/>
              <a:gd name="connsiteX12" fmla="*/ 0 w 6836942"/>
              <a:gd name="connsiteY12" fmla="*/ 6857999 h 6857999"/>
              <a:gd name="connsiteX13" fmla="*/ 1934095 w 6836942"/>
              <a:gd name="connsiteY13" fmla="*/ 3428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6942" h="6857999">
                <a:moveTo>
                  <a:pt x="0" y="0"/>
                </a:moveTo>
                <a:lnTo>
                  <a:pt x="3318198" y="0"/>
                </a:lnTo>
                <a:lnTo>
                  <a:pt x="3412392" y="0"/>
                </a:lnTo>
                <a:lnTo>
                  <a:pt x="3424168" y="0"/>
                </a:lnTo>
                <a:lnTo>
                  <a:pt x="3518744" y="0"/>
                </a:lnTo>
                <a:lnTo>
                  <a:pt x="6836942" y="0"/>
                </a:lnTo>
                <a:lnTo>
                  <a:pt x="4902466" y="3428999"/>
                </a:lnTo>
                <a:lnTo>
                  <a:pt x="6836942" y="6857999"/>
                </a:lnTo>
                <a:lnTo>
                  <a:pt x="3518744" y="6857999"/>
                </a:lnTo>
                <a:lnTo>
                  <a:pt x="3424168" y="6857999"/>
                </a:lnTo>
                <a:lnTo>
                  <a:pt x="3412392" y="6857999"/>
                </a:lnTo>
                <a:lnTo>
                  <a:pt x="3318198" y="6857999"/>
                </a:lnTo>
                <a:lnTo>
                  <a:pt x="0" y="6857999"/>
                </a:lnTo>
                <a:lnTo>
                  <a:pt x="1934095" y="3428999"/>
                </a:lnTo>
                <a:close/>
              </a:path>
            </a:pathLst>
          </a:custGeom>
          <a:solidFill>
            <a:schemeClr val="bg1">
              <a:lumMod val="95000"/>
            </a:schemeClr>
          </a:solidFill>
        </p:spPr>
        <p:txBody>
          <a:bodyPr wrap="square" lIns="201600" tIns="201600" rIns="201600" bIns="201600">
            <a:noAutofit/>
          </a:bodyPr>
          <a:lstStyle>
            <a:lvl1pPr algn="ctr">
              <a:defRPr>
                <a:solidFill>
                  <a:schemeClr val="tx1"/>
                </a:solidFill>
              </a:defRPr>
            </a:lvl1pPr>
          </a:lstStyle>
          <a:p>
            <a:r>
              <a:rPr lang="en-US"/>
              <a:t>Click icon to insert an image</a:t>
            </a:r>
          </a:p>
        </p:txBody>
      </p:sp>
      <p:sp>
        <p:nvSpPr>
          <p:cNvPr id="3" name="Slide Number Placeholder 2">
            <a:extLst>
              <a:ext uri="{FF2B5EF4-FFF2-40B4-BE49-F238E27FC236}">
                <a16:creationId xmlns:a16="http://schemas.microsoft.com/office/drawing/2014/main" id="{B906E6C0-9859-78F0-3B8F-18262328F079}"/>
              </a:ext>
              <a:ext uri="{C183D7F6-B498-43B3-948B-1728B52AA6E4}">
                <adec:decorative xmlns:adec="http://schemas.microsoft.com/office/drawing/2017/decorative" val="1"/>
              </a:ext>
            </a:extLst>
          </p:cNvPr>
          <p:cNvSpPr>
            <a:spLocks noGrp="1"/>
          </p:cNvSpPr>
          <p:nvPr>
            <p:ph type="sldNum" sz="quarter" idx="19"/>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14" name="footnotes">
            <a:extLst>
              <a:ext uri="{FF2B5EF4-FFF2-40B4-BE49-F238E27FC236}">
                <a16:creationId xmlns:a16="http://schemas.microsoft.com/office/drawing/2014/main" id="{36260FBB-67FD-F459-518F-A24DCA07592F}"/>
              </a:ext>
            </a:extLst>
          </p:cNvPr>
          <p:cNvSpPr>
            <a:spLocks noGrp="1"/>
          </p:cNvSpPr>
          <p:nvPr>
            <p:ph type="body" sz="quarter" idx="14" hasCustomPrompt="1"/>
          </p:nvPr>
        </p:nvSpPr>
        <p:spPr>
          <a:xfrm>
            <a:off x="806401" y="6049950"/>
            <a:ext cx="5289597" cy="808050"/>
          </a:xfrm>
          <a:prstGeom prst="rect">
            <a:avLst/>
          </a:prstGeom>
        </p:spPr>
        <p:txBody>
          <a:bodyPr bIns="309600" anchor="b" anchorCtr="0"/>
          <a:lstStyle>
            <a:lvl1pPr>
              <a:lnSpc>
                <a:spcPct val="90000"/>
              </a:lnSpc>
              <a:spcBef>
                <a:spcPts val="0"/>
              </a:spcBef>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A58DA143-518A-FB59-7159-D5D2D1A337B2}"/>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4" name="Content Placeholder 15">
              <a:extLst>
                <a:ext uri="{FF2B5EF4-FFF2-40B4-BE49-F238E27FC236}">
                  <a16:creationId xmlns:a16="http://schemas.microsoft.com/office/drawing/2014/main" id="{947D3AA4-E368-1FA2-C1C6-0681B2875020}"/>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6" name="TextBox 5">
              <a:extLst>
                <a:ext uri="{FF2B5EF4-FFF2-40B4-BE49-F238E27FC236}">
                  <a16:creationId xmlns:a16="http://schemas.microsoft.com/office/drawing/2014/main" id="{33FE7DBB-83E3-5890-EA95-1B035D297390}"/>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9" name="Picture 8" descr="A screenshot of a color chart&#10;&#10;Description automatically generated">
              <a:extLst>
                <a:ext uri="{FF2B5EF4-FFF2-40B4-BE49-F238E27FC236}">
                  <a16:creationId xmlns:a16="http://schemas.microsoft.com/office/drawing/2014/main" id="{5AC7F15D-C132-51D9-1053-097FE52A2ADB}"/>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4BE02DD4-0232-FD81-54DC-8B396A80361C}"/>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B6A5585-6392-4B07-4534-2DA1F638540F}"/>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85C7B6FA-0C3F-3D66-2A57-5D6F77F6C4EA}"/>
                </a:ext>
              </a:extLst>
            </p:cNvPr>
            <p:cNvGrpSpPr/>
            <p:nvPr userDrawn="1"/>
          </p:nvGrpSpPr>
          <p:grpSpPr>
            <a:xfrm>
              <a:off x="-2740234" y="3819615"/>
              <a:ext cx="2227594" cy="2600236"/>
              <a:chOff x="-3323174" y="3918039"/>
              <a:chExt cx="2782425" cy="3247881"/>
            </a:xfrm>
          </p:grpSpPr>
          <p:sp>
            <p:nvSpPr>
              <p:cNvPr id="18" name="Rectangle 17">
                <a:extLst>
                  <a:ext uri="{FF2B5EF4-FFF2-40B4-BE49-F238E27FC236}">
                    <a16:creationId xmlns:a16="http://schemas.microsoft.com/office/drawing/2014/main" id="{C5F1DC24-C5D9-6454-FC64-8CEBA2E9A1B4}"/>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50B9E016-C045-C4B1-50E4-9B040DAB02E4}"/>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D4716BB2-705B-AAEC-68A3-A0325BBC4AB2}"/>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8C991BD7-B96C-77AC-05C1-F9FDBD832837}"/>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2" name="Right Brace 21">
                <a:extLst>
                  <a:ext uri="{FF2B5EF4-FFF2-40B4-BE49-F238E27FC236}">
                    <a16:creationId xmlns:a16="http://schemas.microsoft.com/office/drawing/2014/main" id="{EC5F1D65-43C8-13B9-CC5E-8838A4167C92}"/>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89BC9688-0879-6788-10A5-3474B8E05E2E}"/>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46F6D77A-C403-D761-500E-B2E4E8D63DC2}"/>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03A8A8A1-2A2B-8422-2C36-090D20564A2A}"/>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6E2547B0-C927-6F89-502C-56580DD8CD1E}"/>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6" name="Text Placeholder 7">
            <a:extLst>
              <a:ext uri="{FF2B5EF4-FFF2-40B4-BE49-F238E27FC236}">
                <a16:creationId xmlns:a16="http://schemas.microsoft.com/office/drawing/2014/main" id="{82F93A27-EB8D-0648-AC97-B1ED167E85DB}"/>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260689228"/>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Light Bk B">
    <p:bg>
      <p:bgPr>
        <a:solidFill>
          <a:srgbClr val="4CD300"/>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EEC2AB0-18D6-E530-7D25-819260F77155}"/>
              </a:ext>
            </a:extLst>
          </p:cNvPr>
          <p:cNvGraphicFramePr>
            <a:graphicFrameLocks noChangeAspect="1"/>
          </p:cNvGraphicFramePr>
          <p:nvPr userDrawn="1">
            <p:custDataLst>
              <p:tags r:id="rId1"/>
            </p:custDataLst>
            <p:extLst>
              <p:ext uri="{D42A27DB-BD31-4B8C-83A1-F6EECF244321}">
                <p14:modId xmlns:p14="http://schemas.microsoft.com/office/powerpoint/2010/main" val="392658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hidden="1">
                        <a:extLst>
                          <a:ext uri="{FF2B5EF4-FFF2-40B4-BE49-F238E27FC236}">
                            <a16:creationId xmlns:a16="http://schemas.microsoft.com/office/drawing/2014/main" id="{6EEC2AB0-18D6-E530-7D25-819260F771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logo sm" descr="Transamerica Logo">
            <a:extLst>
              <a:ext uri="{FF2B5EF4-FFF2-40B4-BE49-F238E27FC236}">
                <a16:creationId xmlns:a16="http://schemas.microsoft.com/office/drawing/2014/main" id="{DCC6D309-A1AC-EF0F-95E2-E6E742A1EDF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799200" y="6053051"/>
            <a:ext cx="2138399" cy="804949"/>
          </a:xfrm>
          <a:prstGeom prst="rect">
            <a:avLst/>
          </a:prstGeom>
        </p:spPr>
      </p:pic>
      <p:sp>
        <p:nvSpPr>
          <p:cNvPr id="8" name="Title 1">
            <a:extLst>
              <a:ext uri="{FF2B5EF4-FFF2-40B4-BE49-F238E27FC236}">
                <a16:creationId xmlns:a16="http://schemas.microsoft.com/office/drawing/2014/main" id="{78B16D64-6D5A-EF95-4F66-90048E75DEEB}"/>
              </a:ext>
            </a:extLst>
          </p:cNvPr>
          <p:cNvSpPr>
            <a:spLocks noGrp="1"/>
          </p:cNvSpPr>
          <p:nvPr>
            <p:ph type="title"/>
          </p:nvPr>
        </p:nvSpPr>
        <p:spPr>
          <a:xfrm>
            <a:off x="521206" y="324362"/>
            <a:ext cx="5574793" cy="944637"/>
          </a:xfrm>
          <a:prstGeom prst="rect">
            <a:avLst/>
          </a:prstGeom>
        </p:spPr>
        <p:txBody>
          <a:bodyPr/>
          <a:lstStyle>
            <a:lvl1pPr>
              <a:defRPr>
                <a:solidFill>
                  <a:schemeClr val="tx1"/>
                </a:solidFill>
              </a:defRPr>
            </a:lvl1pPr>
          </a:lstStyle>
          <a:p>
            <a:r>
              <a:rPr lang="en-US"/>
              <a:t>Click to edit Master title style</a:t>
            </a:r>
          </a:p>
        </p:txBody>
      </p:sp>
      <p:sp>
        <p:nvSpPr>
          <p:cNvPr id="2" name="Subtitle 2">
            <a:extLst>
              <a:ext uri="{FF2B5EF4-FFF2-40B4-BE49-F238E27FC236}">
                <a16:creationId xmlns:a16="http://schemas.microsoft.com/office/drawing/2014/main" id="{7C2D91B6-2DC2-AAA0-50AF-E9D39814EA72}"/>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solidFill>
                  <a:schemeClr val="tx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DCF1D581-2C2D-ED08-59A4-96813E5DA457}"/>
              </a:ext>
            </a:extLst>
          </p:cNvPr>
          <p:cNvSpPr>
            <a:spLocks noGrp="1"/>
          </p:cNvSpPr>
          <p:nvPr>
            <p:ph sz="half" idx="1"/>
          </p:nvPr>
        </p:nvSpPr>
        <p:spPr>
          <a:xfrm>
            <a:off x="521207" y="1774800"/>
            <a:ext cx="5574791" cy="4275150"/>
          </a:xfrm>
          <a:prstGeom prst="rect">
            <a:avLst/>
          </a:prstGeo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Picture Placeholder 3">
            <a:extLst>
              <a:ext uri="{FF2B5EF4-FFF2-40B4-BE49-F238E27FC236}">
                <a16:creationId xmlns:a16="http://schemas.microsoft.com/office/drawing/2014/main" id="{162A4A71-E9A6-6C7D-AB1E-00C04D468E59}"/>
              </a:ext>
            </a:extLst>
          </p:cNvPr>
          <p:cNvSpPr>
            <a:spLocks noGrp="1" noChangeAspect="1"/>
          </p:cNvSpPr>
          <p:nvPr userDrawn="1">
            <p:ph type="pic" sz="quarter" idx="13" hasCustomPrompt="1"/>
          </p:nvPr>
        </p:nvSpPr>
        <p:spPr>
          <a:xfrm>
            <a:off x="6887718" y="1268251"/>
            <a:ext cx="4781699" cy="4781699"/>
          </a:xfrm>
          <a:custGeom>
            <a:avLst/>
            <a:gdLst>
              <a:gd name="connsiteX0" fmla="*/ 2954626 w 5909252"/>
              <a:gd name="connsiteY0" fmla="*/ 0 h 5909252"/>
              <a:gd name="connsiteX1" fmla="*/ 4780584 w 5909252"/>
              <a:gd name="connsiteY1" fmla="*/ 564332 h 5909252"/>
              <a:gd name="connsiteX2" fmla="*/ 5909252 w 5909252"/>
              <a:gd name="connsiteY2" fmla="*/ 2041645 h 5909252"/>
              <a:gd name="connsiteX3" fmla="*/ 5909252 w 5909252"/>
              <a:gd name="connsiteY3" fmla="*/ 3867607 h 5909252"/>
              <a:gd name="connsiteX4" fmla="*/ 4780584 w 5909252"/>
              <a:gd name="connsiteY4" fmla="*/ 5344920 h 5909252"/>
              <a:gd name="connsiteX5" fmla="*/ 2954626 w 5909252"/>
              <a:gd name="connsiteY5" fmla="*/ 5909252 h 5909252"/>
              <a:gd name="connsiteX6" fmla="*/ 1128668 w 5909252"/>
              <a:gd name="connsiteY6" fmla="*/ 5344920 h 5909252"/>
              <a:gd name="connsiteX7" fmla="*/ 0 w 5909252"/>
              <a:gd name="connsiteY7" fmla="*/ 3867607 h 5909252"/>
              <a:gd name="connsiteX8" fmla="*/ 0 w 5909252"/>
              <a:gd name="connsiteY8" fmla="*/ 2041645 h 5909252"/>
              <a:gd name="connsiteX9" fmla="*/ 1128668 w 5909252"/>
              <a:gd name="connsiteY9" fmla="*/ 564332 h 59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9252" h="5909252">
                <a:moveTo>
                  <a:pt x="2954626" y="0"/>
                </a:moveTo>
                <a:lnTo>
                  <a:pt x="4780584" y="564332"/>
                </a:lnTo>
                <a:lnTo>
                  <a:pt x="5909252" y="2041645"/>
                </a:lnTo>
                <a:lnTo>
                  <a:pt x="5909252" y="3867607"/>
                </a:lnTo>
                <a:lnTo>
                  <a:pt x="4780584" y="5344920"/>
                </a:lnTo>
                <a:lnTo>
                  <a:pt x="2954626" y="5909252"/>
                </a:lnTo>
                <a:lnTo>
                  <a:pt x="1128668" y="5344920"/>
                </a:lnTo>
                <a:lnTo>
                  <a:pt x="0" y="3867607"/>
                </a:lnTo>
                <a:lnTo>
                  <a:pt x="0" y="2041645"/>
                </a:lnTo>
                <a:lnTo>
                  <a:pt x="1128668" y="564332"/>
                </a:lnTo>
                <a:close/>
              </a:path>
            </a:pathLst>
          </a:cu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lIns="203200" tIns="201600" rIns="201600" bIns="201600" anchor="ctr" anchorCtr="0">
            <a:noAutofit/>
          </a:bodyPr>
          <a:lstStyle>
            <a:lvl1pPr algn="ctr">
              <a:defRPr b="0" i="0">
                <a:latin typeface="Forever Forma Body Text" pitchFamily="2" charset="0"/>
              </a:defRPr>
            </a:lvl1pPr>
          </a:lstStyle>
          <a:p>
            <a:r>
              <a:rPr lang="en-US"/>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3B8FD109-6359-72D9-3F79-83E178276FE6}"/>
              </a:ext>
            </a:extLst>
          </p:cNvPr>
          <p:cNvSpPr>
            <a:spLocks noGrp="1"/>
          </p:cNvSpPr>
          <p:nvPr>
            <p:ph type="body" sz="quarter" idx="14" hasCustomPrompt="1"/>
          </p:nvPr>
        </p:nvSpPr>
        <p:spPr>
          <a:xfrm>
            <a:off x="806401" y="6049950"/>
            <a:ext cx="5289597" cy="808050"/>
          </a:xfrm>
          <a:prstGeom prst="rect">
            <a:avLst/>
          </a:prstGeom>
        </p:spPr>
        <p:txBody>
          <a:bodyPr bIns="309600" anchor="b" anchorCtr="0"/>
          <a:lstStyle>
            <a:lvl1pPr>
              <a:lnSpc>
                <a:spcPct val="90000"/>
              </a:lnSpc>
              <a:spcBef>
                <a:spcPts val="0"/>
              </a:spcBef>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9" name="Group 8">
            <a:extLst>
              <a:ext uri="{FF2B5EF4-FFF2-40B4-BE49-F238E27FC236}">
                <a16:creationId xmlns:a16="http://schemas.microsoft.com/office/drawing/2014/main" id="{07802C1A-B590-1629-BF1B-C6793775023D}"/>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11" name="Content Placeholder 15">
              <a:extLst>
                <a:ext uri="{FF2B5EF4-FFF2-40B4-BE49-F238E27FC236}">
                  <a16:creationId xmlns:a16="http://schemas.microsoft.com/office/drawing/2014/main" id="{EC0DF95A-6D49-F3AC-585B-FD0DF9A5ECD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2" name="TextBox 11">
              <a:extLst>
                <a:ext uri="{FF2B5EF4-FFF2-40B4-BE49-F238E27FC236}">
                  <a16:creationId xmlns:a16="http://schemas.microsoft.com/office/drawing/2014/main" id="{3D10B76B-91D5-D853-EA20-2E30165D95B6}"/>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3" name="Picture 12" descr="A screenshot of a color chart&#10;&#10;Description automatically generated">
              <a:extLst>
                <a:ext uri="{FF2B5EF4-FFF2-40B4-BE49-F238E27FC236}">
                  <a16:creationId xmlns:a16="http://schemas.microsoft.com/office/drawing/2014/main" id="{95572C3D-CBEF-E1D3-DD11-5FC73F22C77B}"/>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4" name="Rectangle 13">
              <a:extLst>
                <a:ext uri="{FF2B5EF4-FFF2-40B4-BE49-F238E27FC236}">
                  <a16:creationId xmlns:a16="http://schemas.microsoft.com/office/drawing/2014/main" id="{4C588365-F6FD-9153-CEC1-8DBB9DD4C833}"/>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BA1115-4AD7-7A85-BB6D-82D62DADFB27}"/>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F7A422EE-500D-65D7-8CED-A48C24CE873A}"/>
                </a:ext>
              </a:extLst>
            </p:cNvPr>
            <p:cNvGrpSpPr/>
            <p:nvPr userDrawn="1"/>
          </p:nvGrpSpPr>
          <p:grpSpPr>
            <a:xfrm>
              <a:off x="-2740234" y="3819615"/>
              <a:ext cx="2227594" cy="2600236"/>
              <a:chOff x="-3323174" y="3918039"/>
              <a:chExt cx="2782425" cy="3247881"/>
            </a:xfrm>
          </p:grpSpPr>
          <p:sp>
            <p:nvSpPr>
              <p:cNvPr id="19" name="Rectangle 18">
                <a:extLst>
                  <a:ext uri="{FF2B5EF4-FFF2-40B4-BE49-F238E27FC236}">
                    <a16:creationId xmlns:a16="http://schemas.microsoft.com/office/drawing/2014/main" id="{224A59EB-12B9-5350-259B-EF10122C6EAD}"/>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0" name="Rectangle 19">
                <a:extLst>
                  <a:ext uri="{FF2B5EF4-FFF2-40B4-BE49-F238E27FC236}">
                    <a16:creationId xmlns:a16="http://schemas.microsoft.com/office/drawing/2014/main" id="{F780AEBD-C2A8-4027-561F-FF03542C5CBB}"/>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Rectangle 20">
                <a:extLst>
                  <a:ext uri="{FF2B5EF4-FFF2-40B4-BE49-F238E27FC236}">
                    <a16:creationId xmlns:a16="http://schemas.microsoft.com/office/drawing/2014/main" id="{2E7F6DA9-55ED-EB5E-0091-EBD393667EDC}"/>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2" name="TextBox 21">
                <a:extLst>
                  <a:ext uri="{FF2B5EF4-FFF2-40B4-BE49-F238E27FC236}">
                    <a16:creationId xmlns:a16="http://schemas.microsoft.com/office/drawing/2014/main" id="{E4CF5D47-86CC-985A-ED64-A5674D2DEB65}"/>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3" name="Right Brace 22">
                <a:extLst>
                  <a:ext uri="{FF2B5EF4-FFF2-40B4-BE49-F238E27FC236}">
                    <a16:creationId xmlns:a16="http://schemas.microsoft.com/office/drawing/2014/main" id="{586A6ECB-66C6-9BE5-82F3-F8E568122313}"/>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4" name="Rectangle 23">
                <a:extLst>
                  <a:ext uri="{FF2B5EF4-FFF2-40B4-BE49-F238E27FC236}">
                    <a16:creationId xmlns:a16="http://schemas.microsoft.com/office/drawing/2014/main" id="{E3DC5725-FDD5-C16F-6C4F-58E7AF18D828}"/>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5" name="Rectangle 24">
                <a:extLst>
                  <a:ext uri="{FF2B5EF4-FFF2-40B4-BE49-F238E27FC236}">
                    <a16:creationId xmlns:a16="http://schemas.microsoft.com/office/drawing/2014/main" id="{96A1AC26-A390-E75B-B112-9CA1BCC2740F}"/>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7" name="Picture 16">
              <a:extLst>
                <a:ext uri="{FF2B5EF4-FFF2-40B4-BE49-F238E27FC236}">
                  <a16:creationId xmlns:a16="http://schemas.microsoft.com/office/drawing/2014/main" id="{E159B22D-E112-64FF-2C48-36FA4C11C87B}"/>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8" name="Picture 17">
              <a:extLst>
                <a:ext uri="{FF2B5EF4-FFF2-40B4-BE49-F238E27FC236}">
                  <a16:creationId xmlns:a16="http://schemas.microsoft.com/office/drawing/2014/main" id="{F3C12DE1-6314-4E1D-88DA-1564B1332CF7}"/>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7" name="Text Placeholder 7">
            <a:extLst>
              <a:ext uri="{FF2B5EF4-FFF2-40B4-BE49-F238E27FC236}">
                <a16:creationId xmlns:a16="http://schemas.microsoft.com/office/drawing/2014/main" id="{9926D60C-1DD8-7145-8994-367B5872EA58}"/>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420771242"/>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Light Bk C">
    <p:bg>
      <p:bgPr>
        <a:solidFill>
          <a:srgbClr val="FA69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EEC2AB0-18D6-E530-7D25-819260F77155}"/>
              </a:ext>
            </a:extLst>
          </p:cNvPr>
          <p:cNvGraphicFramePr>
            <a:graphicFrameLocks noChangeAspect="1"/>
          </p:cNvGraphicFramePr>
          <p:nvPr userDrawn="1">
            <p:custDataLst>
              <p:tags r:id="rId1"/>
            </p:custDataLst>
            <p:extLst>
              <p:ext uri="{D42A27DB-BD31-4B8C-83A1-F6EECF244321}">
                <p14:modId xmlns:p14="http://schemas.microsoft.com/office/powerpoint/2010/main" val="392658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hidden="1">
                        <a:extLst>
                          <a:ext uri="{FF2B5EF4-FFF2-40B4-BE49-F238E27FC236}">
                            <a16:creationId xmlns:a16="http://schemas.microsoft.com/office/drawing/2014/main" id="{6EEC2AB0-18D6-E530-7D25-819260F771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logo sm" descr="Transamerica Logo">
            <a:extLst>
              <a:ext uri="{FF2B5EF4-FFF2-40B4-BE49-F238E27FC236}">
                <a16:creationId xmlns:a16="http://schemas.microsoft.com/office/drawing/2014/main" id="{74314361-5A8A-92FB-DFF9-353A1ED01E38}"/>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799200" y="6053051"/>
            <a:ext cx="2138399" cy="804949"/>
          </a:xfrm>
          <a:prstGeom prst="rect">
            <a:avLst/>
          </a:prstGeom>
        </p:spPr>
      </p:pic>
      <p:sp>
        <p:nvSpPr>
          <p:cNvPr id="8" name="Title 7">
            <a:extLst>
              <a:ext uri="{FF2B5EF4-FFF2-40B4-BE49-F238E27FC236}">
                <a16:creationId xmlns:a16="http://schemas.microsoft.com/office/drawing/2014/main" id="{9A76C876-1006-1F2E-5CCD-A5FAB44D4919}"/>
              </a:ext>
            </a:extLst>
          </p:cNvPr>
          <p:cNvSpPr>
            <a:spLocks noGrp="1"/>
          </p:cNvSpPr>
          <p:nvPr>
            <p:ph type="title"/>
          </p:nvPr>
        </p:nvSpPr>
        <p:spPr>
          <a:xfrm>
            <a:off x="521206" y="324362"/>
            <a:ext cx="5574793" cy="944637"/>
          </a:xfrm>
          <a:prstGeom prst="rect">
            <a:avLst/>
          </a:prstGeom>
        </p:spPr>
        <p:txBody>
          <a:bodyPr/>
          <a:lstStyle>
            <a:lvl1pPr>
              <a:defRPr>
                <a:solidFill>
                  <a:schemeClr val="tx1"/>
                </a:solidFill>
              </a:defRPr>
            </a:lvl1pPr>
          </a:lstStyle>
          <a:p>
            <a:r>
              <a:rPr lang="en-US"/>
              <a:t>Click to edit Master title style</a:t>
            </a:r>
          </a:p>
        </p:txBody>
      </p:sp>
      <p:sp>
        <p:nvSpPr>
          <p:cNvPr id="4" name="Subtitle 2">
            <a:extLst>
              <a:ext uri="{FF2B5EF4-FFF2-40B4-BE49-F238E27FC236}">
                <a16:creationId xmlns:a16="http://schemas.microsoft.com/office/drawing/2014/main" id="{A121946F-A8E4-4EF9-C9AD-9E18743E4894}"/>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solidFill>
                  <a:schemeClr val="tx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57D70AAC-696B-E03C-CF62-0B48E39FD26B}"/>
              </a:ext>
            </a:extLst>
          </p:cNvPr>
          <p:cNvSpPr>
            <a:spLocks noGrp="1"/>
          </p:cNvSpPr>
          <p:nvPr>
            <p:ph sz="half" idx="1"/>
          </p:nvPr>
        </p:nvSpPr>
        <p:spPr>
          <a:xfrm>
            <a:off x="521207" y="1774800"/>
            <a:ext cx="5574791" cy="4275150"/>
          </a:xfrm>
          <a:prstGeom prst="rect">
            <a:avLst/>
          </a:prstGeo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icture Placeholder 20">
            <a:extLst>
              <a:ext uri="{FF2B5EF4-FFF2-40B4-BE49-F238E27FC236}">
                <a16:creationId xmlns:a16="http://schemas.microsoft.com/office/drawing/2014/main" id="{45CE999B-04A1-3A90-6F17-B643E7F0EEBC}"/>
              </a:ext>
            </a:extLst>
          </p:cNvPr>
          <p:cNvSpPr>
            <a:spLocks noGrp="1" noChangeAspect="1"/>
          </p:cNvSpPr>
          <p:nvPr>
            <p:ph type="pic" sz="quarter" idx="13" hasCustomPrompt="1"/>
          </p:nvPr>
        </p:nvSpPr>
        <p:spPr>
          <a:xfrm>
            <a:off x="6887850" y="1268251"/>
            <a:ext cx="4781567" cy="4781700"/>
          </a:xfrm>
          <a:custGeom>
            <a:avLst/>
            <a:gdLst>
              <a:gd name="connsiteX0" fmla="*/ 1892106 w 6459796"/>
              <a:gd name="connsiteY0" fmla="*/ 0 h 6459796"/>
              <a:gd name="connsiteX1" fmla="*/ 4567690 w 6459796"/>
              <a:gd name="connsiteY1" fmla="*/ 0 h 6459796"/>
              <a:gd name="connsiteX2" fmla="*/ 6459796 w 6459796"/>
              <a:gd name="connsiteY2" fmla="*/ 1892106 h 6459796"/>
              <a:gd name="connsiteX3" fmla="*/ 6459796 w 6459796"/>
              <a:gd name="connsiteY3" fmla="*/ 4567690 h 6459796"/>
              <a:gd name="connsiteX4" fmla="*/ 4567690 w 6459796"/>
              <a:gd name="connsiteY4" fmla="*/ 6459796 h 6459796"/>
              <a:gd name="connsiteX5" fmla="*/ 1892106 w 6459796"/>
              <a:gd name="connsiteY5" fmla="*/ 6459796 h 6459796"/>
              <a:gd name="connsiteX6" fmla="*/ 0 w 6459796"/>
              <a:gd name="connsiteY6" fmla="*/ 4567690 h 6459796"/>
              <a:gd name="connsiteX7" fmla="*/ 0 w 6459796"/>
              <a:gd name="connsiteY7" fmla="*/ 1892106 h 645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9796" h="6459796">
                <a:moveTo>
                  <a:pt x="1892106" y="0"/>
                </a:moveTo>
                <a:lnTo>
                  <a:pt x="4567690" y="0"/>
                </a:lnTo>
                <a:lnTo>
                  <a:pt x="6459796" y="1892106"/>
                </a:lnTo>
                <a:lnTo>
                  <a:pt x="6459796" y="4567690"/>
                </a:lnTo>
                <a:lnTo>
                  <a:pt x="4567690" y="6459796"/>
                </a:lnTo>
                <a:lnTo>
                  <a:pt x="1892106" y="6459796"/>
                </a:lnTo>
                <a:lnTo>
                  <a:pt x="0" y="4567690"/>
                </a:lnTo>
                <a:lnTo>
                  <a:pt x="0" y="1892106"/>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2F12D0BA-13AF-F546-206F-64E952ACA9C5}"/>
              </a:ext>
            </a:extLst>
          </p:cNvPr>
          <p:cNvSpPr>
            <a:spLocks noGrp="1"/>
          </p:cNvSpPr>
          <p:nvPr>
            <p:ph type="body" sz="quarter" idx="14" hasCustomPrompt="1"/>
          </p:nvPr>
        </p:nvSpPr>
        <p:spPr>
          <a:xfrm>
            <a:off x="806401" y="6049950"/>
            <a:ext cx="5289597" cy="808050"/>
          </a:xfrm>
          <a:prstGeom prst="rect">
            <a:avLst/>
          </a:prstGeom>
        </p:spPr>
        <p:txBody>
          <a:bodyPr bIns="309600" anchor="b" anchorCtr="0"/>
          <a:lstStyle>
            <a:lvl1pPr>
              <a:lnSpc>
                <a:spcPct val="90000"/>
              </a:lnSpc>
              <a:spcBef>
                <a:spcPts val="0"/>
              </a:spcBef>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9" name="Group 8">
            <a:extLst>
              <a:ext uri="{FF2B5EF4-FFF2-40B4-BE49-F238E27FC236}">
                <a16:creationId xmlns:a16="http://schemas.microsoft.com/office/drawing/2014/main" id="{FBCE5DE5-9189-AF39-10E1-BB22608B8FB9}"/>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10" name="Content Placeholder 15">
              <a:extLst>
                <a:ext uri="{FF2B5EF4-FFF2-40B4-BE49-F238E27FC236}">
                  <a16:creationId xmlns:a16="http://schemas.microsoft.com/office/drawing/2014/main" id="{BD9F8272-B026-5CBA-04FF-0C6BBAC78F0A}"/>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2" name="TextBox 11">
              <a:extLst>
                <a:ext uri="{FF2B5EF4-FFF2-40B4-BE49-F238E27FC236}">
                  <a16:creationId xmlns:a16="http://schemas.microsoft.com/office/drawing/2014/main" id="{DA5C3EC0-4E4D-EBEB-D58C-EA6CE4D53D8B}"/>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3" name="Picture 12" descr="A screenshot of a color chart&#10;&#10;Description automatically generated">
              <a:extLst>
                <a:ext uri="{FF2B5EF4-FFF2-40B4-BE49-F238E27FC236}">
                  <a16:creationId xmlns:a16="http://schemas.microsoft.com/office/drawing/2014/main" id="{6E2105D1-5E68-07DD-7986-B4A6F40CCB25}"/>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4" name="Rectangle 13">
              <a:extLst>
                <a:ext uri="{FF2B5EF4-FFF2-40B4-BE49-F238E27FC236}">
                  <a16:creationId xmlns:a16="http://schemas.microsoft.com/office/drawing/2014/main" id="{007E56D2-96CE-2165-9923-E82C387B7B56}"/>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DB59704-F8EE-4DD6-B14F-4C68BACC2493}"/>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4643EA99-0ACE-EDAD-3CCA-8A519348280E}"/>
                </a:ext>
              </a:extLst>
            </p:cNvPr>
            <p:cNvGrpSpPr/>
            <p:nvPr userDrawn="1"/>
          </p:nvGrpSpPr>
          <p:grpSpPr>
            <a:xfrm>
              <a:off x="-2740234" y="3819615"/>
              <a:ext cx="2227594" cy="2600236"/>
              <a:chOff x="-3323174" y="3918039"/>
              <a:chExt cx="2782425" cy="3247881"/>
            </a:xfrm>
          </p:grpSpPr>
          <p:sp>
            <p:nvSpPr>
              <p:cNvPr id="19" name="Rectangle 18">
                <a:extLst>
                  <a:ext uri="{FF2B5EF4-FFF2-40B4-BE49-F238E27FC236}">
                    <a16:creationId xmlns:a16="http://schemas.microsoft.com/office/drawing/2014/main" id="{AED60E2C-CB0A-CC96-4E3C-865BCA56E285}"/>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0" name="Rectangle 19">
                <a:extLst>
                  <a:ext uri="{FF2B5EF4-FFF2-40B4-BE49-F238E27FC236}">
                    <a16:creationId xmlns:a16="http://schemas.microsoft.com/office/drawing/2014/main" id="{03A2F729-19A5-E5CF-48A0-A28A6F10C6F6}"/>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Rectangle 20">
                <a:extLst>
                  <a:ext uri="{FF2B5EF4-FFF2-40B4-BE49-F238E27FC236}">
                    <a16:creationId xmlns:a16="http://schemas.microsoft.com/office/drawing/2014/main" id="{8597C9BE-F3D3-196E-80E2-C7BC3B5312DE}"/>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2" name="TextBox 21">
                <a:extLst>
                  <a:ext uri="{FF2B5EF4-FFF2-40B4-BE49-F238E27FC236}">
                    <a16:creationId xmlns:a16="http://schemas.microsoft.com/office/drawing/2014/main" id="{0B50D9B4-D146-E08F-307E-96ECDDAD44BB}"/>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3" name="Right Brace 22">
                <a:extLst>
                  <a:ext uri="{FF2B5EF4-FFF2-40B4-BE49-F238E27FC236}">
                    <a16:creationId xmlns:a16="http://schemas.microsoft.com/office/drawing/2014/main" id="{168B50C2-E9E2-C5B5-0AAC-DBB73C70CD4C}"/>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4" name="Rectangle 23">
                <a:extLst>
                  <a:ext uri="{FF2B5EF4-FFF2-40B4-BE49-F238E27FC236}">
                    <a16:creationId xmlns:a16="http://schemas.microsoft.com/office/drawing/2014/main" id="{5888EF2A-1794-07A4-86C4-13F0D0FD70AE}"/>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5" name="Rectangle 24">
                <a:extLst>
                  <a:ext uri="{FF2B5EF4-FFF2-40B4-BE49-F238E27FC236}">
                    <a16:creationId xmlns:a16="http://schemas.microsoft.com/office/drawing/2014/main" id="{0C67805D-7DF4-B156-4A73-5B7BF499BA6A}"/>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7" name="Picture 16">
              <a:extLst>
                <a:ext uri="{FF2B5EF4-FFF2-40B4-BE49-F238E27FC236}">
                  <a16:creationId xmlns:a16="http://schemas.microsoft.com/office/drawing/2014/main" id="{D461CD94-417C-D99E-9545-B671A70FEDC5}"/>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8" name="Picture 17">
              <a:extLst>
                <a:ext uri="{FF2B5EF4-FFF2-40B4-BE49-F238E27FC236}">
                  <a16:creationId xmlns:a16="http://schemas.microsoft.com/office/drawing/2014/main" id="{B563D823-2F0F-FBCC-91A9-86BC964B73E5}"/>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6" name="Text Placeholder 7">
            <a:extLst>
              <a:ext uri="{FF2B5EF4-FFF2-40B4-BE49-F238E27FC236}">
                <a16:creationId xmlns:a16="http://schemas.microsoft.com/office/drawing/2014/main" id="{7D75855C-CF09-9E9D-DE0C-60AD3D05F21C}"/>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95300446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Back - Image B">
    <p:bg>
      <p:bgPr>
        <a:solidFill>
          <a:srgbClr val="4CD300"/>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ADF2003E-9BBA-E97A-5E32-5630BD71F5D2}"/>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172212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0" name="think-cell data - do not delete" hidden="1">
                        <a:extLst>
                          <a:ext uri="{FF2B5EF4-FFF2-40B4-BE49-F238E27FC236}">
                            <a16:creationId xmlns:a16="http://schemas.microsoft.com/office/drawing/2014/main" id="{ADF2003E-9BBA-E97A-5E32-5630BD71F5D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logo sm" descr="Transamerica Logo">
            <a:extLst>
              <a:ext uri="{FF2B5EF4-FFF2-40B4-BE49-F238E27FC236}">
                <a16:creationId xmlns:a16="http://schemas.microsoft.com/office/drawing/2014/main" id="{F3BC5B2F-519C-94C0-618E-182DFE59533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6" name="Title 1">
            <a:extLst>
              <a:ext uri="{FF2B5EF4-FFF2-40B4-BE49-F238E27FC236}">
                <a16:creationId xmlns:a16="http://schemas.microsoft.com/office/drawing/2014/main" id="{EE6F852D-335F-A336-AFBC-347B5C9DF86F}"/>
              </a:ext>
            </a:extLst>
          </p:cNvPr>
          <p:cNvSpPr>
            <a:spLocks noGrp="1"/>
          </p:cNvSpPr>
          <p:nvPr>
            <p:ph type="ctrTitle" hasCustomPrompt="1"/>
          </p:nvPr>
        </p:nvSpPr>
        <p:spPr>
          <a:xfrm>
            <a:off x="520009" y="1566000"/>
            <a:ext cx="6295989" cy="1926000"/>
          </a:xfrm>
          <a:prstGeom prst="rect">
            <a:avLst/>
          </a:prstGeom>
        </p:spPr>
        <p:txBody>
          <a:bodyPr wrap="square" anchor="b" anchorCtr="0">
            <a:noAutofit/>
          </a:bodyPr>
          <a:lstStyle>
            <a:lvl1pPr algn="l">
              <a:lnSpc>
                <a:spcPct val="85000"/>
              </a:lnSpc>
              <a:defRPr sz="4800" kern="100" spc="-120" baseline="0">
                <a:solidFill>
                  <a:schemeClr val="tx1"/>
                </a:solidFill>
              </a:defRPr>
            </a:lvl1pPr>
          </a:lstStyle>
          <a:p>
            <a:r>
              <a:rPr lang="en-US"/>
              <a:t>Click to edit title</a:t>
            </a:r>
          </a:p>
        </p:txBody>
      </p:sp>
      <p:sp>
        <p:nvSpPr>
          <p:cNvPr id="7" name="Subtitle 2">
            <a:extLst>
              <a:ext uri="{FF2B5EF4-FFF2-40B4-BE49-F238E27FC236}">
                <a16:creationId xmlns:a16="http://schemas.microsoft.com/office/drawing/2014/main" id="{7B320BCF-3C64-B99E-657C-7B6E980C543F}"/>
              </a:ext>
            </a:extLst>
          </p:cNvPr>
          <p:cNvSpPr>
            <a:spLocks noGrp="1"/>
          </p:cNvSpPr>
          <p:nvPr>
            <p:ph type="subTitle" idx="1"/>
          </p:nvPr>
        </p:nvSpPr>
        <p:spPr>
          <a:xfrm>
            <a:off x="520009" y="3708000"/>
            <a:ext cx="6295990" cy="432000"/>
          </a:xfrm>
          <a:prstGeom prst="rect">
            <a:avLst/>
          </a:prstGeom>
        </p:spPr>
        <p:txBody>
          <a:bodyPr anchor="t" anchorCtr="0">
            <a:noAutofit/>
          </a:bodyPr>
          <a:lstStyle>
            <a:lvl1pPr marL="0" indent="0" algn="l">
              <a:buNone/>
              <a:defRPr sz="2400" b="0" i="0">
                <a:solidFill>
                  <a:schemeClr val="tx1"/>
                </a:solidFill>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D18BB9C8-7F40-0D74-D54B-EDDEBB80584F}"/>
              </a:ext>
            </a:extLst>
          </p:cNvPr>
          <p:cNvSpPr>
            <a:spLocks noGrp="1"/>
          </p:cNvSpPr>
          <p:nvPr>
            <p:ph type="body" sz="quarter" idx="17" hasCustomPrompt="1"/>
          </p:nvPr>
        </p:nvSpPr>
        <p:spPr>
          <a:xfrm>
            <a:off x="520007" y="4752000"/>
            <a:ext cx="6295991" cy="288000"/>
          </a:xfrm>
          <a:prstGeom prst="rect">
            <a:avLst/>
          </a:prstGeom>
        </p:spPr>
        <p:txBody>
          <a:bodyPr>
            <a:noAutofit/>
          </a:bodyPr>
          <a:lstStyle>
            <a:lvl1pPr>
              <a:spcBef>
                <a:spcPts val="0"/>
              </a:spcBef>
              <a:defRPr sz="1600" b="1">
                <a:solidFill>
                  <a:schemeClr val="tx1"/>
                </a:solidFill>
              </a:defRPr>
            </a:lvl1pPr>
          </a:lstStyle>
          <a:p>
            <a:pPr lvl="0"/>
            <a:r>
              <a:rPr lang="en-US"/>
              <a:t>[Presenter name]</a:t>
            </a:r>
          </a:p>
        </p:txBody>
      </p:sp>
      <p:sp>
        <p:nvSpPr>
          <p:cNvPr id="14" name="Text Placeholder 7">
            <a:extLst>
              <a:ext uri="{FF2B5EF4-FFF2-40B4-BE49-F238E27FC236}">
                <a16:creationId xmlns:a16="http://schemas.microsoft.com/office/drawing/2014/main" id="{6E6A8E42-1CF5-209B-27A2-3B4207CB89C1}"/>
              </a:ext>
            </a:extLst>
          </p:cNvPr>
          <p:cNvSpPr>
            <a:spLocks noGrp="1"/>
          </p:cNvSpPr>
          <p:nvPr>
            <p:ph type="body" sz="quarter" idx="13" hasCustomPrompt="1"/>
          </p:nvPr>
        </p:nvSpPr>
        <p:spPr>
          <a:xfrm>
            <a:off x="520007" y="5040000"/>
            <a:ext cx="6295992" cy="252000"/>
          </a:xfrm>
          <a:prstGeom prst="rect">
            <a:avLst/>
          </a:prstGeom>
        </p:spPr>
        <p:txBody>
          <a:bodyPr>
            <a:noAutofit/>
          </a:bodyPr>
          <a:lstStyle>
            <a:lvl1pPr>
              <a:spcBef>
                <a:spcPts val="0"/>
              </a:spcBef>
              <a:defRPr sz="1600">
                <a:solidFill>
                  <a:schemeClr val="tx1"/>
                </a:solidFill>
              </a:defRPr>
            </a:lvl1pPr>
          </a:lstStyle>
          <a:p>
            <a:pPr lvl="0"/>
            <a:r>
              <a:rPr lang="en-US"/>
              <a:t>[Month date year]</a:t>
            </a:r>
          </a:p>
        </p:txBody>
      </p:sp>
      <p:sp>
        <p:nvSpPr>
          <p:cNvPr id="16" name="Picture Placeholder 11">
            <a:extLst>
              <a:ext uri="{FF2B5EF4-FFF2-40B4-BE49-F238E27FC236}">
                <a16:creationId xmlns:a16="http://schemas.microsoft.com/office/drawing/2014/main" id="{80D99342-E3F8-8397-079F-AF9F8F78EBE7}"/>
              </a:ext>
            </a:extLst>
          </p:cNvPr>
          <p:cNvSpPr>
            <a:spLocks noGrp="1"/>
          </p:cNvSpPr>
          <p:nvPr>
            <p:ph type="pic" sz="quarter" idx="19" hasCustomPrompt="1"/>
          </p:nvPr>
        </p:nvSpPr>
        <p:spPr>
          <a:xfrm>
            <a:off x="7032000" y="0"/>
            <a:ext cx="5160000" cy="6858000"/>
          </a:xfrm>
          <a:custGeom>
            <a:avLst/>
            <a:gdLst>
              <a:gd name="connsiteX0" fmla="*/ 1356017 w 4995290"/>
              <a:gd name="connsiteY0" fmla="*/ 0 h 6858000"/>
              <a:gd name="connsiteX1" fmla="*/ 4995290 w 4995290"/>
              <a:gd name="connsiteY1" fmla="*/ 0 h 6858000"/>
              <a:gd name="connsiteX2" fmla="*/ 4995290 w 4995290"/>
              <a:gd name="connsiteY2" fmla="*/ 6858000 h 6858000"/>
              <a:gd name="connsiteX3" fmla="*/ 1360213 w 4995290"/>
              <a:gd name="connsiteY3" fmla="*/ 6858000 h 6858000"/>
              <a:gd name="connsiteX4" fmla="*/ 0 w 4995290"/>
              <a:gd name="connsiteY4" fmla="*/ 5497788 h 6858000"/>
              <a:gd name="connsiteX5" fmla="*/ 0 w 4995290"/>
              <a:gd name="connsiteY5" fmla="*/ 13560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290" h="6858000">
                <a:moveTo>
                  <a:pt x="1356017" y="0"/>
                </a:moveTo>
                <a:lnTo>
                  <a:pt x="4995290" y="0"/>
                </a:lnTo>
                <a:lnTo>
                  <a:pt x="4995290" y="6858000"/>
                </a:lnTo>
                <a:lnTo>
                  <a:pt x="1360213" y="6858000"/>
                </a:lnTo>
                <a:lnTo>
                  <a:pt x="0" y="5497788"/>
                </a:lnTo>
                <a:lnTo>
                  <a:pt x="0" y="1356017"/>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a:t>Click icon to insert an image</a:t>
            </a:r>
          </a:p>
        </p:txBody>
      </p:sp>
      <p:sp>
        <p:nvSpPr>
          <p:cNvPr id="4" name="LYBL 3" descr="live your best life tagline graphic">
            <a:extLst>
              <a:ext uri="{FF2B5EF4-FFF2-40B4-BE49-F238E27FC236}">
                <a16:creationId xmlns:a16="http://schemas.microsoft.com/office/drawing/2014/main" id="{AAA73465-F494-7BAE-E860-0CFA0C96B51F}"/>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5" name="LYBL 2" descr="live your best life tagline graphic">
            <a:extLst>
              <a:ext uri="{FF2B5EF4-FFF2-40B4-BE49-F238E27FC236}">
                <a16:creationId xmlns:a16="http://schemas.microsoft.com/office/drawing/2014/main" id="{0D583EC5-B2E2-1DEE-AD1E-4E263FBB0E7B}"/>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9" name="LYBL 1" descr="live your best life tagline graphic">
            <a:extLst>
              <a:ext uri="{FF2B5EF4-FFF2-40B4-BE49-F238E27FC236}">
                <a16:creationId xmlns:a16="http://schemas.microsoft.com/office/drawing/2014/main" id="{4EBDE2F0-4B8E-5883-4DBC-8D1320BE6D14}"/>
              </a:ext>
            </a:extLst>
          </p:cNvPr>
          <p:cNvSpPr>
            <a:spLocks noGrp="1"/>
          </p:cNvSpPr>
          <p:nvPr>
            <p:ph type="body" sz="quarter" idx="23"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grpSp>
        <p:nvGrpSpPr>
          <p:cNvPr id="11" name="Group 10">
            <a:extLst>
              <a:ext uri="{FF2B5EF4-FFF2-40B4-BE49-F238E27FC236}">
                <a16:creationId xmlns:a16="http://schemas.microsoft.com/office/drawing/2014/main" id="{132FD5AF-2891-1FE7-2DB7-C353E634FDDC}"/>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12" name="Content Placeholder 15">
              <a:extLst>
                <a:ext uri="{FF2B5EF4-FFF2-40B4-BE49-F238E27FC236}">
                  <a16:creationId xmlns:a16="http://schemas.microsoft.com/office/drawing/2014/main" id="{D7497CF7-E231-4C18-4469-48E53FC63447}"/>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3" name="TextBox 12">
              <a:extLst>
                <a:ext uri="{FF2B5EF4-FFF2-40B4-BE49-F238E27FC236}">
                  <a16:creationId xmlns:a16="http://schemas.microsoft.com/office/drawing/2014/main" id="{3967FE51-647C-A665-C976-E0C77A2C1A6B}"/>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5" name="Picture 14" descr="A screenshot of a color chart&#10;&#10;Description automatically generated">
              <a:extLst>
                <a:ext uri="{FF2B5EF4-FFF2-40B4-BE49-F238E27FC236}">
                  <a16:creationId xmlns:a16="http://schemas.microsoft.com/office/drawing/2014/main" id="{29C5E9F2-1F0D-7FC4-00C4-014CBA64243C}"/>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7" name="Rectangle 16">
              <a:extLst>
                <a:ext uri="{FF2B5EF4-FFF2-40B4-BE49-F238E27FC236}">
                  <a16:creationId xmlns:a16="http://schemas.microsoft.com/office/drawing/2014/main" id="{B48489BE-CA28-94FF-9D61-A0DF62F97CA4}"/>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3FDD63F-DCEB-9B00-34BF-CAD5874342E7}"/>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2A4C22D0-21D4-1851-F9DE-3366B3C091F3}"/>
                </a:ext>
              </a:extLst>
            </p:cNvPr>
            <p:cNvGrpSpPr/>
            <p:nvPr userDrawn="1"/>
          </p:nvGrpSpPr>
          <p:grpSpPr>
            <a:xfrm>
              <a:off x="-2740234" y="3819615"/>
              <a:ext cx="2227594" cy="2600236"/>
              <a:chOff x="-3323174" y="3918039"/>
              <a:chExt cx="2782425" cy="3247881"/>
            </a:xfrm>
          </p:grpSpPr>
          <p:sp>
            <p:nvSpPr>
              <p:cNvPr id="22" name="Rectangle 21">
                <a:extLst>
                  <a:ext uri="{FF2B5EF4-FFF2-40B4-BE49-F238E27FC236}">
                    <a16:creationId xmlns:a16="http://schemas.microsoft.com/office/drawing/2014/main" id="{320BEA66-E09C-8178-D1A5-1A7ABC6E4E4D}"/>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3" name="Rectangle 22">
                <a:extLst>
                  <a:ext uri="{FF2B5EF4-FFF2-40B4-BE49-F238E27FC236}">
                    <a16:creationId xmlns:a16="http://schemas.microsoft.com/office/drawing/2014/main" id="{C1200FD4-339A-CAF1-E701-4107571CC630}"/>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4" name="Rectangle 23">
                <a:extLst>
                  <a:ext uri="{FF2B5EF4-FFF2-40B4-BE49-F238E27FC236}">
                    <a16:creationId xmlns:a16="http://schemas.microsoft.com/office/drawing/2014/main" id="{9C1B43CE-CE81-BEFA-5904-2C0CFB7F815A}"/>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5" name="TextBox 24">
                <a:extLst>
                  <a:ext uri="{FF2B5EF4-FFF2-40B4-BE49-F238E27FC236}">
                    <a16:creationId xmlns:a16="http://schemas.microsoft.com/office/drawing/2014/main" id="{8F2E4C36-8B35-7351-2B10-54730C9B0A5B}"/>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6" name="Right Brace 25">
                <a:extLst>
                  <a:ext uri="{FF2B5EF4-FFF2-40B4-BE49-F238E27FC236}">
                    <a16:creationId xmlns:a16="http://schemas.microsoft.com/office/drawing/2014/main" id="{08204138-6C59-EE3B-6F06-BF3D4219409B}"/>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7" name="Rectangle 26">
                <a:extLst>
                  <a:ext uri="{FF2B5EF4-FFF2-40B4-BE49-F238E27FC236}">
                    <a16:creationId xmlns:a16="http://schemas.microsoft.com/office/drawing/2014/main" id="{217E697D-D19E-BF20-5094-D173CDCEBE5C}"/>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8" name="Rectangle 27">
                <a:extLst>
                  <a:ext uri="{FF2B5EF4-FFF2-40B4-BE49-F238E27FC236}">
                    <a16:creationId xmlns:a16="http://schemas.microsoft.com/office/drawing/2014/main" id="{D7916FBE-97F0-9CB0-FEF2-D37E5CBB92D4}"/>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20" name="Picture 19">
              <a:extLst>
                <a:ext uri="{FF2B5EF4-FFF2-40B4-BE49-F238E27FC236}">
                  <a16:creationId xmlns:a16="http://schemas.microsoft.com/office/drawing/2014/main" id="{7BE416BD-61C0-D029-4FD7-14F39150685E}"/>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21" name="Picture 20">
              <a:extLst>
                <a:ext uri="{FF2B5EF4-FFF2-40B4-BE49-F238E27FC236}">
                  <a16:creationId xmlns:a16="http://schemas.microsoft.com/office/drawing/2014/main" id="{EF80CDB4-AF6B-B7EB-90D0-7E1241DACB6E}"/>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30" name="Text Placeholder 7">
            <a:extLst>
              <a:ext uri="{FF2B5EF4-FFF2-40B4-BE49-F238E27FC236}">
                <a16:creationId xmlns:a16="http://schemas.microsoft.com/office/drawing/2014/main" id="{5EEAE4AE-3597-7F45-99EC-01D53889915E}"/>
              </a:ext>
            </a:extLst>
          </p:cNvPr>
          <p:cNvSpPr>
            <a:spLocks noGrp="1"/>
          </p:cNvSpPr>
          <p:nvPr>
            <p:ph type="body" sz="quarter" idx="24" hasCustomPrompt="1"/>
          </p:nvPr>
        </p:nvSpPr>
        <p:spPr>
          <a:xfrm>
            <a:off x="520008" y="5687336"/>
            <a:ext cx="1014772" cy="298870"/>
          </a:xfrm>
          <a:prstGeom prst="rect">
            <a:avLst/>
          </a:prstGeom>
          <a:solidFill>
            <a:srgbClr val="1D2550"/>
          </a:solidFill>
        </p:spPr>
        <p:txBody>
          <a:bodyPr wrap="none" lIns="75600" tIns="75600" rIns="75600" bIns="75600" anchor="t" anchorCtr="0">
            <a:spAutoFit/>
          </a:bodyPr>
          <a:lstStyle>
            <a:lvl1pP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652012946"/>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Light Bk D">
    <p:bg>
      <p:bgPr>
        <a:solidFill>
          <a:srgbClr val="63B6FF"/>
        </a:solidFill>
        <a:effectLst/>
      </p:bgPr>
    </p:bg>
    <p:spTree>
      <p:nvGrpSpPr>
        <p:cNvPr id="1" name=""/>
        <p:cNvGrpSpPr/>
        <p:nvPr/>
      </p:nvGrpSpPr>
      <p:grpSpPr>
        <a:xfrm>
          <a:off x="0" y="0"/>
          <a:ext cx="0" cy="0"/>
          <a:chOff x="0" y="0"/>
          <a:chExt cx="0" cy="0"/>
        </a:xfrm>
      </p:grpSpPr>
      <p:pic>
        <p:nvPicPr>
          <p:cNvPr id="8" name="logo sm" descr="Transamerica Logo">
            <a:extLst>
              <a:ext uri="{FF2B5EF4-FFF2-40B4-BE49-F238E27FC236}">
                <a16:creationId xmlns:a16="http://schemas.microsoft.com/office/drawing/2014/main" id="{606C69B2-8257-CAE9-AB84-38CF6F76ED6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sp>
        <p:nvSpPr>
          <p:cNvPr id="10" name="Title 9">
            <a:extLst>
              <a:ext uri="{FF2B5EF4-FFF2-40B4-BE49-F238E27FC236}">
                <a16:creationId xmlns:a16="http://schemas.microsoft.com/office/drawing/2014/main" id="{E1FBEF16-611A-9DBA-B516-E3E4B1C9556F}"/>
              </a:ext>
            </a:extLst>
          </p:cNvPr>
          <p:cNvSpPr>
            <a:spLocks noGrp="1"/>
          </p:cNvSpPr>
          <p:nvPr>
            <p:ph type="title"/>
          </p:nvPr>
        </p:nvSpPr>
        <p:spPr>
          <a:xfrm>
            <a:off x="521208" y="324362"/>
            <a:ext cx="5574792" cy="944637"/>
          </a:xfrm>
          <a:prstGeom prst="rect">
            <a:avLst/>
          </a:prstGeom>
        </p:spPr>
        <p:txBody>
          <a:bodyPr/>
          <a:lstStyle>
            <a:lvl1pPr>
              <a:defRPr>
                <a:solidFill>
                  <a:schemeClr val="tx1"/>
                </a:solidFill>
              </a:defRPr>
            </a:lvl1pPr>
          </a:lstStyle>
          <a:p>
            <a:r>
              <a:rPr lang="en-US"/>
              <a:t>Click to edit Master title style</a:t>
            </a:r>
          </a:p>
        </p:txBody>
      </p:sp>
      <p:sp>
        <p:nvSpPr>
          <p:cNvPr id="4" name="Subtitle 2">
            <a:extLst>
              <a:ext uri="{FF2B5EF4-FFF2-40B4-BE49-F238E27FC236}">
                <a16:creationId xmlns:a16="http://schemas.microsoft.com/office/drawing/2014/main" id="{D4BE82FE-DFC3-73E5-39BF-CB57D0D1006A}"/>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solidFill>
                  <a:schemeClr val="tx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81C4C049-7312-EDC8-B658-F1500DE70E18}"/>
              </a:ext>
            </a:extLst>
          </p:cNvPr>
          <p:cNvSpPr>
            <a:spLocks noGrp="1"/>
          </p:cNvSpPr>
          <p:nvPr>
            <p:ph sz="half" idx="1"/>
          </p:nvPr>
        </p:nvSpPr>
        <p:spPr>
          <a:xfrm>
            <a:off x="521207" y="1774800"/>
            <a:ext cx="5574791" cy="4275150"/>
          </a:xfrm>
          <a:prstGeom prst="rect">
            <a:avLst/>
          </a:prstGeo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icture Placeholder 5">
            <a:extLst>
              <a:ext uri="{FF2B5EF4-FFF2-40B4-BE49-F238E27FC236}">
                <a16:creationId xmlns:a16="http://schemas.microsoft.com/office/drawing/2014/main" id="{6079F735-8B69-E633-5D95-AE3D7D688380}"/>
              </a:ext>
            </a:extLst>
          </p:cNvPr>
          <p:cNvSpPr>
            <a:spLocks noGrp="1" noChangeAspect="1"/>
          </p:cNvSpPr>
          <p:nvPr>
            <p:ph type="pic" sz="quarter" idx="13" hasCustomPrompt="1"/>
          </p:nvPr>
        </p:nvSpPr>
        <p:spPr>
          <a:xfrm>
            <a:off x="6887851" y="1268250"/>
            <a:ext cx="4781566" cy="4781700"/>
          </a:xfrm>
          <a:custGeom>
            <a:avLst/>
            <a:gdLst>
              <a:gd name="connsiteX0" fmla="*/ 2810626 w 5621249"/>
              <a:gd name="connsiteY0" fmla="*/ 0 h 5886870"/>
              <a:gd name="connsiteX1" fmla="*/ 5621249 w 5621249"/>
              <a:gd name="connsiteY1" fmla="*/ 1455691 h 5886870"/>
              <a:gd name="connsiteX2" fmla="*/ 5621249 w 5621249"/>
              <a:gd name="connsiteY2" fmla="*/ 4431180 h 5886870"/>
              <a:gd name="connsiteX3" fmla="*/ 2810626 w 5621249"/>
              <a:gd name="connsiteY3" fmla="*/ 5886870 h 5886870"/>
              <a:gd name="connsiteX4" fmla="*/ 0 w 5621249"/>
              <a:gd name="connsiteY4" fmla="*/ 4431180 h 5886870"/>
              <a:gd name="connsiteX5" fmla="*/ 0 w 5621249"/>
              <a:gd name="connsiteY5" fmla="*/ 1455691 h 588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1249" h="5886870">
                <a:moveTo>
                  <a:pt x="2810626" y="0"/>
                </a:moveTo>
                <a:lnTo>
                  <a:pt x="5621249" y="1455691"/>
                </a:lnTo>
                <a:lnTo>
                  <a:pt x="5621249" y="4431180"/>
                </a:lnTo>
                <a:lnTo>
                  <a:pt x="2810626" y="5886870"/>
                </a:lnTo>
                <a:lnTo>
                  <a:pt x="0" y="4431180"/>
                </a:lnTo>
                <a:lnTo>
                  <a:pt x="0" y="1455691"/>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603D9E27-3F02-FE5E-606F-389B9CEA2047}"/>
              </a:ext>
            </a:extLst>
          </p:cNvPr>
          <p:cNvSpPr>
            <a:spLocks noGrp="1"/>
          </p:cNvSpPr>
          <p:nvPr>
            <p:ph type="body" sz="quarter" idx="14" hasCustomPrompt="1"/>
          </p:nvPr>
        </p:nvSpPr>
        <p:spPr>
          <a:xfrm>
            <a:off x="806401" y="6049950"/>
            <a:ext cx="5289597" cy="808050"/>
          </a:xfrm>
          <a:prstGeom prst="rect">
            <a:avLst/>
          </a:prstGeom>
        </p:spPr>
        <p:txBody>
          <a:bodyPr bIns="309600" anchor="b" anchorCtr="0"/>
          <a:lstStyle>
            <a:lvl1pPr>
              <a:lnSpc>
                <a:spcPct val="90000"/>
              </a:lnSpc>
              <a:spcBef>
                <a:spcPts val="0"/>
              </a:spcBef>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3" name="Group 2">
            <a:extLst>
              <a:ext uri="{FF2B5EF4-FFF2-40B4-BE49-F238E27FC236}">
                <a16:creationId xmlns:a16="http://schemas.microsoft.com/office/drawing/2014/main" id="{4C9CD968-F4DD-2C7D-5ECC-84008A3A00A7}"/>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9" name="Content Placeholder 15">
              <a:extLst>
                <a:ext uri="{FF2B5EF4-FFF2-40B4-BE49-F238E27FC236}">
                  <a16:creationId xmlns:a16="http://schemas.microsoft.com/office/drawing/2014/main" id="{83FE1E6E-65E8-A82E-7175-73D777D3071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1" name="TextBox 10">
              <a:extLst>
                <a:ext uri="{FF2B5EF4-FFF2-40B4-BE49-F238E27FC236}">
                  <a16:creationId xmlns:a16="http://schemas.microsoft.com/office/drawing/2014/main" id="{65E583F0-7923-53C7-CA83-6E16AC578EF8}"/>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2" name="Picture 11" descr="A screenshot of a color chart&#10;&#10;Description automatically generated">
              <a:extLst>
                <a:ext uri="{FF2B5EF4-FFF2-40B4-BE49-F238E27FC236}">
                  <a16:creationId xmlns:a16="http://schemas.microsoft.com/office/drawing/2014/main" id="{9D320630-1CBA-F177-7D73-4C51A4DCB7A4}"/>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3" name="Rectangle 12">
              <a:extLst>
                <a:ext uri="{FF2B5EF4-FFF2-40B4-BE49-F238E27FC236}">
                  <a16:creationId xmlns:a16="http://schemas.microsoft.com/office/drawing/2014/main" id="{6F664747-3C5D-7316-5029-C6184A66C4EF}"/>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0814B42-E7CB-AD5B-14FA-4D53C59632EA}"/>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BBAE1AEB-F031-5A4C-E535-ABD824476EA2}"/>
                </a:ext>
              </a:extLst>
            </p:cNvPr>
            <p:cNvGrpSpPr/>
            <p:nvPr userDrawn="1"/>
          </p:nvGrpSpPr>
          <p:grpSpPr>
            <a:xfrm>
              <a:off x="-2740234" y="3819615"/>
              <a:ext cx="2227594" cy="2600236"/>
              <a:chOff x="-3323174" y="3918039"/>
              <a:chExt cx="2782425" cy="3247881"/>
            </a:xfrm>
          </p:grpSpPr>
          <p:sp>
            <p:nvSpPr>
              <p:cNvPr id="18" name="Rectangle 17">
                <a:extLst>
                  <a:ext uri="{FF2B5EF4-FFF2-40B4-BE49-F238E27FC236}">
                    <a16:creationId xmlns:a16="http://schemas.microsoft.com/office/drawing/2014/main" id="{CC1C66A9-B88C-7AC5-6294-E3A2F9BACC83}"/>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B076BF31-3448-0F6E-8E3E-9295B145756F}"/>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529E5215-1951-8FA8-73F0-3F8EB6F84572}"/>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14C7DFCA-4212-0758-54BD-40B74651D3F3}"/>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2" name="Right Brace 21">
                <a:extLst>
                  <a:ext uri="{FF2B5EF4-FFF2-40B4-BE49-F238E27FC236}">
                    <a16:creationId xmlns:a16="http://schemas.microsoft.com/office/drawing/2014/main" id="{886A84D1-FA35-8A2F-3C5F-648852394284}"/>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79645864-E6AB-363F-D71C-2612AE55E7D1}"/>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AB340140-D487-6197-C73B-3F9926E74628}"/>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AB054345-71DE-F772-03B1-7679E3AAC839}"/>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8D7DF9CA-C907-E035-03FA-727020AB859F}"/>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5" name="Text Placeholder 7">
            <a:extLst>
              <a:ext uri="{FF2B5EF4-FFF2-40B4-BE49-F238E27FC236}">
                <a16:creationId xmlns:a16="http://schemas.microsoft.com/office/drawing/2014/main" id="{5EC57DC5-ADB8-DA0C-3923-B1A871DF798E}"/>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00037361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Light Bk E">
    <p:bg>
      <p:bgPr>
        <a:solidFill>
          <a:srgbClr val="E7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0235-0706-C595-7DC9-A8A2ABA2F356}"/>
              </a:ext>
            </a:extLst>
          </p:cNvPr>
          <p:cNvSpPr>
            <a:spLocks noGrp="1"/>
          </p:cNvSpPr>
          <p:nvPr>
            <p:ph type="title"/>
          </p:nvPr>
        </p:nvSpPr>
        <p:spPr>
          <a:xfrm>
            <a:off x="6095999" y="324362"/>
            <a:ext cx="5574790" cy="944637"/>
          </a:xfrm>
          <a:prstGeom prst="rect">
            <a:avLst/>
          </a:prstGeom>
        </p:spPr>
        <p:txBody>
          <a:bodyPr/>
          <a:lstStyle/>
          <a:p>
            <a:r>
              <a:rPr lang="en-US"/>
              <a:t>Click to edit Master title style</a:t>
            </a:r>
          </a:p>
        </p:txBody>
      </p:sp>
      <p:sp>
        <p:nvSpPr>
          <p:cNvPr id="9" name="Subtitle 2">
            <a:extLst>
              <a:ext uri="{FF2B5EF4-FFF2-40B4-BE49-F238E27FC236}">
                <a16:creationId xmlns:a16="http://schemas.microsoft.com/office/drawing/2014/main" id="{FA9336B0-F4CA-865C-C61D-B6D7F43F5130}"/>
              </a:ext>
            </a:extLst>
          </p:cNvPr>
          <p:cNvSpPr>
            <a:spLocks noGrp="1"/>
          </p:cNvSpPr>
          <p:nvPr>
            <p:ph type="body" sz="quarter" idx="17" hasCustomPrompt="1"/>
          </p:nvPr>
        </p:nvSpPr>
        <p:spPr>
          <a:xfrm>
            <a:off x="6095998" y="1270518"/>
            <a:ext cx="557479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4" name="Content Placeholder 2">
            <a:extLst>
              <a:ext uri="{FF2B5EF4-FFF2-40B4-BE49-F238E27FC236}">
                <a16:creationId xmlns:a16="http://schemas.microsoft.com/office/drawing/2014/main" id="{3A97F0B8-7A42-B657-AE37-811510FDB77B}"/>
              </a:ext>
            </a:extLst>
          </p:cNvPr>
          <p:cNvSpPr>
            <a:spLocks noGrp="1"/>
          </p:cNvSpPr>
          <p:nvPr>
            <p:ph idx="1"/>
          </p:nvPr>
        </p:nvSpPr>
        <p:spPr>
          <a:xfrm>
            <a:off x="6095998" y="1774800"/>
            <a:ext cx="5574790"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Picture Placeholder 6">
            <a:extLst>
              <a:ext uri="{FF2B5EF4-FFF2-40B4-BE49-F238E27FC236}">
                <a16:creationId xmlns:a16="http://schemas.microsoft.com/office/drawing/2014/main" id="{8E6E698B-4E80-CAB9-E1ED-F9444A921692}"/>
              </a:ext>
            </a:extLst>
          </p:cNvPr>
          <p:cNvSpPr>
            <a:spLocks noGrp="1"/>
          </p:cNvSpPr>
          <p:nvPr>
            <p:ph type="pic" sz="quarter" idx="19" hasCustomPrompt="1"/>
          </p:nvPr>
        </p:nvSpPr>
        <p:spPr>
          <a:xfrm>
            <a:off x="0" y="-4"/>
            <a:ext cx="5627995" cy="6858006"/>
          </a:xfrm>
          <a:custGeom>
            <a:avLst/>
            <a:gdLst>
              <a:gd name="connsiteX0" fmla="*/ 0 w 5627995"/>
              <a:gd name="connsiteY0" fmla="*/ 0 h 6858006"/>
              <a:gd name="connsiteX1" fmla="*/ 3000000 w 5627995"/>
              <a:gd name="connsiteY1" fmla="*/ 0 h 6858006"/>
              <a:gd name="connsiteX2" fmla="*/ 3000000 w 5627995"/>
              <a:gd name="connsiteY2" fmla="*/ 11 h 6858006"/>
              <a:gd name="connsiteX3" fmla="*/ 3714196 w 5627995"/>
              <a:gd name="connsiteY3" fmla="*/ 11 h 6858006"/>
              <a:gd name="connsiteX4" fmla="*/ 5627995 w 5627995"/>
              <a:gd name="connsiteY4" fmla="*/ 3429006 h 6858006"/>
              <a:gd name="connsiteX5" fmla="*/ 3714196 w 5627995"/>
              <a:gd name="connsiteY5" fmla="*/ 6858006 h 6858006"/>
              <a:gd name="connsiteX6" fmla="*/ 0 w 5627995"/>
              <a:gd name="connsiteY6" fmla="*/ 6858006 h 6858006"/>
              <a:gd name="connsiteX7" fmla="*/ 0 w 5627995"/>
              <a:gd name="connsiteY7" fmla="*/ 6858003 h 6858006"/>
              <a:gd name="connsiteX8" fmla="*/ 0 w 5627995"/>
              <a:gd name="connsiteY8" fmla="*/ 11 h 6858006"/>
              <a:gd name="connsiteX0" fmla="*/ 0 w 5627995"/>
              <a:gd name="connsiteY0" fmla="*/ 0 h 6858006"/>
              <a:gd name="connsiteX1" fmla="*/ 3000000 w 5627995"/>
              <a:gd name="connsiteY1" fmla="*/ 0 h 6858006"/>
              <a:gd name="connsiteX2" fmla="*/ 3714196 w 5627995"/>
              <a:gd name="connsiteY2" fmla="*/ 11 h 6858006"/>
              <a:gd name="connsiteX3" fmla="*/ 5627995 w 5627995"/>
              <a:gd name="connsiteY3" fmla="*/ 3429006 h 6858006"/>
              <a:gd name="connsiteX4" fmla="*/ 3714196 w 5627995"/>
              <a:gd name="connsiteY4" fmla="*/ 6858006 h 6858006"/>
              <a:gd name="connsiteX5" fmla="*/ 0 w 5627995"/>
              <a:gd name="connsiteY5" fmla="*/ 6858006 h 6858006"/>
              <a:gd name="connsiteX6" fmla="*/ 0 w 5627995"/>
              <a:gd name="connsiteY6" fmla="*/ 6858003 h 6858006"/>
              <a:gd name="connsiteX7" fmla="*/ 0 w 5627995"/>
              <a:gd name="connsiteY7" fmla="*/ 11 h 6858006"/>
              <a:gd name="connsiteX8" fmla="*/ 0 w 5627995"/>
              <a:gd name="connsiteY8" fmla="*/ 0 h 6858006"/>
              <a:gd name="connsiteX0" fmla="*/ 0 w 5627995"/>
              <a:gd name="connsiteY0" fmla="*/ 0 h 6858006"/>
              <a:gd name="connsiteX1" fmla="*/ 3714196 w 5627995"/>
              <a:gd name="connsiteY1" fmla="*/ 11 h 6858006"/>
              <a:gd name="connsiteX2" fmla="*/ 5627995 w 5627995"/>
              <a:gd name="connsiteY2" fmla="*/ 3429006 h 6858006"/>
              <a:gd name="connsiteX3" fmla="*/ 3714196 w 5627995"/>
              <a:gd name="connsiteY3" fmla="*/ 6858006 h 6858006"/>
              <a:gd name="connsiteX4" fmla="*/ 0 w 5627995"/>
              <a:gd name="connsiteY4" fmla="*/ 6858006 h 6858006"/>
              <a:gd name="connsiteX5" fmla="*/ 0 w 5627995"/>
              <a:gd name="connsiteY5" fmla="*/ 6858003 h 6858006"/>
              <a:gd name="connsiteX6" fmla="*/ 0 w 5627995"/>
              <a:gd name="connsiteY6" fmla="*/ 11 h 6858006"/>
              <a:gd name="connsiteX7" fmla="*/ 0 w 5627995"/>
              <a:gd name="connsiteY7" fmla="*/ 0 h 68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995" h="6858006">
                <a:moveTo>
                  <a:pt x="0" y="0"/>
                </a:moveTo>
                <a:lnTo>
                  <a:pt x="3714196" y="11"/>
                </a:lnTo>
                <a:lnTo>
                  <a:pt x="5627995" y="3429006"/>
                </a:lnTo>
                <a:lnTo>
                  <a:pt x="3714196" y="6858006"/>
                </a:lnTo>
                <a:lnTo>
                  <a:pt x="0" y="6858006"/>
                </a:lnTo>
                <a:lnTo>
                  <a:pt x="0" y="6858003"/>
                </a:lnTo>
                <a:lnTo>
                  <a:pt x="0" y="11"/>
                </a:lnTo>
                <a:lnTo>
                  <a:pt x="0" y="0"/>
                </a:lnTo>
                <a:close/>
              </a:path>
            </a:pathLst>
          </a:custGeom>
          <a:solidFill>
            <a:schemeClr val="bg1">
              <a:lumMod val="95000"/>
            </a:schemeClr>
          </a:solidFill>
        </p:spPr>
        <p:txBody>
          <a:bodyPr vert="horz" wrap="square" lIns="201600" tIns="201600" rIns="201600" bIns="201600" rtlCol="0">
            <a:noAutofit/>
          </a:bodyPr>
          <a:lstStyle>
            <a:lvl1pPr>
              <a:defRPr lang="nl-NL"/>
            </a:lvl1pPr>
          </a:lstStyle>
          <a:p>
            <a:r>
              <a:rPr lang="en-US"/>
              <a:t>Click icon to insert an image</a:t>
            </a:r>
          </a:p>
        </p:txBody>
      </p:sp>
      <p:sp>
        <p:nvSpPr>
          <p:cNvPr id="6" name="Slide Number Placeholder 5">
            <a:extLst>
              <a:ext uri="{FF2B5EF4-FFF2-40B4-BE49-F238E27FC236}">
                <a16:creationId xmlns:a16="http://schemas.microsoft.com/office/drawing/2014/main" id="{2A60036F-0EFD-9372-6E0A-038761FCF5E7}"/>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6A5D82C3-1D73-E41A-E481-419DB579B82C}"/>
              </a:ext>
            </a:extLst>
          </p:cNvPr>
          <p:cNvSpPr>
            <a:spLocks noGrp="1"/>
          </p:cNvSpPr>
          <p:nvPr>
            <p:ph type="body" sz="quarter" idx="14" hasCustomPrompt="1"/>
          </p:nvPr>
        </p:nvSpPr>
        <p:spPr>
          <a:xfrm>
            <a:off x="6095998" y="6049950"/>
            <a:ext cx="3703202"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pic>
        <p:nvPicPr>
          <p:cNvPr id="3" name="logo sm" descr="Transamerica Logo">
            <a:extLst>
              <a:ext uri="{FF2B5EF4-FFF2-40B4-BE49-F238E27FC236}">
                <a16:creationId xmlns:a16="http://schemas.microsoft.com/office/drawing/2014/main" id="{D5603CE4-7E4A-BE04-E433-C07E9310807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sp>
        <p:nvSpPr>
          <p:cNvPr id="25" name="Text Placeholder 7">
            <a:extLst>
              <a:ext uri="{FF2B5EF4-FFF2-40B4-BE49-F238E27FC236}">
                <a16:creationId xmlns:a16="http://schemas.microsoft.com/office/drawing/2014/main" id="{0817C2F2-E5B8-8C76-F43D-95174C71D8C9}"/>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235881478"/>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Light Bk F">
    <p:bg>
      <p:bgPr>
        <a:solidFill>
          <a:srgbClr val="4CD3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743A4-B4CB-4B38-A367-DBD5C867AC4C}"/>
              </a:ext>
            </a:extLst>
          </p:cNvPr>
          <p:cNvSpPr>
            <a:spLocks noGrp="1"/>
          </p:cNvSpPr>
          <p:nvPr>
            <p:ph type="title"/>
          </p:nvPr>
        </p:nvSpPr>
        <p:spPr>
          <a:xfrm>
            <a:off x="521208" y="324362"/>
            <a:ext cx="4854792" cy="944637"/>
          </a:xfrm>
          <a:prstGeom prst="rect">
            <a:avLst/>
          </a:prstGeom>
        </p:spPr>
        <p:txBody>
          <a:bodyPr/>
          <a:lstStyle>
            <a:lvl1pPr>
              <a:defRPr>
                <a:solidFill>
                  <a:schemeClr val="tx1"/>
                </a:solidFill>
              </a:defRPr>
            </a:lvl1pPr>
          </a:lstStyle>
          <a:p>
            <a:r>
              <a:rPr lang="en-US"/>
              <a:t>Click to edit Master title style</a:t>
            </a:r>
          </a:p>
        </p:txBody>
      </p:sp>
      <p:sp>
        <p:nvSpPr>
          <p:cNvPr id="4" name="Subtitle 2">
            <a:extLst>
              <a:ext uri="{FF2B5EF4-FFF2-40B4-BE49-F238E27FC236}">
                <a16:creationId xmlns:a16="http://schemas.microsoft.com/office/drawing/2014/main" id="{45A2EB7B-C6C8-EFBA-9F99-FE67C7B94138}"/>
              </a:ext>
            </a:extLst>
          </p:cNvPr>
          <p:cNvSpPr>
            <a:spLocks noGrp="1"/>
          </p:cNvSpPr>
          <p:nvPr>
            <p:ph type="body" sz="quarter" idx="17" hasCustomPrompt="1"/>
          </p:nvPr>
        </p:nvSpPr>
        <p:spPr>
          <a:xfrm>
            <a:off x="521208" y="1270518"/>
            <a:ext cx="4854792" cy="358482"/>
          </a:xfrm>
          <a:prstGeom prst="rect">
            <a:avLst/>
          </a:prstGeom>
        </p:spPr>
        <p:txBody>
          <a:bodyPr>
            <a:noAutofit/>
          </a:bodyPr>
          <a:lstStyle>
            <a:lvl1pPr>
              <a:lnSpc>
                <a:spcPct val="90000"/>
              </a:lnSpc>
              <a:defRPr sz="2200" b="0" i="0">
                <a:solidFill>
                  <a:schemeClr val="tx1"/>
                </a:solidFill>
                <a:latin typeface="Forever Forma Heading" pitchFamily="2" charset="0"/>
              </a:defRPr>
            </a:lvl1pPr>
          </a:lstStyle>
          <a:p>
            <a:pPr lvl="0"/>
            <a:r>
              <a:rPr lang="en-US"/>
              <a:t>Click to edit subtitle</a:t>
            </a:r>
          </a:p>
        </p:txBody>
      </p:sp>
      <p:sp>
        <p:nvSpPr>
          <p:cNvPr id="9" name="Content Placeholder 2">
            <a:extLst>
              <a:ext uri="{FF2B5EF4-FFF2-40B4-BE49-F238E27FC236}">
                <a16:creationId xmlns:a16="http://schemas.microsoft.com/office/drawing/2014/main" id="{2981AA66-03F4-4A5C-05C3-A41FA73C2B91}"/>
              </a:ext>
            </a:extLst>
          </p:cNvPr>
          <p:cNvSpPr>
            <a:spLocks noGrp="1"/>
          </p:cNvSpPr>
          <p:nvPr>
            <p:ph sz="half" idx="1"/>
          </p:nvPr>
        </p:nvSpPr>
        <p:spPr>
          <a:xfrm>
            <a:off x="521208" y="1774800"/>
            <a:ext cx="4854792" cy="4275150"/>
          </a:xfrm>
          <a:prstGeom prst="rect">
            <a:avLst/>
          </a:prstGeo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a:extLst>
              <a:ext uri="{FF2B5EF4-FFF2-40B4-BE49-F238E27FC236}">
                <a16:creationId xmlns:a16="http://schemas.microsoft.com/office/drawing/2014/main" id="{C49EF9F7-7212-ECF7-D163-B4BAC21A6452}"/>
              </a:ext>
            </a:extLst>
          </p:cNvPr>
          <p:cNvSpPr>
            <a:spLocks noGrp="1"/>
          </p:cNvSpPr>
          <p:nvPr userDrawn="1">
            <p:ph type="pic" sz="quarter" idx="13" hasCustomPrompt="1"/>
          </p:nvPr>
        </p:nvSpPr>
        <p:spPr>
          <a:xfrm>
            <a:off x="5628001" y="2"/>
            <a:ext cx="6563999" cy="6857998"/>
          </a:xfrm>
          <a:custGeom>
            <a:avLst/>
            <a:gdLst>
              <a:gd name="connsiteX0" fmla="*/ 4397477 w 6563999"/>
              <a:gd name="connsiteY0" fmla="*/ 0 h 6857998"/>
              <a:gd name="connsiteX1" fmla="*/ 6563999 w 6563999"/>
              <a:gd name="connsiteY1" fmla="*/ 0 h 6857998"/>
              <a:gd name="connsiteX2" fmla="*/ 6563999 w 6563999"/>
              <a:gd name="connsiteY2" fmla="*/ 6857998 h 6857998"/>
              <a:gd name="connsiteX3" fmla="*/ 4397477 w 6563999"/>
              <a:gd name="connsiteY3" fmla="*/ 6857998 h 6857998"/>
              <a:gd name="connsiteX4" fmla="*/ 1215509 w 6563999"/>
              <a:gd name="connsiteY4" fmla="*/ 5548120 h 6857998"/>
              <a:gd name="connsiteX5" fmla="*/ 0 w 6563999"/>
              <a:gd name="connsiteY5" fmla="*/ 3428999 h 6857998"/>
              <a:gd name="connsiteX6" fmla="*/ 1215509 w 6563999"/>
              <a:gd name="connsiteY6" fmla="*/ 130987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999" h="6857998">
                <a:moveTo>
                  <a:pt x="4397477" y="0"/>
                </a:moveTo>
                <a:lnTo>
                  <a:pt x="6563999" y="0"/>
                </a:lnTo>
                <a:lnTo>
                  <a:pt x="6563999" y="6857998"/>
                </a:lnTo>
                <a:lnTo>
                  <a:pt x="4397477" y="6857998"/>
                </a:lnTo>
                <a:lnTo>
                  <a:pt x="1215509" y="5548120"/>
                </a:lnTo>
                <a:lnTo>
                  <a:pt x="0" y="3428999"/>
                </a:lnTo>
                <a:lnTo>
                  <a:pt x="1215509" y="130987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99B45289-3768-5D04-35A2-7B5B5E46218F}"/>
              </a:ext>
            </a:extLst>
          </p:cNvPr>
          <p:cNvSpPr>
            <a:spLocks noGrp="1"/>
          </p:cNvSpPr>
          <p:nvPr>
            <p:ph type="body" sz="quarter" idx="14" hasCustomPrompt="1"/>
          </p:nvPr>
        </p:nvSpPr>
        <p:spPr>
          <a:xfrm>
            <a:off x="806401" y="6049950"/>
            <a:ext cx="4569599" cy="808050"/>
          </a:xfrm>
          <a:prstGeom prst="rect">
            <a:avLst/>
          </a:prstGeom>
        </p:spPr>
        <p:txBody>
          <a:bodyPr bIns="309600" anchor="b" anchorCtr="0"/>
          <a:lstStyle>
            <a:lvl1pPr>
              <a:lnSpc>
                <a:spcPct val="90000"/>
              </a:lnSpc>
              <a:spcBef>
                <a:spcPts val="0"/>
              </a:spcBef>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3" name="Group 2">
            <a:extLst>
              <a:ext uri="{FF2B5EF4-FFF2-40B4-BE49-F238E27FC236}">
                <a16:creationId xmlns:a16="http://schemas.microsoft.com/office/drawing/2014/main" id="{52A50166-BDCA-B56A-EA35-2C2D786892F5}"/>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5" name="Content Placeholder 15">
              <a:extLst>
                <a:ext uri="{FF2B5EF4-FFF2-40B4-BE49-F238E27FC236}">
                  <a16:creationId xmlns:a16="http://schemas.microsoft.com/office/drawing/2014/main" id="{1B7E6A95-6FB4-2659-54AD-563BE80F67C0}"/>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8" name="TextBox 7">
              <a:extLst>
                <a:ext uri="{FF2B5EF4-FFF2-40B4-BE49-F238E27FC236}">
                  <a16:creationId xmlns:a16="http://schemas.microsoft.com/office/drawing/2014/main" id="{08DA9EB1-FF51-0CF3-49B9-33FBD9F2A08A}"/>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0" name="Picture 9" descr="A screenshot of a color chart&#10;&#10;Description automatically generated">
              <a:extLst>
                <a:ext uri="{FF2B5EF4-FFF2-40B4-BE49-F238E27FC236}">
                  <a16:creationId xmlns:a16="http://schemas.microsoft.com/office/drawing/2014/main" id="{9EFCE9A5-D96B-05BA-0051-C24D6CAF9CB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06297BE8-8A03-D662-6A0B-2D03456B6EAD}"/>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C8DB18-F230-39B6-F221-99991B3E6915}"/>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87AC503-4B04-17B9-A62B-95B2EB7305F5}"/>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A0E9A877-82F3-E0D9-DED6-4639A141186D}"/>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D0DC6AC4-848B-9214-BEBF-8EEB68F6E326}"/>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4CE9136F-AA6C-2E63-D4FF-6562E13F6D15}"/>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0DF93FE5-31B1-BD4D-54DE-057B25841BC5}"/>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1" name="Right Brace 20">
                <a:extLst>
                  <a:ext uri="{FF2B5EF4-FFF2-40B4-BE49-F238E27FC236}">
                    <a16:creationId xmlns:a16="http://schemas.microsoft.com/office/drawing/2014/main" id="{B75D8F78-7F6A-2502-0A2C-BF0E652AEEB7}"/>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2" name="Rectangle 21">
                <a:extLst>
                  <a:ext uri="{FF2B5EF4-FFF2-40B4-BE49-F238E27FC236}">
                    <a16:creationId xmlns:a16="http://schemas.microsoft.com/office/drawing/2014/main" id="{C20F96C3-A69B-597A-3993-E47A9E9C0DA9}"/>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3" name="Rectangle 22">
                <a:extLst>
                  <a:ext uri="{FF2B5EF4-FFF2-40B4-BE49-F238E27FC236}">
                    <a16:creationId xmlns:a16="http://schemas.microsoft.com/office/drawing/2014/main" id="{90644886-348F-44F0-C0FF-39D529F1378E}"/>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D77D08D0-46ED-EEB8-E55D-7C3BAA5B11F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8ACC4E02-DFA6-0081-0F77-185D98B00ED4}"/>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635411" y="2002090"/>
              <a:ext cx="1265993" cy="943035"/>
            </a:xfrm>
            <a:prstGeom prst="rect">
              <a:avLst/>
            </a:prstGeom>
            <a:ln>
              <a:solidFill>
                <a:schemeClr val="accent6"/>
              </a:solidFill>
            </a:ln>
          </p:spPr>
        </p:pic>
      </p:grpSp>
      <p:sp>
        <p:nvSpPr>
          <p:cNvPr id="24" name="Text Placeholder 7">
            <a:extLst>
              <a:ext uri="{FF2B5EF4-FFF2-40B4-BE49-F238E27FC236}">
                <a16:creationId xmlns:a16="http://schemas.microsoft.com/office/drawing/2014/main" id="{6025409F-BCED-57C4-7BDA-3ACBECB907B5}"/>
              </a:ext>
            </a:extLst>
          </p:cNvPr>
          <p:cNvSpPr>
            <a:spLocks noGrp="1"/>
          </p:cNvSpPr>
          <p:nvPr>
            <p:ph type="body" sz="quarter" idx="32" hasCustomPrompt="1"/>
          </p:nvPr>
        </p:nvSpPr>
        <p:spPr>
          <a:xfrm>
            <a:off x="10836865" y="246565"/>
            <a:ext cx="1014771" cy="298870"/>
          </a:xfrm>
          <a:prstGeom prst="rect">
            <a:avLst/>
          </a:prstGeom>
          <a:solidFill>
            <a:srgbClr val="1D2550"/>
          </a:solidFill>
        </p:spPr>
        <p:txBody>
          <a:bodyPr wrap="none" lIns="75600" tIns="75600" rIns="75600" bIns="75600" anchor="t"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31939256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Dark Bk A">
    <p:bg>
      <p:bgPr>
        <a:solidFill>
          <a:srgbClr val="5E3930"/>
        </a:solidFill>
        <a:effectLst/>
      </p:bgPr>
    </p:bg>
    <p:spTree>
      <p:nvGrpSpPr>
        <p:cNvPr id="1" name=""/>
        <p:cNvGrpSpPr/>
        <p:nvPr/>
      </p:nvGrpSpPr>
      <p:grpSpPr>
        <a:xfrm>
          <a:off x="0" y="0"/>
          <a:ext cx="0" cy="0"/>
          <a:chOff x="0" y="0"/>
          <a:chExt cx="0" cy="0"/>
        </a:xfrm>
      </p:grpSpPr>
      <p:pic>
        <p:nvPicPr>
          <p:cNvPr id="10" name="logo sm" descr="Transamerica Logo">
            <a:extLst>
              <a:ext uri="{FF2B5EF4-FFF2-40B4-BE49-F238E27FC236}">
                <a16:creationId xmlns:a16="http://schemas.microsoft.com/office/drawing/2014/main" id="{3078B632-E025-4EA5-CBA6-B70904F379D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400" cy="804949"/>
          </a:xfrm>
          <a:prstGeom prst="rect">
            <a:avLst/>
          </a:prstGeom>
        </p:spPr>
      </p:pic>
      <p:sp>
        <p:nvSpPr>
          <p:cNvPr id="8" name="Title 7">
            <a:extLst>
              <a:ext uri="{FF2B5EF4-FFF2-40B4-BE49-F238E27FC236}">
                <a16:creationId xmlns:a16="http://schemas.microsoft.com/office/drawing/2014/main" id="{9D949020-569A-BB4A-146E-EF26E7985E6D}"/>
              </a:ext>
            </a:extLst>
          </p:cNvPr>
          <p:cNvSpPr>
            <a:spLocks noGrp="1"/>
          </p:cNvSpPr>
          <p:nvPr>
            <p:ph type="title"/>
          </p:nvPr>
        </p:nvSpPr>
        <p:spPr>
          <a:xfrm>
            <a:off x="521208" y="324362"/>
            <a:ext cx="5574792" cy="944637"/>
          </a:xfrm>
          <a:prstGeom prst="rect">
            <a:avLst/>
          </a:prstGeom>
        </p:spPr>
        <p:txBody>
          <a:bodyPr/>
          <a:lstStyle>
            <a:lvl1pPr>
              <a:defRPr>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E7804080-31FF-4578-DADD-BA74A6D0CCEC}"/>
              </a:ext>
            </a:extLst>
          </p:cNvPr>
          <p:cNvSpPr>
            <a:spLocks noGrp="1"/>
          </p:cNvSpPr>
          <p:nvPr>
            <p:ph type="body" sz="quarter" idx="16" hasCustomPrompt="1"/>
          </p:nvPr>
        </p:nvSpPr>
        <p:spPr>
          <a:xfrm>
            <a:off x="521208" y="1270518"/>
            <a:ext cx="5574790" cy="358482"/>
          </a:xfrm>
          <a:prstGeom prst="rect">
            <a:avLst/>
          </a:prstGeom>
        </p:spPr>
        <p:txBody>
          <a:bodyPr>
            <a:noAutofit/>
          </a:bodyPr>
          <a:lstStyle>
            <a:lvl1pPr>
              <a:lnSpc>
                <a:spcPct val="90000"/>
              </a:lnSpc>
              <a:defRPr sz="2200" b="0">
                <a:solidFill>
                  <a:schemeClr val="bg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C77C46BC-E8F2-AAA2-6B32-3A7A4F80DC31}"/>
              </a:ext>
            </a:extLst>
          </p:cNvPr>
          <p:cNvSpPr>
            <a:spLocks noGrp="1"/>
          </p:cNvSpPr>
          <p:nvPr>
            <p:ph sz="half" idx="1"/>
          </p:nvPr>
        </p:nvSpPr>
        <p:spPr>
          <a:xfrm>
            <a:off x="521208" y="1774800"/>
            <a:ext cx="5574790" cy="4275150"/>
          </a:xfrm>
          <a:prstGeom prst="rect">
            <a:avLst/>
          </a:prstGeo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Picture Placeholder 6">
            <a:extLst>
              <a:ext uri="{FF2B5EF4-FFF2-40B4-BE49-F238E27FC236}">
                <a16:creationId xmlns:a16="http://schemas.microsoft.com/office/drawing/2014/main" id="{802405E5-6A7A-4021-CD56-04CA8B4A9662}"/>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6890377" y="1270799"/>
            <a:ext cx="4780411" cy="4779151"/>
          </a:xfrm>
          <a:custGeom>
            <a:avLst/>
            <a:gdLst>
              <a:gd name="connsiteX0" fmla="*/ 0 w 6836942"/>
              <a:gd name="connsiteY0" fmla="*/ 0 h 6857999"/>
              <a:gd name="connsiteX1" fmla="*/ 3318198 w 6836942"/>
              <a:gd name="connsiteY1" fmla="*/ 0 h 6857999"/>
              <a:gd name="connsiteX2" fmla="*/ 3412392 w 6836942"/>
              <a:gd name="connsiteY2" fmla="*/ 0 h 6857999"/>
              <a:gd name="connsiteX3" fmla="*/ 3424168 w 6836942"/>
              <a:gd name="connsiteY3" fmla="*/ 0 h 6857999"/>
              <a:gd name="connsiteX4" fmla="*/ 3518744 w 6836942"/>
              <a:gd name="connsiteY4" fmla="*/ 0 h 6857999"/>
              <a:gd name="connsiteX5" fmla="*/ 6836942 w 6836942"/>
              <a:gd name="connsiteY5" fmla="*/ 0 h 6857999"/>
              <a:gd name="connsiteX6" fmla="*/ 4902466 w 6836942"/>
              <a:gd name="connsiteY6" fmla="*/ 3428999 h 6857999"/>
              <a:gd name="connsiteX7" fmla="*/ 6836942 w 6836942"/>
              <a:gd name="connsiteY7" fmla="*/ 6857999 h 6857999"/>
              <a:gd name="connsiteX8" fmla="*/ 3518744 w 6836942"/>
              <a:gd name="connsiteY8" fmla="*/ 6857999 h 6857999"/>
              <a:gd name="connsiteX9" fmla="*/ 3424168 w 6836942"/>
              <a:gd name="connsiteY9" fmla="*/ 6857999 h 6857999"/>
              <a:gd name="connsiteX10" fmla="*/ 3412392 w 6836942"/>
              <a:gd name="connsiteY10" fmla="*/ 6857999 h 6857999"/>
              <a:gd name="connsiteX11" fmla="*/ 3318198 w 6836942"/>
              <a:gd name="connsiteY11" fmla="*/ 6857999 h 6857999"/>
              <a:gd name="connsiteX12" fmla="*/ 0 w 6836942"/>
              <a:gd name="connsiteY12" fmla="*/ 6857999 h 6857999"/>
              <a:gd name="connsiteX13" fmla="*/ 1934095 w 6836942"/>
              <a:gd name="connsiteY13" fmla="*/ 3428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6942" h="6857999">
                <a:moveTo>
                  <a:pt x="0" y="0"/>
                </a:moveTo>
                <a:lnTo>
                  <a:pt x="3318198" y="0"/>
                </a:lnTo>
                <a:lnTo>
                  <a:pt x="3412392" y="0"/>
                </a:lnTo>
                <a:lnTo>
                  <a:pt x="3424168" y="0"/>
                </a:lnTo>
                <a:lnTo>
                  <a:pt x="3518744" y="0"/>
                </a:lnTo>
                <a:lnTo>
                  <a:pt x="6836942" y="0"/>
                </a:lnTo>
                <a:lnTo>
                  <a:pt x="4902466" y="3428999"/>
                </a:lnTo>
                <a:lnTo>
                  <a:pt x="6836942" y="6857999"/>
                </a:lnTo>
                <a:lnTo>
                  <a:pt x="3518744" y="6857999"/>
                </a:lnTo>
                <a:lnTo>
                  <a:pt x="3424168" y="6857999"/>
                </a:lnTo>
                <a:lnTo>
                  <a:pt x="3412392" y="6857999"/>
                </a:lnTo>
                <a:lnTo>
                  <a:pt x="3318198" y="6857999"/>
                </a:lnTo>
                <a:lnTo>
                  <a:pt x="0" y="6857999"/>
                </a:lnTo>
                <a:lnTo>
                  <a:pt x="1934095" y="3428999"/>
                </a:lnTo>
                <a:close/>
              </a:path>
            </a:pathLst>
          </a:custGeom>
          <a:solidFill>
            <a:schemeClr val="bg1">
              <a:lumMod val="95000"/>
            </a:schemeClr>
          </a:solidFill>
        </p:spPr>
        <p:txBody>
          <a:bodyPr wrap="square" lIns="201600" tIns="201600" rIns="201600" bIns="201600">
            <a:noAutofit/>
          </a:bodyPr>
          <a:lstStyle>
            <a:lvl1pPr algn="ctr">
              <a:defRPr>
                <a:solidFill>
                  <a:schemeClr val="tx1"/>
                </a:solidFill>
              </a:defRPr>
            </a:lvl1pPr>
          </a:lstStyle>
          <a:p>
            <a:r>
              <a:rPr lang="en-US"/>
              <a:t>Click icon to insert an image</a:t>
            </a:r>
          </a:p>
        </p:txBody>
      </p:sp>
      <p:sp>
        <p:nvSpPr>
          <p:cNvPr id="3" name="Slide Number Placeholder 2">
            <a:extLst>
              <a:ext uri="{FF2B5EF4-FFF2-40B4-BE49-F238E27FC236}">
                <a16:creationId xmlns:a16="http://schemas.microsoft.com/office/drawing/2014/main" id="{B906E6C0-9859-78F0-3B8F-18262328F079}"/>
              </a:ext>
              <a:ext uri="{C183D7F6-B498-43B3-948B-1728B52AA6E4}">
                <adec:decorative xmlns:adec="http://schemas.microsoft.com/office/drawing/2017/decorative" val="1"/>
              </a:ext>
            </a:extLst>
          </p:cNvPr>
          <p:cNvSpPr>
            <a:spLocks noGrp="1"/>
          </p:cNvSpPr>
          <p:nvPr>
            <p:ph type="sldNum" sz="quarter" idx="19"/>
          </p:nvPr>
        </p:nvSpPr>
        <p:spPr/>
        <p:txBody>
          <a:bodyPr/>
          <a:lstStyle>
            <a:lvl1pPr>
              <a:defRPr>
                <a:solidFill>
                  <a:schemeClr val="bg1"/>
                </a:solidFill>
              </a:defRPr>
            </a:lvl1pPr>
          </a:lstStyle>
          <a:p>
            <a:fld id="{1C1606C5-D483-4832-A0E9-CF578A9B5883}" type="slidenum">
              <a:rPr lang="en-US" smtClean="0"/>
              <a:pPr/>
              <a:t>‹#›</a:t>
            </a:fld>
            <a:endParaRPr lang="en-US"/>
          </a:p>
        </p:txBody>
      </p:sp>
      <p:sp>
        <p:nvSpPr>
          <p:cNvPr id="14" name="footnotes">
            <a:extLst>
              <a:ext uri="{FF2B5EF4-FFF2-40B4-BE49-F238E27FC236}">
                <a16:creationId xmlns:a16="http://schemas.microsoft.com/office/drawing/2014/main" id="{36260FBB-67FD-F459-518F-A24DCA07592F}"/>
              </a:ext>
            </a:extLst>
          </p:cNvPr>
          <p:cNvSpPr>
            <a:spLocks noGrp="1"/>
          </p:cNvSpPr>
          <p:nvPr>
            <p:ph type="body" sz="quarter" idx="14" hasCustomPrompt="1"/>
          </p:nvPr>
        </p:nvSpPr>
        <p:spPr>
          <a:xfrm>
            <a:off x="806401" y="6049950"/>
            <a:ext cx="5289597" cy="808050"/>
          </a:xfrm>
          <a:prstGeom prst="rect">
            <a:avLst/>
          </a:prstGeom>
        </p:spPr>
        <p:txBody>
          <a:bodyPr bIns="309600" anchor="b" anchorCtr="0"/>
          <a:lstStyle>
            <a:lvl1pPr>
              <a:lnSpc>
                <a:spcPct val="90000"/>
              </a:lnSpc>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grpSp>
        <p:nvGrpSpPr>
          <p:cNvPr id="2" name="Group 1">
            <a:extLst>
              <a:ext uri="{FF2B5EF4-FFF2-40B4-BE49-F238E27FC236}">
                <a16:creationId xmlns:a16="http://schemas.microsoft.com/office/drawing/2014/main" id="{EE23CEEF-B977-2FDC-EA17-638F21D2AD8E}"/>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4" name="Content Placeholder 15">
              <a:extLst>
                <a:ext uri="{FF2B5EF4-FFF2-40B4-BE49-F238E27FC236}">
                  <a16:creationId xmlns:a16="http://schemas.microsoft.com/office/drawing/2014/main" id="{4D8F8D7B-1A92-D7F0-9501-111DA21451E6}"/>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6" name="TextBox 5">
              <a:extLst>
                <a:ext uri="{FF2B5EF4-FFF2-40B4-BE49-F238E27FC236}">
                  <a16:creationId xmlns:a16="http://schemas.microsoft.com/office/drawing/2014/main" id="{44F3FBDC-7AAB-FDA9-F5DF-E897E3AB3061}"/>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9" name="Picture 8" descr="A screenshot of a color chart&#10;&#10;Description automatically generated">
              <a:extLst>
                <a:ext uri="{FF2B5EF4-FFF2-40B4-BE49-F238E27FC236}">
                  <a16:creationId xmlns:a16="http://schemas.microsoft.com/office/drawing/2014/main" id="{120B9FAA-24A8-E8F7-BC2F-6C3729F58059}"/>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103A1603-0520-C734-5E23-4C5BE286BC36}"/>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F3C54FA-D60B-7CFE-B8D1-B1144C475E14}"/>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47A803D-365F-BE77-A567-0603DCF9467F}"/>
                </a:ext>
              </a:extLst>
            </p:cNvPr>
            <p:cNvGrpSpPr/>
            <p:nvPr userDrawn="1"/>
          </p:nvGrpSpPr>
          <p:grpSpPr>
            <a:xfrm>
              <a:off x="-2740233" y="3819615"/>
              <a:ext cx="2254459" cy="2600236"/>
              <a:chOff x="-3323173" y="3918039"/>
              <a:chExt cx="2815981" cy="3247881"/>
            </a:xfrm>
          </p:grpSpPr>
          <p:sp>
            <p:nvSpPr>
              <p:cNvPr id="18" name="Rectangle 17">
                <a:extLst>
                  <a:ext uri="{FF2B5EF4-FFF2-40B4-BE49-F238E27FC236}">
                    <a16:creationId xmlns:a16="http://schemas.microsoft.com/office/drawing/2014/main" id="{5C2B6162-28E6-3261-CF6F-CC228A82A40A}"/>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0F96F4AC-9899-464D-2C4B-B80BA65BA751}"/>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55B54BB6-1BDE-FF46-75CF-71F34D87E3E3}"/>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DD1F7D99-8DBE-3C6E-69F0-9A09A904F91E}"/>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2" name="Right Brace 21">
                <a:extLst>
                  <a:ext uri="{FF2B5EF4-FFF2-40B4-BE49-F238E27FC236}">
                    <a16:creationId xmlns:a16="http://schemas.microsoft.com/office/drawing/2014/main" id="{C56E9025-9400-E92B-3E57-EB32E0098584}"/>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21AC97E8-326D-B099-1EA6-574A1A2629F2}"/>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D6C53244-7B9B-A951-2A08-B10363F41C0F}"/>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BCCC4C4B-EDB8-29B2-8C24-2CA1177A537C}"/>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5" name="Text Placeholder 7">
            <a:extLst>
              <a:ext uri="{FF2B5EF4-FFF2-40B4-BE49-F238E27FC236}">
                <a16:creationId xmlns:a16="http://schemas.microsoft.com/office/drawing/2014/main" id="{4176C676-8275-9B4D-845C-3332749F1AA4}"/>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894373491"/>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Dark Bk B">
    <p:bg>
      <p:bgPr>
        <a:solidFill>
          <a:srgbClr val="0B3F2D"/>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EEC2AB0-18D6-E530-7D25-819260F77155}"/>
              </a:ext>
            </a:extLst>
          </p:cNvPr>
          <p:cNvGraphicFramePr>
            <a:graphicFrameLocks noChangeAspect="1"/>
          </p:cNvGraphicFramePr>
          <p:nvPr userDrawn="1">
            <p:custDataLst>
              <p:tags r:id="rId1"/>
            </p:custDataLst>
            <p:extLst>
              <p:ext uri="{D42A27DB-BD31-4B8C-83A1-F6EECF244321}">
                <p14:modId xmlns:p14="http://schemas.microsoft.com/office/powerpoint/2010/main" val="392658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hidden="1">
                        <a:extLst>
                          <a:ext uri="{FF2B5EF4-FFF2-40B4-BE49-F238E27FC236}">
                            <a16:creationId xmlns:a16="http://schemas.microsoft.com/office/drawing/2014/main" id="{6EEC2AB0-18D6-E530-7D25-819260F771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logo sm" descr="Transamerica Logo">
            <a:extLst>
              <a:ext uri="{FF2B5EF4-FFF2-40B4-BE49-F238E27FC236}">
                <a16:creationId xmlns:a16="http://schemas.microsoft.com/office/drawing/2014/main" id="{DCC6D309-A1AC-EF0F-95E2-E6E742A1EDF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799200" y="6053051"/>
            <a:ext cx="2138400" cy="804949"/>
          </a:xfrm>
          <a:prstGeom prst="rect">
            <a:avLst/>
          </a:prstGeom>
        </p:spPr>
      </p:pic>
      <p:sp>
        <p:nvSpPr>
          <p:cNvPr id="8" name="Title 1">
            <a:extLst>
              <a:ext uri="{FF2B5EF4-FFF2-40B4-BE49-F238E27FC236}">
                <a16:creationId xmlns:a16="http://schemas.microsoft.com/office/drawing/2014/main" id="{78B16D64-6D5A-EF95-4F66-90048E75DEEB}"/>
              </a:ext>
            </a:extLst>
          </p:cNvPr>
          <p:cNvSpPr>
            <a:spLocks noGrp="1"/>
          </p:cNvSpPr>
          <p:nvPr>
            <p:ph type="title"/>
          </p:nvPr>
        </p:nvSpPr>
        <p:spPr>
          <a:xfrm>
            <a:off x="521206" y="324362"/>
            <a:ext cx="5574793" cy="944637"/>
          </a:xfrm>
          <a:prstGeom prst="rect">
            <a:avLst/>
          </a:prstGeom>
        </p:spPr>
        <p:txBody>
          <a:bodyPr/>
          <a:lstStyle>
            <a:lvl1pPr>
              <a:defRPr>
                <a:solidFill>
                  <a:schemeClr val="bg1"/>
                </a:solidFill>
              </a:defRPr>
            </a:lvl1pPr>
          </a:lstStyle>
          <a:p>
            <a:r>
              <a:rPr lang="en-US"/>
              <a:t>Click to edit Master title style</a:t>
            </a:r>
          </a:p>
        </p:txBody>
      </p:sp>
      <p:sp>
        <p:nvSpPr>
          <p:cNvPr id="2" name="Subtitle 2">
            <a:extLst>
              <a:ext uri="{FF2B5EF4-FFF2-40B4-BE49-F238E27FC236}">
                <a16:creationId xmlns:a16="http://schemas.microsoft.com/office/drawing/2014/main" id="{7C2D91B6-2DC2-AAA0-50AF-E9D39814EA72}"/>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a:solidFill>
                  <a:schemeClr val="bg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DCF1D581-2C2D-ED08-59A4-96813E5DA457}"/>
              </a:ext>
            </a:extLst>
          </p:cNvPr>
          <p:cNvSpPr>
            <a:spLocks noGrp="1"/>
          </p:cNvSpPr>
          <p:nvPr>
            <p:ph sz="half" idx="1"/>
          </p:nvPr>
        </p:nvSpPr>
        <p:spPr>
          <a:xfrm>
            <a:off x="521207" y="1774800"/>
            <a:ext cx="5574791" cy="4275150"/>
          </a:xfrm>
          <a:prstGeom prst="rect">
            <a:avLst/>
          </a:prstGeo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Picture Placeholder 3">
            <a:extLst>
              <a:ext uri="{FF2B5EF4-FFF2-40B4-BE49-F238E27FC236}">
                <a16:creationId xmlns:a16="http://schemas.microsoft.com/office/drawing/2014/main" id="{162A4A71-E9A6-6C7D-AB1E-00C04D468E59}"/>
              </a:ext>
            </a:extLst>
          </p:cNvPr>
          <p:cNvSpPr>
            <a:spLocks noGrp="1" noChangeAspect="1"/>
          </p:cNvSpPr>
          <p:nvPr userDrawn="1">
            <p:ph type="pic" sz="quarter" idx="13" hasCustomPrompt="1"/>
          </p:nvPr>
        </p:nvSpPr>
        <p:spPr>
          <a:xfrm>
            <a:off x="6887718" y="1268251"/>
            <a:ext cx="4781699" cy="4781699"/>
          </a:xfrm>
          <a:custGeom>
            <a:avLst/>
            <a:gdLst>
              <a:gd name="connsiteX0" fmla="*/ 2954626 w 5909252"/>
              <a:gd name="connsiteY0" fmla="*/ 0 h 5909252"/>
              <a:gd name="connsiteX1" fmla="*/ 4780584 w 5909252"/>
              <a:gd name="connsiteY1" fmla="*/ 564332 h 5909252"/>
              <a:gd name="connsiteX2" fmla="*/ 5909252 w 5909252"/>
              <a:gd name="connsiteY2" fmla="*/ 2041645 h 5909252"/>
              <a:gd name="connsiteX3" fmla="*/ 5909252 w 5909252"/>
              <a:gd name="connsiteY3" fmla="*/ 3867607 h 5909252"/>
              <a:gd name="connsiteX4" fmla="*/ 4780584 w 5909252"/>
              <a:gd name="connsiteY4" fmla="*/ 5344920 h 5909252"/>
              <a:gd name="connsiteX5" fmla="*/ 2954626 w 5909252"/>
              <a:gd name="connsiteY5" fmla="*/ 5909252 h 5909252"/>
              <a:gd name="connsiteX6" fmla="*/ 1128668 w 5909252"/>
              <a:gd name="connsiteY6" fmla="*/ 5344920 h 5909252"/>
              <a:gd name="connsiteX7" fmla="*/ 0 w 5909252"/>
              <a:gd name="connsiteY7" fmla="*/ 3867607 h 5909252"/>
              <a:gd name="connsiteX8" fmla="*/ 0 w 5909252"/>
              <a:gd name="connsiteY8" fmla="*/ 2041645 h 5909252"/>
              <a:gd name="connsiteX9" fmla="*/ 1128668 w 5909252"/>
              <a:gd name="connsiteY9" fmla="*/ 564332 h 59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9252" h="5909252">
                <a:moveTo>
                  <a:pt x="2954626" y="0"/>
                </a:moveTo>
                <a:lnTo>
                  <a:pt x="4780584" y="564332"/>
                </a:lnTo>
                <a:lnTo>
                  <a:pt x="5909252" y="2041645"/>
                </a:lnTo>
                <a:lnTo>
                  <a:pt x="5909252" y="3867607"/>
                </a:lnTo>
                <a:lnTo>
                  <a:pt x="4780584" y="5344920"/>
                </a:lnTo>
                <a:lnTo>
                  <a:pt x="2954626" y="5909252"/>
                </a:lnTo>
                <a:lnTo>
                  <a:pt x="1128668" y="5344920"/>
                </a:lnTo>
                <a:lnTo>
                  <a:pt x="0" y="3867607"/>
                </a:lnTo>
                <a:lnTo>
                  <a:pt x="0" y="2041645"/>
                </a:lnTo>
                <a:lnTo>
                  <a:pt x="1128668" y="564332"/>
                </a:lnTo>
                <a:close/>
              </a:path>
            </a:pathLst>
          </a:cu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lIns="203200" tIns="201600" rIns="201600" bIns="201600" anchor="ctr" anchorCtr="0">
            <a:noAutofit/>
          </a:bodyPr>
          <a:lstStyle>
            <a:lvl1pPr algn="ctr">
              <a:defRPr b="0" i="0">
                <a:latin typeface="Forever Forma Body Text" pitchFamily="2" charset="0"/>
              </a:defRPr>
            </a:lvl1pPr>
          </a:lstStyle>
          <a:p>
            <a:r>
              <a:rPr lang="en-US"/>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bg1"/>
                </a:solidFill>
              </a:defRPr>
            </a:lvl1p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3B8FD109-6359-72D9-3F79-83E178276FE6}"/>
              </a:ext>
            </a:extLst>
          </p:cNvPr>
          <p:cNvSpPr>
            <a:spLocks noGrp="1"/>
          </p:cNvSpPr>
          <p:nvPr>
            <p:ph type="body" sz="quarter" idx="14" hasCustomPrompt="1"/>
          </p:nvPr>
        </p:nvSpPr>
        <p:spPr>
          <a:xfrm>
            <a:off x="806401" y="6049950"/>
            <a:ext cx="5289597" cy="808050"/>
          </a:xfrm>
          <a:prstGeom prst="rect">
            <a:avLst/>
          </a:prstGeom>
        </p:spPr>
        <p:txBody>
          <a:bodyPr bIns="309600" anchor="b" anchorCtr="0"/>
          <a:lstStyle>
            <a:lvl1pPr>
              <a:lnSpc>
                <a:spcPct val="90000"/>
              </a:lnSpc>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grpSp>
        <p:nvGrpSpPr>
          <p:cNvPr id="9" name="Group 8">
            <a:extLst>
              <a:ext uri="{FF2B5EF4-FFF2-40B4-BE49-F238E27FC236}">
                <a16:creationId xmlns:a16="http://schemas.microsoft.com/office/drawing/2014/main" id="{BB8F4C86-AC3F-F0D8-003C-5ED018619D0D}"/>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11" name="Content Placeholder 15">
              <a:extLst>
                <a:ext uri="{FF2B5EF4-FFF2-40B4-BE49-F238E27FC236}">
                  <a16:creationId xmlns:a16="http://schemas.microsoft.com/office/drawing/2014/main" id="{49A07544-A639-E036-B54F-4698A41C0272}"/>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2" name="TextBox 11">
              <a:extLst>
                <a:ext uri="{FF2B5EF4-FFF2-40B4-BE49-F238E27FC236}">
                  <a16:creationId xmlns:a16="http://schemas.microsoft.com/office/drawing/2014/main" id="{EEDBA7C6-4B14-F1CF-12B8-69B66CE206FA}"/>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3" name="Picture 12" descr="A screenshot of a color chart&#10;&#10;Description automatically generated">
              <a:extLst>
                <a:ext uri="{FF2B5EF4-FFF2-40B4-BE49-F238E27FC236}">
                  <a16:creationId xmlns:a16="http://schemas.microsoft.com/office/drawing/2014/main" id="{1DA2FA84-F831-4511-5F4C-98ECD8B19489}"/>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4" name="Rectangle 13">
              <a:extLst>
                <a:ext uri="{FF2B5EF4-FFF2-40B4-BE49-F238E27FC236}">
                  <a16:creationId xmlns:a16="http://schemas.microsoft.com/office/drawing/2014/main" id="{0790749D-9DF5-F5FA-B9B1-F1E0BA137FD8}"/>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57ED51C-62FC-7240-EA29-9950F64A4402}"/>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1BE885E1-7877-315C-6211-E4CE58BC9194}"/>
                </a:ext>
              </a:extLst>
            </p:cNvPr>
            <p:cNvGrpSpPr/>
            <p:nvPr userDrawn="1"/>
          </p:nvGrpSpPr>
          <p:grpSpPr>
            <a:xfrm>
              <a:off x="-2740233" y="3819615"/>
              <a:ext cx="2254459" cy="2600236"/>
              <a:chOff x="-3323173" y="3918039"/>
              <a:chExt cx="2815981" cy="3247881"/>
            </a:xfrm>
          </p:grpSpPr>
          <p:sp>
            <p:nvSpPr>
              <p:cNvPr id="19" name="Rectangle 18">
                <a:extLst>
                  <a:ext uri="{FF2B5EF4-FFF2-40B4-BE49-F238E27FC236}">
                    <a16:creationId xmlns:a16="http://schemas.microsoft.com/office/drawing/2014/main" id="{DCE5B1AA-991A-EAE3-8FDB-1910A3158B10}"/>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0" name="Rectangle 19">
                <a:extLst>
                  <a:ext uri="{FF2B5EF4-FFF2-40B4-BE49-F238E27FC236}">
                    <a16:creationId xmlns:a16="http://schemas.microsoft.com/office/drawing/2014/main" id="{9BFB6672-4439-7595-DDC1-C75952CA8994}"/>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Rectangle 20">
                <a:extLst>
                  <a:ext uri="{FF2B5EF4-FFF2-40B4-BE49-F238E27FC236}">
                    <a16:creationId xmlns:a16="http://schemas.microsoft.com/office/drawing/2014/main" id="{15984499-0DD6-4A74-EDB5-DA13B0A06E0A}"/>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2" name="TextBox 21">
                <a:extLst>
                  <a:ext uri="{FF2B5EF4-FFF2-40B4-BE49-F238E27FC236}">
                    <a16:creationId xmlns:a16="http://schemas.microsoft.com/office/drawing/2014/main" id="{F97C7120-14FC-BE24-F288-80364E161349}"/>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3" name="Right Brace 22">
                <a:extLst>
                  <a:ext uri="{FF2B5EF4-FFF2-40B4-BE49-F238E27FC236}">
                    <a16:creationId xmlns:a16="http://schemas.microsoft.com/office/drawing/2014/main" id="{BEB9DCA7-CA89-4524-B6D2-83D27CAD0031}"/>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39" name="Rectangle 38">
                <a:extLst>
                  <a:ext uri="{FF2B5EF4-FFF2-40B4-BE49-F238E27FC236}">
                    <a16:creationId xmlns:a16="http://schemas.microsoft.com/office/drawing/2014/main" id="{272B0ABA-970A-C23C-202A-7B3DF7E2F2B3}"/>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7" name="Picture 16">
              <a:extLst>
                <a:ext uri="{FF2B5EF4-FFF2-40B4-BE49-F238E27FC236}">
                  <a16:creationId xmlns:a16="http://schemas.microsoft.com/office/drawing/2014/main" id="{A8AC92FC-7315-F728-954D-B9765B5E2F0D}"/>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8" name="Picture 17">
              <a:extLst>
                <a:ext uri="{FF2B5EF4-FFF2-40B4-BE49-F238E27FC236}">
                  <a16:creationId xmlns:a16="http://schemas.microsoft.com/office/drawing/2014/main" id="{841FA844-151C-D8A8-D27F-5128A1160079}"/>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6" name="Text Placeholder 7">
            <a:extLst>
              <a:ext uri="{FF2B5EF4-FFF2-40B4-BE49-F238E27FC236}">
                <a16:creationId xmlns:a16="http://schemas.microsoft.com/office/drawing/2014/main" id="{BC66CAD0-5602-AA42-BDA9-D8724D8AEB51}"/>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547863619"/>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Dark Bk C">
    <p:bg>
      <p:bgPr>
        <a:solidFill>
          <a:srgbClr val="641EE0"/>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EEC2AB0-18D6-E530-7D25-819260F77155}"/>
              </a:ext>
            </a:extLst>
          </p:cNvPr>
          <p:cNvGraphicFramePr>
            <a:graphicFrameLocks noChangeAspect="1"/>
          </p:cNvGraphicFramePr>
          <p:nvPr userDrawn="1">
            <p:custDataLst>
              <p:tags r:id="rId1"/>
            </p:custDataLst>
            <p:extLst>
              <p:ext uri="{D42A27DB-BD31-4B8C-83A1-F6EECF244321}">
                <p14:modId xmlns:p14="http://schemas.microsoft.com/office/powerpoint/2010/main" val="392658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hidden="1">
                        <a:extLst>
                          <a:ext uri="{FF2B5EF4-FFF2-40B4-BE49-F238E27FC236}">
                            <a16:creationId xmlns:a16="http://schemas.microsoft.com/office/drawing/2014/main" id="{6EEC2AB0-18D6-E530-7D25-819260F771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logo sm" descr="Transamerica Logo">
            <a:extLst>
              <a:ext uri="{FF2B5EF4-FFF2-40B4-BE49-F238E27FC236}">
                <a16:creationId xmlns:a16="http://schemas.microsoft.com/office/drawing/2014/main" id="{74314361-5A8A-92FB-DFF9-353A1ED01E38}"/>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799200" y="6053051"/>
            <a:ext cx="2138400" cy="804949"/>
          </a:xfrm>
          <a:prstGeom prst="rect">
            <a:avLst/>
          </a:prstGeom>
        </p:spPr>
      </p:pic>
      <p:sp>
        <p:nvSpPr>
          <p:cNvPr id="8" name="Title 7">
            <a:extLst>
              <a:ext uri="{FF2B5EF4-FFF2-40B4-BE49-F238E27FC236}">
                <a16:creationId xmlns:a16="http://schemas.microsoft.com/office/drawing/2014/main" id="{9A76C876-1006-1F2E-5CCD-A5FAB44D4919}"/>
              </a:ext>
            </a:extLst>
          </p:cNvPr>
          <p:cNvSpPr>
            <a:spLocks noGrp="1"/>
          </p:cNvSpPr>
          <p:nvPr>
            <p:ph type="title"/>
          </p:nvPr>
        </p:nvSpPr>
        <p:spPr>
          <a:xfrm>
            <a:off x="521206" y="324362"/>
            <a:ext cx="5574793" cy="944637"/>
          </a:xfrm>
          <a:prstGeom prst="rect">
            <a:avLst/>
          </a:prstGeom>
        </p:spPr>
        <p:txBody>
          <a:bodyPr/>
          <a:lstStyle>
            <a:lvl1pPr>
              <a:defRPr>
                <a:solidFill>
                  <a:schemeClr val="bg1"/>
                </a:solidFill>
              </a:defRPr>
            </a:lvl1pPr>
          </a:lstStyle>
          <a:p>
            <a:r>
              <a:rPr lang="en-US"/>
              <a:t>Click to edit Master title style</a:t>
            </a:r>
          </a:p>
        </p:txBody>
      </p:sp>
      <p:sp>
        <p:nvSpPr>
          <p:cNvPr id="4" name="Subtitle 2">
            <a:extLst>
              <a:ext uri="{FF2B5EF4-FFF2-40B4-BE49-F238E27FC236}">
                <a16:creationId xmlns:a16="http://schemas.microsoft.com/office/drawing/2014/main" id="{A121946F-A8E4-4EF9-C9AD-9E18743E4894}"/>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solidFill>
                  <a:schemeClr val="bg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57D70AAC-696B-E03C-CF62-0B48E39FD26B}"/>
              </a:ext>
            </a:extLst>
          </p:cNvPr>
          <p:cNvSpPr>
            <a:spLocks noGrp="1"/>
          </p:cNvSpPr>
          <p:nvPr>
            <p:ph sz="half" idx="1"/>
          </p:nvPr>
        </p:nvSpPr>
        <p:spPr>
          <a:xfrm>
            <a:off x="521207" y="1774800"/>
            <a:ext cx="5574791" cy="4275150"/>
          </a:xfrm>
          <a:prstGeom prst="rect">
            <a:avLst/>
          </a:prstGeo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icture Placeholder 20">
            <a:extLst>
              <a:ext uri="{FF2B5EF4-FFF2-40B4-BE49-F238E27FC236}">
                <a16:creationId xmlns:a16="http://schemas.microsoft.com/office/drawing/2014/main" id="{45CE999B-04A1-3A90-6F17-B643E7F0EEBC}"/>
              </a:ext>
            </a:extLst>
          </p:cNvPr>
          <p:cNvSpPr>
            <a:spLocks noGrp="1" noChangeAspect="1"/>
          </p:cNvSpPr>
          <p:nvPr>
            <p:ph type="pic" sz="quarter" idx="13" hasCustomPrompt="1"/>
          </p:nvPr>
        </p:nvSpPr>
        <p:spPr>
          <a:xfrm>
            <a:off x="6887850" y="1268251"/>
            <a:ext cx="4781567" cy="4781700"/>
          </a:xfrm>
          <a:custGeom>
            <a:avLst/>
            <a:gdLst>
              <a:gd name="connsiteX0" fmla="*/ 1892106 w 6459796"/>
              <a:gd name="connsiteY0" fmla="*/ 0 h 6459796"/>
              <a:gd name="connsiteX1" fmla="*/ 4567690 w 6459796"/>
              <a:gd name="connsiteY1" fmla="*/ 0 h 6459796"/>
              <a:gd name="connsiteX2" fmla="*/ 6459796 w 6459796"/>
              <a:gd name="connsiteY2" fmla="*/ 1892106 h 6459796"/>
              <a:gd name="connsiteX3" fmla="*/ 6459796 w 6459796"/>
              <a:gd name="connsiteY3" fmla="*/ 4567690 h 6459796"/>
              <a:gd name="connsiteX4" fmla="*/ 4567690 w 6459796"/>
              <a:gd name="connsiteY4" fmla="*/ 6459796 h 6459796"/>
              <a:gd name="connsiteX5" fmla="*/ 1892106 w 6459796"/>
              <a:gd name="connsiteY5" fmla="*/ 6459796 h 6459796"/>
              <a:gd name="connsiteX6" fmla="*/ 0 w 6459796"/>
              <a:gd name="connsiteY6" fmla="*/ 4567690 h 6459796"/>
              <a:gd name="connsiteX7" fmla="*/ 0 w 6459796"/>
              <a:gd name="connsiteY7" fmla="*/ 1892106 h 645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9796" h="6459796">
                <a:moveTo>
                  <a:pt x="1892106" y="0"/>
                </a:moveTo>
                <a:lnTo>
                  <a:pt x="4567690" y="0"/>
                </a:lnTo>
                <a:lnTo>
                  <a:pt x="6459796" y="1892106"/>
                </a:lnTo>
                <a:lnTo>
                  <a:pt x="6459796" y="4567690"/>
                </a:lnTo>
                <a:lnTo>
                  <a:pt x="4567690" y="6459796"/>
                </a:lnTo>
                <a:lnTo>
                  <a:pt x="1892106" y="6459796"/>
                </a:lnTo>
                <a:lnTo>
                  <a:pt x="0" y="4567690"/>
                </a:lnTo>
                <a:lnTo>
                  <a:pt x="0" y="1892106"/>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bg1"/>
                </a:solidFill>
              </a:defRPr>
            </a:lvl1p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2F12D0BA-13AF-F546-206F-64E952ACA9C5}"/>
              </a:ext>
            </a:extLst>
          </p:cNvPr>
          <p:cNvSpPr>
            <a:spLocks noGrp="1"/>
          </p:cNvSpPr>
          <p:nvPr>
            <p:ph type="body" sz="quarter" idx="14" hasCustomPrompt="1"/>
          </p:nvPr>
        </p:nvSpPr>
        <p:spPr>
          <a:xfrm>
            <a:off x="806401" y="6049950"/>
            <a:ext cx="5289597" cy="808050"/>
          </a:xfrm>
          <a:prstGeom prst="rect">
            <a:avLst/>
          </a:prstGeom>
        </p:spPr>
        <p:txBody>
          <a:bodyPr bIns="309600" anchor="b" anchorCtr="0"/>
          <a:lstStyle>
            <a:lvl1pPr>
              <a:lnSpc>
                <a:spcPct val="90000"/>
              </a:lnSpc>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24" name="Text Placeholder 7">
            <a:extLst>
              <a:ext uri="{FF2B5EF4-FFF2-40B4-BE49-F238E27FC236}">
                <a16:creationId xmlns:a16="http://schemas.microsoft.com/office/drawing/2014/main" id="{0BE18C35-7153-B863-91AC-2B77A7CA24E0}"/>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172122901"/>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Dark Bk D">
    <p:bg>
      <p:bgPr>
        <a:solidFill>
          <a:srgbClr val="1D2550"/>
        </a:solidFill>
        <a:effectLst/>
      </p:bgPr>
    </p:bg>
    <p:spTree>
      <p:nvGrpSpPr>
        <p:cNvPr id="1" name=""/>
        <p:cNvGrpSpPr/>
        <p:nvPr/>
      </p:nvGrpSpPr>
      <p:grpSpPr>
        <a:xfrm>
          <a:off x="0" y="0"/>
          <a:ext cx="0" cy="0"/>
          <a:chOff x="0" y="0"/>
          <a:chExt cx="0" cy="0"/>
        </a:xfrm>
      </p:grpSpPr>
      <p:pic>
        <p:nvPicPr>
          <p:cNvPr id="8" name="logo sm" descr="Transamerica Logo">
            <a:extLst>
              <a:ext uri="{FF2B5EF4-FFF2-40B4-BE49-F238E27FC236}">
                <a16:creationId xmlns:a16="http://schemas.microsoft.com/office/drawing/2014/main" id="{606C69B2-8257-CAE9-AB84-38CF6F76ED6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400" cy="804949"/>
          </a:xfrm>
          <a:prstGeom prst="rect">
            <a:avLst/>
          </a:prstGeom>
        </p:spPr>
      </p:pic>
      <p:sp>
        <p:nvSpPr>
          <p:cNvPr id="10" name="Title 9">
            <a:extLst>
              <a:ext uri="{FF2B5EF4-FFF2-40B4-BE49-F238E27FC236}">
                <a16:creationId xmlns:a16="http://schemas.microsoft.com/office/drawing/2014/main" id="{E1FBEF16-611A-9DBA-B516-E3E4B1C9556F}"/>
              </a:ext>
            </a:extLst>
          </p:cNvPr>
          <p:cNvSpPr>
            <a:spLocks noGrp="1"/>
          </p:cNvSpPr>
          <p:nvPr>
            <p:ph type="title"/>
          </p:nvPr>
        </p:nvSpPr>
        <p:spPr>
          <a:xfrm>
            <a:off x="521208" y="324362"/>
            <a:ext cx="5574792" cy="944637"/>
          </a:xfrm>
          <a:prstGeom prst="rect">
            <a:avLst/>
          </a:prstGeom>
        </p:spPr>
        <p:txBody>
          <a:bodyPr/>
          <a:lstStyle>
            <a:lvl1pPr>
              <a:defRPr>
                <a:solidFill>
                  <a:schemeClr val="bg1"/>
                </a:solidFill>
              </a:defRPr>
            </a:lvl1pPr>
          </a:lstStyle>
          <a:p>
            <a:r>
              <a:rPr lang="en-US"/>
              <a:t>Click to edit Master title style</a:t>
            </a:r>
          </a:p>
        </p:txBody>
      </p:sp>
      <p:sp>
        <p:nvSpPr>
          <p:cNvPr id="4" name="Subtitle 2">
            <a:extLst>
              <a:ext uri="{FF2B5EF4-FFF2-40B4-BE49-F238E27FC236}">
                <a16:creationId xmlns:a16="http://schemas.microsoft.com/office/drawing/2014/main" id="{D4BE82FE-DFC3-73E5-39BF-CB57D0D1006A}"/>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solidFill>
                  <a:schemeClr val="bg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81C4C049-7312-EDC8-B658-F1500DE70E18}"/>
              </a:ext>
            </a:extLst>
          </p:cNvPr>
          <p:cNvSpPr>
            <a:spLocks noGrp="1"/>
          </p:cNvSpPr>
          <p:nvPr>
            <p:ph sz="half" idx="1"/>
          </p:nvPr>
        </p:nvSpPr>
        <p:spPr>
          <a:xfrm>
            <a:off x="521207" y="1774800"/>
            <a:ext cx="5574791" cy="4275150"/>
          </a:xfrm>
          <a:prstGeom prst="rect">
            <a:avLst/>
          </a:prstGeo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icture Placeholder 5">
            <a:extLst>
              <a:ext uri="{FF2B5EF4-FFF2-40B4-BE49-F238E27FC236}">
                <a16:creationId xmlns:a16="http://schemas.microsoft.com/office/drawing/2014/main" id="{6079F735-8B69-E633-5D95-AE3D7D688380}"/>
              </a:ext>
            </a:extLst>
          </p:cNvPr>
          <p:cNvSpPr>
            <a:spLocks noGrp="1" noChangeAspect="1"/>
          </p:cNvSpPr>
          <p:nvPr>
            <p:ph type="pic" sz="quarter" idx="13" hasCustomPrompt="1"/>
          </p:nvPr>
        </p:nvSpPr>
        <p:spPr>
          <a:xfrm>
            <a:off x="6887851" y="1268250"/>
            <a:ext cx="4781566" cy="4781700"/>
          </a:xfrm>
          <a:custGeom>
            <a:avLst/>
            <a:gdLst>
              <a:gd name="connsiteX0" fmla="*/ 2810626 w 5621249"/>
              <a:gd name="connsiteY0" fmla="*/ 0 h 5886870"/>
              <a:gd name="connsiteX1" fmla="*/ 5621249 w 5621249"/>
              <a:gd name="connsiteY1" fmla="*/ 1455691 h 5886870"/>
              <a:gd name="connsiteX2" fmla="*/ 5621249 w 5621249"/>
              <a:gd name="connsiteY2" fmla="*/ 4431180 h 5886870"/>
              <a:gd name="connsiteX3" fmla="*/ 2810626 w 5621249"/>
              <a:gd name="connsiteY3" fmla="*/ 5886870 h 5886870"/>
              <a:gd name="connsiteX4" fmla="*/ 0 w 5621249"/>
              <a:gd name="connsiteY4" fmla="*/ 4431180 h 5886870"/>
              <a:gd name="connsiteX5" fmla="*/ 0 w 5621249"/>
              <a:gd name="connsiteY5" fmla="*/ 1455691 h 588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1249" h="5886870">
                <a:moveTo>
                  <a:pt x="2810626" y="0"/>
                </a:moveTo>
                <a:lnTo>
                  <a:pt x="5621249" y="1455691"/>
                </a:lnTo>
                <a:lnTo>
                  <a:pt x="5621249" y="4431180"/>
                </a:lnTo>
                <a:lnTo>
                  <a:pt x="2810626" y="5886870"/>
                </a:lnTo>
                <a:lnTo>
                  <a:pt x="0" y="4431180"/>
                </a:lnTo>
                <a:lnTo>
                  <a:pt x="0" y="1455691"/>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bg1"/>
                </a:solidFill>
              </a:defRPr>
            </a:lvl1p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603D9E27-3F02-FE5E-606F-389B9CEA2047}"/>
              </a:ext>
            </a:extLst>
          </p:cNvPr>
          <p:cNvSpPr>
            <a:spLocks noGrp="1"/>
          </p:cNvSpPr>
          <p:nvPr>
            <p:ph type="body" sz="quarter" idx="14" hasCustomPrompt="1"/>
          </p:nvPr>
        </p:nvSpPr>
        <p:spPr>
          <a:xfrm>
            <a:off x="806401" y="6049950"/>
            <a:ext cx="5289597" cy="808050"/>
          </a:xfrm>
          <a:prstGeom prst="rect">
            <a:avLst/>
          </a:prstGeom>
        </p:spPr>
        <p:txBody>
          <a:bodyPr bIns="309600" anchor="b" anchorCtr="0"/>
          <a:lstStyle>
            <a:lvl1pPr>
              <a:lnSpc>
                <a:spcPct val="90000"/>
              </a:lnSpc>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grpSp>
        <p:nvGrpSpPr>
          <p:cNvPr id="3" name="Group 2">
            <a:extLst>
              <a:ext uri="{FF2B5EF4-FFF2-40B4-BE49-F238E27FC236}">
                <a16:creationId xmlns:a16="http://schemas.microsoft.com/office/drawing/2014/main" id="{8C5C1005-C70B-46D9-DBB9-B68509B27474}"/>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9" name="Content Placeholder 15">
              <a:extLst>
                <a:ext uri="{FF2B5EF4-FFF2-40B4-BE49-F238E27FC236}">
                  <a16:creationId xmlns:a16="http://schemas.microsoft.com/office/drawing/2014/main" id="{624F2162-EEB1-656D-81D2-61ED2BCE00EE}"/>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1" name="TextBox 10">
              <a:extLst>
                <a:ext uri="{FF2B5EF4-FFF2-40B4-BE49-F238E27FC236}">
                  <a16:creationId xmlns:a16="http://schemas.microsoft.com/office/drawing/2014/main" id="{0BAC8C80-460B-5253-18DF-160FBD78129E}"/>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2" name="Picture 11" descr="A screenshot of a color chart&#10;&#10;Description automatically generated">
              <a:extLst>
                <a:ext uri="{FF2B5EF4-FFF2-40B4-BE49-F238E27FC236}">
                  <a16:creationId xmlns:a16="http://schemas.microsoft.com/office/drawing/2014/main" id="{26C359F0-F9A1-EA3A-629C-031858FF0FB1}"/>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3" name="Rectangle 12">
              <a:extLst>
                <a:ext uri="{FF2B5EF4-FFF2-40B4-BE49-F238E27FC236}">
                  <a16:creationId xmlns:a16="http://schemas.microsoft.com/office/drawing/2014/main" id="{B795F987-A688-27B9-8B4F-001146EA2C6B}"/>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FB1F663-CD66-719F-A8EF-38AC7C146360}"/>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3DB74AC8-FDDD-3D46-AB96-6238564D1893}"/>
                </a:ext>
              </a:extLst>
            </p:cNvPr>
            <p:cNvGrpSpPr/>
            <p:nvPr userDrawn="1"/>
          </p:nvGrpSpPr>
          <p:grpSpPr>
            <a:xfrm>
              <a:off x="-2740233" y="3819615"/>
              <a:ext cx="2254459" cy="2600236"/>
              <a:chOff x="-3323173" y="3918039"/>
              <a:chExt cx="2815981" cy="3247881"/>
            </a:xfrm>
          </p:grpSpPr>
          <p:sp>
            <p:nvSpPr>
              <p:cNvPr id="18" name="Rectangle 17">
                <a:extLst>
                  <a:ext uri="{FF2B5EF4-FFF2-40B4-BE49-F238E27FC236}">
                    <a16:creationId xmlns:a16="http://schemas.microsoft.com/office/drawing/2014/main" id="{BB703AEE-53B7-8E21-2F33-32C6F140865F}"/>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4A6F7306-DA89-129F-F112-9DACFFF3BD73}"/>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1D11A523-BBDB-ED2F-FB49-969BEC97B2FC}"/>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957C998F-8333-15A4-B755-FBF261C8FA37}"/>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2" name="Right Brace 21">
                <a:extLst>
                  <a:ext uri="{FF2B5EF4-FFF2-40B4-BE49-F238E27FC236}">
                    <a16:creationId xmlns:a16="http://schemas.microsoft.com/office/drawing/2014/main" id="{36A8D183-5FB6-03C6-3044-28D45B9B061B}"/>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4C9844E4-B149-FB7E-4298-9092C293D26A}"/>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53B7377C-0C1A-A357-587D-90711EFE2E9E}"/>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9F0B669C-90D9-B88C-ACA6-23FE19D26A41}"/>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4" name="Text Placeholder 7">
            <a:extLst>
              <a:ext uri="{FF2B5EF4-FFF2-40B4-BE49-F238E27FC236}">
                <a16:creationId xmlns:a16="http://schemas.microsoft.com/office/drawing/2014/main" id="{EC9033F3-D3F8-E071-D497-EC74A224D6F0}"/>
              </a:ext>
            </a:extLst>
          </p:cNvPr>
          <p:cNvSpPr>
            <a:spLocks noGrp="1"/>
          </p:cNvSpPr>
          <p:nvPr>
            <p:ph type="body" sz="quarter" idx="18" hasCustomPrompt="1"/>
          </p:nvPr>
        </p:nvSpPr>
        <p:spPr>
          <a:xfrm>
            <a:off x="8564964" y="6313320"/>
            <a:ext cx="1014771" cy="298870"/>
          </a:xfrm>
          <a:prstGeom prst="rect">
            <a:avLst/>
          </a:prstGeom>
          <a:solidFill>
            <a:schemeClr val="bg1"/>
          </a:solidFill>
        </p:spPr>
        <p:txBody>
          <a:bodyPr wrap="none" lIns="75600" tIns="75600" rIns="75600" bIns="75600" anchor="b" anchorCtr="0">
            <a:spAutoFit/>
          </a:bodyPr>
          <a:lstStyle>
            <a:lvl1pPr algn="r">
              <a:spcBef>
                <a:spcPts val="0"/>
              </a:spcBef>
              <a:defRPr sz="1000">
                <a:solidFill>
                  <a:schemeClr val="tx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489502156"/>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Dark Bk E">
    <p:bg>
      <p:bgPr>
        <a:solidFill>
          <a:srgbClr val="0B3F2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0235-0706-C595-7DC9-A8A2ABA2F356}"/>
              </a:ext>
            </a:extLst>
          </p:cNvPr>
          <p:cNvSpPr>
            <a:spLocks noGrp="1"/>
          </p:cNvSpPr>
          <p:nvPr>
            <p:ph type="title"/>
          </p:nvPr>
        </p:nvSpPr>
        <p:spPr>
          <a:xfrm>
            <a:off x="6095999" y="324362"/>
            <a:ext cx="5574790" cy="944637"/>
          </a:xfrm>
          <a:prstGeom prst="rect">
            <a:avLst/>
          </a:prstGeom>
        </p:spPr>
        <p:txBody>
          <a:bodyPr/>
          <a:lstStyle>
            <a:lvl1pPr>
              <a:defRPr>
                <a:solidFill>
                  <a:schemeClr val="bg1"/>
                </a:solidFill>
              </a:defRPr>
            </a:lvl1pPr>
          </a:lstStyle>
          <a:p>
            <a:r>
              <a:rPr lang="en-US"/>
              <a:t>Click to edit Master title style</a:t>
            </a:r>
          </a:p>
        </p:txBody>
      </p:sp>
      <p:sp>
        <p:nvSpPr>
          <p:cNvPr id="9" name="Subtitle 2">
            <a:extLst>
              <a:ext uri="{FF2B5EF4-FFF2-40B4-BE49-F238E27FC236}">
                <a16:creationId xmlns:a16="http://schemas.microsoft.com/office/drawing/2014/main" id="{FA9336B0-F4CA-865C-C61D-B6D7F43F5130}"/>
              </a:ext>
            </a:extLst>
          </p:cNvPr>
          <p:cNvSpPr>
            <a:spLocks noGrp="1"/>
          </p:cNvSpPr>
          <p:nvPr>
            <p:ph type="body" sz="quarter" idx="17" hasCustomPrompt="1"/>
          </p:nvPr>
        </p:nvSpPr>
        <p:spPr>
          <a:xfrm>
            <a:off x="6095998" y="1270518"/>
            <a:ext cx="5574790" cy="358482"/>
          </a:xfrm>
          <a:prstGeom prst="rect">
            <a:avLst/>
          </a:prstGeom>
        </p:spPr>
        <p:txBody>
          <a:bodyPr>
            <a:noAutofit/>
          </a:bodyPr>
          <a:lstStyle>
            <a:lvl1pPr>
              <a:lnSpc>
                <a:spcPct val="90000"/>
              </a:lnSpc>
              <a:defRPr sz="2200" b="0" i="0">
                <a:solidFill>
                  <a:schemeClr val="bg1"/>
                </a:solidFill>
                <a:latin typeface="Forever Forma Heading" pitchFamily="2" charset="0"/>
              </a:defRPr>
            </a:lvl1pPr>
          </a:lstStyle>
          <a:p>
            <a:pPr lvl="0"/>
            <a:r>
              <a:rPr lang="en-US"/>
              <a:t>Click to edit subtitle</a:t>
            </a:r>
          </a:p>
        </p:txBody>
      </p:sp>
      <p:sp>
        <p:nvSpPr>
          <p:cNvPr id="4" name="Content Placeholder 2">
            <a:extLst>
              <a:ext uri="{FF2B5EF4-FFF2-40B4-BE49-F238E27FC236}">
                <a16:creationId xmlns:a16="http://schemas.microsoft.com/office/drawing/2014/main" id="{3A97F0B8-7A42-B657-AE37-811510FDB77B}"/>
              </a:ext>
            </a:extLst>
          </p:cNvPr>
          <p:cNvSpPr>
            <a:spLocks noGrp="1"/>
          </p:cNvSpPr>
          <p:nvPr>
            <p:ph idx="1"/>
          </p:nvPr>
        </p:nvSpPr>
        <p:spPr>
          <a:xfrm>
            <a:off x="6095998" y="1774800"/>
            <a:ext cx="5574790" cy="4275150"/>
          </a:xfrm>
          <a:prstGeom prst="rect">
            <a:avLst/>
          </a:prstGeo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Picture Placeholder 6">
            <a:extLst>
              <a:ext uri="{FF2B5EF4-FFF2-40B4-BE49-F238E27FC236}">
                <a16:creationId xmlns:a16="http://schemas.microsoft.com/office/drawing/2014/main" id="{8E6E698B-4E80-CAB9-E1ED-F9444A921692}"/>
              </a:ext>
            </a:extLst>
          </p:cNvPr>
          <p:cNvSpPr>
            <a:spLocks noGrp="1"/>
          </p:cNvSpPr>
          <p:nvPr>
            <p:ph type="pic" sz="quarter" idx="19" hasCustomPrompt="1"/>
          </p:nvPr>
        </p:nvSpPr>
        <p:spPr>
          <a:xfrm>
            <a:off x="0" y="-4"/>
            <a:ext cx="5627995" cy="6858006"/>
          </a:xfrm>
          <a:custGeom>
            <a:avLst/>
            <a:gdLst>
              <a:gd name="connsiteX0" fmla="*/ 0 w 5627995"/>
              <a:gd name="connsiteY0" fmla="*/ 0 h 6858006"/>
              <a:gd name="connsiteX1" fmla="*/ 3000000 w 5627995"/>
              <a:gd name="connsiteY1" fmla="*/ 0 h 6858006"/>
              <a:gd name="connsiteX2" fmla="*/ 3000000 w 5627995"/>
              <a:gd name="connsiteY2" fmla="*/ 11 h 6858006"/>
              <a:gd name="connsiteX3" fmla="*/ 3714196 w 5627995"/>
              <a:gd name="connsiteY3" fmla="*/ 11 h 6858006"/>
              <a:gd name="connsiteX4" fmla="*/ 5627995 w 5627995"/>
              <a:gd name="connsiteY4" fmla="*/ 3429006 h 6858006"/>
              <a:gd name="connsiteX5" fmla="*/ 3714196 w 5627995"/>
              <a:gd name="connsiteY5" fmla="*/ 6858006 h 6858006"/>
              <a:gd name="connsiteX6" fmla="*/ 0 w 5627995"/>
              <a:gd name="connsiteY6" fmla="*/ 6858006 h 6858006"/>
              <a:gd name="connsiteX7" fmla="*/ 0 w 5627995"/>
              <a:gd name="connsiteY7" fmla="*/ 6858003 h 6858006"/>
              <a:gd name="connsiteX8" fmla="*/ 0 w 5627995"/>
              <a:gd name="connsiteY8" fmla="*/ 11 h 6858006"/>
              <a:gd name="connsiteX0" fmla="*/ 0 w 5627995"/>
              <a:gd name="connsiteY0" fmla="*/ 0 h 6858006"/>
              <a:gd name="connsiteX1" fmla="*/ 3000000 w 5627995"/>
              <a:gd name="connsiteY1" fmla="*/ 0 h 6858006"/>
              <a:gd name="connsiteX2" fmla="*/ 3714196 w 5627995"/>
              <a:gd name="connsiteY2" fmla="*/ 11 h 6858006"/>
              <a:gd name="connsiteX3" fmla="*/ 5627995 w 5627995"/>
              <a:gd name="connsiteY3" fmla="*/ 3429006 h 6858006"/>
              <a:gd name="connsiteX4" fmla="*/ 3714196 w 5627995"/>
              <a:gd name="connsiteY4" fmla="*/ 6858006 h 6858006"/>
              <a:gd name="connsiteX5" fmla="*/ 0 w 5627995"/>
              <a:gd name="connsiteY5" fmla="*/ 6858006 h 6858006"/>
              <a:gd name="connsiteX6" fmla="*/ 0 w 5627995"/>
              <a:gd name="connsiteY6" fmla="*/ 6858003 h 6858006"/>
              <a:gd name="connsiteX7" fmla="*/ 0 w 5627995"/>
              <a:gd name="connsiteY7" fmla="*/ 11 h 6858006"/>
              <a:gd name="connsiteX8" fmla="*/ 0 w 5627995"/>
              <a:gd name="connsiteY8" fmla="*/ 0 h 6858006"/>
              <a:gd name="connsiteX0" fmla="*/ 0 w 5627995"/>
              <a:gd name="connsiteY0" fmla="*/ 0 h 6858006"/>
              <a:gd name="connsiteX1" fmla="*/ 3714196 w 5627995"/>
              <a:gd name="connsiteY1" fmla="*/ 11 h 6858006"/>
              <a:gd name="connsiteX2" fmla="*/ 5627995 w 5627995"/>
              <a:gd name="connsiteY2" fmla="*/ 3429006 h 6858006"/>
              <a:gd name="connsiteX3" fmla="*/ 3714196 w 5627995"/>
              <a:gd name="connsiteY3" fmla="*/ 6858006 h 6858006"/>
              <a:gd name="connsiteX4" fmla="*/ 0 w 5627995"/>
              <a:gd name="connsiteY4" fmla="*/ 6858006 h 6858006"/>
              <a:gd name="connsiteX5" fmla="*/ 0 w 5627995"/>
              <a:gd name="connsiteY5" fmla="*/ 6858003 h 6858006"/>
              <a:gd name="connsiteX6" fmla="*/ 0 w 5627995"/>
              <a:gd name="connsiteY6" fmla="*/ 11 h 6858006"/>
              <a:gd name="connsiteX7" fmla="*/ 0 w 5627995"/>
              <a:gd name="connsiteY7" fmla="*/ 0 h 68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995" h="6858006">
                <a:moveTo>
                  <a:pt x="0" y="0"/>
                </a:moveTo>
                <a:lnTo>
                  <a:pt x="3714196" y="11"/>
                </a:lnTo>
                <a:lnTo>
                  <a:pt x="5627995" y="3429006"/>
                </a:lnTo>
                <a:lnTo>
                  <a:pt x="3714196" y="6858006"/>
                </a:lnTo>
                <a:lnTo>
                  <a:pt x="0" y="6858006"/>
                </a:lnTo>
                <a:lnTo>
                  <a:pt x="0" y="6858003"/>
                </a:lnTo>
                <a:lnTo>
                  <a:pt x="0" y="11"/>
                </a:lnTo>
                <a:lnTo>
                  <a:pt x="0" y="0"/>
                </a:lnTo>
                <a:close/>
              </a:path>
            </a:pathLst>
          </a:custGeom>
          <a:solidFill>
            <a:schemeClr val="bg1">
              <a:lumMod val="95000"/>
            </a:schemeClr>
          </a:solidFill>
        </p:spPr>
        <p:txBody>
          <a:bodyPr vert="horz" wrap="square" lIns="201600" tIns="201600" rIns="201600" bIns="201600" rtlCol="0">
            <a:noAutofit/>
          </a:bodyPr>
          <a:lstStyle>
            <a:lvl1pPr>
              <a:defRPr lang="nl-NL"/>
            </a:lvl1pPr>
          </a:lstStyle>
          <a:p>
            <a:r>
              <a:rPr lang="en-US"/>
              <a:t>Click icon to insert an image</a:t>
            </a:r>
          </a:p>
        </p:txBody>
      </p:sp>
      <p:sp>
        <p:nvSpPr>
          <p:cNvPr id="6" name="Slide Number Placeholder 5">
            <a:extLst>
              <a:ext uri="{FF2B5EF4-FFF2-40B4-BE49-F238E27FC236}">
                <a16:creationId xmlns:a16="http://schemas.microsoft.com/office/drawing/2014/main" id="{2A60036F-0EFD-9372-6E0A-038761FCF5E7}"/>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6A5D82C3-1D73-E41A-E481-419DB579B82C}"/>
              </a:ext>
            </a:extLst>
          </p:cNvPr>
          <p:cNvSpPr>
            <a:spLocks noGrp="1"/>
          </p:cNvSpPr>
          <p:nvPr>
            <p:ph type="body" sz="quarter" idx="14" hasCustomPrompt="1"/>
          </p:nvPr>
        </p:nvSpPr>
        <p:spPr>
          <a:xfrm>
            <a:off x="6095998" y="6049950"/>
            <a:ext cx="3703202" cy="808050"/>
          </a:xfrm>
          <a:prstGeom prst="rect">
            <a:avLst/>
          </a:prstGeom>
        </p:spPr>
        <p:txBody>
          <a:bodyPr bIns="309600" anchor="b" anchorCtr="0"/>
          <a:lstStyle>
            <a:lvl1pPr>
              <a:lnSpc>
                <a:spcPct val="90000"/>
              </a:lnSpc>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pic>
        <p:nvPicPr>
          <p:cNvPr id="3" name="logo sm" descr="Transamerica Logo">
            <a:extLst>
              <a:ext uri="{FF2B5EF4-FFF2-40B4-BE49-F238E27FC236}">
                <a16:creationId xmlns:a16="http://schemas.microsoft.com/office/drawing/2014/main" id="{553EE0CF-AE3C-9BF5-DE90-CD2FC0AA588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400" cy="804949"/>
          </a:xfrm>
          <a:prstGeom prst="rect">
            <a:avLst/>
          </a:prstGeom>
        </p:spPr>
      </p:pic>
      <p:sp>
        <p:nvSpPr>
          <p:cNvPr id="25" name="Text Placeholder 7">
            <a:extLst>
              <a:ext uri="{FF2B5EF4-FFF2-40B4-BE49-F238E27FC236}">
                <a16:creationId xmlns:a16="http://schemas.microsoft.com/office/drawing/2014/main" id="{0668322F-112F-A04F-B1A7-B73A00317422}"/>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1608141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Dark Bk F">
    <p:bg>
      <p:bgPr>
        <a:solidFill>
          <a:srgbClr val="C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743A4-B4CB-4B38-A367-DBD5C867AC4C}"/>
              </a:ext>
            </a:extLst>
          </p:cNvPr>
          <p:cNvSpPr>
            <a:spLocks noGrp="1"/>
          </p:cNvSpPr>
          <p:nvPr>
            <p:ph type="title"/>
          </p:nvPr>
        </p:nvSpPr>
        <p:spPr>
          <a:xfrm>
            <a:off x="521208" y="324362"/>
            <a:ext cx="4854792" cy="944637"/>
          </a:xfrm>
          <a:prstGeom prst="rect">
            <a:avLst/>
          </a:prstGeom>
        </p:spPr>
        <p:txBody>
          <a:bodyPr/>
          <a:lstStyle>
            <a:lvl1pPr>
              <a:defRPr>
                <a:solidFill>
                  <a:schemeClr val="bg1"/>
                </a:solidFill>
              </a:defRPr>
            </a:lvl1pPr>
          </a:lstStyle>
          <a:p>
            <a:r>
              <a:rPr lang="en-US"/>
              <a:t>Click to edit Master title style</a:t>
            </a:r>
          </a:p>
        </p:txBody>
      </p:sp>
      <p:sp>
        <p:nvSpPr>
          <p:cNvPr id="4" name="Subtitle 2">
            <a:extLst>
              <a:ext uri="{FF2B5EF4-FFF2-40B4-BE49-F238E27FC236}">
                <a16:creationId xmlns:a16="http://schemas.microsoft.com/office/drawing/2014/main" id="{45A2EB7B-C6C8-EFBA-9F99-FE67C7B94138}"/>
              </a:ext>
            </a:extLst>
          </p:cNvPr>
          <p:cNvSpPr>
            <a:spLocks noGrp="1"/>
          </p:cNvSpPr>
          <p:nvPr>
            <p:ph type="body" sz="quarter" idx="17" hasCustomPrompt="1"/>
          </p:nvPr>
        </p:nvSpPr>
        <p:spPr>
          <a:xfrm>
            <a:off x="521208" y="1270518"/>
            <a:ext cx="4854792" cy="358482"/>
          </a:xfrm>
          <a:prstGeom prst="rect">
            <a:avLst/>
          </a:prstGeom>
        </p:spPr>
        <p:txBody>
          <a:bodyPr>
            <a:noAutofit/>
          </a:bodyPr>
          <a:lstStyle>
            <a:lvl1pPr>
              <a:lnSpc>
                <a:spcPct val="90000"/>
              </a:lnSpc>
              <a:defRPr sz="2200" b="0" i="0">
                <a:solidFill>
                  <a:schemeClr val="bg1"/>
                </a:solidFill>
                <a:latin typeface="Forever Forma Heading" pitchFamily="2" charset="0"/>
              </a:defRPr>
            </a:lvl1pPr>
          </a:lstStyle>
          <a:p>
            <a:pPr lvl="0"/>
            <a:r>
              <a:rPr lang="en-US"/>
              <a:t>Click to edit subtitle</a:t>
            </a:r>
          </a:p>
        </p:txBody>
      </p:sp>
      <p:sp>
        <p:nvSpPr>
          <p:cNvPr id="9" name="Content Placeholder 2">
            <a:extLst>
              <a:ext uri="{FF2B5EF4-FFF2-40B4-BE49-F238E27FC236}">
                <a16:creationId xmlns:a16="http://schemas.microsoft.com/office/drawing/2014/main" id="{2981AA66-03F4-4A5C-05C3-A41FA73C2B91}"/>
              </a:ext>
            </a:extLst>
          </p:cNvPr>
          <p:cNvSpPr>
            <a:spLocks noGrp="1"/>
          </p:cNvSpPr>
          <p:nvPr>
            <p:ph sz="half" idx="1"/>
          </p:nvPr>
        </p:nvSpPr>
        <p:spPr>
          <a:xfrm>
            <a:off x="521208" y="1774800"/>
            <a:ext cx="4854792" cy="4275150"/>
          </a:xfrm>
          <a:prstGeom prst="rect">
            <a:avLst/>
          </a:prstGeo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a:extLst>
              <a:ext uri="{FF2B5EF4-FFF2-40B4-BE49-F238E27FC236}">
                <a16:creationId xmlns:a16="http://schemas.microsoft.com/office/drawing/2014/main" id="{C49EF9F7-7212-ECF7-D163-B4BAC21A6452}"/>
              </a:ext>
            </a:extLst>
          </p:cNvPr>
          <p:cNvSpPr>
            <a:spLocks noGrp="1"/>
          </p:cNvSpPr>
          <p:nvPr userDrawn="1">
            <p:ph type="pic" sz="quarter" idx="13" hasCustomPrompt="1"/>
          </p:nvPr>
        </p:nvSpPr>
        <p:spPr>
          <a:xfrm>
            <a:off x="5628001" y="2"/>
            <a:ext cx="6563999" cy="6857998"/>
          </a:xfrm>
          <a:custGeom>
            <a:avLst/>
            <a:gdLst>
              <a:gd name="connsiteX0" fmla="*/ 4397477 w 6563999"/>
              <a:gd name="connsiteY0" fmla="*/ 0 h 6857998"/>
              <a:gd name="connsiteX1" fmla="*/ 6563999 w 6563999"/>
              <a:gd name="connsiteY1" fmla="*/ 0 h 6857998"/>
              <a:gd name="connsiteX2" fmla="*/ 6563999 w 6563999"/>
              <a:gd name="connsiteY2" fmla="*/ 6857998 h 6857998"/>
              <a:gd name="connsiteX3" fmla="*/ 4397477 w 6563999"/>
              <a:gd name="connsiteY3" fmla="*/ 6857998 h 6857998"/>
              <a:gd name="connsiteX4" fmla="*/ 1215509 w 6563999"/>
              <a:gd name="connsiteY4" fmla="*/ 5548120 h 6857998"/>
              <a:gd name="connsiteX5" fmla="*/ 0 w 6563999"/>
              <a:gd name="connsiteY5" fmla="*/ 3428999 h 6857998"/>
              <a:gd name="connsiteX6" fmla="*/ 1215509 w 6563999"/>
              <a:gd name="connsiteY6" fmla="*/ 130987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999" h="6857998">
                <a:moveTo>
                  <a:pt x="4397477" y="0"/>
                </a:moveTo>
                <a:lnTo>
                  <a:pt x="6563999" y="0"/>
                </a:lnTo>
                <a:lnTo>
                  <a:pt x="6563999" y="6857998"/>
                </a:lnTo>
                <a:lnTo>
                  <a:pt x="4397477" y="6857998"/>
                </a:lnTo>
                <a:lnTo>
                  <a:pt x="1215509" y="5548120"/>
                </a:lnTo>
                <a:lnTo>
                  <a:pt x="0" y="3428999"/>
                </a:lnTo>
                <a:lnTo>
                  <a:pt x="1215509" y="130987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bg1"/>
                </a:solidFill>
              </a:defRPr>
            </a:lvl1p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99B45289-3768-5D04-35A2-7B5B5E46218F}"/>
              </a:ext>
            </a:extLst>
          </p:cNvPr>
          <p:cNvSpPr>
            <a:spLocks noGrp="1"/>
          </p:cNvSpPr>
          <p:nvPr>
            <p:ph type="body" sz="quarter" idx="14" hasCustomPrompt="1"/>
          </p:nvPr>
        </p:nvSpPr>
        <p:spPr>
          <a:xfrm>
            <a:off x="806401" y="6049950"/>
            <a:ext cx="4569599" cy="808050"/>
          </a:xfrm>
          <a:prstGeom prst="rect">
            <a:avLst/>
          </a:prstGeom>
        </p:spPr>
        <p:txBody>
          <a:bodyPr bIns="309600" anchor="b" anchorCtr="0"/>
          <a:lstStyle>
            <a:lvl1pPr>
              <a:lnSpc>
                <a:spcPct val="90000"/>
              </a:lnSpc>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grpSp>
        <p:nvGrpSpPr>
          <p:cNvPr id="3" name="Group 2">
            <a:extLst>
              <a:ext uri="{FF2B5EF4-FFF2-40B4-BE49-F238E27FC236}">
                <a16:creationId xmlns:a16="http://schemas.microsoft.com/office/drawing/2014/main" id="{E50306DD-5A2F-D896-2A61-F33137B96702}"/>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5" name="Content Placeholder 15">
              <a:extLst>
                <a:ext uri="{FF2B5EF4-FFF2-40B4-BE49-F238E27FC236}">
                  <a16:creationId xmlns:a16="http://schemas.microsoft.com/office/drawing/2014/main" id="{5766DDF2-062C-8036-8A5E-7DC22B1EF184}"/>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8" name="TextBox 7">
              <a:extLst>
                <a:ext uri="{FF2B5EF4-FFF2-40B4-BE49-F238E27FC236}">
                  <a16:creationId xmlns:a16="http://schemas.microsoft.com/office/drawing/2014/main" id="{A6019A60-6427-DB65-0A6C-63DF4876FDF2}"/>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0" name="Picture 9" descr="A screenshot of a color chart&#10;&#10;Description automatically generated">
              <a:extLst>
                <a:ext uri="{FF2B5EF4-FFF2-40B4-BE49-F238E27FC236}">
                  <a16:creationId xmlns:a16="http://schemas.microsoft.com/office/drawing/2014/main" id="{7C47E658-EF98-324C-2CC2-9ABB1BC4CC5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31B5B6E3-FB75-4F4D-D970-9CB449EF7F99}"/>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DDFCDEF-766F-F823-0F0E-3E04714ED89D}"/>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114C218-7E6D-3EC2-B3A2-E1FE9E595AD3}"/>
                </a:ext>
              </a:extLst>
            </p:cNvPr>
            <p:cNvGrpSpPr/>
            <p:nvPr userDrawn="1"/>
          </p:nvGrpSpPr>
          <p:grpSpPr>
            <a:xfrm>
              <a:off x="-2740233" y="3819615"/>
              <a:ext cx="2254459" cy="2600236"/>
              <a:chOff x="-3323173" y="3918039"/>
              <a:chExt cx="2815981" cy="3247881"/>
            </a:xfrm>
          </p:grpSpPr>
          <p:sp>
            <p:nvSpPr>
              <p:cNvPr id="17" name="Rectangle 16">
                <a:extLst>
                  <a:ext uri="{FF2B5EF4-FFF2-40B4-BE49-F238E27FC236}">
                    <a16:creationId xmlns:a16="http://schemas.microsoft.com/office/drawing/2014/main" id="{E4BEE568-1C4C-6B8B-57D7-5F5F293A535B}"/>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49087A32-4022-1681-B827-26FC93AB91A1}"/>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4369CE7D-9384-4938-A67E-E141C23CAEA5}"/>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59332D99-FFC0-D869-A5DB-950BC0431410}"/>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1" name="Right Brace 20">
                <a:extLst>
                  <a:ext uri="{FF2B5EF4-FFF2-40B4-BE49-F238E27FC236}">
                    <a16:creationId xmlns:a16="http://schemas.microsoft.com/office/drawing/2014/main" id="{2862B523-EC86-ECE2-2394-54067D74962C}"/>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2" name="Rectangle 21">
                <a:extLst>
                  <a:ext uri="{FF2B5EF4-FFF2-40B4-BE49-F238E27FC236}">
                    <a16:creationId xmlns:a16="http://schemas.microsoft.com/office/drawing/2014/main" id="{0B80C8E0-3BF7-DDA1-6CC0-4747B4590647}"/>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071FB7B0-1791-C95B-A857-46708588A8B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01F2A52F-B20D-8058-7D0C-4BACA1B1A10A}"/>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635411" y="2002090"/>
              <a:ext cx="1265993" cy="943035"/>
            </a:xfrm>
            <a:prstGeom prst="rect">
              <a:avLst/>
            </a:prstGeom>
            <a:ln>
              <a:solidFill>
                <a:schemeClr val="accent6"/>
              </a:solidFill>
            </a:ln>
          </p:spPr>
        </p:pic>
      </p:grpSp>
      <p:sp>
        <p:nvSpPr>
          <p:cNvPr id="23" name="Text Placeholder 7">
            <a:extLst>
              <a:ext uri="{FF2B5EF4-FFF2-40B4-BE49-F238E27FC236}">
                <a16:creationId xmlns:a16="http://schemas.microsoft.com/office/drawing/2014/main" id="{B5CB9654-0673-9547-3991-4AAA9D0359E8}"/>
              </a:ext>
            </a:extLst>
          </p:cNvPr>
          <p:cNvSpPr>
            <a:spLocks noGrp="1"/>
          </p:cNvSpPr>
          <p:nvPr>
            <p:ph type="body" sz="quarter" idx="32" hasCustomPrompt="1"/>
          </p:nvPr>
        </p:nvSpPr>
        <p:spPr>
          <a:xfrm>
            <a:off x="10836865" y="246565"/>
            <a:ext cx="1014771" cy="298870"/>
          </a:xfrm>
          <a:prstGeom prst="rect">
            <a:avLst/>
          </a:prstGeom>
          <a:solidFill>
            <a:srgbClr val="1D2550"/>
          </a:solidFill>
        </p:spPr>
        <p:txBody>
          <a:bodyPr wrap="none" lIns="75600" tIns="75600" rIns="75600" bIns="75600" anchor="t"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4212780956"/>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Light Back A">
    <p:bg>
      <p:bgPr>
        <a:solidFill>
          <a:srgbClr val="63B6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254176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hape">
            <a:extLst>
              <a:ext uri="{FF2B5EF4-FFF2-40B4-BE49-F238E27FC236}">
                <a16:creationId xmlns:a16="http://schemas.microsoft.com/office/drawing/2014/main" id="{344630B8-C98D-D3B9-67A1-E0937CD3CD02}"/>
              </a:ext>
              <a:ext uri="{C183D7F6-B498-43B3-948B-1728B52AA6E4}">
                <adec:decorative xmlns:adec="http://schemas.microsoft.com/office/drawing/2017/decorative" val="1"/>
              </a:ext>
            </a:extLst>
          </p:cNvPr>
          <p:cNvSpPr/>
          <p:nvPr userDrawn="1"/>
        </p:nvSpPr>
        <p:spPr>
          <a:xfrm>
            <a:off x="2928001" y="0"/>
            <a:ext cx="9264000" cy="6858000"/>
          </a:xfrm>
          <a:custGeom>
            <a:avLst/>
            <a:gdLst>
              <a:gd name="connsiteX0" fmla="*/ 0 w 10502900"/>
              <a:gd name="connsiteY0" fmla="*/ 0 h 6858000"/>
              <a:gd name="connsiteX1" fmla="*/ 10502900 w 10502900"/>
              <a:gd name="connsiteY1" fmla="*/ 0 h 6858000"/>
              <a:gd name="connsiteX2" fmla="*/ 10502900 w 10502900"/>
              <a:gd name="connsiteY2" fmla="*/ 6858000 h 6858000"/>
              <a:gd name="connsiteX3" fmla="*/ 1406333 w 10502900"/>
              <a:gd name="connsiteY3" fmla="*/ 6858000 h 6858000"/>
              <a:gd name="connsiteX4" fmla="*/ 3820073 w 10502900"/>
              <a:gd name="connsiteY4" fmla="*/ 5548121 h 6858000"/>
              <a:gd name="connsiteX5" fmla="*/ 4742125 w 10502900"/>
              <a:gd name="connsiteY5" fmla="*/ 3428998 h 6858000"/>
              <a:gd name="connsiteX6" fmla="*/ 3820073 w 10502900"/>
              <a:gd name="connsiteY6" fmla="*/ 1309879 h 6858000"/>
              <a:gd name="connsiteX7" fmla="*/ 1406333 w 10502900"/>
              <a:gd name="connsiteY7" fmla="*/ 1 h 6858000"/>
              <a:gd name="connsiteX8" fmla="*/ 0 w 10502900"/>
              <a:gd name="connsiteY8" fmla="*/ 1 h 6858000"/>
              <a:gd name="connsiteX0" fmla="*/ 0 w 10502900"/>
              <a:gd name="connsiteY0" fmla="*/ 1 h 6858000"/>
              <a:gd name="connsiteX1" fmla="*/ 10502900 w 10502900"/>
              <a:gd name="connsiteY1" fmla="*/ 0 h 6858000"/>
              <a:gd name="connsiteX2" fmla="*/ 10502900 w 10502900"/>
              <a:gd name="connsiteY2" fmla="*/ 6858000 h 6858000"/>
              <a:gd name="connsiteX3" fmla="*/ 1406333 w 10502900"/>
              <a:gd name="connsiteY3" fmla="*/ 6858000 h 6858000"/>
              <a:gd name="connsiteX4" fmla="*/ 3820073 w 10502900"/>
              <a:gd name="connsiteY4" fmla="*/ 5548121 h 6858000"/>
              <a:gd name="connsiteX5" fmla="*/ 4742125 w 10502900"/>
              <a:gd name="connsiteY5" fmla="*/ 3428998 h 6858000"/>
              <a:gd name="connsiteX6" fmla="*/ 3820073 w 10502900"/>
              <a:gd name="connsiteY6" fmla="*/ 1309879 h 6858000"/>
              <a:gd name="connsiteX7" fmla="*/ 1406333 w 10502900"/>
              <a:gd name="connsiteY7" fmla="*/ 1 h 6858000"/>
              <a:gd name="connsiteX8" fmla="*/ 0 w 10502900"/>
              <a:gd name="connsiteY8" fmla="*/ 1 h 6858000"/>
              <a:gd name="connsiteX0" fmla="*/ 0 w 9096567"/>
              <a:gd name="connsiteY0" fmla="*/ 1 h 6858000"/>
              <a:gd name="connsiteX1" fmla="*/ 9096567 w 9096567"/>
              <a:gd name="connsiteY1" fmla="*/ 0 h 6858000"/>
              <a:gd name="connsiteX2" fmla="*/ 9096567 w 9096567"/>
              <a:gd name="connsiteY2" fmla="*/ 6858000 h 6858000"/>
              <a:gd name="connsiteX3" fmla="*/ 0 w 9096567"/>
              <a:gd name="connsiteY3" fmla="*/ 6858000 h 6858000"/>
              <a:gd name="connsiteX4" fmla="*/ 2413740 w 9096567"/>
              <a:gd name="connsiteY4" fmla="*/ 5548121 h 6858000"/>
              <a:gd name="connsiteX5" fmla="*/ 3335792 w 9096567"/>
              <a:gd name="connsiteY5" fmla="*/ 3428998 h 6858000"/>
              <a:gd name="connsiteX6" fmla="*/ 2413740 w 9096567"/>
              <a:gd name="connsiteY6" fmla="*/ 1309879 h 6858000"/>
              <a:gd name="connsiteX7" fmla="*/ 0 w 9096567"/>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6567" h="6858000">
                <a:moveTo>
                  <a:pt x="0" y="1"/>
                </a:moveTo>
                <a:lnTo>
                  <a:pt x="9096567" y="0"/>
                </a:lnTo>
                <a:lnTo>
                  <a:pt x="9096567" y="6858000"/>
                </a:lnTo>
                <a:lnTo>
                  <a:pt x="0" y="6858000"/>
                </a:lnTo>
                <a:lnTo>
                  <a:pt x="2413740" y="5548121"/>
                </a:lnTo>
                <a:lnTo>
                  <a:pt x="3335792"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8" name="logo sm" descr="Transamerica Logo">
            <a:extLst>
              <a:ext uri="{FF2B5EF4-FFF2-40B4-BE49-F238E27FC236}">
                <a16:creationId xmlns:a16="http://schemas.microsoft.com/office/drawing/2014/main" id="{F50AF79B-55C2-D55D-6201-BB3366488C4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6" name="Title 5">
            <a:extLst>
              <a:ext uri="{FF2B5EF4-FFF2-40B4-BE49-F238E27FC236}">
                <a16:creationId xmlns:a16="http://schemas.microsoft.com/office/drawing/2014/main" id="{652D13E3-58BD-D104-4F90-BAC6FCDDB569}"/>
              </a:ext>
            </a:extLst>
          </p:cNvPr>
          <p:cNvSpPr>
            <a:spLocks noGrp="1"/>
          </p:cNvSpPr>
          <p:nvPr>
            <p:ph type="title"/>
          </p:nvPr>
        </p:nvSpPr>
        <p:spPr>
          <a:xfrm>
            <a:off x="521208" y="1269000"/>
            <a:ext cx="5106792" cy="4320000"/>
          </a:xfrm>
          <a:prstGeom prst="rect">
            <a:avLst/>
          </a:prstGeom>
        </p:spPr>
        <p:txBody>
          <a:bodyPr anchor="ctr" anchorCtr="0"/>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552000" y="1269000"/>
            <a:ext cx="5106792" cy="4320000"/>
          </a:xfrm>
          <a:prstGeom prst="rect">
            <a:avLst/>
          </a:prstGeom>
        </p:spPr>
        <p:txBody>
          <a:bodyPr anchor="ctr" anchorCtr="0"/>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DCA3043C-B828-E81E-3F43-ED0D5B85A799}"/>
              </a:ext>
            </a:extLst>
          </p:cNvPr>
          <p:cNvSpPr>
            <a:spLocks noGrp="1"/>
          </p:cNvSpPr>
          <p:nvPr>
            <p:ph type="body" sz="quarter" idx="15" hasCustomPrompt="1"/>
          </p:nvPr>
        </p:nvSpPr>
        <p:spPr>
          <a:xfrm>
            <a:off x="6552000" y="6049950"/>
            <a:ext cx="3247200"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0BFFE5EC-063B-2D3C-D729-5987FAC4F79D}"/>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3" name="Content Placeholder 15">
              <a:extLst>
                <a:ext uri="{FF2B5EF4-FFF2-40B4-BE49-F238E27FC236}">
                  <a16:creationId xmlns:a16="http://schemas.microsoft.com/office/drawing/2014/main" id="{A1D60412-7859-A832-244A-2F83F01DFDB7}"/>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9" name="TextBox 8">
              <a:extLst>
                <a:ext uri="{FF2B5EF4-FFF2-40B4-BE49-F238E27FC236}">
                  <a16:creationId xmlns:a16="http://schemas.microsoft.com/office/drawing/2014/main" id="{8BD124C9-34E2-085A-2DC8-B2BA363B632C}"/>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0" name="Picture 9" descr="A screenshot of a color chart&#10;&#10;Description automatically generated">
              <a:extLst>
                <a:ext uri="{FF2B5EF4-FFF2-40B4-BE49-F238E27FC236}">
                  <a16:creationId xmlns:a16="http://schemas.microsoft.com/office/drawing/2014/main" id="{B39ACC74-CBD3-468E-4E6A-D70A55492FFA}"/>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F7554876-97B0-3ED4-57DB-B991BAECE7AA}"/>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C25B243-343E-36AE-670D-EBBCC05BA7BE}"/>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71F38903-790C-1705-2C8A-D0906AA362EF}"/>
                </a:ext>
              </a:extLst>
            </p:cNvPr>
            <p:cNvGrpSpPr/>
            <p:nvPr userDrawn="1"/>
          </p:nvGrpSpPr>
          <p:grpSpPr>
            <a:xfrm>
              <a:off x="-2740234" y="3819615"/>
              <a:ext cx="2227594" cy="2600236"/>
              <a:chOff x="-3323174" y="3918039"/>
              <a:chExt cx="2782425" cy="3247881"/>
            </a:xfrm>
          </p:grpSpPr>
          <p:sp>
            <p:nvSpPr>
              <p:cNvPr id="18" name="Rectangle 17">
                <a:extLst>
                  <a:ext uri="{FF2B5EF4-FFF2-40B4-BE49-F238E27FC236}">
                    <a16:creationId xmlns:a16="http://schemas.microsoft.com/office/drawing/2014/main" id="{87D7C59A-2FE4-C25A-B4FD-197BA90C7628}"/>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1840F1E7-0504-35BB-754A-87AD984CB520}"/>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D587770B-74C7-EFDE-2CDE-22FC0FFE9FB3}"/>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22D75771-963F-4BB0-6FAC-88DA299C6D22}"/>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2" name="Right Brace 21">
                <a:extLst>
                  <a:ext uri="{FF2B5EF4-FFF2-40B4-BE49-F238E27FC236}">
                    <a16:creationId xmlns:a16="http://schemas.microsoft.com/office/drawing/2014/main" id="{5F085A77-95F9-456A-64ED-D349F0A9B9D6}"/>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74D1DF3E-B5BD-521F-D0CE-81E72135D864}"/>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3E35F0F1-0344-9B04-2223-212AB74FE59B}"/>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D5F2C49A-FFC0-3B65-1AD5-4BEAEBDF1857}"/>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EC90CAFF-F7A2-6C25-047A-3786FEAD141F}"/>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7" name="Text Placeholder 7">
            <a:extLst>
              <a:ext uri="{FF2B5EF4-FFF2-40B4-BE49-F238E27FC236}">
                <a16:creationId xmlns:a16="http://schemas.microsoft.com/office/drawing/2014/main" id="{7B92CF2C-D3CF-8F40-BBD5-DA6B551E774F}"/>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78635077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Back - Image C">
    <p:bg>
      <p:bgPr>
        <a:solidFill>
          <a:srgbClr val="FA69FF"/>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4CA26F0-CF39-BD0E-2599-FE80AF046D09}"/>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737061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think-cell data - do not delete" hidden="1">
                        <a:extLst>
                          <a:ext uri="{FF2B5EF4-FFF2-40B4-BE49-F238E27FC236}">
                            <a16:creationId xmlns:a16="http://schemas.microsoft.com/office/drawing/2014/main" id="{14CA26F0-CF39-BD0E-2599-FE80AF046D09}"/>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logo sm" descr="Transamerica Logo">
            <a:extLst>
              <a:ext uri="{FF2B5EF4-FFF2-40B4-BE49-F238E27FC236}">
                <a16:creationId xmlns:a16="http://schemas.microsoft.com/office/drawing/2014/main" id="{3D213E60-2E63-ABD7-E6D9-F35F96E87B95}"/>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6" name="Title 1">
            <a:extLst>
              <a:ext uri="{FF2B5EF4-FFF2-40B4-BE49-F238E27FC236}">
                <a16:creationId xmlns:a16="http://schemas.microsoft.com/office/drawing/2014/main" id="{42D337C6-B66B-3482-98D7-0E9C85A74521}"/>
              </a:ext>
            </a:extLst>
          </p:cNvPr>
          <p:cNvSpPr>
            <a:spLocks noGrp="1"/>
          </p:cNvSpPr>
          <p:nvPr>
            <p:ph type="ctrTitle" hasCustomPrompt="1"/>
          </p:nvPr>
        </p:nvSpPr>
        <p:spPr>
          <a:xfrm>
            <a:off x="520008" y="1566000"/>
            <a:ext cx="6259991" cy="1926000"/>
          </a:xfrm>
          <a:prstGeom prst="rect">
            <a:avLst/>
          </a:prstGeom>
        </p:spPr>
        <p:txBody>
          <a:bodyPr wrap="square" anchor="b" anchorCtr="0">
            <a:noAutofit/>
          </a:bodyPr>
          <a:lstStyle>
            <a:lvl1pPr algn="l">
              <a:lnSpc>
                <a:spcPct val="85000"/>
              </a:lnSpc>
              <a:defRPr sz="4800" kern="100" spc="-120" baseline="0">
                <a:solidFill>
                  <a:schemeClr val="tx1"/>
                </a:solidFill>
              </a:defRPr>
            </a:lvl1pPr>
          </a:lstStyle>
          <a:p>
            <a:r>
              <a:rPr lang="en-US"/>
              <a:t>Click to edit title</a:t>
            </a:r>
          </a:p>
        </p:txBody>
      </p:sp>
      <p:sp>
        <p:nvSpPr>
          <p:cNvPr id="8" name="Subtitle 2">
            <a:extLst>
              <a:ext uri="{FF2B5EF4-FFF2-40B4-BE49-F238E27FC236}">
                <a16:creationId xmlns:a16="http://schemas.microsoft.com/office/drawing/2014/main" id="{C4EAD39C-187A-27D3-99EA-8AADC920F2C6}"/>
              </a:ext>
            </a:extLst>
          </p:cNvPr>
          <p:cNvSpPr>
            <a:spLocks noGrp="1"/>
          </p:cNvSpPr>
          <p:nvPr>
            <p:ph type="subTitle" idx="1"/>
          </p:nvPr>
        </p:nvSpPr>
        <p:spPr>
          <a:xfrm>
            <a:off x="520008" y="3708000"/>
            <a:ext cx="6259992" cy="432000"/>
          </a:xfrm>
          <a:prstGeom prst="rect">
            <a:avLst/>
          </a:prstGeom>
        </p:spPr>
        <p:txBody>
          <a:bodyPr anchor="t" anchorCtr="0">
            <a:noAutofit/>
          </a:bodyPr>
          <a:lstStyle>
            <a:lvl1pPr marL="0" indent="0" algn="l">
              <a:buNone/>
              <a:defRPr sz="2400" b="0" i="0">
                <a:solidFill>
                  <a:schemeClr val="tx1"/>
                </a:solidFill>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7">
            <a:extLst>
              <a:ext uri="{FF2B5EF4-FFF2-40B4-BE49-F238E27FC236}">
                <a16:creationId xmlns:a16="http://schemas.microsoft.com/office/drawing/2014/main" id="{AC0A6845-A6FA-64F6-8B98-E063C7E56DBC}"/>
              </a:ext>
            </a:extLst>
          </p:cNvPr>
          <p:cNvSpPr>
            <a:spLocks noGrp="1"/>
          </p:cNvSpPr>
          <p:nvPr>
            <p:ph type="body" sz="quarter" idx="17" hasCustomPrompt="1"/>
          </p:nvPr>
        </p:nvSpPr>
        <p:spPr>
          <a:xfrm>
            <a:off x="520008" y="4752000"/>
            <a:ext cx="6259992" cy="288000"/>
          </a:xfrm>
          <a:prstGeom prst="rect">
            <a:avLst/>
          </a:prstGeom>
        </p:spPr>
        <p:txBody>
          <a:bodyPr>
            <a:noAutofit/>
          </a:bodyPr>
          <a:lstStyle>
            <a:lvl1pPr>
              <a:spcBef>
                <a:spcPts val="0"/>
              </a:spcBef>
              <a:defRPr sz="1600" b="1">
                <a:solidFill>
                  <a:schemeClr val="tx1"/>
                </a:solidFill>
              </a:defRPr>
            </a:lvl1pPr>
          </a:lstStyle>
          <a:p>
            <a:pPr lvl="0"/>
            <a:r>
              <a:rPr lang="en-US"/>
              <a:t>[Presenter name]</a:t>
            </a:r>
          </a:p>
        </p:txBody>
      </p:sp>
      <p:sp>
        <p:nvSpPr>
          <p:cNvPr id="14" name="Text Placeholder 7">
            <a:extLst>
              <a:ext uri="{FF2B5EF4-FFF2-40B4-BE49-F238E27FC236}">
                <a16:creationId xmlns:a16="http://schemas.microsoft.com/office/drawing/2014/main" id="{258AB11D-DFB6-529B-2E90-BAC2003F5C64}"/>
              </a:ext>
            </a:extLst>
          </p:cNvPr>
          <p:cNvSpPr>
            <a:spLocks noGrp="1"/>
          </p:cNvSpPr>
          <p:nvPr>
            <p:ph type="body" sz="quarter" idx="13" hasCustomPrompt="1"/>
          </p:nvPr>
        </p:nvSpPr>
        <p:spPr>
          <a:xfrm>
            <a:off x="520008" y="5040000"/>
            <a:ext cx="6259992" cy="252000"/>
          </a:xfrm>
          <a:prstGeom prst="rect">
            <a:avLst/>
          </a:prstGeom>
        </p:spPr>
        <p:txBody>
          <a:bodyPr>
            <a:noAutofit/>
          </a:bodyPr>
          <a:lstStyle>
            <a:lvl1pPr>
              <a:spcBef>
                <a:spcPts val="0"/>
              </a:spcBef>
              <a:defRPr sz="1600">
                <a:solidFill>
                  <a:schemeClr val="tx1"/>
                </a:solidFill>
              </a:defRPr>
            </a:lvl1pPr>
          </a:lstStyle>
          <a:p>
            <a:pPr lvl="0"/>
            <a:r>
              <a:rPr lang="en-US"/>
              <a:t>[Month date year]</a:t>
            </a:r>
          </a:p>
        </p:txBody>
      </p:sp>
      <p:sp>
        <p:nvSpPr>
          <p:cNvPr id="16" name="Picture Placeholder 15">
            <a:extLst>
              <a:ext uri="{FF2B5EF4-FFF2-40B4-BE49-F238E27FC236}">
                <a16:creationId xmlns:a16="http://schemas.microsoft.com/office/drawing/2014/main" id="{63ACBE8A-A386-6462-15AB-24DE532558FA}"/>
              </a:ext>
            </a:extLst>
          </p:cNvPr>
          <p:cNvSpPr>
            <a:spLocks noGrp="1"/>
          </p:cNvSpPr>
          <p:nvPr>
            <p:ph type="pic" sz="quarter" idx="19" hasCustomPrompt="1"/>
          </p:nvPr>
        </p:nvSpPr>
        <p:spPr>
          <a:xfrm>
            <a:off x="6828000" y="0"/>
            <a:ext cx="5364000" cy="6858001"/>
          </a:xfrm>
          <a:custGeom>
            <a:avLst/>
            <a:gdLst>
              <a:gd name="connsiteX0" fmla="*/ 0 w 5245100"/>
              <a:gd name="connsiteY0" fmla="*/ 0 h 6879505"/>
              <a:gd name="connsiteX1" fmla="*/ 3635634 w 5245100"/>
              <a:gd name="connsiteY1" fmla="*/ 0 h 6879505"/>
              <a:gd name="connsiteX2" fmla="*/ 3738839 w 5245100"/>
              <a:gd name="connsiteY2" fmla="*/ 0 h 6879505"/>
              <a:gd name="connsiteX3" fmla="*/ 3751742 w 5245100"/>
              <a:gd name="connsiteY3" fmla="*/ 0 h 6879505"/>
              <a:gd name="connsiteX4" fmla="*/ 3855366 w 5245100"/>
              <a:gd name="connsiteY4" fmla="*/ 0 h 6879505"/>
              <a:gd name="connsiteX5" fmla="*/ 5245100 w 5245100"/>
              <a:gd name="connsiteY5" fmla="*/ 0 h 6879505"/>
              <a:gd name="connsiteX6" fmla="*/ 5245100 w 5245100"/>
              <a:gd name="connsiteY6" fmla="*/ 6879505 h 6879505"/>
              <a:gd name="connsiteX7" fmla="*/ 3855366 w 5245100"/>
              <a:gd name="connsiteY7" fmla="*/ 6879505 h 6879505"/>
              <a:gd name="connsiteX8" fmla="*/ 3751742 w 5245100"/>
              <a:gd name="connsiteY8" fmla="*/ 6879505 h 6879505"/>
              <a:gd name="connsiteX9" fmla="*/ 3738839 w 5245100"/>
              <a:gd name="connsiteY9" fmla="*/ 6879505 h 6879505"/>
              <a:gd name="connsiteX10" fmla="*/ 3635634 w 5245100"/>
              <a:gd name="connsiteY10" fmla="*/ 6879505 h 6879505"/>
              <a:gd name="connsiteX11" fmla="*/ 0 w 5245100"/>
              <a:gd name="connsiteY11" fmla="*/ 6879505 h 6879505"/>
              <a:gd name="connsiteX12" fmla="*/ 2119120 w 5245100"/>
              <a:gd name="connsiteY12" fmla="*/ 3439753 h 687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5100" h="6879505">
                <a:moveTo>
                  <a:pt x="0" y="0"/>
                </a:moveTo>
                <a:lnTo>
                  <a:pt x="3635634" y="0"/>
                </a:lnTo>
                <a:lnTo>
                  <a:pt x="3738839" y="0"/>
                </a:lnTo>
                <a:lnTo>
                  <a:pt x="3751742" y="0"/>
                </a:lnTo>
                <a:lnTo>
                  <a:pt x="3855366" y="0"/>
                </a:lnTo>
                <a:lnTo>
                  <a:pt x="5245100" y="0"/>
                </a:lnTo>
                <a:lnTo>
                  <a:pt x="5245100" y="6879505"/>
                </a:lnTo>
                <a:lnTo>
                  <a:pt x="3855366" y="6879505"/>
                </a:lnTo>
                <a:lnTo>
                  <a:pt x="3751742" y="6879505"/>
                </a:lnTo>
                <a:lnTo>
                  <a:pt x="3738839" y="6879505"/>
                </a:lnTo>
                <a:lnTo>
                  <a:pt x="3635634" y="6879505"/>
                </a:lnTo>
                <a:lnTo>
                  <a:pt x="0" y="6879505"/>
                </a:lnTo>
                <a:lnTo>
                  <a:pt x="2119120" y="3439753"/>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a:t>Click icon to insert an image</a:t>
            </a:r>
          </a:p>
        </p:txBody>
      </p:sp>
      <p:sp>
        <p:nvSpPr>
          <p:cNvPr id="3" name="LYBL 3" descr="live your best life tagline graphic">
            <a:extLst>
              <a:ext uri="{FF2B5EF4-FFF2-40B4-BE49-F238E27FC236}">
                <a16:creationId xmlns:a16="http://schemas.microsoft.com/office/drawing/2014/main" id="{67B6FD91-4F13-FFB5-FFFB-BB8FF5E5720D}"/>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4" name="LYBL 2" descr="live your best life tagline graphic">
            <a:extLst>
              <a:ext uri="{FF2B5EF4-FFF2-40B4-BE49-F238E27FC236}">
                <a16:creationId xmlns:a16="http://schemas.microsoft.com/office/drawing/2014/main" id="{FB9C7479-F8EC-7B47-5966-33C4F3454ABF}"/>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5" name="LYBL 1" descr="live your best life tagline graphic">
            <a:extLst>
              <a:ext uri="{FF2B5EF4-FFF2-40B4-BE49-F238E27FC236}">
                <a16:creationId xmlns:a16="http://schemas.microsoft.com/office/drawing/2014/main" id="{C49D8123-9BCF-5BA7-C53A-9B5C6534AA17}"/>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grpSp>
        <p:nvGrpSpPr>
          <p:cNvPr id="10" name="Group 9">
            <a:extLst>
              <a:ext uri="{FF2B5EF4-FFF2-40B4-BE49-F238E27FC236}">
                <a16:creationId xmlns:a16="http://schemas.microsoft.com/office/drawing/2014/main" id="{63EC19A7-993B-26BB-F27C-4BFCE7A949A9}"/>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11" name="Content Placeholder 15">
              <a:extLst>
                <a:ext uri="{FF2B5EF4-FFF2-40B4-BE49-F238E27FC236}">
                  <a16:creationId xmlns:a16="http://schemas.microsoft.com/office/drawing/2014/main" id="{8CEF9547-D988-FE75-F325-8E8EFE706A31}"/>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3" name="TextBox 12">
              <a:extLst>
                <a:ext uri="{FF2B5EF4-FFF2-40B4-BE49-F238E27FC236}">
                  <a16:creationId xmlns:a16="http://schemas.microsoft.com/office/drawing/2014/main" id="{ED46B2D7-2857-1BE8-A8C9-E40EE7655C20}"/>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5" name="Picture 14" descr="A screenshot of a color chart&#10;&#10;Description automatically generated">
              <a:extLst>
                <a:ext uri="{FF2B5EF4-FFF2-40B4-BE49-F238E27FC236}">
                  <a16:creationId xmlns:a16="http://schemas.microsoft.com/office/drawing/2014/main" id="{AD86675D-4503-6278-69E9-9351FD0AB18A}"/>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7" name="Rectangle 16">
              <a:extLst>
                <a:ext uri="{FF2B5EF4-FFF2-40B4-BE49-F238E27FC236}">
                  <a16:creationId xmlns:a16="http://schemas.microsoft.com/office/drawing/2014/main" id="{7D54DE13-30A8-79E3-F824-CCAA6BEBB12A}"/>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D45BD7D-AEF8-FBF1-84C5-8FF863CCB4BE}"/>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9641AB9C-72EE-F1B0-3C4F-4C320D34C9C6}"/>
                </a:ext>
              </a:extLst>
            </p:cNvPr>
            <p:cNvGrpSpPr/>
            <p:nvPr userDrawn="1"/>
          </p:nvGrpSpPr>
          <p:grpSpPr>
            <a:xfrm>
              <a:off x="-2740234" y="3819615"/>
              <a:ext cx="2227594" cy="2600236"/>
              <a:chOff x="-3323174" y="3918039"/>
              <a:chExt cx="2782425" cy="3247881"/>
            </a:xfrm>
          </p:grpSpPr>
          <p:sp>
            <p:nvSpPr>
              <p:cNvPr id="22" name="Rectangle 21">
                <a:extLst>
                  <a:ext uri="{FF2B5EF4-FFF2-40B4-BE49-F238E27FC236}">
                    <a16:creationId xmlns:a16="http://schemas.microsoft.com/office/drawing/2014/main" id="{E754BA48-D0E7-8DB4-61EC-2D0B681AD484}"/>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3" name="Rectangle 22">
                <a:extLst>
                  <a:ext uri="{FF2B5EF4-FFF2-40B4-BE49-F238E27FC236}">
                    <a16:creationId xmlns:a16="http://schemas.microsoft.com/office/drawing/2014/main" id="{5574B647-AE2C-19A3-0EBF-51BF27BD22BC}"/>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4" name="Rectangle 23">
                <a:extLst>
                  <a:ext uri="{FF2B5EF4-FFF2-40B4-BE49-F238E27FC236}">
                    <a16:creationId xmlns:a16="http://schemas.microsoft.com/office/drawing/2014/main" id="{2F1FDF37-12F2-3866-E588-90AFCCFFACD2}"/>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5" name="TextBox 24">
                <a:extLst>
                  <a:ext uri="{FF2B5EF4-FFF2-40B4-BE49-F238E27FC236}">
                    <a16:creationId xmlns:a16="http://schemas.microsoft.com/office/drawing/2014/main" id="{24ADF5D8-94A7-9BCD-1BCA-125BB40219CC}"/>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6" name="Right Brace 25">
                <a:extLst>
                  <a:ext uri="{FF2B5EF4-FFF2-40B4-BE49-F238E27FC236}">
                    <a16:creationId xmlns:a16="http://schemas.microsoft.com/office/drawing/2014/main" id="{AD427E5F-A067-46D3-AFCA-D8A09C826F55}"/>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7" name="Rectangle 26">
                <a:extLst>
                  <a:ext uri="{FF2B5EF4-FFF2-40B4-BE49-F238E27FC236}">
                    <a16:creationId xmlns:a16="http://schemas.microsoft.com/office/drawing/2014/main" id="{61FA67E2-F77E-A91C-2AB6-7E7E5B5AFA41}"/>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8" name="Rectangle 27">
                <a:extLst>
                  <a:ext uri="{FF2B5EF4-FFF2-40B4-BE49-F238E27FC236}">
                    <a16:creationId xmlns:a16="http://schemas.microsoft.com/office/drawing/2014/main" id="{8A1050E1-D2D4-2255-5631-7C4FC8B5EEB9}"/>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20" name="Picture 19">
              <a:extLst>
                <a:ext uri="{FF2B5EF4-FFF2-40B4-BE49-F238E27FC236}">
                  <a16:creationId xmlns:a16="http://schemas.microsoft.com/office/drawing/2014/main" id="{2D90AC25-7E8A-D727-D981-723C807C913D}"/>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21" name="Picture 20">
              <a:extLst>
                <a:ext uri="{FF2B5EF4-FFF2-40B4-BE49-F238E27FC236}">
                  <a16:creationId xmlns:a16="http://schemas.microsoft.com/office/drawing/2014/main" id="{A256EF57-AC10-2064-DC60-80D5ADA7CC74}"/>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30" name="Text Placeholder 7">
            <a:extLst>
              <a:ext uri="{FF2B5EF4-FFF2-40B4-BE49-F238E27FC236}">
                <a16:creationId xmlns:a16="http://schemas.microsoft.com/office/drawing/2014/main" id="{041B1109-C8FD-BC41-B3BE-CC2CCA9767D4}"/>
              </a:ext>
            </a:extLst>
          </p:cNvPr>
          <p:cNvSpPr>
            <a:spLocks noGrp="1"/>
          </p:cNvSpPr>
          <p:nvPr>
            <p:ph type="body" sz="quarter" idx="24" hasCustomPrompt="1"/>
          </p:nvPr>
        </p:nvSpPr>
        <p:spPr>
          <a:xfrm>
            <a:off x="520008" y="5687336"/>
            <a:ext cx="1014772" cy="298870"/>
          </a:xfrm>
          <a:prstGeom prst="rect">
            <a:avLst/>
          </a:prstGeom>
          <a:solidFill>
            <a:srgbClr val="1D2550"/>
          </a:solidFill>
        </p:spPr>
        <p:txBody>
          <a:bodyPr wrap="none" lIns="75600" tIns="75600" rIns="75600" bIns="75600" anchor="t" anchorCtr="0">
            <a:spAutoFit/>
          </a:bodyPr>
          <a:lstStyle>
            <a:lvl1pP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09921175"/>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Light Back B">
    <p:bg>
      <p:bgPr>
        <a:solidFill>
          <a:srgbClr val="E7FF00"/>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34AC5DB-AF99-EAEE-E186-5AD89F87DE3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638818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7" name="think-cell data - do not delete" hidden="1">
                        <a:extLst>
                          <a:ext uri="{FF2B5EF4-FFF2-40B4-BE49-F238E27FC236}">
                            <a16:creationId xmlns:a16="http://schemas.microsoft.com/office/drawing/2014/main" id="{F34AC5DB-AF99-EAEE-E186-5AD89F87DE3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Shape">
            <a:extLst>
              <a:ext uri="{FF2B5EF4-FFF2-40B4-BE49-F238E27FC236}">
                <a16:creationId xmlns:a16="http://schemas.microsoft.com/office/drawing/2014/main" id="{2A3239AF-8363-538C-904E-A10FCB384291}"/>
              </a:ext>
              <a:ext uri="{C183D7F6-B498-43B3-948B-1728B52AA6E4}">
                <adec:decorative xmlns:adec="http://schemas.microsoft.com/office/drawing/2017/decorative" val="1"/>
              </a:ext>
            </a:extLst>
          </p:cNvPr>
          <p:cNvSpPr/>
          <p:nvPr userDrawn="1"/>
        </p:nvSpPr>
        <p:spPr>
          <a:xfrm>
            <a:off x="4557645" y="0"/>
            <a:ext cx="7634356" cy="6858000"/>
          </a:xfrm>
          <a:custGeom>
            <a:avLst/>
            <a:gdLst>
              <a:gd name="connsiteX0" fmla="*/ 0 w 7634356"/>
              <a:gd name="connsiteY0" fmla="*/ 0 h 6858000"/>
              <a:gd name="connsiteX1" fmla="*/ 7634356 w 7634356"/>
              <a:gd name="connsiteY1" fmla="*/ 0 h 6858000"/>
              <a:gd name="connsiteX2" fmla="*/ 7634356 w 7634356"/>
              <a:gd name="connsiteY2" fmla="*/ 6858000 h 6858000"/>
              <a:gd name="connsiteX3" fmla="*/ 11887 w 7634356"/>
              <a:gd name="connsiteY3" fmla="*/ 6858000 h 6858000"/>
              <a:gd name="connsiteX4" fmla="*/ 2006354 w 7634356"/>
              <a:gd name="connsiteY4" fmla="*/ 343918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4356" h="6858000">
                <a:moveTo>
                  <a:pt x="0" y="0"/>
                </a:moveTo>
                <a:lnTo>
                  <a:pt x="7634356" y="0"/>
                </a:lnTo>
                <a:lnTo>
                  <a:pt x="7634356" y="6858000"/>
                </a:lnTo>
                <a:lnTo>
                  <a:pt x="11887" y="6858000"/>
                </a:lnTo>
                <a:lnTo>
                  <a:pt x="2006354" y="3439189"/>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2" name="logo sm" descr="Transamerica Logo">
            <a:extLst>
              <a:ext uri="{FF2B5EF4-FFF2-40B4-BE49-F238E27FC236}">
                <a16:creationId xmlns:a16="http://schemas.microsoft.com/office/drawing/2014/main" id="{D2ABAC7F-940E-BA0A-69DB-8F8CC04B95A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4" name="Title 3">
            <a:extLst>
              <a:ext uri="{FF2B5EF4-FFF2-40B4-BE49-F238E27FC236}">
                <a16:creationId xmlns:a16="http://schemas.microsoft.com/office/drawing/2014/main" id="{5D7817A3-07F4-4001-71AB-F2108D08F062}"/>
              </a:ext>
            </a:extLst>
          </p:cNvPr>
          <p:cNvSpPr>
            <a:spLocks noGrp="1"/>
          </p:cNvSpPr>
          <p:nvPr>
            <p:ph type="title"/>
          </p:nvPr>
        </p:nvSpPr>
        <p:spPr>
          <a:xfrm>
            <a:off x="521208" y="1269000"/>
            <a:ext cx="5106792" cy="4320000"/>
          </a:xfrm>
          <a:prstGeom prst="rect">
            <a:avLst/>
          </a:prstGeom>
        </p:spPr>
        <p:txBody>
          <a:bodyPr anchor="ctr" anchorCtr="0"/>
          <a:lstStyle>
            <a:lvl1pPr>
              <a:defRPr>
                <a:solidFill>
                  <a:schemeClr val="tx1"/>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796971" y="1269000"/>
            <a:ext cx="4873817" cy="4320000"/>
          </a:xfrm>
          <a:prstGeom prst="rect">
            <a:avLst/>
          </a:prstGeom>
        </p:spPr>
        <p:txBody>
          <a:bodyPr anchor="ctr" anchorCtr="0"/>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Slide Number Placeholder 4">
            <a:extLst>
              <a:ext uri="{FF2B5EF4-FFF2-40B4-BE49-F238E27FC236}">
                <a16:creationId xmlns:a16="http://schemas.microsoft.com/office/drawing/2014/main" id="{AFF604DC-F67A-B57E-9408-4B1F7516AEF5}"/>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tx1"/>
                </a:solidFill>
              </a:defRPr>
            </a:lvl1pPr>
          </a:lstStyle>
          <a:p>
            <a:fld id="{1C1606C5-D483-4832-A0E9-CF578A9B5883}" type="slidenum">
              <a:rPr lang="en-US" smtClean="0"/>
              <a:pPr/>
              <a:t>‹#›</a:t>
            </a:fld>
            <a:endParaRPr lang="en-US" dirty="0"/>
          </a:p>
        </p:txBody>
      </p:sp>
      <p:sp>
        <p:nvSpPr>
          <p:cNvPr id="8" name="footnotes">
            <a:extLst>
              <a:ext uri="{FF2B5EF4-FFF2-40B4-BE49-F238E27FC236}">
                <a16:creationId xmlns:a16="http://schemas.microsoft.com/office/drawing/2014/main" id="{443DB67A-63B3-DB22-20C7-6CA88CFD44EC}"/>
              </a:ext>
            </a:extLst>
          </p:cNvPr>
          <p:cNvSpPr>
            <a:spLocks noGrp="1"/>
          </p:cNvSpPr>
          <p:nvPr>
            <p:ph type="body" sz="quarter" idx="15" hasCustomPrompt="1"/>
          </p:nvPr>
        </p:nvSpPr>
        <p:spPr>
          <a:xfrm>
            <a:off x="6796971" y="6049950"/>
            <a:ext cx="300222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3" name="Group 2">
            <a:extLst>
              <a:ext uri="{FF2B5EF4-FFF2-40B4-BE49-F238E27FC236}">
                <a16:creationId xmlns:a16="http://schemas.microsoft.com/office/drawing/2014/main" id="{6D562C2A-7677-8D52-D951-B43D94C08822}"/>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6" name="Content Placeholder 15">
              <a:extLst>
                <a:ext uri="{FF2B5EF4-FFF2-40B4-BE49-F238E27FC236}">
                  <a16:creationId xmlns:a16="http://schemas.microsoft.com/office/drawing/2014/main" id="{B6BE44C7-FB78-1823-D8AF-BC7FCD7B3304}"/>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9" name="TextBox 8">
              <a:extLst>
                <a:ext uri="{FF2B5EF4-FFF2-40B4-BE49-F238E27FC236}">
                  <a16:creationId xmlns:a16="http://schemas.microsoft.com/office/drawing/2014/main" id="{FFAC6C37-E379-056E-31E7-0AB1F6D4F18B}"/>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0" name="Picture 9" descr="A screenshot of a color chart&#10;&#10;Description automatically generated">
              <a:extLst>
                <a:ext uri="{FF2B5EF4-FFF2-40B4-BE49-F238E27FC236}">
                  <a16:creationId xmlns:a16="http://schemas.microsoft.com/office/drawing/2014/main" id="{1F174E74-48FD-00FA-9DF5-037EAD1876E8}"/>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8630E4BA-A192-8603-BF46-51F80A3A4468}"/>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5ADF7BF-6499-F6D0-DFD0-0A0DAA11FC39}"/>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E3702EA7-B39B-E614-DDFE-DDA9093FDB6F}"/>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FB193F2D-91F1-05D1-4ACB-75F0E46A91A5}"/>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B3BF432D-FA03-C67A-1B5D-8B502D44F0A0}"/>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B2089215-3906-744B-19EC-E59A946D98BA}"/>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8678EDD5-6AD2-7C48-51DA-F3DFAEF243DA}"/>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2" name="Right Brace 21">
                <a:extLst>
                  <a:ext uri="{FF2B5EF4-FFF2-40B4-BE49-F238E27FC236}">
                    <a16:creationId xmlns:a16="http://schemas.microsoft.com/office/drawing/2014/main" id="{F21D2705-2C33-280B-9331-246222A365C4}"/>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E23F089A-8B06-C60D-AF19-8C7DD8349431}"/>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0835EC64-CD78-830E-4574-DFE7EFFB9F8D}"/>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B477032F-7055-980A-A0FE-44315ECEF2A3}"/>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11D54545-B57E-CA81-7CA1-0BD4B2ECE8D3}"/>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7" name="Text Placeholder 7">
            <a:extLst>
              <a:ext uri="{FF2B5EF4-FFF2-40B4-BE49-F238E27FC236}">
                <a16:creationId xmlns:a16="http://schemas.microsoft.com/office/drawing/2014/main" id="{F051CD97-0D09-9148-B99C-E981456E6A18}"/>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939074846"/>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Light Back C">
    <p:bg>
      <p:bgPr>
        <a:solidFill>
          <a:srgbClr val="4CD300"/>
        </a:solidFill>
        <a:effectLst/>
      </p:bgPr>
    </p:bg>
    <p:spTree>
      <p:nvGrpSpPr>
        <p:cNvPr id="1" name=""/>
        <p:cNvGrpSpPr/>
        <p:nvPr/>
      </p:nvGrpSpPr>
      <p:grpSpPr>
        <a:xfrm>
          <a:off x="0" y="0"/>
          <a:ext cx="0" cy="0"/>
          <a:chOff x="0" y="0"/>
          <a:chExt cx="0" cy="0"/>
        </a:xfrm>
      </p:grpSpPr>
      <p:sp>
        <p:nvSpPr>
          <p:cNvPr id="15" name="Shape">
            <a:extLst>
              <a:ext uri="{FF2B5EF4-FFF2-40B4-BE49-F238E27FC236}">
                <a16:creationId xmlns:a16="http://schemas.microsoft.com/office/drawing/2014/main" id="{EAC5222C-C927-BE6F-1E16-3D8585E8F66F}"/>
              </a:ext>
              <a:ext uri="{C183D7F6-B498-43B3-948B-1728B52AA6E4}">
                <adec:decorative xmlns:adec="http://schemas.microsoft.com/office/drawing/2017/decorative" val="1"/>
              </a:ext>
            </a:extLst>
          </p:cNvPr>
          <p:cNvSpPr/>
          <p:nvPr userDrawn="1"/>
        </p:nvSpPr>
        <p:spPr>
          <a:xfrm flipH="1">
            <a:off x="-3" y="0"/>
            <a:ext cx="6564002" cy="6858000"/>
          </a:xfrm>
          <a:custGeom>
            <a:avLst/>
            <a:gdLst>
              <a:gd name="connsiteX0" fmla="*/ 6769100 w 6769100"/>
              <a:gd name="connsiteY0" fmla="*/ 0 h 6858000"/>
              <a:gd name="connsiteX1" fmla="*/ 6635749 w 6769100"/>
              <a:gd name="connsiteY1" fmla="*/ 0 h 6858000"/>
              <a:gd name="connsiteX2" fmla="*/ 3619500 w 6769100"/>
              <a:gd name="connsiteY2" fmla="*/ 0 h 6858000"/>
              <a:gd name="connsiteX3" fmla="*/ 2069045 w 6769100"/>
              <a:gd name="connsiteY3" fmla="*/ 0 h 6858000"/>
              <a:gd name="connsiteX4" fmla="*/ 0 w 6769100"/>
              <a:gd name="connsiteY4" fmla="*/ 3439189 h 6858000"/>
              <a:gd name="connsiteX5" fmla="*/ 2056786 w 6769100"/>
              <a:gd name="connsiteY5" fmla="*/ 6858000 h 6858000"/>
              <a:gd name="connsiteX6" fmla="*/ 3619500 w 6769100"/>
              <a:gd name="connsiteY6" fmla="*/ 6858000 h 6858000"/>
              <a:gd name="connsiteX7" fmla="*/ 6635749 w 6769100"/>
              <a:gd name="connsiteY7" fmla="*/ 6858000 h 6858000"/>
              <a:gd name="connsiteX8" fmla="*/ 6769100 w 6769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100" h="6858000">
                <a:moveTo>
                  <a:pt x="6769100" y="0"/>
                </a:moveTo>
                <a:lnTo>
                  <a:pt x="6635749" y="0"/>
                </a:lnTo>
                <a:lnTo>
                  <a:pt x="3619500" y="0"/>
                </a:lnTo>
                <a:lnTo>
                  <a:pt x="2069045" y="0"/>
                </a:lnTo>
                <a:lnTo>
                  <a:pt x="0" y="3439189"/>
                </a:lnTo>
                <a:lnTo>
                  <a:pt x="2056786" y="6858000"/>
                </a:lnTo>
                <a:lnTo>
                  <a:pt x="3619500" y="6858000"/>
                </a:lnTo>
                <a:lnTo>
                  <a:pt x="6635749" y="6858000"/>
                </a:lnTo>
                <a:lnTo>
                  <a:pt x="6769100" y="6858000"/>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5" name="logo sm" descr="Transamerica Logo">
            <a:extLst>
              <a:ext uri="{FF2B5EF4-FFF2-40B4-BE49-F238E27FC236}">
                <a16:creationId xmlns:a16="http://schemas.microsoft.com/office/drawing/2014/main" id="{82601ED6-508B-F24A-3423-6F503697C7E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sp>
        <p:nvSpPr>
          <p:cNvPr id="3" name="Title 2">
            <a:extLst>
              <a:ext uri="{FF2B5EF4-FFF2-40B4-BE49-F238E27FC236}">
                <a16:creationId xmlns:a16="http://schemas.microsoft.com/office/drawing/2014/main" id="{197DD675-0CF5-185B-0D79-004F17D12F28}"/>
              </a:ext>
            </a:extLst>
          </p:cNvPr>
          <p:cNvSpPr>
            <a:spLocks noGrp="1"/>
          </p:cNvSpPr>
          <p:nvPr>
            <p:ph type="title"/>
          </p:nvPr>
        </p:nvSpPr>
        <p:spPr>
          <a:xfrm>
            <a:off x="521208" y="1269000"/>
            <a:ext cx="5106792" cy="4320000"/>
          </a:xfrm>
          <a:prstGeom prst="rect">
            <a:avLst/>
          </a:prstGeom>
        </p:spPr>
        <p:txBody>
          <a:bodyPr anchor="ctr" anchorCtr="0"/>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796971" y="1269000"/>
            <a:ext cx="4873817" cy="4320000"/>
          </a:xfrm>
          <a:prstGeom prst="rect">
            <a:avLst/>
          </a:prstGeom>
        </p:spPr>
        <p:txBody>
          <a:bodyPr anchor="ctr" anchorCtr="0"/>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0101FA8D-C042-AF97-2FAC-9395B7768CD3}"/>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37194CCE-F997-CF1A-4190-9ECD448FBFCB}"/>
              </a:ext>
            </a:extLst>
          </p:cNvPr>
          <p:cNvSpPr>
            <a:spLocks noGrp="1"/>
          </p:cNvSpPr>
          <p:nvPr>
            <p:ph type="body" sz="quarter" idx="15" hasCustomPrompt="1"/>
          </p:nvPr>
        </p:nvSpPr>
        <p:spPr>
          <a:xfrm>
            <a:off x="6796971" y="6049950"/>
            <a:ext cx="3002229" cy="808050"/>
          </a:xfrm>
          <a:prstGeom prst="rect">
            <a:avLst/>
          </a:prstGeom>
        </p:spPr>
        <p:txBody>
          <a:bodyPr bIns="309600" anchor="b" anchorCtr="0"/>
          <a:lstStyle>
            <a:lvl1pPr>
              <a:lnSpc>
                <a:spcPct val="90000"/>
              </a:lnSpc>
              <a:spcBef>
                <a:spcPts val="0"/>
              </a:spcBef>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grpSp>
        <p:nvGrpSpPr>
          <p:cNvPr id="2" name="Group 1">
            <a:extLst>
              <a:ext uri="{FF2B5EF4-FFF2-40B4-BE49-F238E27FC236}">
                <a16:creationId xmlns:a16="http://schemas.microsoft.com/office/drawing/2014/main" id="{A6D56EBD-A4F4-62B1-9915-8497BBA4E508}"/>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6" name="Content Placeholder 15">
              <a:extLst>
                <a:ext uri="{FF2B5EF4-FFF2-40B4-BE49-F238E27FC236}">
                  <a16:creationId xmlns:a16="http://schemas.microsoft.com/office/drawing/2014/main" id="{8787318B-F886-7034-081C-F8063D21DFC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0358A450-1FDD-2180-0FBA-8EE28C050406}"/>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9" name="Picture 8" descr="A screenshot of a color chart&#10;&#10;Description automatically generated">
              <a:extLst>
                <a:ext uri="{FF2B5EF4-FFF2-40B4-BE49-F238E27FC236}">
                  <a16:creationId xmlns:a16="http://schemas.microsoft.com/office/drawing/2014/main" id="{1D6A50F0-E40F-DB3D-69E5-AEE3E15891EF}"/>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0" name="Rectangle 9">
              <a:extLst>
                <a:ext uri="{FF2B5EF4-FFF2-40B4-BE49-F238E27FC236}">
                  <a16:creationId xmlns:a16="http://schemas.microsoft.com/office/drawing/2014/main" id="{C34AD7E0-AED8-2820-B43D-C7A238B543DE}"/>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C6CA1A3-017D-BA12-5AB1-1737E61530EC}"/>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4F16F28F-8B8E-51BC-5D64-FD42F2B47577}"/>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6A31027B-CB2B-F15B-E39E-36D071838D95}"/>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78022F20-B682-38F1-80C0-FE7F97BB2E7E}"/>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40D30C7B-5B60-77DB-D4E5-9A53B8BC095F}"/>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E14C7FAC-C8D8-4040-20F8-90ABEC9502B4}"/>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1" name="Right Brace 20">
                <a:extLst>
                  <a:ext uri="{FF2B5EF4-FFF2-40B4-BE49-F238E27FC236}">
                    <a16:creationId xmlns:a16="http://schemas.microsoft.com/office/drawing/2014/main" id="{EDFF300A-5FA8-55A3-722A-0614C6DBEC40}"/>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2" name="Rectangle 21">
                <a:extLst>
                  <a:ext uri="{FF2B5EF4-FFF2-40B4-BE49-F238E27FC236}">
                    <a16:creationId xmlns:a16="http://schemas.microsoft.com/office/drawing/2014/main" id="{3C6A6D23-8F51-BDDD-CE33-49764128A7A2}"/>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3" name="Rectangle 22">
                <a:extLst>
                  <a:ext uri="{FF2B5EF4-FFF2-40B4-BE49-F238E27FC236}">
                    <a16:creationId xmlns:a16="http://schemas.microsoft.com/office/drawing/2014/main" id="{3D845440-0F60-A6D6-CBFC-8CD07C53C2F1}"/>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4" name="Picture 13">
              <a:extLst>
                <a:ext uri="{FF2B5EF4-FFF2-40B4-BE49-F238E27FC236}">
                  <a16:creationId xmlns:a16="http://schemas.microsoft.com/office/drawing/2014/main" id="{C2D0E124-4034-C808-B743-0323E97E5625}"/>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6CC699C4-F9E0-54BA-478C-7E362AE8DF50}"/>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6" name="Text Placeholder 7">
            <a:extLst>
              <a:ext uri="{FF2B5EF4-FFF2-40B4-BE49-F238E27FC236}">
                <a16:creationId xmlns:a16="http://schemas.microsoft.com/office/drawing/2014/main" id="{48AE39BF-7B38-894C-AFB8-4B1D2727CCEE}"/>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171170724"/>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Dark Back A">
    <p:bg>
      <p:bgPr>
        <a:solidFill>
          <a:srgbClr val="641EE0"/>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254176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hape">
            <a:extLst>
              <a:ext uri="{FF2B5EF4-FFF2-40B4-BE49-F238E27FC236}">
                <a16:creationId xmlns:a16="http://schemas.microsoft.com/office/drawing/2014/main" id="{344630B8-C98D-D3B9-67A1-E0937CD3CD02}"/>
              </a:ext>
              <a:ext uri="{C183D7F6-B498-43B3-948B-1728B52AA6E4}">
                <adec:decorative xmlns:adec="http://schemas.microsoft.com/office/drawing/2017/decorative" val="1"/>
              </a:ext>
            </a:extLst>
          </p:cNvPr>
          <p:cNvSpPr/>
          <p:nvPr userDrawn="1"/>
        </p:nvSpPr>
        <p:spPr>
          <a:xfrm>
            <a:off x="2928001" y="0"/>
            <a:ext cx="9264000" cy="6858000"/>
          </a:xfrm>
          <a:custGeom>
            <a:avLst/>
            <a:gdLst>
              <a:gd name="connsiteX0" fmla="*/ 0 w 10502900"/>
              <a:gd name="connsiteY0" fmla="*/ 0 h 6858000"/>
              <a:gd name="connsiteX1" fmla="*/ 10502900 w 10502900"/>
              <a:gd name="connsiteY1" fmla="*/ 0 h 6858000"/>
              <a:gd name="connsiteX2" fmla="*/ 10502900 w 10502900"/>
              <a:gd name="connsiteY2" fmla="*/ 6858000 h 6858000"/>
              <a:gd name="connsiteX3" fmla="*/ 1406333 w 10502900"/>
              <a:gd name="connsiteY3" fmla="*/ 6858000 h 6858000"/>
              <a:gd name="connsiteX4" fmla="*/ 3820073 w 10502900"/>
              <a:gd name="connsiteY4" fmla="*/ 5548121 h 6858000"/>
              <a:gd name="connsiteX5" fmla="*/ 4742125 w 10502900"/>
              <a:gd name="connsiteY5" fmla="*/ 3428998 h 6858000"/>
              <a:gd name="connsiteX6" fmla="*/ 3820073 w 10502900"/>
              <a:gd name="connsiteY6" fmla="*/ 1309879 h 6858000"/>
              <a:gd name="connsiteX7" fmla="*/ 1406333 w 10502900"/>
              <a:gd name="connsiteY7" fmla="*/ 1 h 6858000"/>
              <a:gd name="connsiteX8" fmla="*/ 0 w 10502900"/>
              <a:gd name="connsiteY8" fmla="*/ 1 h 6858000"/>
              <a:gd name="connsiteX0" fmla="*/ 0 w 10502900"/>
              <a:gd name="connsiteY0" fmla="*/ 1 h 6858000"/>
              <a:gd name="connsiteX1" fmla="*/ 10502900 w 10502900"/>
              <a:gd name="connsiteY1" fmla="*/ 0 h 6858000"/>
              <a:gd name="connsiteX2" fmla="*/ 10502900 w 10502900"/>
              <a:gd name="connsiteY2" fmla="*/ 6858000 h 6858000"/>
              <a:gd name="connsiteX3" fmla="*/ 1406333 w 10502900"/>
              <a:gd name="connsiteY3" fmla="*/ 6858000 h 6858000"/>
              <a:gd name="connsiteX4" fmla="*/ 3820073 w 10502900"/>
              <a:gd name="connsiteY4" fmla="*/ 5548121 h 6858000"/>
              <a:gd name="connsiteX5" fmla="*/ 4742125 w 10502900"/>
              <a:gd name="connsiteY5" fmla="*/ 3428998 h 6858000"/>
              <a:gd name="connsiteX6" fmla="*/ 3820073 w 10502900"/>
              <a:gd name="connsiteY6" fmla="*/ 1309879 h 6858000"/>
              <a:gd name="connsiteX7" fmla="*/ 1406333 w 10502900"/>
              <a:gd name="connsiteY7" fmla="*/ 1 h 6858000"/>
              <a:gd name="connsiteX8" fmla="*/ 0 w 10502900"/>
              <a:gd name="connsiteY8" fmla="*/ 1 h 6858000"/>
              <a:gd name="connsiteX0" fmla="*/ 0 w 9096567"/>
              <a:gd name="connsiteY0" fmla="*/ 1 h 6858000"/>
              <a:gd name="connsiteX1" fmla="*/ 9096567 w 9096567"/>
              <a:gd name="connsiteY1" fmla="*/ 0 h 6858000"/>
              <a:gd name="connsiteX2" fmla="*/ 9096567 w 9096567"/>
              <a:gd name="connsiteY2" fmla="*/ 6858000 h 6858000"/>
              <a:gd name="connsiteX3" fmla="*/ 0 w 9096567"/>
              <a:gd name="connsiteY3" fmla="*/ 6858000 h 6858000"/>
              <a:gd name="connsiteX4" fmla="*/ 2413740 w 9096567"/>
              <a:gd name="connsiteY4" fmla="*/ 5548121 h 6858000"/>
              <a:gd name="connsiteX5" fmla="*/ 3335792 w 9096567"/>
              <a:gd name="connsiteY5" fmla="*/ 3428998 h 6858000"/>
              <a:gd name="connsiteX6" fmla="*/ 2413740 w 9096567"/>
              <a:gd name="connsiteY6" fmla="*/ 1309879 h 6858000"/>
              <a:gd name="connsiteX7" fmla="*/ 0 w 9096567"/>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6567" h="6858000">
                <a:moveTo>
                  <a:pt x="0" y="1"/>
                </a:moveTo>
                <a:lnTo>
                  <a:pt x="9096567" y="0"/>
                </a:lnTo>
                <a:lnTo>
                  <a:pt x="9096567" y="6858000"/>
                </a:lnTo>
                <a:lnTo>
                  <a:pt x="0" y="6858000"/>
                </a:lnTo>
                <a:lnTo>
                  <a:pt x="2413740" y="5548121"/>
                </a:lnTo>
                <a:lnTo>
                  <a:pt x="3335792"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8" name="logo sm" descr="Transamerica Logo">
            <a:extLst>
              <a:ext uri="{FF2B5EF4-FFF2-40B4-BE49-F238E27FC236}">
                <a16:creationId xmlns:a16="http://schemas.microsoft.com/office/drawing/2014/main" id="{F50AF79B-55C2-D55D-6201-BB3366488C4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6" name="Title 5">
            <a:extLst>
              <a:ext uri="{FF2B5EF4-FFF2-40B4-BE49-F238E27FC236}">
                <a16:creationId xmlns:a16="http://schemas.microsoft.com/office/drawing/2014/main" id="{652D13E3-58BD-D104-4F90-BAC6FCDDB569}"/>
              </a:ext>
            </a:extLst>
          </p:cNvPr>
          <p:cNvSpPr>
            <a:spLocks noGrp="1"/>
          </p:cNvSpPr>
          <p:nvPr>
            <p:ph type="title"/>
          </p:nvPr>
        </p:nvSpPr>
        <p:spPr>
          <a:xfrm>
            <a:off x="521208" y="1269000"/>
            <a:ext cx="5106792" cy="4320000"/>
          </a:xfrm>
          <a:prstGeom prst="rect">
            <a:avLst/>
          </a:prstGeom>
        </p:spPr>
        <p:txBody>
          <a:bodyPr anchor="ctr" anchorCtr="0"/>
          <a:lstStyle>
            <a:lvl1pPr>
              <a:defRPr>
                <a:solidFill>
                  <a:schemeClr val="bg1"/>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552000" y="1269000"/>
            <a:ext cx="5106792" cy="4320000"/>
          </a:xfrm>
          <a:prstGeom prst="rect">
            <a:avLst/>
          </a:prstGeom>
        </p:spPr>
        <p:txBody>
          <a:bodyPr anchor="ctr" anchorCtr="0"/>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bg1"/>
                </a:solidFill>
              </a:defRPr>
            </a:lvl1p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DCA3043C-B828-E81E-3F43-ED0D5B85A799}"/>
              </a:ext>
            </a:extLst>
          </p:cNvPr>
          <p:cNvSpPr>
            <a:spLocks noGrp="1"/>
          </p:cNvSpPr>
          <p:nvPr>
            <p:ph type="body" sz="quarter" idx="15" hasCustomPrompt="1"/>
          </p:nvPr>
        </p:nvSpPr>
        <p:spPr>
          <a:xfrm>
            <a:off x="6552000" y="6049950"/>
            <a:ext cx="3247200"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F04F4A68-6F37-CFA9-129F-29348DDA468E}"/>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3" name="Content Placeholder 15">
              <a:extLst>
                <a:ext uri="{FF2B5EF4-FFF2-40B4-BE49-F238E27FC236}">
                  <a16:creationId xmlns:a16="http://schemas.microsoft.com/office/drawing/2014/main" id="{4148079E-84B0-31F6-D308-07CD89DCDF3F}"/>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9" name="TextBox 8">
              <a:extLst>
                <a:ext uri="{FF2B5EF4-FFF2-40B4-BE49-F238E27FC236}">
                  <a16:creationId xmlns:a16="http://schemas.microsoft.com/office/drawing/2014/main" id="{16DA40AB-BC2D-94DD-7DDA-7C9C7C8D8E0F}"/>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0" name="Picture 9" descr="A screenshot of a color chart&#10;&#10;Description automatically generated">
              <a:extLst>
                <a:ext uri="{FF2B5EF4-FFF2-40B4-BE49-F238E27FC236}">
                  <a16:creationId xmlns:a16="http://schemas.microsoft.com/office/drawing/2014/main" id="{B1BFDFC0-D1D9-EFBC-CE16-4F71A31828EB}"/>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A4FEEFCD-5B5E-9674-C27D-D652AC8E43FF}"/>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8A0235F-EF6B-0BEB-3931-CD17F59449B3}"/>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FD2E8544-D8DC-DD88-7FB6-589FEAFC5979}"/>
                </a:ext>
              </a:extLst>
            </p:cNvPr>
            <p:cNvGrpSpPr/>
            <p:nvPr userDrawn="1"/>
          </p:nvGrpSpPr>
          <p:grpSpPr>
            <a:xfrm>
              <a:off x="-2740233" y="3819615"/>
              <a:ext cx="2254459" cy="2600236"/>
              <a:chOff x="-3323173" y="3918039"/>
              <a:chExt cx="2815981" cy="3247881"/>
            </a:xfrm>
          </p:grpSpPr>
          <p:sp>
            <p:nvSpPr>
              <p:cNvPr id="18" name="Rectangle 17">
                <a:extLst>
                  <a:ext uri="{FF2B5EF4-FFF2-40B4-BE49-F238E27FC236}">
                    <a16:creationId xmlns:a16="http://schemas.microsoft.com/office/drawing/2014/main" id="{B32FF724-68EA-8E26-6E7D-E3C486162E3A}"/>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975B3083-BC4F-6604-867F-43E03F5C5C19}"/>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B04CB2E2-79A0-92FA-CB29-9B3B4273BDAF}"/>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163FEDF6-F7BD-750B-F6E8-42BB6CB2A334}"/>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2" name="Right Brace 21">
                <a:extLst>
                  <a:ext uri="{FF2B5EF4-FFF2-40B4-BE49-F238E27FC236}">
                    <a16:creationId xmlns:a16="http://schemas.microsoft.com/office/drawing/2014/main" id="{06A8628B-B1C8-6CDA-5D10-28CAFCA5E0A8}"/>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38" name="Rectangle 37">
                <a:extLst>
                  <a:ext uri="{FF2B5EF4-FFF2-40B4-BE49-F238E27FC236}">
                    <a16:creationId xmlns:a16="http://schemas.microsoft.com/office/drawing/2014/main" id="{A5A77ABF-3B77-90B8-504C-BE74DAF54F0C}"/>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673BB5B7-CD25-A0D2-A91C-137FFBBE9C31}"/>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8F927D56-F225-6493-3E8C-AEAD6A41D3B1}"/>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6" name="Text Placeholder 7">
            <a:extLst>
              <a:ext uri="{FF2B5EF4-FFF2-40B4-BE49-F238E27FC236}">
                <a16:creationId xmlns:a16="http://schemas.microsoft.com/office/drawing/2014/main" id="{E4472E2A-EA07-0D4B-B50B-37E366FF6F33}"/>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762251168"/>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Dark Back B">
    <p:bg>
      <p:bgPr>
        <a:solidFill>
          <a:srgbClr val="CF0000"/>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34AC5DB-AF99-EAEE-E186-5AD89F87DE3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638818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7" name="think-cell data - do not delete" hidden="1">
                        <a:extLst>
                          <a:ext uri="{FF2B5EF4-FFF2-40B4-BE49-F238E27FC236}">
                            <a16:creationId xmlns:a16="http://schemas.microsoft.com/office/drawing/2014/main" id="{F34AC5DB-AF99-EAEE-E186-5AD89F87DE3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Shape">
            <a:extLst>
              <a:ext uri="{FF2B5EF4-FFF2-40B4-BE49-F238E27FC236}">
                <a16:creationId xmlns:a16="http://schemas.microsoft.com/office/drawing/2014/main" id="{2A3239AF-8363-538C-904E-A10FCB384291}"/>
              </a:ext>
              <a:ext uri="{C183D7F6-B498-43B3-948B-1728B52AA6E4}">
                <adec:decorative xmlns:adec="http://schemas.microsoft.com/office/drawing/2017/decorative" val="1"/>
              </a:ext>
            </a:extLst>
          </p:cNvPr>
          <p:cNvSpPr/>
          <p:nvPr userDrawn="1"/>
        </p:nvSpPr>
        <p:spPr>
          <a:xfrm>
            <a:off x="4557645" y="0"/>
            <a:ext cx="7634356" cy="6858000"/>
          </a:xfrm>
          <a:custGeom>
            <a:avLst/>
            <a:gdLst>
              <a:gd name="connsiteX0" fmla="*/ 0 w 7634356"/>
              <a:gd name="connsiteY0" fmla="*/ 0 h 6858000"/>
              <a:gd name="connsiteX1" fmla="*/ 7634356 w 7634356"/>
              <a:gd name="connsiteY1" fmla="*/ 0 h 6858000"/>
              <a:gd name="connsiteX2" fmla="*/ 7634356 w 7634356"/>
              <a:gd name="connsiteY2" fmla="*/ 6858000 h 6858000"/>
              <a:gd name="connsiteX3" fmla="*/ 11887 w 7634356"/>
              <a:gd name="connsiteY3" fmla="*/ 6858000 h 6858000"/>
              <a:gd name="connsiteX4" fmla="*/ 2006354 w 7634356"/>
              <a:gd name="connsiteY4" fmla="*/ 343918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4356" h="6858000">
                <a:moveTo>
                  <a:pt x="0" y="0"/>
                </a:moveTo>
                <a:lnTo>
                  <a:pt x="7634356" y="0"/>
                </a:lnTo>
                <a:lnTo>
                  <a:pt x="7634356" y="6858000"/>
                </a:lnTo>
                <a:lnTo>
                  <a:pt x="11887" y="6858000"/>
                </a:lnTo>
                <a:lnTo>
                  <a:pt x="2006354" y="3439189"/>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2" name="logo sm" descr="Transamerica Logo">
            <a:extLst>
              <a:ext uri="{FF2B5EF4-FFF2-40B4-BE49-F238E27FC236}">
                <a16:creationId xmlns:a16="http://schemas.microsoft.com/office/drawing/2014/main" id="{D2ABAC7F-940E-BA0A-69DB-8F8CC04B95A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4" name="Title 3">
            <a:extLst>
              <a:ext uri="{FF2B5EF4-FFF2-40B4-BE49-F238E27FC236}">
                <a16:creationId xmlns:a16="http://schemas.microsoft.com/office/drawing/2014/main" id="{5D7817A3-07F4-4001-71AB-F2108D08F062}"/>
              </a:ext>
            </a:extLst>
          </p:cNvPr>
          <p:cNvSpPr>
            <a:spLocks noGrp="1"/>
          </p:cNvSpPr>
          <p:nvPr>
            <p:ph type="title"/>
          </p:nvPr>
        </p:nvSpPr>
        <p:spPr>
          <a:xfrm>
            <a:off x="521208" y="1269000"/>
            <a:ext cx="5106792" cy="4320000"/>
          </a:xfrm>
          <a:prstGeom prst="rect">
            <a:avLst/>
          </a:prstGeom>
        </p:spPr>
        <p:txBody>
          <a:bodyPr anchor="ctr" anchorCtr="0"/>
          <a:lstStyle>
            <a:lvl1pPr>
              <a:defRPr>
                <a:solidFill>
                  <a:schemeClr val="bg1"/>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796971" y="1269000"/>
            <a:ext cx="4873817" cy="4320000"/>
          </a:xfrm>
          <a:prstGeom prst="rect">
            <a:avLst/>
          </a:prstGeom>
        </p:spPr>
        <p:txBody>
          <a:bodyPr anchor="ctr" anchorCtr="0"/>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Slide Number Placeholder 4">
            <a:extLst>
              <a:ext uri="{FF2B5EF4-FFF2-40B4-BE49-F238E27FC236}">
                <a16:creationId xmlns:a16="http://schemas.microsoft.com/office/drawing/2014/main" id="{AFF604DC-F67A-B57E-9408-4B1F7516AEF5}"/>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bg1"/>
                </a:solidFill>
              </a:defRPr>
            </a:lvl1pPr>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443DB67A-63B3-DB22-20C7-6CA88CFD44EC}"/>
              </a:ext>
            </a:extLst>
          </p:cNvPr>
          <p:cNvSpPr>
            <a:spLocks noGrp="1"/>
          </p:cNvSpPr>
          <p:nvPr>
            <p:ph type="body" sz="quarter" idx="15" hasCustomPrompt="1"/>
          </p:nvPr>
        </p:nvSpPr>
        <p:spPr>
          <a:xfrm>
            <a:off x="6796971" y="6049950"/>
            <a:ext cx="300222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grpSp>
        <p:nvGrpSpPr>
          <p:cNvPr id="3" name="Group 2">
            <a:extLst>
              <a:ext uri="{FF2B5EF4-FFF2-40B4-BE49-F238E27FC236}">
                <a16:creationId xmlns:a16="http://schemas.microsoft.com/office/drawing/2014/main" id="{CF28C01F-8281-4011-F810-BA59F3D7DEFF}"/>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6" name="Content Placeholder 15">
              <a:extLst>
                <a:ext uri="{FF2B5EF4-FFF2-40B4-BE49-F238E27FC236}">
                  <a16:creationId xmlns:a16="http://schemas.microsoft.com/office/drawing/2014/main" id="{AA806720-4E7E-0202-6010-4C94DBCE26E5}"/>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9" name="TextBox 8">
              <a:extLst>
                <a:ext uri="{FF2B5EF4-FFF2-40B4-BE49-F238E27FC236}">
                  <a16:creationId xmlns:a16="http://schemas.microsoft.com/office/drawing/2014/main" id="{1F8EDC31-5B3E-9447-F006-F08E886AD732}"/>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0" name="Picture 9" descr="A screenshot of a color chart&#10;&#10;Description automatically generated">
              <a:extLst>
                <a:ext uri="{FF2B5EF4-FFF2-40B4-BE49-F238E27FC236}">
                  <a16:creationId xmlns:a16="http://schemas.microsoft.com/office/drawing/2014/main" id="{EFFD8D10-FC49-B272-3EC6-3EBBA8C43994}"/>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93A1AB4D-4AE9-37B0-A480-BE9680BDA4A3}"/>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F416AD7-8A91-B907-8527-2DB28BB8C05B}"/>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C00E18A-1954-BDE2-90E8-34FDAED1A0DE}"/>
                </a:ext>
              </a:extLst>
            </p:cNvPr>
            <p:cNvGrpSpPr/>
            <p:nvPr userDrawn="1"/>
          </p:nvGrpSpPr>
          <p:grpSpPr>
            <a:xfrm>
              <a:off x="-2740233" y="3819615"/>
              <a:ext cx="2254459" cy="2600236"/>
              <a:chOff x="-3323173" y="3918039"/>
              <a:chExt cx="2815981" cy="3247881"/>
            </a:xfrm>
          </p:grpSpPr>
          <p:sp>
            <p:nvSpPr>
              <p:cNvPr id="17" name="Rectangle 16">
                <a:extLst>
                  <a:ext uri="{FF2B5EF4-FFF2-40B4-BE49-F238E27FC236}">
                    <a16:creationId xmlns:a16="http://schemas.microsoft.com/office/drawing/2014/main" id="{A7DDBE52-6B93-0C89-9E03-27BDF6F2BC90}"/>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181890F1-5A3E-C0CF-8D0B-3E1BF2CA1BA3}"/>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5D686685-0543-0773-6552-E1D0490F001D}"/>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054F9050-5C2C-3FE5-38BA-311BA20A434D}"/>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2" name="Right Brace 21">
                <a:extLst>
                  <a:ext uri="{FF2B5EF4-FFF2-40B4-BE49-F238E27FC236}">
                    <a16:creationId xmlns:a16="http://schemas.microsoft.com/office/drawing/2014/main" id="{1282D326-B7CD-C5EE-8AF4-90D863877271}"/>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38" name="Rectangle 37">
                <a:extLst>
                  <a:ext uri="{FF2B5EF4-FFF2-40B4-BE49-F238E27FC236}">
                    <a16:creationId xmlns:a16="http://schemas.microsoft.com/office/drawing/2014/main" id="{81D9A9B4-2859-A0A1-D7E4-FB187EF3E645}"/>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18B2ADF9-3DCB-560D-46A4-9093C5292907}"/>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DFE760A4-7A0C-D8CE-C9DD-DCE6F43DEBDF}"/>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6" name="Text Placeholder 7">
            <a:extLst>
              <a:ext uri="{FF2B5EF4-FFF2-40B4-BE49-F238E27FC236}">
                <a16:creationId xmlns:a16="http://schemas.microsoft.com/office/drawing/2014/main" id="{596F803C-2A1D-C547-95C2-A07EF4E3E018}"/>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892819468"/>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Dark Back C">
    <p:bg>
      <p:bgPr>
        <a:solidFill>
          <a:srgbClr val="1D2550"/>
        </a:solidFill>
        <a:effectLst/>
      </p:bgPr>
    </p:bg>
    <p:spTree>
      <p:nvGrpSpPr>
        <p:cNvPr id="1" name=""/>
        <p:cNvGrpSpPr/>
        <p:nvPr/>
      </p:nvGrpSpPr>
      <p:grpSpPr>
        <a:xfrm>
          <a:off x="0" y="0"/>
          <a:ext cx="0" cy="0"/>
          <a:chOff x="0" y="0"/>
          <a:chExt cx="0" cy="0"/>
        </a:xfrm>
      </p:grpSpPr>
      <p:sp>
        <p:nvSpPr>
          <p:cNvPr id="15" name="Shape">
            <a:extLst>
              <a:ext uri="{FF2B5EF4-FFF2-40B4-BE49-F238E27FC236}">
                <a16:creationId xmlns:a16="http://schemas.microsoft.com/office/drawing/2014/main" id="{EAC5222C-C927-BE6F-1E16-3D8585E8F66F}"/>
              </a:ext>
              <a:ext uri="{C183D7F6-B498-43B3-948B-1728B52AA6E4}">
                <adec:decorative xmlns:adec="http://schemas.microsoft.com/office/drawing/2017/decorative" val="1"/>
              </a:ext>
            </a:extLst>
          </p:cNvPr>
          <p:cNvSpPr/>
          <p:nvPr userDrawn="1"/>
        </p:nvSpPr>
        <p:spPr>
          <a:xfrm flipH="1">
            <a:off x="-3" y="0"/>
            <a:ext cx="6564002" cy="6858000"/>
          </a:xfrm>
          <a:custGeom>
            <a:avLst/>
            <a:gdLst>
              <a:gd name="connsiteX0" fmla="*/ 6769100 w 6769100"/>
              <a:gd name="connsiteY0" fmla="*/ 0 h 6858000"/>
              <a:gd name="connsiteX1" fmla="*/ 6635749 w 6769100"/>
              <a:gd name="connsiteY1" fmla="*/ 0 h 6858000"/>
              <a:gd name="connsiteX2" fmla="*/ 3619500 w 6769100"/>
              <a:gd name="connsiteY2" fmla="*/ 0 h 6858000"/>
              <a:gd name="connsiteX3" fmla="*/ 2069045 w 6769100"/>
              <a:gd name="connsiteY3" fmla="*/ 0 h 6858000"/>
              <a:gd name="connsiteX4" fmla="*/ 0 w 6769100"/>
              <a:gd name="connsiteY4" fmla="*/ 3439189 h 6858000"/>
              <a:gd name="connsiteX5" fmla="*/ 2056786 w 6769100"/>
              <a:gd name="connsiteY5" fmla="*/ 6858000 h 6858000"/>
              <a:gd name="connsiteX6" fmla="*/ 3619500 w 6769100"/>
              <a:gd name="connsiteY6" fmla="*/ 6858000 h 6858000"/>
              <a:gd name="connsiteX7" fmla="*/ 6635749 w 6769100"/>
              <a:gd name="connsiteY7" fmla="*/ 6858000 h 6858000"/>
              <a:gd name="connsiteX8" fmla="*/ 6769100 w 6769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100" h="6858000">
                <a:moveTo>
                  <a:pt x="6769100" y="0"/>
                </a:moveTo>
                <a:lnTo>
                  <a:pt x="6635749" y="0"/>
                </a:lnTo>
                <a:lnTo>
                  <a:pt x="3619500" y="0"/>
                </a:lnTo>
                <a:lnTo>
                  <a:pt x="2069045" y="0"/>
                </a:lnTo>
                <a:lnTo>
                  <a:pt x="0" y="3439189"/>
                </a:lnTo>
                <a:lnTo>
                  <a:pt x="2056786" y="6858000"/>
                </a:lnTo>
                <a:lnTo>
                  <a:pt x="3619500" y="6858000"/>
                </a:lnTo>
                <a:lnTo>
                  <a:pt x="6635749" y="6858000"/>
                </a:lnTo>
                <a:lnTo>
                  <a:pt x="6769100" y="6858000"/>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5" name="logo sm" descr="Transamerica Logo">
            <a:extLst>
              <a:ext uri="{FF2B5EF4-FFF2-40B4-BE49-F238E27FC236}">
                <a16:creationId xmlns:a16="http://schemas.microsoft.com/office/drawing/2014/main" id="{82601ED6-508B-F24A-3423-6F503697C7E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8"/>
          </a:xfrm>
          <a:prstGeom prst="rect">
            <a:avLst/>
          </a:prstGeom>
        </p:spPr>
      </p:pic>
      <p:sp>
        <p:nvSpPr>
          <p:cNvPr id="3" name="Title 2">
            <a:extLst>
              <a:ext uri="{FF2B5EF4-FFF2-40B4-BE49-F238E27FC236}">
                <a16:creationId xmlns:a16="http://schemas.microsoft.com/office/drawing/2014/main" id="{197DD675-0CF5-185B-0D79-004F17D12F28}"/>
              </a:ext>
            </a:extLst>
          </p:cNvPr>
          <p:cNvSpPr>
            <a:spLocks noGrp="1"/>
          </p:cNvSpPr>
          <p:nvPr>
            <p:ph type="title"/>
          </p:nvPr>
        </p:nvSpPr>
        <p:spPr>
          <a:xfrm>
            <a:off x="521208" y="1269000"/>
            <a:ext cx="5106792" cy="4320000"/>
          </a:xfrm>
          <a:prstGeom prst="rect">
            <a:avLst/>
          </a:prstGeom>
        </p:spPr>
        <p:txBody>
          <a:bodyPr anchor="ctr" anchorCtr="0"/>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796971" y="1269000"/>
            <a:ext cx="4873817" cy="4320000"/>
          </a:xfrm>
          <a:prstGeom prst="rect">
            <a:avLst/>
          </a:prstGeom>
        </p:spPr>
        <p:txBody>
          <a:bodyPr anchor="ctr" anchorCtr="0"/>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0101FA8D-C042-AF97-2FAC-9395B7768CD3}"/>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37194CCE-F997-CF1A-4190-9ECD448FBFCB}"/>
              </a:ext>
            </a:extLst>
          </p:cNvPr>
          <p:cNvSpPr>
            <a:spLocks noGrp="1"/>
          </p:cNvSpPr>
          <p:nvPr>
            <p:ph type="body" sz="quarter" idx="15" hasCustomPrompt="1"/>
          </p:nvPr>
        </p:nvSpPr>
        <p:spPr>
          <a:xfrm>
            <a:off x="6796971" y="6049950"/>
            <a:ext cx="3002229" cy="808050"/>
          </a:xfrm>
          <a:prstGeom prst="rect">
            <a:avLst/>
          </a:prstGeom>
        </p:spPr>
        <p:txBody>
          <a:bodyPr bIns="309600" anchor="b" anchorCtr="0"/>
          <a:lstStyle>
            <a:lvl1pPr>
              <a:lnSpc>
                <a:spcPct val="90000"/>
              </a:lnSpc>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23" name="Text Placeholder 7">
            <a:extLst>
              <a:ext uri="{FF2B5EF4-FFF2-40B4-BE49-F238E27FC236}">
                <a16:creationId xmlns:a16="http://schemas.microsoft.com/office/drawing/2014/main" id="{7FA76655-B9CB-AA06-9BC0-32DE187AA312}"/>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492293094"/>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Content, Shape A">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4267358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6406FBAE-7F72-CD65-3E5B-02A56276773A}"/>
              </a:ext>
              <a:ext uri="{C183D7F6-B498-43B3-948B-1728B52AA6E4}">
                <adec:decorative xmlns:adec="http://schemas.microsoft.com/office/drawing/2017/decorative" val="1"/>
              </a:ext>
            </a:extLst>
          </p:cNvPr>
          <p:cNvSpPr>
            <a:spLocks noGrp="1"/>
          </p:cNvSpPr>
          <p:nvPr>
            <p:ph type="body" sz="quarter" idx="15"/>
          </p:nvPr>
        </p:nvSpPr>
        <p:spPr>
          <a:xfrm>
            <a:off x="-2" y="0"/>
            <a:ext cx="1774800" cy="6858000"/>
          </a:xfrm>
          <a:custGeom>
            <a:avLst/>
            <a:gdLst>
              <a:gd name="connsiteX0" fmla="*/ 7 w 8572495"/>
              <a:gd name="connsiteY0" fmla="*/ 0 h 6858000"/>
              <a:gd name="connsiteX1" fmla="*/ 8572495 w 8572495"/>
              <a:gd name="connsiteY1" fmla="*/ 1695829 h 6858000"/>
              <a:gd name="connsiteX2" fmla="*/ 8572495 w 8572495"/>
              <a:gd name="connsiteY2" fmla="*/ 5162172 h 6858000"/>
              <a:gd name="connsiteX3" fmla="*/ 7 w 8572495"/>
              <a:gd name="connsiteY3" fmla="*/ 6858000 h 6858000"/>
              <a:gd name="connsiteX4" fmla="*/ 0 w 8572495"/>
              <a:gd name="connsiteY4" fmla="*/ 6857999 h 6858000"/>
              <a:gd name="connsiteX5" fmla="*/ 0 w 8572495"/>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95" h="6858000">
                <a:moveTo>
                  <a:pt x="7" y="0"/>
                </a:moveTo>
                <a:lnTo>
                  <a:pt x="8572495" y="1695829"/>
                </a:lnTo>
                <a:lnTo>
                  <a:pt x="8572495" y="5162172"/>
                </a:lnTo>
                <a:lnTo>
                  <a:pt x="7" y="6858000"/>
                </a:lnTo>
                <a:lnTo>
                  <a:pt x="0" y="6857999"/>
                </a:lnTo>
                <a:lnTo>
                  <a:pt x="0" y="1"/>
                </a:lnTo>
                <a:close/>
              </a:path>
            </a:pathLst>
          </a:custGeom>
          <a:solidFill>
            <a:srgbClr val="4CD300"/>
          </a:solidFill>
        </p:spPr>
        <p:txBody>
          <a:bodyPr wrap="square">
            <a:noAutofit/>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b="0" i="0">
                <a:solidFill>
                  <a:schemeClr val="tx1">
                    <a:alpha val="0"/>
                  </a:schemeClr>
                </a:solidFill>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61A72731-6DFF-17BD-DFBB-0A2B1D35E52A}"/>
              </a:ext>
            </a:extLst>
          </p:cNvPr>
          <p:cNvSpPr>
            <a:spLocks noGrp="1"/>
          </p:cNvSpPr>
          <p:nvPr>
            <p:ph type="title"/>
          </p:nvPr>
        </p:nvSpPr>
        <p:spPr>
          <a:xfrm>
            <a:off x="2028000" y="324362"/>
            <a:ext cx="9642788" cy="944637"/>
          </a:xfrm>
          <a:prstGeom prst="rect">
            <a:avLst/>
          </a:prstGeom>
        </p:spPr>
        <p:txBody>
          <a:bodyPr/>
          <a:lstStyle/>
          <a:p>
            <a:r>
              <a:rPr lang="en-US"/>
              <a:t>Click to edit Master title style</a:t>
            </a:r>
          </a:p>
        </p:txBody>
      </p:sp>
      <p:sp>
        <p:nvSpPr>
          <p:cNvPr id="6" name="Subtitle 2">
            <a:extLst>
              <a:ext uri="{FF2B5EF4-FFF2-40B4-BE49-F238E27FC236}">
                <a16:creationId xmlns:a16="http://schemas.microsoft.com/office/drawing/2014/main" id="{DDE72027-296C-8ED6-9EC2-5FE3A271751C}"/>
              </a:ext>
            </a:extLst>
          </p:cNvPr>
          <p:cNvSpPr>
            <a:spLocks noGrp="1"/>
          </p:cNvSpPr>
          <p:nvPr>
            <p:ph type="body" sz="quarter" idx="18" hasCustomPrompt="1"/>
          </p:nvPr>
        </p:nvSpPr>
        <p:spPr>
          <a:xfrm>
            <a:off x="2028000" y="1270518"/>
            <a:ext cx="9642788"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9" name="Content Placeholder 2">
            <a:extLst>
              <a:ext uri="{FF2B5EF4-FFF2-40B4-BE49-F238E27FC236}">
                <a16:creationId xmlns:a16="http://schemas.microsoft.com/office/drawing/2014/main" id="{4AC169E5-16B0-10D4-5B53-5FF1BDBBC80F}"/>
              </a:ext>
            </a:extLst>
          </p:cNvPr>
          <p:cNvSpPr>
            <a:spLocks noGrp="1"/>
          </p:cNvSpPr>
          <p:nvPr>
            <p:ph idx="1"/>
          </p:nvPr>
        </p:nvSpPr>
        <p:spPr>
          <a:xfrm>
            <a:off x="2028000" y="1773000"/>
            <a:ext cx="9642788" cy="42769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r>
              <a:rPr lang="en-US"/>
              <a:t>Sixth level</a:t>
            </a:r>
          </a:p>
          <a:p>
            <a:pPr lvl="0"/>
            <a:r>
              <a:rPr lang="en-US"/>
              <a:t>Seventh level</a:t>
            </a:r>
          </a:p>
          <a:p>
            <a:pPr lvl="0"/>
            <a:r>
              <a:rPr lang="en-US"/>
              <a:t>Eighth level</a:t>
            </a:r>
          </a:p>
          <a:p>
            <a:pPr lvl="0"/>
            <a:r>
              <a:rPr lang="en-US"/>
              <a:t>Ninth level</a:t>
            </a:r>
          </a:p>
        </p:txBody>
      </p:sp>
      <p:sp>
        <p:nvSpPr>
          <p:cNvPr id="4" name="Slide Number Placeholder 3">
            <a:extLst>
              <a:ext uri="{FF2B5EF4-FFF2-40B4-BE49-F238E27FC236}">
                <a16:creationId xmlns:a16="http://schemas.microsoft.com/office/drawing/2014/main" id="{1745F549-44DB-A914-E39B-E44FDB69F593}"/>
              </a:ext>
            </a:extLst>
          </p:cNvPr>
          <p:cNvSpPr>
            <a:spLocks noGrp="1"/>
          </p:cNvSpPr>
          <p:nvPr>
            <p:ph type="sldNum" sz="quarter" idx="17"/>
          </p:nvPr>
        </p:nvSpPr>
        <p:spPr/>
        <p:txBody>
          <a:bodyPr/>
          <a:lstStyle/>
          <a:p>
            <a:fld id="{1C1606C5-D483-4832-A0E9-CF578A9B5883}" type="slidenum">
              <a:rPr lang="en-US" smtClean="0"/>
              <a:pPr/>
              <a:t>‹#›</a:t>
            </a:fld>
            <a:endParaRPr lang="en-US"/>
          </a:p>
        </p:txBody>
      </p:sp>
      <p:sp>
        <p:nvSpPr>
          <p:cNvPr id="3" name="footnotes">
            <a:extLst>
              <a:ext uri="{FF2B5EF4-FFF2-40B4-BE49-F238E27FC236}">
                <a16:creationId xmlns:a16="http://schemas.microsoft.com/office/drawing/2014/main" id="{063CC428-26FB-E45C-56EC-86DEA433C3ED}"/>
              </a:ext>
            </a:extLst>
          </p:cNvPr>
          <p:cNvSpPr>
            <a:spLocks noGrp="1"/>
          </p:cNvSpPr>
          <p:nvPr>
            <p:ph type="body" sz="quarter" idx="14" hasCustomPrompt="1"/>
          </p:nvPr>
        </p:nvSpPr>
        <p:spPr>
          <a:xfrm>
            <a:off x="2028000" y="6049950"/>
            <a:ext cx="6064966"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27" name="Text Placeholder 7">
            <a:extLst>
              <a:ext uri="{FF2B5EF4-FFF2-40B4-BE49-F238E27FC236}">
                <a16:creationId xmlns:a16="http://schemas.microsoft.com/office/drawing/2014/main" id="{B92CB668-6722-3D41-9A0F-62F39BC7DECA}"/>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361351347"/>
      </p:ext>
    </p:extLst>
  </p:cSld>
  <p:clrMapOvr>
    <a:masterClrMapping/>
  </p:clrMapOvr>
  <p:hf hdr="0" ftr="0" dt="0"/>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ubtitle, Content, Shape B">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793233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Text Placeholder 17">
            <a:extLst>
              <a:ext uri="{FF2B5EF4-FFF2-40B4-BE49-F238E27FC236}">
                <a16:creationId xmlns:a16="http://schemas.microsoft.com/office/drawing/2014/main" id="{8AF58447-5676-72C9-4F0A-75253ACE863B}"/>
              </a:ext>
              <a:ext uri="{C183D7F6-B498-43B3-948B-1728B52AA6E4}">
                <adec:decorative xmlns:adec="http://schemas.microsoft.com/office/drawing/2017/decorative" val="1"/>
              </a:ext>
            </a:extLst>
          </p:cNvPr>
          <p:cNvSpPr>
            <a:spLocks noGrp="1"/>
          </p:cNvSpPr>
          <p:nvPr>
            <p:ph type="body" sz="quarter" idx="15"/>
          </p:nvPr>
        </p:nvSpPr>
        <p:spPr>
          <a:xfrm>
            <a:off x="-2" y="0"/>
            <a:ext cx="1774800" cy="6858000"/>
          </a:xfrm>
          <a:custGeom>
            <a:avLst/>
            <a:gdLst>
              <a:gd name="connsiteX0" fmla="*/ 0 w 4914900"/>
              <a:gd name="connsiteY0" fmla="*/ 0 h 6849978"/>
              <a:gd name="connsiteX1" fmla="*/ 2053160 w 4914900"/>
              <a:gd name="connsiteY1" fmla="*/ 0 h 6849978"/>
              <a:gd name="connsiteX2" fmla="*/ 4914900 w 4914900"/>
              <a:gd name="connsiteY2" fmla="*/ 2006393 h 6849978"/>
              <a:gd name="connsiteX3" fmla="*/ 4914900 w 4914900"/>
              <a:gd name="connsiteY3" fmla="*/ 4843586 h 6849978"/>
              <a:gd name="connsiteX4" fmla="*/ 2053160 w 4914900"/>
              <a:gd name="connsiteY4" fmla="*/ 6849978 h 6849978"/>
              <a:gd name="connsiteX5" fmla="*/ 0 w 4914900"/>
              <a:gd name="connsiteY5" fmla="*/ 6849978 h 684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4900" h="6849978">
                <a:moveTo>
                  <a:pt x="0" y="0"/>
                </a:moveTo>
                <a:lnTo>
                  <a:pt x="2053160" y="0"/>
                </a:lnTo>
                <a:lnTo>
                  <a:pt x="4914900" y="2006393"/>
                </a:lnTo>
                <a:lnTo>
                  <a:pt x="4914900" y="4843586"/>
                </a:lnTo>
                <a:lnTo>
                  <a:pt x="2053160" y="6849978"/>
                </a:lnTo>
                <a:lnTo>
                  <a:pt x="0" y="6849978"/>
                </a:lnTo>
                <a:close/>
              </a:path>
            </a:pathLst>
          </a:custGeom>
          <a:solidFill>
            <a:srgbClr val="FA69FF"/>
          </a:solidFill>
        </p:spPr>
        <p:txBody>
          <a:bodyPr wrap="square">
            <a:noAutofit/>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b="0" i="0">
                <a:solidFill>
                  <a:schemeClr val="tx1">
                    <a:alpha val="0"/>
                  </a:schemeClr>
                </a:solidFill>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C7F1BE8-3375-203B-B99A-3E2730B5A9C7}"/>
              </a:ext>
            </a:extLst>
          </p:cNvPr>
          <p:cNvSpPr>
            <a:spLocks noGrp="1"/>
          </p:cNvSpPr>
          <p:nvPr>
            <p:ph type="title"/>
          </p:nvPr>
        </p:nvSpPr>
        <p:spPr>
          <a:xfrm>
            <a:off x="2028000" y="324362"/>
            <a:ext cx="9642788" cy="944637"/>
          </a:xfrm>
          <a:prstGeom prst="rect">
            <a:avLst/>
          </a:prstGeom>
        </p:spPr>
        <p:txBody>
          <a:bodyPr/>
          <a:lstStyle/>
          <a:p>
            <a:r>
              <a:rPr lang="en-US"/>
              <a:t>Click to edit Master title style</a:t>
            </a:r>
          </a:p>
        </p:txBody>
      </p:sp>
      <p:sp>
        <p:nvSpPr>
          <p:cNvPr id="8" name="Subtitle 2">
            <a:extLst>
              <a:ext uri="{FF2B5EF4-FFF2-40B4-BE49-F238E27FC236}">
                <a16:creationId xmlns:a16="http://schemas.microsoft.com/office/drawing/2014/main" id="{CAC0C239-E2DE-F6AC-C1E2-E01BE21B7AC8}"/>
              </a:ext>
            </a:extLst>
          </p:cNvPr>
          <p:cNvSpPr>
            <a:spLocks noGrp="1"/>
          </p:cNvSpPr>
          <p:nvPr>
            <p:ph type="body" sz="quarter" idx="18" hasCustomPrompt="1"/>
          </p:nvPr>
        </p:nvSpPr>
        <p:spPr>
          <a:xfrm>
            <a:off x="2028000" y="1270518"/>
            <a:ext cx="9642788"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dirty="0"/>
              <a:t>Click to edit subtitle</a:t>
            </a:r>
          </a:p>
        </p:txBody>
      </p:sp>
      <p:sp>
        <p:nvSpPr>
          <p:cNvPr id="9" name="Content Placeholder 2">
            <a:extLst>
              <a:ext uri="{FF2B5EF4-FFF2-40B4-BE49-F238E27FC236}">
                <a16:creationId xmlns:a16="http://schemas.microsoft.com/office/drawing/2014/main" id="{95B3CFD9-DEA2-1849-F0B6-F4A0E2320F51}"/>
              </a:ext>
            </a:extLst>
          </p:cNvPr>
          <p:cNvSpPr>
            <a:spLocks noGrp="1"/>
          </p:cNvSpPr>
          <p:nvPr>
            <p:ph idx="1"/>
          </p:nvPr>
        </p:nvSpPr>
        <p:spPr>
          <a:xfrm>
            <a:off x="2028000" y="1773000"/>
            <a:ext cx="9642788" cy="4276950"/>
          </a:xfrm>
          <a:prstGeom prst="rect">
            <a:avLst/>
          </a:prstGeom>
        </p:spPr>
        <p:txBody>
          <a:bodyPr/>
          <a:lstStyle>
            <a:lvl5pPr>
              <a:defRPr b="0" i="0">
                <a:latin typeface="Forever Forma Body Tex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2E2572E-A324-1F70-FF12-71DBD68665B6}"/>
              </a:ext>
            </a:extLst>
          </p:cNvPr>
          <p:cNvSpPr>
            <a:spLocks noGrp="1"/>
          </p:cNvSpPr>
          <p:nvPr>
            <p:ph type="sldNum" sz="quarter" idx="17"/>
          </p:nvPr>
        </p:nvSpPr>
        <p:spPr/>
        <p:txBody>
          <a:bodyPr/>
          <a:lstStyle/>
          <a:p>
            <a:fld id="{1C1606C5-D483-4832-A0E9-CF578A9B5883}" type="slidenum">
              <a:rPr lang="en-US" smtClean="0"/>
              <a:pPr/>
              <a:t>‹#›</a:t>
            </a:fld>
            <a:endParaRPr lang="en-US" dirty="0"/>
          </a:p>
        </p:txBody>
      </p:sp>
      <p:grpSp>
        <p:nvGrpSpPr>
          <p:cNvPr id="3" name="Group 2">
            <a:extLst>
              <a:ext uri="{FF2B5EF4-FFF2-40B4-BE49-F238E27FC236}">
                <a16:creationId xmlns:a16="http://schemas.microsoft.com/office/drawing/2014/main" id="{6E8F0D2D-C78A-6DF0-C328-FEE3715C25FB}"/>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7" name="Content Placeholder 15">
              <a:extLst>
                <a:ext uri="{FF2B5EF4-FFF2-40B4-BE49-F238E27FC236}">
                  <a16:creationId xmlns:a16="http://schemas.microsoft.com/office/drawing/2014/main" id="{ED053652-9B63-3DF8-CA2D-443C39E6BBA9}"/>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0" name="TextBox 9">
              <a:extLst>
                <a:ext uri="{FF2B5EF4-FFF2-40B4-BE49-F238E27FC236}">
                  <a16:creationId xmlns:a16="http://schemas.microsoft.com/office/drawing/2014/main" id="{B1120651-7518-9F69-E8EF-BF887EE3577E}"/>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1" name="Picture 10" descr="A screenshot of a color chart&#10;&#10;Description automatically generated">
              <a:extLst>
                <a:ext uri="{FF2B5EF4-FFF2-40B4-BE49-F238E27FC236}">
                  <a16:creationId xmlns:a16="http://schemas.microsoft.com/office/drawing/2014/main" id="{66D5305C-1048-BE4D-6983-6E278297CE58}"/>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5BAEA10E-1BCD-7A7B-99E1-9DFD1349D0B9}"/>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AFED85B-6CFE-B73E-6773-EDCD5A9DF660}"/>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AC1B053-A625-92DA-A0E4-49CE99DDC23C}"/>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FE766892-C50A-903C-972F-569C3335C76E}"/>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E450F690-3E49-894D-3CF5-4F5AE83BE6CE}"/>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7F21BCE5-AA3A-C270-280C-4701D380AF6F}"/>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7896E23B-DFFB-5605-10D1-9286D47B28B2}"/>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2" name="Right Brace 21">
                <a:extLst>
                  <a:ext uri="{FF2B5EF4-FFF2-40B4-BE49-F238E27FC236}">
                    <a16:creationId xmlns:a16="http://schemas.microsoft.com/office/drawing/2014/main" id="{21859B55-6A4C-3C1E-DFF2-969FCE3C137E}"/>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4C60DA3D-6378-3536-F674-BD12E9647DC0}"/>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0B943309-7D11-5BE1-AD8E-B4D1898CA350}"/>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260EF2DA-B0C4-1F64-964C-8BEE761D60B7}"/>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22CF78E2-F500-7926-D272-D3CB94DC9B43}"/>
                </a:ext>
                <a:ext uri="{C183D7F6-B498-43B3-948B-1728B52AA6E4}">
                  <adec:decorative xmlns:adec="http://schemas.microsoft.com/office/drawing/2017/decorative" val="1"/>
                </a:ext>
              </a:extLst>
            </p:cNvPr>
            <p:cNvPicPr>
              <a:picLocks noChangeAspect="1"/>
            </p:cNvPicPr>
            <p:nvPr userDrawn="1"/>
          </p:nvPicPr>
          <p:blipFill>
            <a:blip r:embed="rId7"/>
            <a:srcRect/>
            <a:stretch/>
          </p:blipFill>
          <p:spPr>
            <a:xfrm>
              <a:off x="-1635411" y="2002090"/>
              <a:ext cx="1265993" cy="943035"/>
            </a:xfrm>
            <a:prstGeom prst="rect">
              <a:avLst/>
            </a:prstGeom>
            <a:ln>
              <a:solidFill>
                <a:schemeClr val="accent6"/>
              </a:solidFill>
            </a:ln>
          </p:spPr>
        </p:pic>
      </p:grpSp>
      <p:sp>
        <p:nvSpPr>
          <p:cNvPr id="26" name="footnotes">
            <a:extLst>
              <a:ext uri="{FF2B5EF4-FFF2-40B4-BE49-F238E27FC236}">
                <a16:creationId xmlns:a16="http://schemas.microsoft.com/office/drawing/2014/main" id="{DD7FA929-F0C3-8D91-2CF4-6E984B3C6C9B}"/>
              </a:ext>
            </a:extLst>
          </p:cNvPr>
          <p:cNvSpPr>
            <a:spLocks noGrp="1"/>
          </p:cNvSpPr>
          <p:nvPr>
            <p:ph type="body" sz="quarter" idx="14" hasCustomPrompt="1"/>
          </p:nvPr>
        </p:nvSpPr>
        <p:spPr>
          <a:xfrm>
            <a:off x="2028000" y="6049950"/>
            <a:ext cx="6064966"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28" name="Text Placeholder 7">
            <a:extLst>
              <a:ext uri="{FF2B5EF4-FFF2-40B4-BE49-F238E27FC236}">
                <a16:creationId xmlns:a16="http://schemas.microsoft.com/office/drawing/2014/main" id="{26A10C47-CBCB-B147-B523-67793249C17C}"/>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231914030"/>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title, Content, Shape C">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098425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FEF5C334-70A1-E11A-1646-4264A8546230}"/>
              </a:ext>
              <a:ext uri="{C183D7F6-B498-43B3-948B-1728B52AA6E4}">
                <adec:decorative xmlns:adec="http://schemas.microsoft.com/office/drawing/2017/decorative" val="1"/>
              </a:ext>
            </a:extLst>
          </p:cNvPr>
          <p:cNvSpPr>
            <a:spLocks noGrp="1"/>
          </p:cNvSpPr>
          <p:nvPr>
            <p:ph type="body" sz="quarter" idx="15"/>
          </p:nvPr>
        </p:nvSpPr>
        <p:spPr>
          <a:xfrm>
            <a:off x="-2" y="0"/>
            <a:ext cx="1512000" cy="6858000"/>
          </a:xfrm>
          <a:custGeom>
            <a:avLst/>
            <a:gdLst>
              <a:gd name="connsiteX0" fmla="*/ 2 w 8572495"/>
              <a:gd name="connsiteY0" fmla="*/ 0 h 6858000"/>
              <a:gd name="connsiteX1" fmla="*/ 5297804 w 8572495"/>
              <a:gd name="connsiteY1" fmla="*/ 654938 h 6858000"/>
              <a:gd name="connsiteX2" fmla="*/ 8572495 w 8572495"/>
              <a:gd name="connsiteY2" fmla="*/ 2369435 h 6858000"/>
              <a:gd name="connsiteX3" fmla="*/ 8572495 w 8572495"/>
              <a:gd name="connsiteY3" fmla="*/ 4488565 h 6858000"/>
              <a:gd name="connsiteX4" fmla="*/ 5297804 w 8572495"/>
              <a:gd name="connsiteY4" fmla="*/ 6203063 h 6858000"/>
              <a:gd name="connsiteX5" fmla="*/ 2 w 8572495"/>
              <a:gd name="connsiteY5" fmla="*/ 6858000 h 6858000"/>
              <a:gd name="connsiteX6" fmla="*/ 0 w 8572495"/>
              <a:gd name="connsiteY6" fmla="*/ 6858000 h 6858000"/>
              <a:gd name="connsiteX7" fmla="*/ 0 w 857249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495" h="6858000">
                <a:moveTo>
                  <a:pt x="2" y="0"/>
                </a:moveTo>
                <a:lnTo>
                  <a:pt x="5297804" y="654938"/>
                </a:lnTo>
                <a:lnTo>
                  <a:pt x="8572495" y="2369435"/>
                </a:lnTo>
                <a:lnTo>
                  <a:pt x="8572495" y="4488565"/>
                </a:lnTo>
                <a:lnTo>
                  <a:pt x="5297804" y="6203063"/>
                </a:lnTo>
                <a:lnTo>
                  <a:pt x="2" y="6858000"/>
                </a:lnTo>
                <a:lnTo>
                  <a:pt x="0" y="6858000"/>
                </a:lnTo>
                <a:lnTo>
                  <a:pt x="0" y="0"/>
                </a:lnTo>
                <a:close/>
              </a:path>
            </a:pathLst>
          </a:custGeom>
          <a:solidFill>
            <a:srgbClr val="63B6FF"/>
          </a:solidFill>
        </p:spPr>
        <p:txBody>
          <a:bodyPr wrap="square">
            <a:noAutofit/>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b="0" i="0">
                <a:solidFill>
                  <a:schemeClr val="tx1">
                    <a:alpha val="0"/>
                  </a:schemeClr>
                </a:solidFill>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8F2A4DE-B280-99AA-AA3D-4173B8291E6D}"/>
              </a:ext>
            </a:extLst>
          </p:cNvPr>
          <p:cNvSpPr>
            <a:spLocks noGrp="1"/>
          </p:cNvSpPr>
          <p:nvPr>
            <p:ph type="title"/>
          </p:nvPr>
        </p:nvSpPr>
        <p:spPr>
          <a:xfrm>
            <a:off x="2028000" y="324362"/>
            <a:ext cx="9642788" cy="944637"/>
          </a:xfrm>
          <a:prstGeom prst="rect">
            <a:avLst/>
          </a:prstGeom>
        </p:spPr>
        <p:txBody>
          <a:bodyPr/>
          <a:lstStyle/>
          <a:p>
            <a:r>
              <a:rPr lang="en-US"/>
              <a:t>Click to edit Master title style</a:t>
            </a:r>
          </a:p>
        </p:txBody>
      </p:sp>
      <p:sp>
        <p:nvSpPr>
          <p:cNvPr id="9" name="Subtitle 2">
            <a:extLst>
              <a:ext uri="{FF2B5EF4-FFF2-40B4-BE49-F238E27FC236}">
                <a16:creationId xmlns:a16="http://schemas.microsoft.com/office/drawing/2014/main" id="{222D2BCD-CC0E-102B-3849-947E04ACDC55}"/>
              </a:ext>
            </a:extLst>
          </p:cNvPr>
          <p:cNvSpPr>
            <a:spLocks noGrp="1"/>
          </p:cNvSpPr>
          <p:nvPr>
            <p:ph type="body" sz="quarter" idx="18" hasCustomPrompt="1"/>
          </p:nvPr>
        </p:nvSpPr>
        <p:spPr>
          <a:xfrm>
            <a:off x="2028000" y="1270518"/>
            <a:ext cx="9642788"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10" name="Content Placeholder 2">
            <a:extLst>
              <a:ext uri="{FF2B5EF4-FFF2-40B4-BE49-F238E27FC236}">
                <a16:creationId xmlns:a16="http://schemas.microsoft.com/office/drawing/2014/main" id="{D4F74E42-A3B8-8CC5-9A89-852AED73CB74}"/>
              </a:ext>
            </a:extLst>
          </p:cNvPr>
          <p:cNvSpPr>
            <a:spLocks noGrp="1"/>
          </p:cNvSpPr>
          <p:nvPr>
            <p:ph idx="1"/>
          </p:nvPr>
        </p:nvSpPr>
        <p:spPr>
          <a:xfrm>
            <a:off x="2028000" y="1773000"/>
            <a:ext cx="9642788" cy="4276950"/>
          </a:xfrm>
          <a:prstGeom prst="rect">
            <a:avLst/>
          </a:prstGeom>
        </p:spPr>
        <p:txBody>
          <a:bodyPr/>
          <a:lstStyle>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8377F4BC-41CF-AD63-DF51-0FD91D0AEB76}"/>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4" name="Content Placeholder 15">
              <a:extLst>
                <a:ext uri="{FF2B5EF4-FFF2-40B4-BE49-F238E27FC236}">
                  <a16:creationId xmlns:a16="http://schemas.microsoft.com/office/drawing/2014/main" id="{32A98913-A05B-B4FC-AF03-33E2137FA564}"/>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6" name="TextBox 5">
              <a:extLst>
                <a:ext uri="{FF2B5EF4-FFF2-40B4-BE49-F238E27FC236}">
                  <a16:creationId xmlns:a16="http://schemas.microsoft.com/office/drawing/2014/main" id="{DB5ACD84-E2A1-78AF-65D4-4FB57C1087E3}"/>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1" name="Picture 10" descr="A screenshot of a color chart&#10;&#10;Description automatically generated">
              <a:extLst>
                <a:ext uri="{FF2B5EF4-FFF2-40B4-BE49-F238E27FC236}">
                  <a16:creationId xmlns:a16="http://schemas.microsoft.com/office/drawing/2014/main" id="{BA39B6FC-8F6A-6817-C394-ADA001D94290}"/>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421F0E92-808C-DA59-4704-FE38075E4536}"/>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4A50C06-A830-6618-91EC-3BE4B0FADA8D}"/>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11AEAA6-7E52-478B-D9A4-3C1CE0297BCB}"/>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97EFE52D-BA85-3C53-64D2-B40683C04127}"/>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101F54F4-380C-B547-227D-066F033E4764}"/>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A1CA6BCF-6F83-63EB-2ABF-D83B08306E19}"/>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74551940-EACF-97B8-1309-507C7363FE4F}"/>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1" name="Right Brace 20">
                <a:extLst>
                  <a:ext uri="{FF2B5EF4-FFF2-40B4-BE49-F238E27FC236}">
                    <a16:creationId xmlns:a16="http://schemas.microsoft.com/office/drawing/2014/main" id="{D5547267-CC8F-6647-8D09-800461115E11}"/>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2" name="Rectangle 21">
                <a:extLst>
                  <a:ext uri="{FF2B5EF4-FFF2-40B4-BE49-F238E27FC236}">
                    <a16:creationId xmlns:a16="http://schemas.microsoft.com/office/drawing/2014/main" id="{007EE7A0-D10F-393C-F24E-0E8C237588DC}"/>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3" name="Rectangle 22">
                <a:extLst>
                  <a:ext uri="{FF2B5EF4-FFF2-40B4-BE49-F238E27FC236}">
                    <a16:creationId xmlns:a16="http://schemas.microsoft.com/office/drawing/2014/main" id="{5D7E3F94-7A03-3D4E-8CDE-804ED13C70B5}"/>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42AC029A-91A4-9FAA-6AC2-8E56FE5C7C9C}"/>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5AE21DF1-5DB1-A1B2-7360-C37A8B6198E5}"/>
                </a:ext>
                <a:ext uri="{C183D7F6-B498-43B3-948B-1728B52AA6E4}">
                  <adec:decorative xmlns:adec="http://schemas.microsoft.com/office/drawing/2017/decorative" val="1"/>
                </a:ext>
              </a:extLst>
            </p:cNvPr>
            <p:cNvPicPr>
              <a:picLocks noChangeAspect="1"/>
            </p:cNvPicPr>
            <p:nvPr userDrawn="1"/>
          </p:nvPicPr>
          <p:blipFill>
            <a:blip r:embed="rId7"/>
            <a:srcRect/>
            <a:stretch/>
          </p:blipFill>
          <p:spPr>
            <a:xfrm>
              <a:off x="-1635411" y="2002090"/>
              <a:ext cx="1265993" cy="943035"/>
            </a:xfrm>
            <a:prstGeom prst="rect">
              <a:avLst/>
            </a:prstGeom>
            <a:ln>
              <a:solidFill>
                <a:schemeClr val="accent6"/>
              </a:solidFill>
            </a:ln>
          </p:spPr>
        </p:pic>
      </p:grpSp>
      <p:sp>
        <p:nvSpPr>
          <p:cNvPr id="25" name="footnotes">
            <a:extLst>
              <a:ext uri="{FF2B5EF4-FFF2-40B4-BE49-F238E27FC236}">
                <a16:creationId xmlns:a16="http://schemas.microsoft.com/office/drawing/2014/main" id="{A6A5DB27-06DD-2F4E-877A-E2244F941E5A}"/>
              </a:ext>
            </a:extLst>
          </p:cNvPr>
          <p:cNvSpPr>
            <a:spLocks noGrp="1"/>
          </p:cNvSpPr>
          <p:nvPr>
            <p:ph type="body" sz="quarter" idx="14" hasCustomPrompt="1"/>
          </p:nvPr>
        </p:nvSpPr>
        <p:spPr>
          <a:xfrm>
            <a:off x="2028000" y="6049950"/>
            <a:ext cx="6064966"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27" name="Text Placeholder 7">
            <a:extLst>
              <a:ext uri="{FF2B5EF4-FFF2-40B4-BE49-F238E27FC236}">
                <a16:creationId xmlns:a16="http://schemas.microsoft.com/office/drawing/2014/main" id="{9C8C7C01-B785-0848-A5D9-2A34250A05A9}"/>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75918050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ubtitle, Content, Shape 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926212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9C5764CC-75FF-FAA1-B2BB-9422C81FFB7B}"/>
              </a:ext>
              <a:ext uri="{C183D7F6-B498-43B3-948B-1728B52AA6E4}">
                <adec:decorative xmlns:adec="http://schemas.microsoft.com/office/drawing/2017/decorative" val="1"/>
              </a:ext>
            </a:extLst>
          </p:cNvPr>
          <p:cNvSpPr>
            <a:spLocks noGrp="1"/>
          </p:cNvSpPr>
          <p:nvPr>
            <p:ph type="body" sz="quarter" idx="15"/>
          </p:nvPr>
        </p:nvSpPr>
        <p:spPr>
          <a:xfrm>
            <a:off x="-2" y="0"/>
            <a:ext cx="1774800" cy="6858000"/>
          </a:xfrm>
          <a:custGeom>
            <a:avLst/>
            <a:gdLst>
              <a:gd name="connsiteX0" fmla="*/ 0 w 8572495"/>
              <a:gd name="connsiteY0" fmla="*/ 0 h 6858000"/>
              <a:gd name="connsiteX1" fmla="*/ 14289 w 8572495"/>
              <a:gd name="connsiteY1" fmla="*/ 0 h 6858000"/>
              <a:gd name="connsiteX2" fmla="*/ 251458 w 8572495"/>
              <a:gd name="connsiteY2" fmla="*/ 0 h 6858000"/>
              <a:gd name="connsiteX3" fmla="*/ 8572495 w 8572495"/>
              <a:gd name="connsiteY3" fmla="*/ 0 h 6858000"/>
              <a:gd name="connsiteX4" fmla="*/ 8572495 w 8572495"/>
              <a:gd name="connsiteY4" fmla="*/ 3 h 6858000"/>
              <a:gd name="connsiteX5" fmla="*/ 3721416 w 8572495"/>
              <a:gd name="connsiteY5" fmla="*/ 3429000 h 6858000"/>
              <a:gd name="connsiteX6" fmla="*/ 8572495 w 8572495"/>
              <a:gd name="connsiteY6" fmla="*/ 6857997 h 6858000"/>
              <a:gd name="connsiteX7" fmla="*/ 8572495 w 8572495"/>
              <a:gd name="connsiteY7" fmla="*/ 6858000 h 6858000"/>
              <a:gd name="connsiteX8" fmla="*/ 251458 w 8572495"/>
              <a:gd name="connsiteY8" fmla="*/ 6858000 h 6858000"/>
              <a:gd name="connsiteX9" fmla="*/ 14289 w 8572495"/>
              <a:gd name="connsiteY9" fmla="*/ 6858000 h 6858000"/>
              <a:gd name="connsiteX10" fmla="*/ 0 w 857249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72495" h="6858000">
                <a:moveTo>
                  <a:pt x="0" y="0"/>
                </a:moveTo>
                <a:lnTo>
                  <a:pt x="14289" y="0"/>
                </a:lnTo>
                <a:lnTo>
                  <a:pt x="251458" y="0"/>
                </a:lnTo>
                <a:lnTo>
                  <a:pt x="8572495" y="0"/>
                </a:lnTo>
                <a:lnTo>
                  <a:pt x="8572495" y="3"/>
                </a:lnTo>
                <a:lnTo>
                  <a:pt x="3721416" y="3429000"/>
                </a:lnTo>
                <a:lnTo>
                  <a:pt x="8572495" y="6857997"/>
                </a:lnTo>
                <a:lnTo>
                  <a:pt x="8572495" y="6858000"/>
                </a:lnTo>
                <a:lnTo>
                  <a:pt x="251458" y="6858000"/>
                </a:lnTo>
                <a:lnTo>
                  <a:pt x="14289" y="6858000"/>
                </a:lnTo>
                <a:lnTo>
                  <a:pt x="0" y="6858000"/>
                </a:lnTo>
                <a:close/>
              </a:path>
            </a:pathLst>
          </a:custGeom>
          <a:solidFill>
            <a:srgbClr val="641EE0"/>
          </a:solidFill>
        </p:spPr>
        <p:txBody>
          <a:bodyPr wrap="square">
            <a:noAutofit/>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b="0" i="0">
                <a:solidFill>
                  <a:schemeClr val="tx1">
                    <a:alpha val="0"/>
                  </a:schemeClr>
                </a:solidFill>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92BEAD7-8FD7-6CC3-1222-951502A68821}"/>
              </a:ext>
            </a:extLst>
          </p:cNvPr>
          <p:cNvSpPr>
            <a:spLocks noGrp="1"/>
          </p:cNvSpPr>
          <p:nvPr>
            <p:ph type="title"/>
          </p:nvPr>
        </p:nvSpPr>
        <p:spPr>
          <a:xfrm>
            <a:off x="2028000" y="324362"/>
            <a:ext cx="9642788" cy="944637"/>
          </a:xfrm>
          <a:prstGeom prst="rect">
            <a:avLst/>
          </a:prstGeom>
        </p:spPr>
        <p:txBody>
          <a:bodyPr/>
          <a:lstStyle/>
          <a:p>
            <a:r>
              <a:rPr lang="en-US"/>
              <a:t>Click to edit Master title style</a:t>
            </a:r>
          </a:p>
        </p:txBody>
      </p:sp>
      <p:sp>
        <p:nvSpPr>
          <p:cNvPr id="9" name="Subtitle 2">
            <a:extLst>
              <a:ext uri="{FF2B5EF4-FFF2-40B4-BE49-F238E27FC236}">
                <a16:creationId xmlns:a16="http://schemas.microsoft.com/office/drawing/2014/main" id="{D9254EDB-F4C3-C0FD-D635-742D300A708D}"/>
              </a:ext>
            </a:extLst>
          </p:cNvPr>
          <p:cNvSpPr>
            <a:spLocks noGrp="1"/>
          </p:cNvSpPr>
          <p:nvPr>
            <p:ph type="body" sz="quarter" idx="18" hasCustomPrompt="1"/>
          </p:nvPr>
        </p:nvSpPr>
        <p:spPr>
          <a:xfrm>
            <a:off x="2028000" y="1270518"/>
            <a:ext cx="9642788"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10" name="Content Placeholder 2">
            <a:extLst>
              <a:ext uri="{FF2B5EF4-FFF2-40B4-BE49-F238E27FC236}">
                <a16:creationId xmlns:a16="http://schemas.microsoft.com/office/drawing/2014/main" id="{228FDD6A-527D-5CB6-7897-D58BFA79B409}"/>
              </a:ext>
            </a:extLst>
          </p:cNvPr>
          <p:cNvSpPr>
            <a:spLocks noGrp="1"/>
          </p:cNvSpPr>
          <p:nvPr>
            <p:ph idx="1"/>
          </p:nvPr>
        </p:nvSpPr>
        <p:spPr>
          <a:xfrm>
            <a:off x="2028000" y="1773000"/>
            <a:ext cx="9642788" cy="4276950"/>
          </a:xfrm>
          <a:prstGeom prst="rect">
            <a:avLst/>
          </a:prstGeom>
        </p:spPr>
        <p:txBody>
          <a:bodyPr/>
          <a:lstStyle>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AC9F3E7-FF90-7E98-476C-0F575FF01549}"/>
              </a:ext>
            </a:extLst>
          </p:cNvPr>
          <p:cNvSpPr>
            <a:spLocks noGrp="1"/>
          </p:cNvSpPr>
          <p:nvPr>
            <p:ph type="sldNum" sz="quarter" idx="17"/>
          </p:nvPr>
        </p:nvSpPr>
        <p:spPr/>
        <p:txBody>
          <a:bodyPr/>
          <a:lstStyle>
            <a:lvl1pPr>
              <a:defRPr>
                <a:solidFill>
                  <a:schemeClr val="bg1"/>
                </a:solidFill>
              </a:defRPr>
            </a:lvl1pPr>
          </a:lstStyle>
          <a:p>
            <a:fld id="{1C1606C5-D483-4832-A0E9-CF578A9B5883}" type="slidenum">
              <a:rPr lang="en-US" smtClean="0"/>
              <a:pPr/>
              <a:t>‹#›</a:t>
            </a:fld>
            <a:endParaRPr lang="en-US" dirty="0"/>
          </a:p>
        </p:txBody>
      </p:sp>
      <p:grpSp>
        <p:nvGrpSpPr>
          <p:cNvPr id="3" name="Group 2">
            <a:extLst>
              <a:ext uri="{FF2B5EF4-FFF2-40B4-BE49-F238E27FC236}">
                <a16:creationId xmlns:a16="http://schemas.microsoft.com/office/drawing/2014/main" id="{02F0329D-B0AB-9D7A-581D-9B0DEDCE68C1}"/>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8" name="Content Placeholder 15">
              <a:extLst>
                <a:ext uri="{FF2B5EF4-FFF2-40B4-BE49-F238E27FC236}">
                  <a16:creationId xmlns:a16="http://schemas.microsoft.com/office/drawing/2014/main" id="{07537BF7-4F47-0E8F-EC37-8A23FCBD1C20}"/>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1" name="TextBox 10">
              <a:extLst>
                <a:ext uri="{FF2B5EF4-FFF2-40B4-BE49-F238E27FC236}">
                  <a16:creationId xmlns:a16="http://schemas.microsoft.com/office/drawing/2014/main" id="{5388A7FA-AAF2-0C64-78B7-BF0C8040B3D8}"/>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2" name="Picture 11" descr="A screenshot of a color chart&#10;&#10;Description automatically generated">
              <a:extLst>
                <a:ext uri="{FF2B5EF4-FFF2-40B4-BE49-F238E27FC236}">
                  <a16:creationId xmlns:a16="http://schemas.microsoft.com/office/drawing/2014/main" id="{E088D5E7-6C36-9714-5B2E-9B8E24C33755}"/>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3" name="Rectangle 12">
              <a:extLst>
                <a:ext uri="{FF2B5EF4-FFF2-40B4-BE49-F238E27FC236}">
                  <a16:creationId xmlns:a16="http://schemas.microsoft.com/office/drawing/2014/main" id="{7B1ECCDD-72CB-C6A8-05A1-7DBA752063A4}"/>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9CF8B06-86D9-8CB4-6522-0A455410683E}"/>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85E00DC4-9D4A-19AA-804A-1B64B1CF3886}"/>
                </a:ext>
              </a:extLst>
            </p:cNvPr>
            <p:cNvGrpSpPr/>
            <p:nvPr userDrawn="1"/>
          </p:nvGrpSpPr>
          <p:grpSpPr>
            <a:xfrm>
              <a:off x="-2740233" y="3819615"/>
              <a:ext cx="2254459" cy="2600236"/>
              <a:chOff x="-3323173" y="3918039"/>
              <a:chExt cx="2815981" cy="3247881"/>
            </a:xfrm>
          </p:grpSpPr>
          <p:sp>
            <p:nvSpPr>
              <p:cNvPr id="18" name="Rectangle 17">
                <a:extLst>
                  <a:ext uri="{FF2B5EF4-FFF2-40B4-BE49-F238E27FC236}">
                    <a16:creationId xmlns:a16="http://schemas.microsoft.com/office/drawing/2014/main" id="{542E5129-D9DB-1119-6E91-F6257FAFF086}"/>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628FEB81-280D-B85D-D5FB-BC709817D2F1}"/>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AA55C259-2091-0FA7-08F3-C5CF2E315F4C}"/>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5CCFA7AE-D40A-DDA0-1149-97F6AB6BB734}"/>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2" name="Right Brace 21">
                <a:extLst>
                  <a:ext uri="{FF2B5EF4-FFF2-40B4-BE49-F238E27FC236}">
                    <a16:creationId xmlns:a16="http://schemas.microsoft.com/office/drawing/2014/main" id="{36F16D60-EACB-5C0F-2DDC-9D2A782A5B71}"/>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38" name="Rectangle 37">
                <a:extLst>
                  <a:ext uri="{FF2B5EF4-FFF2-40B4-BE49-F238E27FC236}">
                    <a16:creationId xmlns:a16="http://schemas.microsoft.com/office/drawing/2014/main" id="{02CBC848-7BEE-B2F3-638A-AC35899BB040}"/>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07A114E4-6300-F3B5-077B-89376538A3B7}"/>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5CBDB6E2-292E-CA28-5575-0FE123A8BAD9}"/>
                </a:ext>
                <a:ext uri="{C183D7F6-B498-43B3-948B-1728B52AA6E4}">
                  <adec:decorative xmlns:adec="http://schemas.microsoft.com/office/drawing/2017/decorative" val="1"/>
                </a:ext>
              </a:extLst>
            </p:cNvPr>
            <p:cNvPicPr>
              <a:picLocks noChangeAspect="1"/>
            </p:cNvPicPr>
            <p:nvPr userDrawn="1"/>
          </p:nvPicPr>
          <p:blipFill>
            <a:blip r:embed="rId7"/>
            <a:srcRect/>
            <a:stretch/>
          </p:blipFill>
          <p:spPr>
            <a:xfrm>
              <a:off x="-1635411" y="2002090"/>
              <a:ext cx="1265993" cy="943035"/>
            </a:xfrm>
            <a:prstGeom prst="rect">
              <a:avLst/>
            </a:prstGeom>
            <a:ln>
              <a:solidFill>
                <a:schemeClr val="accent6"/>
              </a:solidFill>
            </a:ln>
          </p:spPr>
        </p:pic>
      </p:grpSp>
      <p:sp>
        <p:nvSpPr>
          <p:cNvPr id="24" name="footnotes">
            <a:extLst>
              <a:ext uri="{FF2B5EF4-FFF2-40B4-BE49-F238E27FC236}">
                <a16:creationId xmlns:a16="http://schemas.microsoft.com/office/drawing/2014/main" id="{48A4F9D5-0251-C88F-BD31-7868F0D7F5BC}"/>
              </a:ext>
            </a:extLst>
          </p:cNvPr>
          <p:cNvSpPr>
            <a:spLocks noGrp="1"/>
          </p:cNvSpPr>
          <p:nvPr>
            <p:ph type="body" sz="quarter" idx="14" hasCustomPrompt="1"/>
          </p:nvPr>
        </p:nvSpPr>
        <p:spPr>
          <a:xfrm>
            <a:off x="2028000" y="6049950"/>
            <a:ext cx="6064966"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26" name="Text Placeholder 7">
            <a:extLst>
              <a:ext uri="{FF2B5EF4-FFF2-40B4-BE49-F238E27FC236}">
                <a16:creationId xmlns:a16="http://schemas.microsoft.com/office/drawing/2014/main" id="{026F8AA3-772E-FA4C-BFA6-5C7B5AAB2000}"/>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117160461"/>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ubtitle, Content, Shape E">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20017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615FBDCE-BC51-EED7-2C80-2CAEB69CC189}"/>
              </a:ext>
              <a:ext uri="{C183D7F6-B498-43B3-948B-1728B52AA6E4}">
                <adec:decorative xmlns:adec="http://schemas.microsoft.com/office/drawing/2017/decorative" val="1"/>
              </a:ext>
            </a:extLst>
          </p:cNvPr>
          <p:cNvSpPr>
            <a:spLocks noGrp="1"/>
          </p:cNvSpPr>
          <p:nvPr>
            <p:ph type="body" sz="quarter" idx="15"/>
          </p:nvPr>
        </p:nvSpPr>
        <p:spPr>
          <a:xfrm>
            <a:off x="-2" y="0"/>
            <a:ext cx="1774800" cy="6858000"/>
          </a:xfrm>
          <a:custGeom>
            <a:avLst/>
            <a:gdLst>
              <a:gd name="connsiteX0" fmla="*/ 0 w 8572495"/>
              <a:gd name="connsiteY0" fmla="*/ 0 h 6858000"/>
              <a:gd name="connsiteX1" fmla="*/ 2648907 w 8572495"/>
              <a:gd name="connsiteY1" fmla="*/ 0 h 6858000"/>
              <a:gd name="connsiteX2" fmla="*/ 6935157 w 8572495"/>
              <a:gd name="connsiteY2" fmla="*/ 1309879 h 6858000"/>
              <a:gd name="connsiteX3" fmla="*/ 8572495 w 8572495"/>
              <a:gd name="connsiteY3" fmla="*/ 3428994 h 6858000"/>
              <a:gd name="connsiteX4" fmla="*/ 8572495 w 8572495"/>
              <a:gd name="connsiteY4" fmla="*/ 3429006 h 6858000"/>
              <a:gd name="connsiteX5" fmla="*/ 6935157 w 8572495"/>
              <a:gd name="connsiteY5" fmla="*/ 5548121 h 6858000"/>
              <a:gd name="connsiteX6" fmla="*/ 2648907 w 8572495"/>
              <a:gd name="connsiteY6" fmla="*/ 6858000 h 6858000"/>
              <a:gd name="connsiteX7" fmla="*/ 0 w 857249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495" h="6858000">
                <a:moveTo>
                  <a:pt x="0" y="0"/>
                </a:moveTo>
                <a:lnTo>
                  <a:pt x="2648907" y="0"/>
                </a:lnTo>
                <a:lnTo>
                  <a:pt x="6935157" y="1309879"/>
                </a:lnTo>
                <a:lnTo>
                  <a:pt x="8572495" y="3428994"/>
                </a:lnTo>
                <a:lnTo>
                  <a:pt x="8572495" y="3429006"/>
                </a:lnTo>
                <a:lnTo>
                  <a:pt x="6935157" y="5548121"/>
                </a:lnTo>
                <a:lnTo>
                  <a:pt x="2648907" y="6858000"/>
                </a:lnTo>
                <a:lnTo>
                  <a:pt x="0" y="6858000"/>
                </a:lnTo>
                <a:close/>
              </a:path>
            </a:pathLst>
          </a:custGeom>
          <a:solidFill>
            <a:srgbClr val="CF0000"/>
          </a:solidFill>
        </p:spPr>
        <p:txBody>
          <a:bodyPr wrap="square">
            <a:noAutofit/>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b="0" i="0">
                <a:solidFill>
                  <a:schemeClr val="tx1">
                    <a:alpha val="0"/>
                  </a:schemeClr>
                </a:solidFill>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760059D-1A3C-2034-6806-E9AC671FED19}"/>
              </a:ext>
            </a:extLst>
          </p:cNvPr>
          <p:cNvSpPr>
            <a:spLocks noGrp="1"/>
          </p:cNvSpPr>
          <p:nvPr>
            <p:ph type="title"/>
          </p:nvPr>
        </p:nvSpPr>
        <p:spPr>
          <a:xfrm>
            <a:off x="2028000" y="324362"/>
            <a:ext cx="9642788" cy="944637"/>
          </a:xfrm>
          <a:prstGeom prst="rect">
            <a:avLst/>
          </a:prstGeom>
        </p:spPr>
        <p:txBody>
          <a:bodyPr/>
          <a:lstStyle/>
          <a:p>
            <a:r>
              <a:rPr lang="en-US"/>
              <a:t>Click to edit Master title style</a:t>
            </a:r>
          </a:p>
        </p:txBody>
      </p:sp>
      <p:sp>
        <p:nvSpPr>
          <p:cNvPr id="6" name="Subtitle 2">
            <a:extLst>
              <a:ext uri="{FF2B5EF4-FFF2-40B4-BE49-F238E27FC236}">
                <a16:creationId xmlns:a16="http://schemas.microsoft.com/office/drawing/2014/main" id="{EE5D32DD-E99F-5158-DC8A-701D406D20B7}"/>
              </a:ext>
            </a:extLst>
          </p:cNvPr>
          <p:cNvSpPr>
            <a:spLocks noGrp="1"/>
          </p:cNvSpPr>
          <p:nvPr>
            <p:ph type="body" sz="quarter" idx="18" hasCustomPrompt="1"/>
          </p:nvPr>
        </p:nvSpPr>
        <p:spPr>
          <a:xfrm>
            <a:off x="2028000" y="1270518"/>
            <a:ext cx="9642788"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9" name="Content Placeholder 2">
            <a:extLst>
              <a:ext uri="{FF2B5EF4-FFF2-40B4-BE49-F238E27FC236}">
                <a16:creationId xmlns:a16="http://schemas.microsoft.com/office/drawing/2014/main" id="{047E4DA5-3126-9769-2951-8ED31502EF2B}"/>
              </a:ext>
            </a:extLst>
          </p:cNvPr>
          <p:cNvSpPr>
            <a:spLocks noGrp="1"/>
          </p:cNvSpPr>
          <p:nvPr>
            <p:ph idx="1"/>
          </p:nvPr>
        </p:nvSpPr>
        <p:spPr>
          <a:xfrm>
            <a:off x="2028000" y="1773000"/>
            <a:ext cx="9642788" cy="4276950"/>
          </a:xfrm>
          <a:prstGeom prst="rect">
            <a:avLst/>
          </a:prstGeom>
        </p:spPr>
        <p:txBody>
          <a:bodyPr/>
          <a:lstStyle>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4AF06-46BE-A63C-B795-D43C4E8506B3}"/>
              </a:ext>
            </a:extLst>
          </p:cNvPr>
          <p:cNvSpPr>
            <a:spLocks noGrp="1"/>
          </p:cNvSpPr>
          <p:nvPr>
            <p:ph type="sldNum" sz="quarter" idx="17"/>
          </p:nvPr>
        </p:nvSpPr>
        <p:spPr/>
        <p:txBody>
          <a:bodyPr/>
          <a:lstStyle>
            <a:lvl1pPr>
              <a:defRPr>
                <a:solidFill>
                  <a:schemeClr val="bg1"/>
                </a:solidFill>
              </a:defRPr>
            </a:lvl1pPr>
          </a:lstStyle>
          <a:p>
            <a:fld id="{1C1606C5-D483-4832-A0E9-CF578A9B5883}" type="slidenum">
              <a:rPr lang="en-US" smtClean="0"/>
              <a:pPr/>
              <a:t>‹#›</a:t>
            </a:fld>
            <a:endParaRPr lang="en-US"/>
          </a:p>
        </p:txBody>
      </p:sp>
      <p:grpSp>
        <p:nvGrpSpPr>
          <p:cNvPr id="3" name="Group 2">
            <a:extLst>
              <a:ext uri="{FF2B5EF4-FFF2-40B4-BE49-F238E27FC236}">
                <a16:creationId xmlns:a16="http://schemas.microsoft.com/office/drawing/2014/main" id="{1A06165B-F847-58F2-A684-CF5D270AAF29}"/>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8" name="Content Placeholder 15">
              <a:extLst>
                <a:ext uri="{FF2B5EF4-FFF2-40B4-BE49-F238E27FC236}">
                  <a16:creationId xmlns:a16="http://schemas.microsoft.com/office/drawing/2014/main" id="{9323E5FE-7D39-22A3-6BDD-69FDA68D5A16}"/>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1" name="TextBox 10">
              <a:extLst>
                <a:ext uri="{FF2B5EF4-FFF2-40B4-BE49-F238E27FC236}">
                  <a16:creationId xmlns:a16="http://schemas.microsoft.com/office/drawing/2014/main" id="{D65EEF32-0632-FB0C-79A5-3D5954E7E959}"/>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2" name="Picture 11" descr="A screenshot of a color chart&#10;&#10;Description automatically generated">
              <a:extLst>
                <a:ext uri="{FF2B5EF4-FFF2-40B4-BE49-F238E27FC236}">
                  <a16:creationId xmlns:a16="http://schemas.microsoft.com/office/drawing/2014/main" id="{2FACE921-5A41-4C17-E432-C9C81F7D4A12}"/>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3" name="Rectangle 12">
              <a:extLst>
                <a:ext uri="{FF2B5EF4-FFF2-40B4-BE49-F238E27FC236}">
                  <a16:creationId xmlns:a16="http://schemas.microsoft.com/office/drawing/2014/main" id="{557288AE-7AC3-6153-35BF-15E9D0D215D5}"/>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2674507-A2C1-30F0-D906-52039AE0ED23}"/>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F7B6A092-7A64-D7B6-42CC-54CC9DAAF29E}"/>
                </a:ext>
              </a:extLst>
            </p:cNvPr>
            <p:cNvGrpSpPr/>
            <p:nvPr userDrawn="1"/>
          </p:nvGrpSpPr>
          <p:grpSpPr>
            <a:xfrm>
              <a:off x="-2740233" y="3819615"/>
              <a:ext cx="2254459" cy="2600236"/>
              <a:chOff x="-3323173" y="3918039"/>
              <a:chExt cx="2815981" cy="3247881"/>
            </a:xfrm>
          </p:grpSpPr>
          <p:sp>
            <p:nvSpPr>
              <p:cNvPr id="18" name="Rectangle 17">
                <a:extLst>
                  <a:ext uri="{FF2B5EF4-FFF2-40B4-BE49-F238E27FC236}">
                    <a16:creationId xmlns:a16="http://schemas.microsoft.com/office/drawing/2014/main" id="{AB8D6548-46FB-338C-AEFC-89FDB80A3C06}"/>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3D622291-58B5-3932-DF7D-0698157167F0}"/>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AC72DEB5-01B2-C7F4-F1DF-5572F94D9858}"/>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63F9CD27-ABCC-1B32-1FC9-0992E36E4398}"/>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2" name="Right Brace 21">
                <a:extLst>
                  <a:ext uri="{FF2B5EF4-FFF2-40B4-BE49-F238E27FC236}">
                    <a16:creationId xmlns:a16="http://schemas.microsoft.com/office/drawing/2014/main" id="{599F843A-B966-593E-4E88-2AB573694202}"/>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BCC9C0F5-FDE2-CCA6-6DE9-782BD30C712A}"/>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74D6E39F-B6F3-B632-B75D-181329A80ACB}"/>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55FD3C84-7022-EA02-E2CA-B13D169EACDF}"/>
                </a:ext>
                <a:ext uri="{C183D7F6-B498-43B3-948B-1728B52AA6E4}">
                  <adec:decorative xmlns:adec="http://schemas.microsoft.com/office/drawing/2017/decorative" val="1"/>
                </a:ext>
              </a:extLst>
            </p:cNvPr>
            <p:cNvPicPr>
              <a:picLocks noChangeAspect="1"/>
            </p:cNvPicPr>
            <p:nvPr userDrawn="1"/>
          </p:nvPicPr>
          <p:blipFill>
            <a:blip r:embed="rId7"/>
            <a:srcRect/>
            <a:stretch/>
          </p:blipFill>
          <p:spPr>
            <a:xfrm>
              <a:off x="-1635411" y="2002090"/>
              <a:ext cx="1265993" cy="943035"/>
            </a:xfrm>
            <a:prstGeom prst="rect">
              <a:avLst/>
            </a:prstGeom>
            <a:ln>
              <a:solidFill>
                <a:schemeClr val="accent6"/>
              </a:solidFill>
            </a:ln>
          </p:spPr>
        </p:pic>
      </p:grpSp>
      <p:sp>
        <p:nvSpPr>
          <p:cNvPr id="26" name="footnotes">
            <a:extLst>
              <a:ext uri="{FF2B5EF4-FFF2-40B4-BE49-F238E27FC236}">
                <a16:creationId xmlns:a16="http://schemas.microsoft.com/office/drawing/2014/main" id="{E47BACD1-41FE-0945-9793-F0C7567DEAAF}"/>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28" name="Text Placeholder 7">
            <a:extLst>
              <a:ext uri="{FF2B5EF4-FFF2-40B4-BE49-F238E27FC236}">
                <a16:creationId xmlns:a16="http://schemas.microsoft.com/office/drawing/2014/main" id="{D66E73E3-1576-EF4A-905B-36893FCB8DC1}"/>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1325919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Back - Image D">
    <p:bg>
      <p:bgPr>
        <a:solidFill>
          <a:srgbClr val="63B6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0C253FF-9F57-3D4F-E543-77AB127CA9FD}"/>
              </a:ext>
            </a:extLst>
          </p:cNvPr>
          <p:cNvGraphicFramePr>
            <a:graphicFrameLocks noChangeAspect="1"/>
          </p:cNvGraphicFramePr>
          <p:nvPr userDrawn="1">
            <p:custDataLst>
              <p:tags r:id="rId1"/>
            </p:custDataLst>
            <p:extLst>
              <p:ext uri="{D42A27DB-BD31-4B8C-83A1-F6EECF244321}">
                <p14:modId xmlns:p14="http://schemas.microsoft.com/office/powerpoint/2010/main" val="2807130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50C253FF-9F57-3D4F-E543-77AB127CA9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logo sm" descr="Transamerica Logo">
            <a:extLst>
              <a:ext uri="{FF2B5EF4-FFF2-40B4-BE49-F238E27FC236}">
                <a16:creationId xmlns:a16="http://schemas.microsoft.com/office/drawing/2014/main" id="{94E04B9E-6D9D-B096-8D5B-0F3677AFE40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6" name="Title 1">
            <a:extLst>
              <a:ext uri="{FF2B5EF4-FFF2-40B4-BE49-F238E27FC236}">
                <a16:creationId xmlns:a16="http://schemas.microsoft.com/office/drawing/2014/main" id="{3C536A1E-F919-A56F-9819-DA5F984135BA}"/>
              </a:ext>
            </a:extLst>
          </p:cNvPr>
          <p:cNvSpPr>
            <a:spLocks noGrp="1"/>
          </p:cNvSpPr>
          <p:nvPr>
            <p:ph type="ctrTitle" hasCustomPrompt="1"/>
          </p:nvPr>
        </p:nvSpPr>
        <p:spPr>
          <a:xfrm>
            <a:off x="520007" y="1566000"/>
            <a:ext cx="6259992" cy="1926000"/>
          </a:xfrm>
          <a:prstGeom prst="rect">
            <a:avLst/>
          </a:prstGeom>
        </p:spPr>
        <p:txBody>
          <a:bodyPr vert="horz" wrap="square" anchor="b" anchorCtr="0">
            <a:noAutofit/>
          </a:bodyPr>
          <a:lstStyle>
            <a:lvl1pPr algn="l">
              <a:lnSpc>
                <a:spcPct val="85000"/>
              </a:lnSpc>
              <a:defRPr sz="4800" kern="100" spc="-120" baseline="0">
                <a:solidFill>
                  <a:schemeClr val="tx1"/>
                </a:solidFill>
              </a:defRPr>
            </a:lvl1pPr>
          </a:lstStyle>
          <a:p>
            <a:r>
              <a:rPr lang="en-US"/>
              <a:t>Click to edit title</a:t>
            </a:r>
          </a:p>
        </p:txBody>
      </p:sp>
      <p:sp>
        <p:nvSpPr>
          <p:cNvPr id="8" name="Subtitle 2">
            <a:extLst>
              <a:ext uri="{FF2B5EF4-FFF2-40B4-BE49-F238E27FC236}">
                <a16:creationId xmlns:a16="http://schemas.microsoft.com/office/drawing/2014/main" id="{B78653E3-6DD4-CEC8-F778-0A57D131B93E}"/>
              </a:ext>
            </a:extLst>
          </p:cNvPr>
          <p:cNvSpPr>
            <a:spLocks noGrp="1"/>
          </p:cNvSpPr>
          <p:nvPr>
            <p:ph type="subTitle" idx="1"/>
          </p:nvPr>
        </p:nvSpPr>
        <p:spPr>
          <a:xfrm>
            <a:off x="520005" y="3708000"/>
            <a:ext cx="6259993" cy="432000"/>
          </a:xfrm>
          <a:prstGeom prst="rect">
            <a:avLst/>
          </a:prstGeom>
        </p:spPr>
        <p:txBody>
          <a:bodyPr anchor="t" anchorCtr="0">
            <a:noAutofit/>
          </a:bodyPr>
          <a:lstStyle>
            <a:lvl1pPr marL="0" indent="0" algn="l">
              <a:buNone/>
              <a:defRPr sz="2400" b="0" i="0">
                <a:solidFill>
                  <a:schemeClr val="tx1"/>
                </a:solidFill>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7">
            <a:extLst>
              <a:ext uri="{FF2B5EF4-FFF2-40B4-BE49-F238E27FC236}">
                <a16:creationId xmlns:a16="http://schemas.microsoft.com/office/drawing/2014/main" id="{B8FD7A1A-52FF-3B6B-7A4F-D634AA968A76}"/>
              </a:ext>
            </a:extLst>
          </p:cNvPr>
          <p:cNvSpPr>
            <a:spLocks noGrp="1"/>
          </p:cNvSpPr>
          <p:nvPr>
            <p:ph type="body" sz="quarter" idx="17" hasCustomPrompt="1"/>
          </p:nvPr>
        </p:nvSpPr>
        <p:spPr>
          <a:xfrm>
            <a:off x="520005" y="4752000"/>
            <a:ext cx="6259994" cy="288000"/>
          </a:xfrm>
          <a:prstGeom prst="rect">
            <a:avLst/>
          </a:prstGeom>
        </p:spPr>
        <p:txBody>
          <a:bodyPr>
            <a:noAutofit/>
          </a:bodyPr>
          <a:lstStyle>
            <a:lvl1pPr>
              <a:spcBef>
                <a:spcPts val="0"/>
              </a:spcBef>
              <a:defRPr sz="1600" b="1">
                <a:solidFill>
                  <a:schemeClr val="tx1"/>
                </a:solidFill>
              </a:defRPr>
            </a:lvl1pPr>
          </a:lstStyle>
          <a:p>
            <a:pPr lvl="0"/>
            <a:r>
              <a:rPr lang="en-US"/>
              <a:t>[Presenter name]</a:t>
            </a:r>
          </a:p>
        </p:txBody>
      </p:sp>
      <p:sp>
        <p:nvSpPr>
          <p:cNvPr id="14" name="Text Placeholder 7">
            <a:extLst>
              <a:ext uri="{FF2B5EF4-FFF2-40B4-BE49-F238E27FC236}">
                <a16:creationId xmlns:a16="http://schemas.microsoft.com/office/drawing/2014/main" id="{4001646D-2AD6-AFF2-07F7-B24CF8CB97F5}"/>
              </a:ext>
            </a:extLst>
          </p:cNvPr>
          <p:cNvSpPr>
            <a:spLocks noGrp="1"/>
          </p:cNvSpPr>
          <p:nvPr>
            <p:ph type="body" sz="quarter" idx="13" hasCustomPrompt="1"/>
          </p:nvPr>
        </p:nvSpPr>
        <p:spPr>
          <a:xfrm>
            <a:off x="520003" y="5040000"/>
            <a:ext cx="6259995" cy="252000"/>
          </a:xfrm>
          <a:prstGeom prst="rect">
            <a:avLst/>
          </a:prstGeom>
        </p:spPr>
        <p:txBody>
          <a:bodyPr>
            <a:noAutofit/>
          </a:bodyPr>
          <a:lstStyle>
            <a:lvl1pPr>
              <a:spcBef>
                <a:spcPts val="0"/>
              </a:spcBef>
              <a:defRPr sz="1600">
                <a:solidFill>
                  <a:schemeClr val="tx1"/>
                </a:solidFill>
              </a:defRPr>
            </a:lvl1pPr>
          </a:lstStyle>
          <a:p>
            <a:pPr lvl="0"/>
            <a:r>
              <a:rPr lang="en-US"/>
              <a:t>[Month date year]</a:t>
            </a:r>
          </a:p>
        </p:txBody>
      </p:sp>
      <p:sp>
        <p:nvSpPr>
          <p:cNvPr id="16" name="Picture Placeholder 22">
            <a:extLst>
              <a:ext uri="{FF2B5EF4-FFF2-40B4-BE49-F238E27FC236}">
                <a16:creationId xmlns:a16="http://schemas.microsoft.com/office/drawing/2014/main" id="{393096AF-22CA-CDB9-3811-23C9184F7C4B}"/>
              </a:ext>
            </a:extLst>
          </p:cNvPr>
          <p:cNvSpPr>
            <a:spLocks noGrp="1"/>
          </p:cNvSpPr>
          <p:nvPr>
            <p:ph type="pic" sz="quarter" idx="19" hasCustomPrompt="1"/>
          </p:nvPr>
        </p:nvSpPr>
        <p:spPr>
          <a:xfrm>
            <a:off x="6972000" y="0"/>
            <a:ext cx="5220000" cy="6858000"/>
          </a:xfrm>
          <a:custGeom>
            <a:avLst/>
            <a:gdLst>
              <a:gd name="connsiteX0" fmla="*/ 4206734 w 5753100"/>
              <a:gd name="connsiteY0" fmla="*/ 0 h 6858000"/>
              <a:gd name="connsiteX1" fmla="*/ 5753100 w 5753100"/>
              <a:gd name="connsiteY1" fmla="*/ 0 h 6858000"/>
              <a:gd name="connsiteX2" fmla="*/ 5753100 w 5753100"/>
              <a:gd name="connsiteY2" fmla="*/ 6858000 h 6858000"/>
              <a:gd name="connsiteX3" fmla="*/ 4206723 w 5753100"/>
              <a:gd name="connsiteY3" fmla="*/ 6858000 h 6858000"/>
              <a:gd name="connsiteX4" fmla="*/ 0 w 5753100"/>
              <a:gd name="connsiteY4" fmla="*/ 5497897 h 6858000"/>
              <a:gd name="connsiteX5" fmla="*/ 0 w 5753100"/>
              <a:gd name="connsiteY5" fmla="*/ 13601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6858000">
                <a:moveTo>
                  <a:pt x="4206734" y="0"/>
                </a:moveTo>
                <a:lnTo>
                  <a:pt x="5753100" y="0"/>
                </a:lnTo>
                <a:lnTo>
                  <a:pt x="5753100" y="6858000"/>
                </a:lnTo>
                <a:lnTo>
                  <a:pt x="4206723" y="6858000"/>
                </a:lnTo>
                <a:lnTo>
                  <a:pt x="0" y="5497897"/>
                </a:lnTo>
                <a:lnTo>
                  <a:pt x="0" y="1360110"/>
                </a:lnTo>
                <a:close/>
              </a:path>
            </a:pathLst>
          </a:custGeom>
          <a:solidFill>
            <a:schemeClr val="bg1">
              <a:lumMod val="95000"/>
            </a:schemeClr>
          </a:solidFill>
        </p:spPr>
        <p:txBody>
          <a:bodyPr wrap="square" lIns="201600" tIns="921600" rIns="201600" bIns="201600">
            <a:noAutofit/>
          </a:bodyPr>
          <a:lstStyle>
            <a:lvl1pPr algn="ctr">
              <a:defRPr>
                <a:solidFill>
                  <a:schemeClr val="tx1"/>
                </a:solidFill>
              </a:defRPr>
            </a:lvl1pPr>
          </a:lstStyle>
          <a:p>
            <a:r>
              <a:rPr lang="en-US"/>
              <a:t>Click icon to insert an image</a:t>
            </a:r>
          </a:p>
        </p:txBody>
      </p:sp>
      <p:sp>
        <p:nvSpPr>
          <p:cNvPr id="4" name="LYBL 3" descr="live your best life tagline graphic">
            <a:extLst>
              <a:ext uri="{FF2B5EF4-FFF2-40B4-BE49-F238E27FC236}">
                <a16:creationId xmlns:a16="http://schemas.microsoft.com/office/drawing/2014/main" id="{B9D74711-8314-FD15-A23D-7239948D309D}"/>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7" name="LYBL 2" descr="live your best life tagline graphic">
            <a:extLst>
              <a:ext uri="{FF2B5EF4-FFF2-40B4-BE49-F238E27FC236}">
                <a16:creationId xmlns:a16="http://schemas.microsoft.com/office/drawing/2014/main" id="{25940F87-E5BE-FDBA-9066-44DEABE1CB46}"/>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9" name="LYBL 1" descr="live your best life tagline graphic">
            <a:extLst>
              <a:ext uri="{FF2B5EF4-FFF2-40B4-BE49-F238E27FC236}">
                <a16:creationId xmlns:a16="http://schemas.microsoft.com/office/drawing/2014/main" id="{C6C504CA-B070-705F-6975-1CB9D60C1EC3}"/>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grpSp>
        <p:nvGrpSpPr>
          <p:cNvPr id="10" name="Group 9">
            <a:extLst>
              <a:ext uri="{FF2B5EF4-FFF2-40B4-BE49-F238E27FC236}">
                <a16:creationId xmlns:a16="http://schemas.microsoft.com/office/drawing/2014/main" id="{217AEB9C-9FEB-DC98-E4CC-F599BF0745C1}"/>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11" name="Content Placeholder 15">
              <a:extLst>
                <a:ext uri="{FF2B5EF4-FFF2-40B4-BE49-F238E27FC236}">
                  <a16:creationId xmlns:a16="http://schemas.microsoft.com/office/drawing/2014/main" id="{AE032F50-171D-D8FB-6A66-39FD4A13B56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3" name="TextBox 12">
              <a:extLst>
                <a:ext uri="{FF2B5EF4-FFF2-40B4-BE49-F238E27FC236}">
                  <a16:creationId xmlns:a16="http://schemas.microsoft.com/office/drawing/2014/main" id="{CA27F834-CF38-883B-954A-9B5B56494128}"/>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5" name="Picture 14" descr="A screenshot of a color chart&#10;&#10;Description automatically generated">
              <a:extLst>
                <a:ext uri="{FF2B5EF4-FFF2-40B4-BE49-F238E27FC236}">
                  <a16:creationId xmlns:a16="http://schemas.microsoft.com/office/drawing/2014/main" id="{605E4CE5-C954-6DDE-DE5E-CE92E9C46DBF}"/>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7" name="Rectangle 16">
              <a:extLst>
                <a:ext uri="{FF2B5EF4-FFF2-40B4-BE49-F238E27FC236}">
                  <a16:creationId xmlns:a16="http://schemas.microsoft.com/office/drawing/2014/main" id="{932333E1-7DB4-B5B5-ADDF-77020B4BE120}"/>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49F155E-1B79-143C-A95C-BEA5A54C4843}"/>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72E7C2EC-6F41-FD0E-714F-C3A44966432A}"/>
                </a:ext>
              </a:extLst>
            </p:cNvPr>
            <p:cNvGrpSpPr/>
            <p:nvPr userDrawn="1"/>
          </p:nvGrpSpPr>
          <p:grpSpPr>
            <a:xfrm>
              <a:off x="-2740234" y="3819615"/>
              <a:ext cx="2227594" cy="2600236"/>
              <a:chOff x="-3323174" y="3918039"/>
              <a:chExt cx="2782425" cy="3247881"/>
            </a:xfrm>
          </p:grpSpPr>
          <p:sp>
            <p:nvSpPr>
              <p:cNvPr id="22" name="Rectangle 21">
                <a:extLst>
                  <a:ext uri="{FF2B5EF4-FFF2-40B4-BE49-F238E27FC236}">
                    <a16:creationId xmlns:a16="http://schemas.microsoft.com/office/drawing/2014/main" id="{52498DAC-8BE2-8B40-298F-A272AABDDE29}"/>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3" name="Rectangle 22">
                <a:extLst>
                  <a:ext uri="{FF2B5EF4-FFF2-40B4-BE49-F238E27FC236}">
                    <a16:creationId xmlns:a16="http://schemas.microsoft.com/office/drawing/2014/main" id="{C6B10720-5102-9C9E-6978-75A59F540E97}"/>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4" name="Rectangle 23">
                <a:extLst>
                  <a:ext uri="{FF2B5EF4-FFF2-40B4-BE49-F238E27FC236}">
                    <a16:creationId xmlns:a16="http://schemas.microsoft.com/office/drawing/2014/main" id="{5C78BCBB-3A34-B128-9BBC-9A76FD9FD336}"/>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5" name="TextBox 24">
                <a:extLst>
                  <a:ext uri="{FF2B5EF4-FFF2-40B4-BE49-F238E27FC236}">
                    <a16:creationId xmlns:a16="http://schemas.microsoft.com/office/drawing/2014/main" id="{CBDD2485-047A-2178-204A-70A57AA096D2}"/>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6" name="Right Brace 25">
                <a:extLst>
                  <a:ext uri="{FF2B5EF4-FFF2-40B4-BE49-F238E27FC236}">
                    <a16:creationId xmlns:a16="http://schemas.microsoft.com/office/drawing/2014/main" id="{53CF3514-98A7-9AE8-0EEB-BBE0CC82F276}"/>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7" name="Rectangle 26">
                <a:extLst>
                  <a:ext uri="{FF2B5EF4-FFF2-40B4-BE49-F238E27FC236}">
                    <a16:creationId xmlns:a16="http://schemas.microsoft.com/office/drawing/2014/main" id="{930E3717-E4DC-2490-3C29-FDDD95E97C64}"/>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8" name="Rectangle 27">
                <a:extLst>
                  <a:ext uri="{FF2B5EF4-FFF2-40B4-BE49-F238E27FC236}">
                    <a16:creationId xmlns:a16="http://schemas.microsoft.com/office/drawing/2014/main" id="{BAF5ED10-8AB6-20AD-08C0-579F1645AACE}"/>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20" name="Picture 19">
              <a:extLst>
                <a:ext uri="{FF2B5EF4-FFF2-40B4-BE49-F238E27FC236}">
                  <a16:creationId xmlns:a16="http://schemas.microsoft.com/office/drawing/2014/main" id="{FB47F551-1C51-A2C3-1CC6-6B63F2F72D81}"/>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21" name="Picture 20">
              <a:extLst>
                <a:ext uri="{FF2B5EF4-FFF2-40B4-BE49-F238E27FC236}">
                  <a16:creationId xmlns:a16="http://schemas.microsoft.com/office/drawing/2014/main" id="{D32E69CF-987E-D856-FD4C-82693E3B8E2E}"/>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30" name="Text Placeholder 7">
            <a:extLst>
              <a:ext uri="{FF2B5EF4-FFF2-40B4-BE49-F238E27FC236}">
                <a16:creationId xmlns:a16="http://schemas.microsoft.com/office/drawing/2014/main" id="{E5F8E772-3107-0D4D-9E9E-67679C733821}"/>
              </a:ext>
            </a:extLst>
          </p:cNvPr>
          <p:cNvSpPr>
            <a:spLocks noGrp="1"/>
          </p:cNvSpPr>
          <p:nvPr>
            <p:ph type="body" sz="quarter" idx="24" hasCustomPrompt="1"/>
          </p:nvPr>
        </p:nvSpPr>
        <p:spPr>
          <a:xfrm>
            <a:off x="520008" y="5687336"/>
            <a:ext cx="1014772" cy="298870"/>
          </a:xfrm>
          <a:prstGeom prst="rect">
            <a:avLst/>
          </a:prstGeom>
          <a:solidFill>
            <a:srgbClr val="1D2550"/>
          </a:solidFill>
        </p:spPr>
        <p:txBody>
          <a:bodyPr wrap="none" lIns="75600" tIns="75600" rIns="75600" bIns="75600" anchor="t" anchorCtr="0">
            <a:spAutoFit/>
          </a:bodyPr>
          <a:lstStyle>
            <a:lvl1pP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012290824"/>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hape - Light Back A">
    <p:bg>
      <p:bgPr>
        <a:solidFill>
          <a:srgbClr val="63B6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99742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Shape">
            <a:extLst>
              <a:ext uri="{FF2B5EF4-FFF2-40B4-BE49-F238E27FC236}">
                <a16:creationId xmlns:a16="http://schemas.microsoft.com/office/drawing/2014/main" id="{C25688E7-C18E-3EDB-B197-51E41D0F80D9}"/>
              </a:ext>
              <a:ext uri="{C183D7F6-B498-43B3-948B-1728B52AA6E4}">
                <adec:decorative xmlns:adec="http://schemas.microsoft.com/office/drawing/2017/decorative" val="1"/>
              </a:ext>
            </a:extLst>
          </p:cNvPr>
          <p:cNvSpPr/>
          <p:nvPr userDrawn="1"/>
        </p:nvSpPr>
        <p:spPr>
          <a:xfrm>
            <a:off x="3339101" y="0"/>
            <a:ext cx="8852900"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1891846 w 12192001"/>
              <a:gd name="connsiteY3" fmla="*/ 6858000 h 6858000"/>
              <a:gd name="connsiteX4" fmla="*/ 3756000 w 12192001"/>
              <a:gd name="connsiteY4" fmla="*/ 5157138 h 6858000"/>
              <a:gd name="connsiteX5" fmla="*/ 3756000 w 12192001"/>
              <a:gd name="connsiteY5" fmla="*/ 1700864 h 6858000"/>
              <a:gd name="connsiteX6" fmla="*/ 1891845 w 12192001"/>
              <a:gd name="connsiteY6" fmla="*/ 1 h 6858000"/>
              <a:gd name="connsiteX7" fmla="*/ 0 w 12192001"/>
              <a:gd name="connsiteY7" fmla="*/ 1 h 6858000"/>
              <a:gd name="connsiteX0" fmla="*/ 0 w 12192001"/>
              <a:gd name="connsiteY0" fmla="*/ 1 h 6858000"/>
              <a:gd name="connsiteX1" fmla="*/ 12192001 w 12192001"/>
              <a:gd name="connsiteY1" fmla="*/ 0 h 6858000"/>
              <a:gd name="connsiteX2" fmla="*/ 12192001 w 12192001"/>
              <a:gd name="connsiteY2" fmla="*/ 6858000 h 6858000"/>
              <a:gd name="connsiteX3" fmla="*/ 1891846 w 12192001"/>
              <a:gd name="connsiteY3" fmla="*/ 6858000 h 6858000"/>
              <a:gd name="connsiteX4" fmla="*/ 3756000 w 12192001"/>
              <a:gd name="connsiteY4" fmla="*/ 5157138 h 6858000"/>
              <a:gd name="connsiteX5" fmla="*/ 3756000 w 12192001"/>
              <a:gd name="connsiteY5" fmla="*/ 1700864 h 6858000"/>
              <a:gd name="connsiteX6" fmla="*/ 1891845 w 12192001"/>
              <a:gd name="connsiteY6" fmla="*/ 1 h 6858000"/>
              <a:gd name="connsiteX7" fmla="*/ 0 w 12192001"/>
              <a:gd name="connsiteY7" fmla="*/ 1 h 6858000"/>
              <a:gd name="connsiteX0" fmla="*/ 0 w 10300156"/>
              <a:gd name="connsiteY0" fmla="*/ 1 h 6858000"/>
              <a:gd name="connsiteX1" fmla="*/ 10300156 w 10300156"/>
              <a:gd name="connsiteY1" fmla="*/ 0 h 6858000"/>
              <a:gd name="connsiteX2" fmla="*/ 10300156 w 10300156"/>
              <a:gd name="connsiteY2" fmla="*/ 6858000 h 6858000"/>
              <a:gd name="connsiteX3" fmla="*/ 1 w 10300156"/>
              <a:gd name="connsiteY3" fmla="*/ 6858000 h 6858000"/>
              <a:gd name="connsiteX4" fmla="*/ 1864155 w 10300156"/>
              <a:gd name="connsiteY4" fmla="*/ 5157138 h 6858000"/>
              <a:gd name="connsiteX5" fmla="*/ 1864155 w 10300156"/>
              <a:gd name="connsiteY5" fmla="*/ 1700864 h 6858000"/>
              <a:gd name="connsiteX6" fmla="*/ 0 w 10300156"/>
              <a:gd name="connsiteY6"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156" h="6858000">
                <a:moveTo>
                  <a:pt x="0" y="1"/>
                </a:moveTo>
                <a:lnTo>
                  <a:pt x="10300156" y="0"/>
                </a:lnTo>
                <a:lnTo>
                  <a:pt x="10300156" y="6858000"/>
                </a:lnTo>
                <a:lnTo>
                  <a:pt x="1" y="6858000"/>
                </a:lnTo>
                <a:lnTo>
                  <a:pt x="1864155" y="5157138"/>
                </a:lnTo>
                <a:lnTo>
                  <a:pt x="1864155" y="1700864"/>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sp>
        <p:nvSpPr>
          <p:cNvPr id="6" name="Title 5">
            <a:extLst>
              <a:ext uri="{FF2B5EF4-FFF2-40B4-BE49-F238E27FC236}">
                <a16:creationId xmlns:a16="http://schemas.microsoft.com/office/drawing/2014/main" id="{6C8A07A5-791C-35DD-7587-407879A43057}"/>
              </a:ext>
            </a:extLst>
          </p:cNvPr>
          <p:cNvSpPr>
            <a:spLocks noGrp="1"/>
          </p:cNvSpPr>
          <p:nvPr>
            <p:ph type="title"/>
          </p:nvPr>
        </p:nvSpPr>
        <p:spPr>
          <a:xfrm>
            <a:off x="521208" y="1269000"/>
            <a:ext cx="2982792" cy="4320000"/>
          </a:xfrm>
          <a:prstGeom prst="rect">
            <a:avLst/>
          </a:prstGeom>
        </p:spPr>
        <p:txBody>
          <a:bodyPr anchor="ctr" anchorCtr="0"/>
          <a:lstStyle/>
          <a:p>
            <a:r>
              <a:rPr lang="en-US"/>
              <a:t>Click to edit Master title style</a:t>
            </a: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p>
            <a:fld id="{1C1606C5-D483-4832-A0E9-CF578A9B5883}" type="slidenum">
              <a:rPr lang="en-US" smtClean="0"/>
              <a:pPr/>
              <a:t>‹#›</a:t>
            </a:fld>
            <a:endParaRPr lang="en-US"/>
          </a:p>
        </p:txBody>
      </p:sp>
      <p:pic>
        <p:nvPicPr>
          <p:cNvPr id="8" name="logo sm">
            <a:extLst>
              <a:ext uri="{FF2B5EF4-FFF2-40B4-BE49-F238E27FC236}">
                <a16:creationId xmlns:a16="http://schemas.microsoft.com/office/drawing/2014/main" id="{B55411C1-39C8-A6AB-6A3D-3C033C109DC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9" name="footnotes">
            <a:extLst>
              <a:ext uri="{FF2B5EF4-FFF2-40B4-BE49-F238E27FC236}">
                <a16:creationId xmlns:a16="http://schemas.microsoft.com/office/drawing/2014/main" id="{30AA4B65-B8FE-EE34-08AE-586F650406A6}"/>
              </a:ext>
            </a:extLst>
          </p:cNvPr>
          <p:cNvSpPr>
            <a:spLocks noGrp="1"/>
          </p:cNvSpPr>
          <p:nvPr>
            <p:ph type="body" sz="quarter" idx="17" hasCustomPrompt="1"/>
          </p:nvPr>
        </p:nvSpPr>
        <p:spPr>
          <a:xfrm>
            <a:off x="3935999" y="6049950"/>
            <a:ext cx="5863201"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26" name="Text Placeholder 7">
            <a:extLst>
              <a:ext uri="{FF2B5EF4-FFF2-40B4-BE49-F238E27FC236}">
                <a16:creationId xmlns:a16="http://schemas.microsoft.com/office/drawing/2014/main" id="{5295C4FE-24F4-F04B-9608-B679F5972151}"/>
              </a:ext>
            </a:extLst>
          </p:cNvPr>
          <p:cNvSpPr>
            <a:spLocks noGrp="1"/>
          </p:cNvSpPr>
          <p:nvPr>
            <p:ph type="body" sz="quarter" idx="32" hasCustomPrompt="1"/>
          </p:nvPr>
        </p:nvSpPr>
        <p:spPr>
          <a:xfrm>
            <a:off x="10836865" y="246565"/>
            <a:ext cx="1014771" cy="298870"/>
          </a:xfrm>
          <a:prstGeom prst="rect">
            <a:avLst/>
          </a:prstGeom>
          <a:solidFill>
            <a:srgbClr val="1D2550"/>
          </a:solidFill>
        </p:spPr>
        <p:txBody>
          <a:bodyPr wrap="none" lIns="75600" tIns="75600" rIns="75600" bIns="75600" anchor="t"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
        <p:nvSpPr>
          <p:cNvPr id="24" name="TextBox 23">
            <a:extLst>
              <a:ext uri="{FF2B5EF4-FFF2-40B4-BE49-F238E27FC236}">
                <a16:creationId xmlns:a16="http://schemas.microsoft.com/office/drawing/2014/main" id="{41F1CA46-7304-EA2A-B643-02AF3E7FD8C7}"/>
              </a:ext>
            </a:extLst>
          </p:cNvPr>
          <p:cNvSpPr txBox="1"/>
          <p:nvPr userDrawn="1"/>
        </p:nvSpPr>
        <p:spPr>
          <a:xfrm>
            <a:off x="1479479" y="6174769"/>
            <a:ext cx="0" cy="0"/>
          </a:xfrm>
          <a:prstGeom prst="rect">
            <a:avLst/>
          </a:prstGeom>
        </p:spPr>
        <p:txBody>
          <a:bodyPr vert="horz" wrap="none" lIns="0" tIns="0" rIns="0" bIns="0" rtlCol="0">
            <a:noAutofit/>
          </a:bodyPr>
          <a:lstStyle/>
          <a:p>
            <a:pPr algn="l"/>
            <a:endParaRPr lang="en-US" dirty="0"/>
          </a:p>
        </p:txBody>
      </p:sp>
    </p:spTree>
    <p:extLst>
      <p:ext uri="{BB962C8B-B14F-4D97-AF65-F5344CB8AC3E}">
        <p14:creationId xmlns:p14="http://schemas.microsoft.com/office/powerpoint/2010/main" val="1274150728"/>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hape - Light Back B">
    <p:bg>
      <p:bgPr>
        <a:solidFill>
          <a:srgbClr val="FA69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046387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Shape">
            <a:extLst>
              <a:ext uri="{FF2B5EF4-FFF2-40B4-BE49-F238E27FC236}">
                <a16:creationId xmlns:a16="http://schemas.microsoft.com/office/drawing/2014/main" id="{46671BC0-703D-83FB-368F-D22C5FD489B9}"/>
              </a:ext>
              <a:ext uri="{C183D7F6-B498-43B3-948B-1728B52AA6E4}">
                <adec:decorative xmlns:adec="http://schemas.microsoft.com/office/drawing/2017/decorative" val="1"/>
              </a:ext>
            </a:extLst>
          </p:cNvPr>
          <p:cNvSpPr/>
          <p:nvPr userDrawn="1"/>
        </p:nvSpPr>
        <p:spPr>
          <a:xfrm>
            <a:off x="2055733" y="0"/>
            <a:ext cx="10136268" cy="6858000"/>
          </a:xfrm>
          <a:custGeom>
            <a:avLst/>
            <a:gdLst>
              <a:gd name="connsiteX0" fmla="*/ 0 w 10136268"/>
              <a:gd name="connsiteY0" fmla="*/ 0 h 6858000"/>
              <a:gd name="connsiteX1" fmla="*/ 10136268 w 10136268"/>
              <a:gd name="connsiteY1" fmla="*/ 0 h 6858000"/>
              <a:gd name="connsiteX2" fmla="*/ 10136268 w 10136268"/>
              <a:gd name="connsiteY2" fmla="*/ 6858000 h 6858000"/>
              <a:gd name="connsiteX3" fmla="*/ 0 w 10136268"/>
              <a:gd name="connsiteY3" fmla="*/ 6858000 h 6858000"/>
              <a:gd name="connsiteX4" fmla="*/ 1942145 w 10136268"/>
              <a:gd name="connsiteY4" fmla="*/ 342900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6268" h="6858000">
                <a:moveTo>
                  <a:pt x="0" y="0"/>
                </a:moveTo>
                <a:lnTo>
                  <a:pt x="10136268" y="0"/>
                </a:lnTo>
                <a:lnTo>
                  <a:pt x="10136268" y="6858000"/>
                </a:lnTo>
                <a:lnTo>
                  <a:pt x="0" y="6858000"/>
                </a:lnTo>
                <a:lnTo>
                  <a:pt x="1942145" y="3429004"/>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6" name="Title 5">
            <a:extLst>
              <a:ext uri="{FF2B5EF4-FFF2-40B4-BE49-F238E27FC236}">
                <a16:creationId xmlns:a16="http://schemas.microsoft.com/office/drawing/2014/main" id="{B1D6F022-9FE6-4B78-376D-BEF1357BC212}"/>
              </a:ext>
            </a:extLst>
          </p:cNvPr>
          <p:cNvSpPr>
            <a:spLocks noGrp="1"/>
          </p:cNvSpPr>
          <p:nvPr>
            <p:ph type="title"/>
          </p:nvPr>
        </p:nvSpPr>
        <p:spPr>
          <a:xfrm>
            <a:off x="521208" y="1269000"/>
            <a:ext cx="2334792" cy="4320000"/>
          </a:xfrm>
          <a:prstGeom prst="rect">
            <a:avLst/>
          </a:prstGeom>
        </p:spPr>
        <p:txBody>
          <a:bodyPr anchor="ctr" anchorCtr="0"/>
          <a:lstStyle>
            <a:lvl1pPr>
              <a:defRPr>
                <a:solidFill>
                  <a:schemeClr val="tx1"/>
                </a:solidFill>
              </a:defRPr>
            </a:lvl1pPr>
          </a:lstStyle>
          <a:p>
            <a:r>
              <a:rPr lang="en-US"/>
              <a:t>Click to edit Master title style</a:t>
            </a:r>
          </a:p>
        </p:txBody>
      </p:sp>
      <p:pic>
        <p:nvPicPr>
          <p:cNvPr id="7" name="logo sm">
            <a:extLst>
              <a:ext uri="{FF2B5EF4-FFF2-40B4-BE49-F238E27FC236}">
                <a16:creationId xmlns:a16="http://schemas.microsoft.com/office/drawing/2014/main" id="{28D7AC3D-2975-E7EA-5B9D-10CBB4960CC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9" name="footnotes">
            <a:extLst>
              <a:ext uri="{FF2B5EF4-FFF2-40B4-BE49-F238E27FC236}">
                <a16:creationId xmlns:a16="http://schemas.microsoft.com/office/drawing/2014/main" id="{5B2B67AD-5AC8-419A-0C30-56DF9D6B8391}"/>
              </a:ext>
            </a:extLst>
          </p:cNvPr>
          <p:cNvSpPr>
            <a:spLocks noGrp="1"/>
          </p:cNvSpPr>
          <p:nvPr>
            <p:ph type="body" sz="quarter" idx="17" hasCustomPrompt="1"/>
          </p:nvPr>
        </p:nvSpPr>
        <p:spPr>
          <a:xfrm>
            <a:off x="3935999" y="6049950"/>
            <a:ext cx="5863201"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25" name="Text Placeholder 7">
            <a:extLst>
              <a:ext uri="{FF2B5EF4-FFF2-40B4-BE49-F238E27FC236}">
                <a16:creationId xmlns:a16="http://schemas.microsoft.com/office/drawing/2014/main" id="{8C47F35C-9415-0048-A3F6-CF42C6BB8EE6}"/>
              </a:ext>
            </a:extLst>
          </p:cNvPr>
          <p:cNvSpPr>
            <a:spLocks noGrp="1"/>
          </p:cNvSpPr>
          <p:nvPr>
            <p:ph type="body" sz="quarter" idx="32" hasCustomPrompt="1"/>
          </p:nvPr>
        </p:nvSpPr>
        <p:spPr>
          <a:xfrm>
            <a:off x="10836865" y="246565"/>
            <a:ext cx="1014771" cy="298870"/>
          </a:xfrm>
          <a:prstGeom prst="rect">
            <a:avLst/>
          </a:prstGeom>
          <a:solidFill>
            <a:srgbClr val="1D2550"/>
          </a:solidFill>
        </p:spPr>
        <p:txBody>
          <a:bodyPr wrap="none" lIns="75600" tIns="75600" rIns="75600" bIns="75600" anchor="t"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2352654198"/>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hape - Dark Back A">
    <p:bg>
      <p:bgPr>
        <a:solidFill>
          <a:srgbClr val="5E3930"/>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99742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Shape">
            <a:extLst>
              <a:ext uri="{FF2B5EF4-FFF2-40B4-BE49-F238E27FC236}">
                <a16:creationId xmlns:a16="http://schemas.microsoft.com/office/drawing/2014/main" id="{C25688E7-C18E-3EDB-B197-51E41D0F80D9}"/>
              </a:ext>
              <a:ext uri="{C183D7F6-B498-43B3-948B-1728B52AA6E4}">
                <adec:decorative xmlns:adec="http://schemas.microsoft.com/office/drawing/2017/decorative" val="1"/>
              </a:ext>
            </a:extLst>
          </p:cNvPr>
          <p:cNvSpPr/>
          <p:nvPr userDrawn="1"/>
        </p:nvSpPr>
        <p:spPr>
          <a:xfrm>
            <a:off x="2291508" y="0"/>
            <a:ext cx="9900492"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1891846 w 12192001"/>
              <a:gd name="connsiteY3" fmla="*/ 6858000 h 6858000"/>
              <a:gd name="connsiteX4" fmla="*/ 3756000 w 12192001"/>
              <a:gd name="connsiteY4" fmla="*/ 5157138 h 6858000"/>
              <a:gd name="connsiteX5" fmla="*/ 3756000 w 12192001"/>
              <a:gd name="connsiteY5" fmla="*/ 1700864 h 6858000"/>
              <a:gd name="connsiteX6" fmla="*/ 1891845 w 12192001"/>
              <a:gd name="connsiteY6" fmla="*/ 1 h 6858000"/>
              <a:gd name="connsiteX7" fmla="*/ 0 w 12192001"/>
              <a:gd name="connsiteY7" fmla="*/ 1 h 6858000"/>
              <a:gd name="connsiteX0" fmla="*/ 0 w 12192001"/>
              <a:gd name="connsiteY0" fmla="*/ 1 h 6858000"/>
              <a:gd name="connsiteX1" fmla="*/ 12192001 w 12192001"/>
              <a:gd name="connsiteY1" fmla="*/ 0 h 6858000"/>
              <a:gd name="connsiteX2" fmla="*/ 12192001 w 12192001"/>
              <a:gd name="connsiteY2" fmla="*/ 6858000 h 6858000"/>
              <a:gd name="connsiteX3" fmla="*/ 1891846 w 12192001"/>
              <a:gd name="connsiteY3" fmla="*/ 6858000 h 6858000"/>
              <a:gd name="connsiteX4" fmla="*/ 3756000 w 12192001"/>
              <a:gd name="connsiteY4" fmla="*/ 5157138 h 6858000"/>
              <a:gd name="connsiteX5" fmla="*/ 3756000 w 12192001"/>
              <a:gd name="connsiteY5" fmla="*/ 1700864 h 6858000"/>
              <a:gd name="connsiteX6" fmla="*/ 1891845 w 12192001"/>
              <a:gd name="connsiteY6" fmla="*/ 1 h 6858000"/>
              <a:gd name="connsiteX7" fmla="*/ 0 w 12192001"/>
              <a:gd name="connsiteY7" fmla="*/ 1 h 6858000"/>
              <a:gd name="connsiteX0" fmla="*/ 0 w 10300156"/>
              <a:gd name="connsiteY0" fmla="*/ 1 h 6858000"/>
              <a:gd name="connsiteX1" fmla="*/ 10300156 w 10300156"/>
              <a:gd name="connsiteY1" fmla="*/ 0 h 6858000"/>
              <a:gd name="connsiteX2" fmla="*/ 10300156 w 10300156"/>
              <a:gd name="connsiteY2" fmla="*/ 6858000 h 6858000"/>
              <a:gd name="connsiteX3" fmla="*/ 1 w 10300156"/>
              <a:gd name="connsiteY3" fmla="*/ 6858000 h 6858000"/>
              <a:gd name="connsiteX4" fmla="*/ 1864155 w 10300156"/>
              <a:gd name="connsiteY4" fmla="*/ 5157138 h 6858000"/>
              <a:gd name="connsiteX5" fmla="*/ 1864155 w 10300156"/>
              <a:gd name="connsiteY5" fmla="*/ 1700864 h 6858000"/>
              <a:gd name="connsiteX6" fmla="*/ 0 w 10300156"/>
              <a:gd name="connsiteY6"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156" h="6858000">
                <a:moveTo>
                  <a:pt x="0" y="1"/>
                </a:moveTo>
                <a:lnTo>
                  <a:pt x="10300156" y="0"/>
                </a:lnTo>
                <a:lnTo>
                  <a:pt x="10300156" y="6858000"/>
                </a:lnTo>
                <a:lnTo>
                  <a:pt x="1" y="6858000"/>
                </a:lnTo>
                <a:lnTo>
                  <a:pt x="1864155" y="5157138"/>
                </a:lnTo>
                <a:lnTo>
                  <a:pt x="1864155" y="1700864"/>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sp>
        <p:nvSpPr>
          <p:cNvPr id="6" name="Title 5">
            <a:extLst>
              <a:ext uri="{FF2B5EF4-FFF2-40B4-BE49-F238E27FC236}">
                <a16:creationId xmlns:a16="http://schemas.microsoft.com/office/drawing/2014/main" id="{6C8A07A5-791C-35DD-7587-407879A43057}"/>
              </a:ext>
            </a:extLst>
          </p:cNvPr>
          <p:cNvSpPr>
            <a:spLocks noGrp="1"/>
          </p:cNvSpPr>
          <p:nvPr>
            <p:ph type="title"/>
          </p:nvPr>
        </p:nvSpPr>
        <p:spPr>
          <a:xfrm>
            <a:off x="521208" y="1269000"/>
            <a:ext cx="2982792" cy="4320000"/>
          </a:xfrm>
          <a:prstGeom prst="rect">
            <a:avLst/>
          </a:prstGeom>
        </p:spPr>
        <p:txBody>
          <a:bodyPr anchor="ctr" anchorCtr="0"/>
          <a:lstStyle>
            <a:lvl1pPr>
              <a:defRPr>
                <a:solidFill>
                  <a:schemeClr val="bg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bg1"/>
                </a:solidFill>
              </a:defRPr>
            </a:lvl1pPr>
          </a:lstStyle>
          <a:p>
            <a:fld id="{1C1606C5-D483-4832-A0E9-CF578A9B5883}" type="slidenum">
              <a:rPr lang="en-US" smtClean="0"/>
              <a:pPr/>
              <a:t>‹#›</a:t>
            </a:fld>
            <a:endParaRPr lang="en-US"/>
          </a:p>
        </p:txBody>
      </p:sp>
      <p:pic>
        <p:nvPicPr>
          <p:cNvPr id="8" name="logo sm">
            <a:extLst>
              <a:ext uri="{FF2B5EF4-FFF2-40B4-BE49-F238E27FC236}">
                <a16:creationId xmlns:a16="http://schemas.microsoft.com/office/drawing/2014/main" id="{B55411C1-39C8-A6AB-6A3D-3C033C109DC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9" name="footnotes">
            <a:extLst>
              <a:ext uri="{FF2B5EF4-FFF2-40B4-BE49-F238E27FC236}">
                <a16:creationId xmlns:a16="http://schemas.microsoft.com/office/drawing/2014/main" id="{30AA4B65-B8FE-EE34-08AE-586F650406A6}"/>
              </a:ext>
            </a:extLst>
          </p:cNvPr>
          <p:cNvSpPr>
            <a:spLocks noGrp="1"/>
          </p:cNvSpPr>
          <p:nvPr>
            <p:ph type="body" sz="quarter" idx="17" hasCustomPrompt="1"/>
          </p:nvPr>
        </p:nvSpPr>
        <p:spPr>
          <a:xfrm>
            <a:off x="3935999" y="6049950"/>
            <a:ext cx="5863201"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23" name="Text Placeholder 7">
            <a:extLst>
              <a:ext uri="{FF2B5EF4-FFF2-40B4-BE49-F238E27FC236}">
                <a16:creationId xmlns:a16="http://schemas.microsoft.com/office/drawing/2014/main" id="{33A70FD8-E247-840A-1B09-962B31C78F82}"/>
              </a:ext>
            </a:extLst>
          </p:cNvPr>
          <p:cNvSpPr>
            <a:spLocks noGrp="1"/>
          </p:cNvSpPr>
          <p:nvPr>
            <p:ph type="body" sz="quarter" idx="32" hasCustomPrompt="1"/>
          </p:nvPr>
        </p:nvSpPr>
        <p:spPr>
          <a:xfrm>
            <a:off x="10836865" y="246565"/>
            <a:ext cx="1014771" cy="298870"/>
          </a:xfrm>
          <a:prstGeom prst="rect">
            <a:avLst/>
          </a:prstGeom>
          <a:solidFill>
            <a:srgbClr val="1D2550"/>
          </a:solidFill>
        </p:spPr>
        <p:txBody>
          <a:bodyPr wrap="none" lIns="75600" tIns="75600" rIns="75600" bIns="75600" anchor="t"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1574790840"/>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hape - Dark Back B">
    <p:bg>
      <p:bgPr>
        <a:solidFill>
          <a:srgbClr val="CF0000"/>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046387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Shape">
            <a:extLst>
              <a:ext uri="{FF2B5EF4-FFF2-40B4-BE49-F238E27FC236}">
                <a16:creationId xmlns:a16="http://schemas.microsoft.com/office/drawing/2014/main" id="{46671BC0-703D-83FB-368F-D22C5FD489B9}"/>
              </a:ext>
              <a:ext uri="{C183D7F6-B498-43B3-948B-1728B52AA6E4}">
                <adec:decorative xmlns:adec="http://schemas.microsoft.com/office/drawing/2017/decorative" val="1"/>
              </a:ext>
            </a:extLst>
          </p:cNvPr>
          <p:cNvSpPr/>
          <p:nvPr userDrawn="1"/>
        </p:nvSpPr>
        <p:spPr>
          <a:xfrm>
            <a:off x="2055733" y="0"/>
            <a:ext cx="10136268" cy="6858000"/>
          </a:xfrm>
          <a:custGeom>
            <a:avLst/>
            <a:gdLst>
              <a:gd name="connsiteX0" fmla="*/ 0 w 10136268"/>
              <a:gd name="connsiteY0" fmla="*/ 0 h 6858000"/>
              <a:gd name="connsiteX1" fmla="*/ 10136268 w 10136268"/>
              <a:gd name="connsiteY1" fmla="*/ 0 h 6858000"/>
              <a:gd name="connsiteX2" fmla="*/ 10136268 w 10136268"/>
              <a:gd name="connsiteY2" fmla="*/ 6858000 h 6858000"/>
              <a:gd name="connsiteX3" fmla="*/ 0 w 10136268"/>
              <a:gd name="connsiteY3" fmla="*/ 6858000 h 6858000"/>
              <a:gd name="connsiteX4" fmla="*/ 1942145 w 10136268"/>
              <a:gd name="connsiteY4" fmla="*/ 342900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6268" h="6858000">
                <a:moveTo>
                  <a:pt x="0" y="0"/>
                </a:moveTo>
                <a:lnTo>
                  <a:pt x="10136268" y="0"/>
                </a:lnTo>
                <a:lnTo>
                  <a:pt x="10136268" y="6858000"/>
                </a:lnTo>
                <a:lnTo>
                  <a:pt x="0" y="6858000"/>
                </a:lnTo>
                <a:lnTo>
                  <a:pt x="1942145" y="3429004"/>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bg1"/>
                </a:solidFill>
              </a:defRPr>
            </a:lvl1pPr>
          </a:lstStyle>
          <a:p>
            <a:fld id="{1C1606C5-D483-4832-A0E9-CF578A9B5883}" type="slidenum">
              <a:rPr lang="en-US" smtClean="0"/>
              <a:pPr/>
              <a:t>‹#›</a:t>
            </a:fld>
            <a:endParaRPr lang="en-US"/>
          </a:p>
        </p:txBody>
      </p:sp>
      <p:sp>
        <p:nvSpPr>
          <p:cNvPr id="6" name="Title 5">
            <a:extLst>
              <a:ext uri="{FF2B5EF4-FFF2-40B4-BE49-F238E27FC236}">
                <a16:creationId xmlns:a16="http://schemas.microsoft.com/office/drawing/2014/main" id="{B1D6F022-9FE6-4B78-376D-BEF1357BC212}"/>
              </a:ext>
            </a:extLst>
          </p:cNvPr>
          <p:cNvSpPr>
            <a:spLocks noGrp="1"/>
          </p:cNvSpPr>
          <p:nvPr>
            <p:ph type="title"/>
          </p:nvPr>
        </p:nvSpPr>
        <p:spPr>
          <a:xfrm>
            <a:off x="521208" y="1269000"/>
            <a:ext cx="2334792" cy="4320000"/>
          </a:xfrm>
          <a:prstGeom prst="rect">
            <a:avLst/>
          </a:prstGeom>
        </p:spPr>
        <p:txBody>
          <a:bodyPr anchor="ctr" anchorCtr="0"/>
          <a:lstStyle>
            <a:lvl1pPr>
              <a:defRPr>
                <a:solidFill>
                  <a:schemeClr val="bg1"/>
                </a:solidFill>
              </a:defRPr>
            </a:lvl1pPr>
          </a:lstStyle>
          <a:p>
            <a:r>
              <a:rPr lang="en-US" dirty="0"/>
              <a:t>Click to edit Master title style</a:t>
            </a:r>
          </a:p>
        </p:txBody>
      </p:sp>
      <p:pic>
        <p:nvPicPr>
          <p:cNvPr id="7" name="logo sm">
            <a:extLst>
              <a:ext uri="{FF2B5EF4-FFF2-40B4-BE49-F238E27FC236}">
                <a16:creationId xmlns:a16="http://schemas.microsoft.com/office/drawing/2014/main" id="{28D7AC3D-2975-E7EA-5B9D-10CBB4960CC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9" name="footnotes">
            <a:extLst>
              <a:ext uri="{FF2B5EF4-FFF2-40B4-BE49-F238E27FC236}">
                <a16:creationId xmlns:a16="http://schemas.microsoft.com/office/drawing/2014/main" id="{5B2B67AD-5AC8-419A-0C30-56DF9D6B8391}"/>
              </a:ext>
            </a:extLst>
          </p:cNvPr>
          <p:cNvSpPr>
            <a:spLocks noGrp="1"/>
          </p:cNvSpPr>
          <p:nvPr>
            <p:ph type="body" sz="quarter" idx="17" hasCustomPrompt="1"/>
          </p:nvPr>
        </p:nvSpPr>
        <p:spPr>
          <a:xfrm>
            <a:off x="3935999" y="6049950"/>
            <a:ext cx="5863201"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23" name="Text Placeholder 7">
            <a:extLst>
              <a:ext uri="{FF2B5EF4-FFF2-40B4-BE49-F238E27FC236}">
                <a16:creationId xmlns:a16="http://schemas.microsoft.com/office/drawing/2014/main" id="{8AD3ABB2-5B58-32D3-CEAF-776F90383062}"/>
              </a:ext>
            </a:extLst>
          </p:cNvPr>
          <p:cNvSpPr>
            <a:spLocks noGrp="1"/>
          </p:cNvSpPr>
          <p:nvPr>
            <p:ph type="body" sz="quarter" idx="32" hasCustomPrompt="1"/>
          </p:nvPr>
        </p:nvSpPr>
        <p:spPr>
          <a:xfrm>
            <a:off x="10836865" y="246565"/>
            <a:ext cx="1014771" cy="298870"/>
          </a:xfrm>
          <a:prstGeom prst="rect">
            <a:avLst/>
          </a:prstGeom>
          <a:solidFill>
            <a:srgbClr val="1D2550"/>
          </a:solidFill>
        </p:spPr>
        <p:txBody>
          <a:bodyPr wrap="none" lIns="75600" tIns="75600" rIns="75600" bIns="75600" anchor="t"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4190702323"/>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B3E3C8DB-3479-AE98-A7B7-5DAFDCAE7C1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459476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B3E3C8DB-3479-AE98-A7B7-5DAFDCAE7C1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B44540-BD69-8598-9011-2ADF437DAC6E}"/>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9C59A75-5D68-1E40-38BC-0B52954932CF}"/>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4DB3D8AA-FDD2-434D-A2D9-A577C984EF79}"/>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9" name="Text Placeholder 7">
            <a:extLst>
              <a:ext uri="{FF2B5EF4-FFF2-40B4-BE49-F238E27FC236}">
                <a16:creationId xmlns:a16="http://schemas.microsoft.com/office/drawing/2014/main" id="{9DD6603E-7213-234E-A22E-B48223FEEE06}"/>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396943294"/>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graphicFrame>
        <p:nvGraphicFramePr>
          <p:cNvPr id="4" name="think-cell data - do not delete">
            <a:extLst>
              <a:ext uri="{FF2B5EF4-FFF2-40B4-BE49-F238E27FC236}">
                <a16:creationId xmlns:a16="http://schemas.microsoft.com/office/drawing/2014/main" id="{25F823D4-734A-C8DD-8496-79009477396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think-cell data - do not delete">
                        <a:extLst>
                          <a:ext uri="{FF2B5EF4-FFF2-40B4-BE49-F238E27FC236}">
                            <a16:creationId xmlns:a16="http://schemas.microsoft.com/office/drawing/2014/main" id="{25F823D4-734A-C8DD-8496-79009477396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B44540-BD69-8598-9011-2ADF437DAC6E}"/>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3" name="Subtitle 2">
            <a:extLst>
              <a:ext uri="{FF2B5EF4-FFF2-40B4-BE49-F238E27FC236}">
                <a16:creationId xmlns:a16="http://schemas.microsoft.com/office/drawing/2014/main" id="{BAA0F187-73A7-1BDF-0558-084D178076E4}"/>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5" name="Slide Number Placeholder 4">
            <a:extLst>
              <a:ext uri="{FF2B5EF4-FFF2-40B4-BE49-F238E27FC236}">
                <a16:creationId xmlns:a16="http://schemas.microsoft.com/office/drawing/2014/main" id="{A9C59A75-5D68-1E40-38BC-0B52954932CF}"/>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9" name="footnotes">
            <a:extLst>
              <a:ext uri="{FF2B5EF4-FFF2-40B4-BE49-F238E27FC236}">
                <a16:creationId xmlns:a16="http://schemas.microsoft.com/office/drawing/2014/main" id="{257194BC-8F56-3C4A-A300-FDD4A52490D9}"/>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1" name="Text Placeholder 7">
            <a:extLst>
              <a:ext uri="{FF2B5EF4-FFF2-40B4-BE49-F238E27FC236}">
                <a16:creationId xmlns:a16="http://schemas.microsoft.com/office/drawing/2014/main" id="{EA9FF71B-FE85-F14D-AACB-DDBCAFFCBCF7}"/>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848215731"/>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4" name="think-cell data - do not delete">
            <a:extLst>
              <a:ext uri="{FF2B5EF4-FFF2-40B4-BE49-F238E27FC236}">
                <a16:creationId xmlns:a16="http://schemas.microsoft.com/office/drawing/2014/main" id="{1A05214F-878C-FF78-65EF-DA2F1298659E}"/>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think-cell data - do not delete">
                        <a:extLst>
                          <a:ext uri="{FF2B5EF4-FFF2-40B4-BE49-F238E27FC236}">
                            <a16:creationId xmlns:a16="http://schemas.microsoft.com/office/drawing/2014/main" id="{1A05214F-878C-FF78-65EF-DA2F1298659E}"/>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AD2B48C-2466-076C-80B3-A6DE83135308}"/>
              </a:ext>
              <a:ext uri="{C183D7F6-B498-43B3-948B-1728B52AA6E4}">
                <adec:decorative xmlns:adec="http://schemas.microsoft.com/office/drawing/2017/decorative" val="0"/>
              </a:ext>
            </a:extLst>
          </p:cNvPr>
          <p:cNvSpPr>
            <a:spLocks noGrp="1"/>
          </p:cNvSpPr>
          <p:nvPr>
            <p:ph type="title"/>
          </p:nvPr>
        </p:nvSpPr>
        <p:spPr>
          <a:xfrm>
            <a:off x="1460499" y="-467833"/>
            <a:ext cx="10223499" cy="432000"/>
          </a:xfrm>
          <a:prstGeom prst="rect">
            <a:avLst/>
          </a:prstGeom>
        </p:spPr>
        <p:txBody>
          <a:bodyPr/>
          <a:lstStyle>
            <a:lvl1pPr>
              <a:defRPr sz="1800"/>
            </a:lvl1pPr>
          </a:lstStyle>
          <a:p>
            <a:r>
              <a:rPr lang="en-US"/>
              <a:t>Click to edit Master title style</a:t>
            </a:r>
          </a:p>
        </p:txBody>
      </p:sp>
      <p:sp>
        <p:nvSpPr>
          <p:cNvPr id="3" name="TextBox 2">
            <a:extLst>
              <a:ext uri="{FF2B5EF4-FFF2-40B4-BE49-F238E27FC236}">
                <a16:creationId xmlns:a16="http://schemas.microsoft.com/office/drawing/2014/main" id="{0FEC182F-8D48-3026-24D1-81577AE0215B}"/>
              </a:ext>
              <a:ext uri="{C183D7F6-B498-43B3-948B-1728B52AA6E4}">
                <adec:decorative xmlns:adec="http://schemas.microsoft.com/office/drawing/2017/decorative" val="1"/>
              </a:ext>
            </a:extLst>
          </p:cNvPr>
          <p:cNvSpPr txBox="1"/>
          <p:nvPr userDrawn="1"/>
        </p:nvSpPr>
        <p:spPr>
          <a:xfrm>
            <a:off x="0" y="-457400"/>
            <a:ext cx="1344000" cy="432000"/>
          </a:xfrm>
          <a:prstGeom prst="rect">
            <a:avLst/>
          </a:prstGeom>
          <a:noFill/>
        </p:spPr>
        <p:txBody>
          <a:bodyPr wrap="square" lIns="0" tIns="0" rIns="0" bIns="0" rtlCol="0">
            <a:noAutofit/>
          </a:bodyPr>
          <a:lstStyle/>
          <a:p>
            <a:pPr algn="l"/>
            <a:r>
              <a:rPr lang="en-US" sz="1200" b="0" i="0" kern="100" spc="-30">
                <a:latin typeface="Forever Forma Body Text" pitchFamily="2" charset="0"/>
              </a:rPr>
              <a:t>Title required for WCAG accessibility</a:t>
            </a:r>
          </a:p>
        </p:txBody>
      </p:sp>
      <p:sp>
        <p:nvSpPr>
          <p:cNvPr id="6" name="Slide Number Placeholder 5">
            <a:extLst>
              <a:ext uri="{FF2B5EF4-FFF2-40B4-BE49-F238E27FC236}">
                <a16:creationId xmlns:a16="http://schemas.microsoft.com/office/drawing/2014/main" id="{0DCB6134-1B10-2649-C015-2FC1F5370A08}"/>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9" name="footnotes">
            <a:extLst>
              <a:ext uri="{FF2B5EF4-FFF2-40B4-BE49-F238E27FC236}">
                <a16:creationId xmlns:a16="http://schemas.microsoft.com/office/drawing/2014/main" id="{BC614099-F958-C742-8908-B7A7E28F1E19}"/>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1" name="Text Placeholder 7">
            <a:extLst>
              <a:ext uri="{FF2B5EF4-FFF2-40B4-BE49-F238E27FC236}">
                <a16:creationId xmlns:a16="http://schemas.microsoft.com/office/drawing/2014/main" id="{7A55C8D7-29B9-574F-B725-6EB40E89F8A1}"/>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4021930642"/>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7DB518AD-5057-EF28-0A48-FAB23085412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7DB518AD-5057-EF28-0A48-FAB23085412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itle 12">
            <a:extLst>
              <a:ext uri="{FF2B5EF4-FFF2-40B4-BE49-F238E27FC236}">
                <a16:creationId xmlns:a16="http://schemas.microsoft.com/office/drawing/2014/main" id="{7F2B9C43-1D6F-7726-1CCE-0D1CE63CD27C}"/>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45" name="Media Placeholder 44">
            <a:extLst>
              <a:ext uri="{FF2B5EF4-FFF2-40B4-BE49-F238E27FC236}">
                <a16:creationId xmlns:a16="http://schemas.microsoft.com/office/drawing/2014/main" id="{FA45BFB3-67FB-D56E-F7EC-9EE4E9B366AA}"/>
              </a:ext>
            </a:extLst>
          </p:cNvPr>
          <p:cNvSpPr>
            <a:spLocks noGrp="1" noChangeAspect="1"/>
          </p:cNvSpPr>
          <p:nvPr>
            <p:ph type="media" sz="quarter" idx="11"/>
          </p:nvPr>
        </p:nvSpPr>
        <p:spPr>
          <a:xfrm>
            <a:off x="1812000" y="1304505"/>
            <a:ext cx="8568000" cy="47480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7E3522D-3F13-D300-F157-0D51CB0A292C}"/>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A11444B1-8C81-3442-97F7-D77602ABE348}"/>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9" name="Text Placeholder 7">
            <a:extLst>
              <a:ext uri="{FF2B5EF4-FFF2-40B4-BE49-F238E27FC236}">
                <a16:creationId xmlns:a16="http://schemas.microsoft.com/office/drawing/2014/main" id="{4132CDE3-9CFA-9C4C-8B14-6226CA0F83D3}"/>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462806932"/>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Video Full Screen">
    <p:bg>
      <p:bgPr>
        <a:solidFill>
          <a:schemeClr val="tx1"/>
        </a:solidFill>
        <a:effectLst/>
      </p:bgPr>
    </p:bg>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7DB518AD-5057-EF28-0A48-FAB23085412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2" name="think-cell data - do not delete">
                        <a:extLst>
                          <a:ext uri="{FF2B5EF4-FFF2-40B4-BE49-F238E27FC236}">
                            <a16:creationId xmlns:a16="http://schemas.microsoft.com/office/drawing/2014/main" id="{7DB518AD-5057-EF28-0A48-FAB23085412D}"/>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Media Placeholder 44">
            <a:extLst>
              <a:ext uri="{FF2B5EF4-FFF2-40B4-BE49-F238E27FC236}">
                <a16:creationId xmlns:a16="http://schemas.microsoft.com/office/drawing/2014/main" id="{FA45BFB3-67FB-D56E-F7EC-9EE4E9B366AA}"/>
              </a:ext>
            </a:extLst>
          </p:cNvPr>
          <p:cNvSpPr>
            <a:spLocks noGrp="1" noChangeAspect="1"/>
          </p:cNvSpPr>
          <p:nvPr>
            <p:ph type="media" sz="quarter" idx="11"/>
          </p:nvPr>
        </p:nvSpPr>
        <p:spPr>
          <a:xfrm>
            <a:off x="-1" y="30164"/>
            <a:ext cx="12298177" cy="6815132"/>
          </a:xfrm>
          <a:prstGeom prst="rect">
            <a:avLst/>
          </a:prstGeom>
        </p:spPr>
        <p:txBody>
          <a:bodyPr/>
          <a:lstStyle/>
          <a:p>
            <a:endParaRPr lang="en-US"/>
          </a:p>
        </p:txBody>
      </p:sp>
      <p:graphicFrame>
        <p:nvGraphicFramePr>
          <p:cNvPr id="4" name="think-cell data - do not delete">
            <a:extLst>
              <a:ext uri="{FF2B5EF4-FFF2-40B4-BE49-F238E27FC236}">
                <a16:creationId xmlns:a16="http://schemas.microsoft.com/office/drawing/2014/main" id="{C4533091-4963-6091-FCE7-2F8820ED9B3F}"/>
              </a:ext>
              <a:ext uri="{C183D7F6-B498-43B3-948B-1728B52AA6E4}">
                <adec:decorative xmlns:adec="http://schemas.microsoft.com/office/drawing/2017/decorative" val="1"/>
              </a:ext>
            </a:extLst>
          </p:cNvPr>
          <p:cNvGraphicFramePr>
            <a:graphicFrameLocks noChangeAspect="1"/>
          </p:cNvGraphicFramePr>
          <p:nvPr userDrawn="1">
            <p:custDataLst>
              <p:tags r:id="rId2"/>
            </p:custDataLst>
            <p:extLst>
              <p:ext uri="{D42A27DB-BD31-4B8C-83A1-F6EECF244321}">
                <p14:modId xmlns:p14="http://schemas.microsoft.com/office/powerpoint/2010/main" val="3626559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4" name="think-cell data - do not delete">
                        <a:extLst>
                          <a:ext uri="{FF2B5EF4-FFF2-40B4-BE49-F238E27FC236}">
                            <a16:creationId xmlns:a16="http://schemas.microsoft.com/office/drawing/2014/main" id="{C4533091-4963-6091-FCE7-2F8820ED9B3F}"/>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046F3B38-3489-7C0F-D23D-ABA9954D8B80}"/>
              </a:ext>
              <a:ext uri="{C183D7F6-B498-43B3-948B-1728B52AA6E4}">
                <adec:decorative xmlns:adec="http://schemas.microsoft.com/office/drawing/2017/decorative" val="0"/>
              </a:ext>
            </a:extLst>
          </p:cNvPr>
          <p:cNvSpPr txBox="1">
            <a:spLocks/>
          </p:cNvSpPr>
          <p:nvPr userDrawn="1"/>
        </p:nvSpPr>
        <p:spPr>
          <a:xfrm>
            <a:off x="1460499" y="-467833"/>
            <a:ext cx="10223499" cy="4320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1800" b="0" i="0" kern="100" spc="-30" baseline="0">
                <a:solidFill>
                  <a:schemeClr val="tx1"/>
                </a:solidFill>
                <a:latin typeface="Forever Forma Body Text" pitchFamily="2" charset="0"/>
                <a:ea typeface="+mj-ea"/>
                <a:cs typeface="+mj-cs"/>
              </a:defRPr>
            </a:lvl1pPr>
          </a:lstStyle>
          <a:p>
            <a:pPr>
              <a:buClrTx/>
              <a:buFontTx/>
            </a:pPr>
            <a:r>
              <a:rPr lang="en-US"/>
              <a:t>Click to edit Master title style</a:t>
            </a:r>
          </a:p>
        </p:txBody>
      </p:sp>
      <p:sp>
        <p:nvSpPr>
          <p:cNvPr id="7" name="TextBox 6">
            <a:extLst>
              <a:ext uri="{FF2B5EF4-FFF2-40B4-BE49-F238E27FC236}">
                <a16:creationId xmlns:a16="http://schemas.microsoft.com/office/drawing/2014/main" id="{3B5FCA46-1EFA-8479-B917-828FDA3B5B83}"/>
              </a:ext>
              <a:ext uri="{C183D7F6-B498-43B3-948B-1728B52AA6E4}">
                <adec:decorative xmlns:adec="http://schemas.microsoft.com/office/drawing/2017/decorative" val="1"/>
              </a:ext>
            </a:extLst>
          </p:cNvPr>
          <p:cNvSpPr txBox="1"/>
          <p:nvPr userDrawn="1"/>
        </p:nvSpPr>
        <p:spPr>
          <a:xfrm>
            <a:off x="0" y="-457400"/>
            <a:ext cx="1344000" cy="432000"/>
          </a:xfrm>
          <a:prstGeom prst="rect">
            <a:avLst/>
          </a:prstGeom>
          <a:noFill/>
        </p:spPr>
        <p:txBody>
          <a:bodyPr wrap="square" lIns="0" tIns="0" rIns="0" bIns="0" rtlCol="0">
            <a:noAutofit/>
          </a:bodyPr>
          <a:lstStyle/>
          <a:p>
            <a:pPr algn="l"/>
            <a:r>
              <a:rPr lang="en-US" sz="1200" b="0" i="0" kern="100" spc="-30">
                <a:latin typeface="Forever Forma Body Text" pitchFamily="2" charset="0"/>
              </a:rPr>
              <a:t>Title required for WCAG accessibility</a:t>
            </a:r>
          </a:p>
        </p:txBody>
      </p:sp>
      <p:sp>
        <p:nvSpPr>
          <p:cNvPr id="3" name="Text Placeholder 7">
            <a:extLst>
              <a:ext uri="{FF2B5EF4-FFF2-40B4-BE49-F238E27FC236}">
                <a16:creationId xmlns:a16="http://schemas.microsoft.com/office/drawing/2014/main" id="{30EE12E9-98EB-FE86-C673-DF00F765F603}"/>
              </a:ext>
            </a:extLst>
          </p:cNvPr>
          <p:cNvSpPr>
            <a:spLocks noGrp="1"/>
          </p:cNvSpPr>
          <p:nvPr>
            <p:ph type="body" sz="quarter" idx="19" hasCustomPrompt="1"/>
          </p:nvPr>
        </p:nvSpPr>
        <p:spPr>
          <a:xfrm>
            <a:off x="10669227" y="6313320"/>
            <a:ext cx="1014771" cy="298870"/>
          </a:xfrm>
          <a:prstGeom prst="rect">
            <a:avLst/>
          </a:prstGeom>
          <a:no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dirty="0"/>
              <a:t>[Confidentiality level]</a:t>
            </a:r>
          </a:p>
        </p:txBody>
      </p:sp>
    </p:spTree>
    <p:extLst>
      <p:ext uri="{BB962C8B-B14F-4D97-AF65-F5344CB8AC3E}">
        <p14:creationId xmlns:p14="http://schemas.microsoft.com/office/powerpoint/2010/main" val="3313153316"/>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38181" y="6457038"/>
            <a:ext cx="485857" cy="365125"/>
          </a:xfrm>
          <a:prstGeom prst="rect">
            <a:avLst/>
          </a:prstGeom>
        </p:spPr>
        <p:txBody>
          <a:bodyPr/>
          <a:lstStyle>
            <a:lvl1pPr algn="l">
              <a:defRPr sz="1200">
                <a:solidFill>
                  <a:srgbClr val="474747"/>
                </a:solidFill>
                <a:latin typeface="Arial"/>
              </a:defRPr>
            </a:lvl1pPr>
          </a:lstStyle>
          <a:p>
            <a:fld id="{716BC1C3-C832-FA4C-9911-3E1C355083BA}" type="slidenum">
              <a:rPr lang="en-US" smtClean="0"/>
              <a:pPr/>
              <a:t>‹#›</a:t>
            </a:fld>
            <a:endParaRPr lang="en-US" dirty="0"/>
          </a:p>
        </p:txBody>
      </p:sp>
      <p:sp>
        <p:nvSpPr>
          <p:cNvPr id="8" name="Title 1"/>
          <p:cNvSpPr>
            <a:spLocks noGrp="1"/>
          </p:cNvSpPr>
          <p:nvPr>
            <p:ph type="title" hasCustomPrompt="1"/>
          </p:nvPr>
        </p:nvSpPr>
        <p:spPr>
          <a:xfrm>
            <a:off x="467360" y="287093"/>
            <a:ext cx="10716439" cy="652620"/>
          </a:xfrm>
          <a:prstGeom prst="rect">
            <a:avLst/>
          </a:prstGeom>
        </p:spPr>
        <p:txBody>
          <a:bodyPr anchor="t" anchorCtr="0"/>
          <a:lstStyle>
            <a:lvl1pPr>
              <a:lnSpc>
                <a:spcPct val="100000"/>
              </a:lnSpc>
              <a:defRPr sz="3733" b="0" i="0" kern="0" cap="all" spc="0" baseline="0">
                <a:solidFill>
                  <a:schemeClr val="tx1"/>
                </a:solidFill>
                <a:latin typeface="Impact" panose="020B0806030902050204" pitchFamily="34" charset="0"/>
                <a:cs typeface="Impact" panose="020B0806030902050204" pitchFamily="34" charset="0"/>
              </a:defRPr>
            </a:lvl1pPr>
          </a:lstStyle>
          <a:p>
            <a:r>
              <a:rPr lang="en-US" dirty="0"/>
              <a:t>HEADLINE only</a:t>
            </a:r>
          </a:p>
        </p:txBody>
      </p:sp>
    </p:spTree>
    <p:extLst>
      <p:ext uri="{BB962C8B-B14F-4D97-AF65-F5344CB8AC3E}">
        <p14:creationId xmlns:p14="http://schemas.microsoft.com/office/powerpoint/2010/main" val="45319640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image" Target="../media/image4.sv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image" Target="../media/image1.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oleObject" Target="../embeddings/oleObject1.bin"/><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oleObject" Target="../embeddings/oleObject1.bin"/><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ags" Target="../tags/tag29.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4.sv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2.png"/><Relationship Id="rId10" Type="http://schemas.openxmlformats.org/officeDocument/2006/relationships/slideLayout" Target="../slideLayouts/slideLayout35.xml"/><Relationship Id="rId19"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slideLayout" Target="../slideLayouts/slideLayout82.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42" Type="http://schemas.openxmlformats.org/officeDocument/2006/relationships/slideLayout" Target="../slideLayouts/slideLayout85.xml"/><Relationship Id="rId47" Type="http://schemas.openxmlformats.org/officeDocument/2006/relationships/slideLayout" Target="../slideLayouts/slideLayout90.xml"/><Relationship Id="rId50" Type="http://schemas.openxmlformats.org/officeDocument/2006/relationships/slideLayout" Target="../slideLayouts/slideLayout93.xml"/><Relationship Id="rId55" Type="http://schemas.openxmlformats.org/officeDocument/2006/relationships/slideLayout" Target="../slideLayouts/slideLayout98.xml"/><Relationship Id="rId63" Type="http://schemas.openxmlformats.org/officeDocument/2006/relationships/image" Target="../media/image4.svg"/><Relationship Id="rId7" Type="http://schemas.openxmlformats.org/officeDocument/2006/relationships/slideLayout" Target="../slideLayouts/slideLayout5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9" Type="http://schemas.openxmlformats.org/officeDocument/2006/relationships/slideLayout" Target="../slideLayouts/slideLayout72.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slideLayout" Target="../slideLayouts/slideLayout83.xml"/><Relationship Id="rId45" Type="http://schemas.openxmlformats.org/officeDocument/2006/relationships/slideLayout" Target="../slideLayouts/slideLayout88.xml"/><Relationship Id="rId53" Type="http://schemas.openxmlformats.org/officeDocument/2006/relationships/slideLayout" Target="../slideLayouts/slideLayout96.xml"/><Relationship Id="rId58" Type="http://schemas.openxmlformats.org/officeDocument/2006/relationships/theme" Target="../theme/theme4.xml"/><Relationship Id="rId5" Type="http://schemas.openxmlformats.org/officeDocument/2006/relationships/slideLayout" Target="../slideLayouts/slideLayout48.xml"/><Relationship Id="rId61" Type="http://schemas.openxmlformats.org/officeDocument/2006/relationships/image" Target="../media/image1.emf"/><Relationship Id="rId19" Type="http://schemas.openxmlformats.org/officeDocument/2006/relationships/slideLayout" Target="../slideLayouts/slideLayout6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43" Type="http://schemas.openxmlformats.org/officeDocument/2006/relationships/slideLayout" Target="../slideLayouts/slideLayout86.xml"/><Relationship Id="rId48" Type="http://schemas.openxmlformats.org/officeDocument/2006/relationships/slideLayout" Target="../slideLayouts/slideLayout91.xml"/><Relationship Id="rId56" Type="http://schemas.openxmlformats.org/officeDocument/2006/relationships/slideLayout" Target="../slideLayouts/slideLayout99.xml"/><Relationship Id="rId8" Type="http://schemas.openxmlformats.org/officeDocument/2006/relationships/slideLayout" Target="../slideLayouts/slideLayout51.xml"/><Relationship Id="rId51" Type="http://schemas.openxmlformats.org/officeDocument/2006/relationships/slideLayout" Target="../slideLayouts/slideLayout94.xml"/><Relationship Id="rId3" Type="http://schemas.openxmlformats.org/officeDocument/2006/relationships/slideLayout" Target="../slideLayouts/slideLayout46.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 Id="rId46" Type="http://schemas.openxmlformats.org/officeDocument/2006/relationships/slideLayout" Target="../slideLayouts/slideLayout89.xml"/><Relationship Id="rId59" Type="http://schemas.openxmlformats.org/officeDocument/2006/relationships/tags" Target="../tags/tag36.xml"/><Relationship Id="rId20" Type="http://schemas.openxmlformats.org/officeDocument/2006/relationships/slideLayout" Target="../slideLayouts/slideLayout63.xml"/><Relationship Id="rId41" Type="http://schemas.openxmlformats.org/officeDocument/2006/relationships/slideLayout" Target="../slideLayouts/slideLayout84.xml"/><Relationship Id="rId54" Type="http://schemas.openxmlformats.org/officeDocument/2006/relationships/slideLayout" Target="../slideLayouts/slideLayout97.xml"/><Relationship Id="rId62" Type="http://schemas.openxmlformats.org/officeDocument/2006/relationships/image" Target="../media/image2.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49" Type="http://schemas.openxmlformats.org/officeDocument/2006/relationships/slideLayout" Target="../slideLayouts/slideLayout92.xml"/><Relationship Id="rId57" Type="http://schemas.openxmlformats.org/officeDocument/2006/relationships/slideLayout" Target="../slideLayouts/slideLayout100.xml"/><Relationship Id="rId10" Type="http://schemas.openxmlformats.org/officeDocument/2006/relationships/slideLayout" Target="../slideLayouts/slideLayout53.xml"/><Relationship Id="rId31" Type="http://schemas.openxmlformats.org/officeDocument/2006/relationships/slideLayout" Target="../slideLayouts/slideLayout74.xml"/><Relationship Id="rId44" Type="http://schemas.openxmlformats.org/officeDocument/2006/relationships/slideLayout" Target="../slideLayouts/slideLayout87.xml"/><Relationship Id="rId52" Type="http://schemas.openxmlformats.org/officeDocument/2006/relationships/slideLayout" Target="../slideLayouts/slideLayout95.xml"/><Relationship Id="rId60" Type="http://schemas.openxmlformats.org/officeDocument/2006/relationships/oleObject" Target="../embeddings/oleObject1.bin"/><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103.xml"/><Relationship Id="rId7" Type="http://schemas.openxmlformats.org/officeDocument/2006/relationships/tags" Target="../tags/tag84.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theme" Target="../theme/theme5.xml"/><Relationship Id="rId11" Type="http://schemas.openxmlformats.org/officeDocument/2006/relationships/image" Target="../media/image4.svg"/><Relationship Id="rId5" Type="http://schemas.openxmlformats.org/officeDocument/2006/relationships/slideLayout" Target="../slideLayouts/slideLayout105.xml"/><Relationship Id="rId10" Type="http://schemas.openxmlformats.org/officeDocument/2006/relationships/image" Target="../media/image2.png"/><Relationship Id="rId4" Type="http://schemas.openxmlformats.org/officeDocument/2006/relationships/slideLayout" Target="../slideLayouts/slideLayout104.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6.xml"/><Relationship Id="rId18" Type="http://schemas.openxmlformats.org/officeDocument/2006/relationships/image" Target="../media/image3.sv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image" Target="../media/image2.png"/><Relationship Id="rId2" Type="http://schemas.openxmlformats.org/officeDocument/2006/relationships/slideLayout" Target="../slideLayouts/slideLayout107.xml"/><Relationship Id="rId16" Type="http://schemas.openxmlformats.org/officeDocument/2006/relationships/image" Target="../media/image1.emf"/><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oleObject" Target="../embeddings/oleObject1.bin"/><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ags" Target="../tags/tag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oleObject" Target="../embeddings/oleObject1.bin"/><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ags" Target="../tags/tag98.xml"/><Relationship Id="rId2" Type="http://schemas.openxmlformats.org/officeDocument/2006/relationships/slideLayout" Target="../slideLayouts/slideLayout119.xml"/><Relationship Id="rId16" Type="http://schemas.openxmlformats.org/officeDocument/2006/relationships/image" Target="../media/image4.sv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theme" Target="../theme/theme7.xml"/><Relationship Id="rId5" Type="http://schemas.openxmlformats.org/officeDocument/2006/relationships/slideLayout" Target="../slideLayouts/slideLayout122.xml"/><Relationship Id="rId15" Type="http://schemas.openxmlformats.org/officeDocument/2006/relationships/image" Target="../media/image2.png"/><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15"/>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06" imgH="306" progId="TCLayout.ActiveDocument.1">
                  <p:embed/>
                </p:oleObj>
              </mc:Choice>
              <mc:Fallback>
                <p:oleObj name="think-cell Slide" r:id="rId16"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 May 2025</a:t>
            </a:fld>
            <a:endParaRPr lang="en-US"/>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grpSp>
      <p:sp>
        <p:nvSpPr>
          <p:cNvPr id="9" name="Title Placeholder 1">
            <a:extLst>
              <a:ext uri="{FF2B5EF4-FFF2-40B4-BE49-F238E27FC236}">
                <a16:creationId xmlns:a16="http://schemas.microsoft.com/office/drawing/2014/main" id="{7E01B2BD-D64F-6FBE-BCC2-09F773DB5359}"/>
              </a:ext>
            </a:extLst>
          </p:cNvPr>
          <p:cNvSpPr>
            <a:spLocks noGrp="1"/>
          </p:cNvSpPr>
          <p:nvPr>
            <p:ph type="title"/>
          </p:nvPr>
        </p:nvSpPr>
        <p:spPr>
          <a:xfrm>
            <a:off x="521205" y="324213"/>
            <a:ext cx="11149576" cy="808050"/>
          </a:xfrm>
          <a:prstGeom prst="rect">
            <a:avLst/>
          </a:prstGeom>
        </p:spPr>
        <p:txBody>
          <a:bodyPr vert="horz" lIns="0" tIns="0" rIns="0" bIns="0" rtlCol="0" anchor="b" anchorCtr="0">
            <a:noAutofit/>
          </a:bodyPr>
          <a:lstStyle/>
          <a:p>
            <a:r>
              <a:rPr lang="en-US" dirty="0"/>
              <a:t>Click to edit Master title style</a:t>
            </a:r>
          </a:p>
        </p:txBody>
      </p:sp>
    </p:spTree>
    <p:extLst>
      <p:ext uri="{BB962C8B-B14F-4D97-AF65-F5344CB8AC3E}">
        <p14:creationId xmlns:p14="http://schemas.microsoft.com/office/powerpoint/2010/main" val="2461569463"/>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14"/>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06" imgH="306" progId="TCLayout.ActiveDocument.1">
                  <p:embed/>
                </p:oleObj>
              </mc:Choice>
              <mc:Fallback>
                <p:oleObj name="think-cell Slide" r:id="rId15"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 May 2025</a:t>
            </a:fld>
            <a:endParaRPr lang="en-US"/>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grpSp>
      <p:sp>
        <p:nvSpPr>
          <p:cNvPr id="8" name="Title Placeholder 1">
            <a:extLst>
              <a:ext uri="{FF2B5EF4-FFF2-40B4-BE49-F238E27FC236}">
                <a16:creationId xmlns:a16="http://schemas.microsoft.com/office/drawing/2014/main" id="{9729B278-5CF9-5516-2112-D3F73B0C8892}"/>
              </a:ext>
            </a:extLst>
          </p:cNvPr>
          <p:cNvSpPr>
            <a:spLocks noGrp="1"/>
          </p:cNvSpPr>
          <p:nvPr>
            <p:ph type="title"/>
          </p:nvPr>
        </p:nvSpPr>
        <p:spPr>
          <a:xfrm>
            <a:off x="521205" y="324213"/>
            <a:ext cx="11149576" cy="808050"/>
          </a:xfrm>
          <a:prstGeom prst="rect">
            <a:avLst/>
          </a:prstGeom>
        </p:spPr>
        <p:txBody>
          <a:bodyPr vert="horz" lIns="0" tIns="0" rIns="0" bIns="0" rtlCol="0" anchor="b" anchorCtr="0">
            <a:noAutofit/>
          </a:bodyPr>
          <a:lstStyle/>
          <a:p>
            <a:r>
              <a:rPr lang="en-US" dirty="0"/>
              <a:t>Click to edit Master title style</a:t>
            </a:r>
          </a:p>
        </p:txBody>
      </p:sp>
    </p:spTree>
    <p:extLst>
      <p:ext uri="{BB962C8B-B14F-4D97-AF65-F5344CB8AC3E}">
        <p14:creationId xmlns:p14="http://schemas.microsoft.com/office/powerpoint/2010/main" val="3431713441"/>
      </p:ext>
    </p:extLst>
  </p:cSld>
  <p:clrMap bg1="lt1" tx1="dk1" bg2="lt2" tx2="dk2" accent1="accent1" accent2="accent2" accent3="accent3" accent4="accent4" accent5="accent5" accent6="accent6" hlink="hlink" folHlink="folHlink"/>
  <p:sldLayoutIdLst>
    <p:sldLayoutId id="2147483937" r:id="rId1"/>
    <p:sldLayoutId id="2147484109" r:id="rId2"/>
    <p:sldLayoutId id="2147484110" r:id="rId3"/>
    <p:sldLayoutId id="2147483938" r:id="rId4"/>
    <p:sldLayoutId id="2147483939" r:id="rId5"/>
    <p:sldLayoutId id="2147484111" r:id="rId6"/>
    <p:sldLayoutId id="2147484112" r:id="rId7"/>
    <p:sldLayoutId id="2147483940" r:id="rId8"/>
    <p:sldLayoutId id="2147484114" r:id="rId9"/>
    <p:sldLayoutId id="2147483942" r:id="rId10"/>
    <p:sldLayoutId id="2147483941" r:id="rId11"/>
    <p:sldLayoutId id="2147484113" r:id="rId12"/>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20"/>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06" imgH="306" progId="TCLayout.ActiveDocument.1">
                  <p:embed/>
                </p:oleObj>
              </mc:Choice>
              <mc:Fallback>
                <p:oleObj name="think-cell Slide" r:id="rId21"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 May 2025</a:t>
            </a:fld>
            <a:endParaRPr lang="en-US"/>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grpSp>
      <p:sp>
        <p:nvSpPr>
          <p:cNvPr id="8" name="Title Placeholder 1">
            <a:extLst>
              <a:ext uri="{FF2B5EF4-FFF2-40B4-BE49-F238E27FC236}">
                <a16:creationId xmlns:a16="http://schemas.microsoft.com/office/drawing/2014/main" id="{E0D78E76-FD41-4C7E-C83B-188EFA8FA4E1}"/>
              </a:ext>
            </a:extLst>
          </p:cNvPr>
          <p:cNvSpPr>
            <a:spLocks noGrp="1"/>
          </p:cNvSpPr>
          <p:nvPr>
            <p:ph type="title"/>
          </p:nvPr>
        </p:nvSpPr>
        <p:spPr>
          <a:xfrm>
            <a:off x="521205" y="324213"/>
            <a:ext cx="11149576" cy="808050"/>
          </a:xfrm>
          <a:prstGeom prst="rect">
            <a:avLst/>
          </a:prstGeom>
        </p:spPr>
        <p:txBody>
          <a:bodyPr vert="horz" lIns="0" tIns="0" rIns="0" bIns="0" rtlCol="0" anchor="b" anchorCtr="0">
            <a:noAutofit/>
          </a:bodyPr>
          <a:lstStyle/>
          <a:p>
            <a:r>
              <a:rPr lang="en-US" dirty="0"/>
              <a:t>Click to edit Master title style</a:t>
            </a:r>
          </a:p>
        </p:txBody>
      </p:sp>
    </p:spTree>
    <p:extLst>
      <p:ext uri="{BB962C8B-B14F-4D97-AF65-F5344CB8AC3E}">
        <p14:creationId xmlns:p14="http://schemas.microsoft.com/office/powerpoint/2010/main" val="4040858563"/>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51" r:id="rId7"/>
    <p:sldLayoutId id="2147483952" r:id="rId8"/>
    <p:sldLayoutId id="2147483953" r:id="rId9"/>
    <p:sldLayoutId id="2147483954" r:id="rId10"/>
    <p:sldLayoutId id="2147483955" r:id="rId11"/>
    <p:sldLayoutId id="2147483956" r:id="rId12"/>
    <p:sldLayoutId id="2147483946" r:id="rId13"/>
    <p:sldLayoutId id="2147483947" r:id="rId14"/>
    <p:sldLayoutId id="2147483949" r:id="rId15"/>
    <p:sldLayoutId id="2147483944" r:id="rId16"/>
    <p:sldLayoutId id="2147483945" r:id="rId17"/>
    <p:sldLayoutId id="2147483948" r:id="rId18"/>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59"/>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306" imgH="306" progId="TCLayout.ActiveDocument.1">
                  <p:embed/>
                </p:oleObj>
              </mc:Choice>
              <mc:Fallback>
                <p:oleObj name="think-cell Slide" r:id="rId60"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 May 2025</a:t>
            </a:fld>
            <a:endParaRPr lang="en-US"/>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62">
            <a:extLst>
              <a:ext uri="{96DAC541-7B7A-43D3-8B79-37D633B846F1}">
                <asvg:svgBlip xmlns:asvg="http://schemas.microsoft.com/office/drawing/2016/SVG/main" r:embed="rId63"/>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grpSp>
      <p:sp>
        <p:nvSpPr>
          <p:cNvPr id="8" name="Title Placeholder 1">
            <a:extLst>
              <a:ext uri="{FF2B5EF4-FFF2-40B4-BE49-F238E27FC236}">
                <a16:creationId xmlns:a16="http://schemas.microsoft.com/office/drawing/2014/main" id="{C24D4D3A-796D-4B2B-349E-DC49EF399279}"/>
              </a:ext>
            </a:extLst>
          </p:cNvPr>
          <p:cNvSpPr>
            <a:spLocks noGrp="1"/>
          </p:cNvSpPr>
          <p:nvPr>
            <p:ph type="title"/>
          </p:nvPr>
        </p:nvSpPr>
        <p:spPr>
          <a:xfrm>
            <a:off x="521205" y="324213"/>
            <a:ext cx="11149576" cy="808050"/>
          </a:xfrm>
          <a:prstGeom prst="rect">
            <a:avLst/>
          </a:prstGeom>
        </p:spPr>
        <p:txBody>
          <a:bodyPr vert="horz" lIns="0" tIns="0" rIns="0" bIns="0" rtlCol="0" anchor="b" anchorCtr="0">
            <a:noAutofit/>
          </a:bodyPr>
          <a:lstStyle/>
          <a:p>
            <a:r>
              <a:rPr lang="en-US" dirty="0"/>
              <a:t>Click to edit Master title style</a:t>
            </a:r>
          </a:p>
        </p:txBody>
      </p:sp>
    </p:spTree>
    <p:extLst>
      <p:ext uri="{BB962C8B-B14F-4D97-AF65-F5344CB8AC3E}">
        <p14:creationId xmlns:p14="http://schemas.microsoft.com/office/powerpoint/2010/main" val="316441655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976" r:id="rId3"/>
    <p:sldLayoutId id="2147483829" r:id="rId4"/>
    <p:sldLayoutId id="2147483813" r:id="rId5"/>
    <p:sldLayoutId id="2147483814" r:id="rId6"/>
    <p:sldLayoutId id="2147483830" r:id="rId7"/>
    <p:sldLayoutId id="2147483815" r:id="rId8"/>
    <p:sldLayoutId id="2147483816" r:id="rId9"/>
    <p:sldLayoutId id="2147483831" r:id="rId10"/>
    <p:sldLayoutId id="2147483817" r:id="rId11"/>
    <p:sldLayoutId id="2147483818" r:id="rId12"/>
    <p:sldLayoutId id="2147483832" r:id="rId13"/>
    <p:sldLayoutId id="2147483819" r:id="rId14"/>
    <p:sldLayoutId id="2147483821" r:id="rId15"/>
    <p:sldLayoutId id="2147483820" r:id="rId16"/>
    <p:sldLayoutId id="2147483822" r:id="rId17"/>
    <p:sldLayoutId id="2147483823" r:id="rId18"/>
    <p:sldLayoutId id="2147483878" r:id="rId19"/>
    <p:sldLayoutId id="2147483799" r:id="rId20"/>
    <p:sldLayoutId id="2147483871" r:id="rId21"/>
    <p:sldLayoutId id="2147483825" r:id="rId22"/>
    <p:sldLayoutId id="2147483882" r:id="rId23"/>
    <p:sldLayoutId id="2147483852" r:id="rId24"/>
    <p:sldLayoutId id="2147483869" r:id="rId25"/>
    <p:sldLayoutId id="2147483880" r:id="rId26"/>
    <p:sldLayoutId id="2147483881" r:id="rId27"/>
    <p:sldLayoutId id="2147483963" r:id="rId28"/>
    <p:sldLayoutId id="2147483872" r:id="rId29"/>
    <p:sldLayoutId id="2147483964" r:id="rId30"/>
    <p:sldLayoutId id="2147483965" r:id="rId31"/>
    <p:sldLayoutId id="2147483966" r:id="rId32"/>
    <p:sldLayoutId id="2147483967" r:id="rId33"/>
    <p:sldLayoutId id="2147483968" r:id="rId34"/>
    <p:sldLayoutId id="2147483969" r:id="rId35"/>
    <p:sldLayoutId id="2147483810" r:id="rId36"/>
    <p:sldLayoutId id="2147483811" r:id="rId37"/>
    <p:sldLayoutId id="2147483812" r:id="rId38"/>
    <p:sldLayoutId id="2147483972" r:id="rId39"/>
    <p:sldLayoutId id="2147483970" r:id="rId40"/>
    <p:sldLayoutId id="2147483971" r:id="rId41"/>
    <p:sldLayoutId id="2147483873" r:id="rId42"/>
    <p:sldLayoutId id="2147483874" r:id="rId43"/>
    <p:sldLayoutId id="2147483875" r:id="rId44"/>
    <p:sldLayoutId id="2147483876" r:id="rId45"/>
    <p:sldLayoutId id="2147483877" r:id="rId46"/>
    <p:sldLayoutId id="2147483853" r:id="rId47"/>
    <p:sldLayoutId id="2147483973" r:id="rId48"/>
    <p:sldLayoutId id="2147483974" r:id="rId49"/>
    <p:sldLayoutId id="2147483854" r:id="rId50"/>
    <p:sldLayoutId id="2147483836" r:id="rId51"/>
    <p:sldLayoutId id="2147483837" r:id="rId52"/>
    <p:sldLayoutId id="2147483828" r:id="rId53"/>
    <p:sldLayoutId id="2147483841" r:id="rId54"/>
    <p:sldLayoutId id="2147483975" r:id="rId55"/>
    <p:sldLayoutId id="2147484141" r:id="rId56"/>
    <p:sldLayoutId id="2147484142" r:id="rId57"/>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7"/>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6" progId="TCLayout.ActiveDocument.1">
                  <p:embed/>
                </p:oleObj>
              </mc:Choice>
              <mc:Fallback>
                <p:oleObj name="think-cell Slide" r:id="rId8"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 May 2025</a:t>
            </a:fld>
            <a:endParaRPr lang="en-US"/>
          </a:p>
        </p:txBody>
      </p:sp>
      <p:sp>
        <p:nvSpPr>
          <p:cNvPr id="2" name="Title Placeholder 1">
            <a:extLst>
              <a:ext uri="{FF2B5EF4-FFF2-40B4-BE49-F238E27FC236}">
                <a16:creationId xmlns:a16="http://schemas.microsoft.com/office/drawing/2014/main" id="{DF001C83-36AE-A5E2-4E80-B3AD2D747168}"/>
              </a:ext>
            </a:extLst>
          </p:cNvPr>
          <p:cNvSpPr>
            <a:spLocks noGrp="1"/>
          </p:cNvSpPr>
          <p:nvPr>
            <p:ph type="title"/>
          </p:nvPr>
        </p:nvSpPr>
        <p:spPr>
          <a:xfrm>
            <a:off x="521205" y="324212"/>
            <a:ext cx="11149576" cy="944787"/>
          </a:xfrm>
          <a:prstGeom prst="rect">
            <a:avLst/>
          </a:prstGeom>
        </p:spPr>
        <p:txBody>
          <a:bodyPr vert="horz" lIns="0" tIns="0" rIns="0" bIns="0" rtlCol="0" anchor="t" anchorCtr="0">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grpSp>
    </p:spTree>
    <p:extLst>
      <p:ext uri="{BB962C8B-B14F-4D97-AF65-F5344CB8AC3E}">
        <p14:creationId xmlns:p14="http://schemas.microsoft.com/office/powerpoint/2010/main" val="1235047050"/>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14"/>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06" imgH="306" progId="TCLayout.ActiveDocument.1">
                  <p:embed/>
                </p:oleObj>
              </mc:Choice>
              <mc:Fallback>
                <p:oleObj name="think-cell Slide" r:id="rId15"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 May 2025</a:t>
            </a:fld>
            <a:endParaRPr lang="en-US"/>
          </a:p>
        </p:txBody>
      </p:sp>
      <p:sp>
        <p:nvSpPr>
          <p:cNvPr id="2" name="Title Placeholder 1">
            <a:extLst>
              <a:ext uri="{FF2B5EF4-FFF2-40B4-BE49-F238E27FC236}">
                <a16:creationId xmlns:a16="http://schemas.microsoft.com/office/drawing/2014/main" id="{DF001C83-36AE-A5E2-4E80-B3AD2D747168}"/>
              </a:ext>
            </a:extLst>
          </p:cNvPr>
          <p:cNvSpPr>
            <a:spLocks noGrp="1"/>
          </p:cNvSpPr>
          <p:nvPr>
            <p:ph type="title"/>
          </p:nvPr>
        </p:nvSpPr>
        <p:spPr>
          <a:xfrm>
            <a:off x="521205" y="324212"/>
            <a:ext cx="11149576" cy="944787"/>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a:extLst>
              <a:ext uri="{FF2B5EF4-FFF2-40B4-BE49-F238E27FC236}">
                <a16:creationId xmlns:a16="http://schemas.microsoft.com/office/drawing/2014/main" id="{E8E14561-69C7-C85B-AE9E-F1AC72D424DC}"/>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grpSp>
    </p:spTree>
    <p:extLst>
      <p:ext uri="{BB962C8B-B14F-4D97-AF65-F5344CB8AC3E}">
        <p14:creationId xmlns:p14="http://schemas.microsoft.com/office/powerpoint/2010/main" val="3825668860"/>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12"/>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06" imgH="306" progId="TCLayout.ActiveDocument.1">
                  <p:embed/>
                </p:oleObj>
              </mc:Choice>
              <mc:Fallback>
                <p:oleObj name="think-cell Slide" r:id="rId13"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 May 2025</a:t>
            </a:fld>
            <a:endParaRPr lang="en-US"/>
          </a:p>
        </p:txBody>
      </p:sp>
      <p:sp>
        <p:nvSpPr>
          <p:cNvPr id="2" name="Title Placeholder 1">
            <a:extLst>
              <a:ext uri="{FF2B5EF4-FFF2-40B4-BE49-F238E27FC236}">
                <a16:creationId xmlns:a16="http://schemas.microsoft.com/office/drawing/2014/main" id="{DF001C83-36AE-A5E2-4E80-B3AD2D747168}"/>
              </a:ext>
            </a:extLst>
          </p:cNvPr>
          <p:cNvSpPr>
            <a:spLocks noGrp="1"/>
          </p:cNvSpPr>
          <p:nvPr>
            <p:ph type="title"/>
          </p:nvPr>
        </p:nvSpPr>
        <p:spPr>
          <a:xfrm>
            <a:off x="521205" y="324212"/>
            <a:ext cx="11149576" cy="944787"/>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grpSp>
    </p:spTree>
    <p:extLst>
      <p:ext uri="{BB962C8B-B14F-4D97-AF65-F5344CB8AC3E}">
        <p14:creationId xmlns:p14="http://schemas.microsoft.com/office/powerpoint/2010/main" val="2954458772"/>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9" r:id="rId9"/>
    <p:sldLayoutId id="2147484140" r:id="rId10"/>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7FFFF78A_4FB996E9.xml"/><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7FFFF78B_B756E39A.xml"/><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7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6.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3" Type="http://schemas.microsoft.com/office/2018/10/relationships/comments" Target="../comments/modernComment_7FFFF777_9140CBB2.xml"/><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F36DB-156B-CF90-CAE5-D668359D5859}"/>
              </a:ext>
            </a:extLst>
          </p:cNvPr>
          <p:cNvSpPr>
            <a:spLocks noGrp="1"/>
          </p:cNvSpPr>
          <p:nvPr>
            <p:ph type="ctrTitle"/>
          </p:nvPr>
        </p:nvSpPr>
        <p:spPr>
          <a:xfrm>
            <a:off x="520010" y="2173483"/>
            <a:ext cx="5827990" cy="1926000"/>
          </a:xfrm>
        </p:spPr>
        <p:txBody>
          <a:bodyPr/>
          <a:lstStyle/>
          <a:p>
            <a:r>
              <a:rPr lang="en-US" dirty="0">
                <a:effectLst/>
                <a:latin typeface="Helvetica" pitchFamily="2" charset="0"/>
              </a:rPr>
              <a:t>Estate planning considerations for foreign nationals</a:t>
            </a:r>
            <a:endParaRPr lang="en-US" dirty="0"/>
          </a:p>
        </p:txBody>
      </p:sp>
      <p:sp>
        <p:nvSpPr>
          <p:cNvPr id="3" name="Subtitle 2">
            <a:extLst>
              <a:ext uri="{FF2B5EF4-FFF2-40B4-BE49-F238E27FC236}">
                <a16:creationId xmlns:a16="http://schemas.microsoft.com/office/drawing/2014/main" id="{C2131DF8-B7B0-DC0B-F25A-3780CE72F980}"/>
              </a:ext>
            </a:extLst>
          </p:cNvPr>
          <p:cNvSpPr>
            <a:spLocks noGrp="1"/>
          </p:cNvSpPr>
          <p:nvPr>
            <p:ph type="subTitle" idx="1"/>
          </p:nvPr>
        </p:nvSpPr>
        <p:spPr>
          <a:xfrm>
            <a:off x="520010" y="4422807"/>
            <a:ext cx="5827990" cy="760091"/>
          </a:xfrm>
        </p:spPr>
        <p:txBody>
          <a:bodyPr/>
          <a:lstStyle/>
          <a:p>
            <a:pPr>
              <a:lnSpc>
                <a:spcPct val="85000"/>
              </a:lnSpc>
            </a:pPr>
            <a:r>
              <a:rPr lang="en-US" dirty="0"/>
              <a:t>How to navigate common </a:t>
            </a:r>
          </a:p>
          <a:p>
            <a:pPr>
              <a:lnSpc>
                <a:spcPct val="85000"/>
              </a:lnSpc>
            </a:pPr>
            <a:r>
              <a:rPr lang="en-US" dirty="0"/>
              <a:t>estate planning issues</a:t>
            </a:r>
          </a:p>
        </p:txBody>
      </p:sp>
      <p:pic>
        <p:nvPicPr>
          <p:cNvPr id="12" name="Picture Placeholder 11">
            <a:extLst>
              <a:ext uri="{FF2B5EF4-FFF2-40B4-BE49-F238E27FC236}">
                <a16:creationId xmlns:a16="http://schemas.microsoft.com/office/drawing/2014/main" id="{FCC368F7-753C-2A42-6681-322E5A8E866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12904" t="17198" r="38028"/>
          <a:stretch/>
        </p:blipFill>
        <p:spPr>
          <a:xfrm>
            <a:off x="6096000" y="0"/>
            <a:ext cx="6096000" cy="6858000"/>
          </a:xfrm>
        </p:spPr>
      </p:pic>
      <p:sp>
        <p:nvSpPr>
          <p:cNvPr id="9" name="Text Placeholder 8">
            <a:extLst>
              <a:ext uri="{FF2B5EF4-FFF2-40B4-BE49-F238E27FC236}">
                <a16:creationId xmlns:a16="http://schemas.microsoft.com/office/drawing/2014/main" id="{16816488-E127-5304-7482-E34990554040}"/>
              </a:ext>
            </a:extLst>
          </p:cNvPr>
          <p:cNvSpPr>
            <a:spLocks noGrp="1"/>
          </p:cNvSpPr>
          <p:nvPr>
            <p:ph type="body" sz="quarter" idx="22"/>
          </p:nvPr>
        </p:nvSpPr>
        <p:spPr>
          <a:xfrm>
            <a:off x="11104037" y="274745"/>
            <a:ext cx="783622" cy="1440313"/>
          </a:xfrm>
          <a:solidFill>
            <a:schemeClr val="tx2"/>
          </a:solidFill>
        </p:spPr>
        <p:txBody>
          <a:bodyPr/>
          <a:lstStyle/>
          <a:p>
            <a:endParaRPr lang="en-US" dirty="0"/>
          </a:p>
        </p:txBody>
      </p:sp>
    </p:spTree>
    <p:extLst>
      <p:ext uri="{BB962C8B-B14F-4D97-AF65-F5344CB8AC3E}">
        <p14:creationId xmlns:p14="http://schemas.microsoft.com/office/powerpoint/2010/main" val="145742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E0D5E-C159-3345-1D42-CFF7059D8982}"/>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0E8838C-AC83-5964-73E1-DFB1D3FEE654}"/>
              </a:ext>
            </a:extLst>
          </p:cNvPr>
          <p:cNvGraphicFramePr>
            <a:graphicFrameLocks noGrp="1"/>
          </p:cNvGraphicFramePr>
          <p:nvPr>
            <p:ph sz="half" idx="2"/>
            <p:extLst>
              <p:ext uri="{D42A27DB-BD31-4B8C-83A1-F6EECF244321}">
                <p14:modId xmlns:p14="http://schemas.microsoft.com/office/powerpoint/2010/main" val="2376123473"/>
              </p:ext>
            </p:extLst>
          </p:nvPr>
        </p:nvGraphicFramePr>
        <p:xfrm>
          <a:off x="978531" y="1851974"/>
          <a:ext cx="10600197" cy="3843748"/>
        </p:xfrm>
        <a:graphic>
          <a:graphicData uri="http://schemas.openxmlformats.org/drawingml/2006/table">
            <a:tbl>
              <a:tblPr firstRow="1" firstCol="1" bandRow="1">
                <a:tableStyleId>{C083E6E3-FA7D-4D7B-A595-EF9225AFEA82}</a:tableStyleId>
              </a:tblPr>
              <a:tblGrid>
                <a:gridCol w="3824824">
                  <a:extLst>
                    <a:ext uri="{9D8B030D-6E8A-4147-A177-3AD203B41FA5}">
                      <a16:colId xmlns:a16="http://schemas.microsoft.com/office/drawing/2014/main" val="48039064"/>
                    </a:ext>
                  </a:extLst>
                </a:gridCol>
                <a:gridCol w="3492347">
                  <a:extLst>
                    <a:ext uri="{9D8B030D-6E8A-4147-A177-3AD203B41FA5}">
                      <a16:colId xmlns:a16="http://schemas.microsoft.com/office/drawing/2014/main" val="1109581400"/>
                    </a:ext>
                  </a:extLst>
                </a:gridCol>
                <a:gridCol w="3283026">
                  <a:extLst>
                    <a:ext uri="{9D8B030D-6E8A-4147-A177-3AD203B41FA5}">
                      <a16:colId xmlns:a16="http://schemas.microsoft.com/office/drawing/2014/main" val="3498011201"/>
                    </a:ext>
                  </a:extLst>
                </a:gridCol>
              </a:tblGrid>
              <a:tr h="697292">
                <a:tc>
                  <a:txBody>
                    <a:bodyPr/>
                    <a:lstStyle/>
                    <a:p>
                      <a:pPr algn="l"/>
                      <a:endParaRPr lang="en-US" sz="1600" dirty="0">
                        <a:solidFill>
                          <a:schemeClr val="tx1"/>
                        </a:solidFill>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chemeClr val="bg1"/>
                          </a:solidFill>
                        </a:rPr>
                        <a:t>Resident alien (RA)</a:t>
                      </a:r>
                      <a:endParaRPr lang="en-US" sz="1600" b="1" dirty="0">
                        <a:solidFill>
                          <a:schemeClr val="bg1"/>
                        </a:solidFill>
                        <a:latin typeface="+mn-lt"/>
                        <a:cs typeface="Arial"/>
                      </a:endParaRPr>
                    </a:p>
                  </a:txBody>
                  <a:tcPr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b="1" dirty="0">
                          <a:solidFill>
                            <a:schemeClr val="bg1"/>
                          </a:solidFill>
                        </a:rPr>
                        <a:t>Nonresident alien (NRA)</a:t>
                      </a:r>
                      <a:endParaRPr lang="en-US" sz="1600" b="1" dirty="0">
                        <a:solidFill>
                          <a:schemeClr val="bg1"/>
                        </a:solidFill>
                        <a:latin typeface="+mn-lt"/>
                        <a:cs typeface="Arial"/>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7909137"/>
                  </a:ext>
                </a:extLst>
              </a:tr>
              <a:tr h="645627">
                <a:tc>
                  <a:txBody>
                    <a:bodyPr/>
                    <a:lstStyle/>
                    <a:p>
                      <a:pPr marL="180000" lvl="2" indent="0">
                        <a:buNone/>
                      </a:pPr>
                      <a:r>
                        <a:rPr lang="en-US" sz="1600" dirty="0">
                          <a:solidFill>
                            <a:schemeClr val="tx1"/>
                          </a:solidFill>
                        </a:rPr>
                        <a:t>Estate tax exemption</a:t>
                      </a:r>
                    </a:p>
                  </a:txBody>
                  <a:tcPr anchor="ctr">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600" dirty="0">
                          <a:solidFill>
                            <a:schemeClr val="tx1"/>
                          </a:solidFill>
                        </a:rPr>
                        <a:t>Same as U.S. citizen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600" dirty="0">
                          <a:solidFill>
                            <a:schemeClr val="tx1"/>
                          </a:solidFill>
                        </a:rPr>
                        <a:t>$60,000</a:t>
                      </a:r>
                    </a:p>
                  </a:txBody>
                  <a:tcPr anchor="ctr">
                    <a:lnL w="12700" cap="flat" cmpd="sng" algn="ctr">
                      <a:solidFill>
                        <a:schemeClr val="bg1"/>
                      </a:solidFill>
                      <a:prstDash val="solid"/>
                      <a:round/>
                      <a:headEnd type="none" w="med" len="med"/>
                      <a:tailEnd type="none" w="med" len="med"/>
                    </a:lnL>
                    <a:lnT w="12700" cmpd="sng">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56226593"/>
                  </a:ext>
                </a:extLst>
              </a:tr>
              <a:tr h="638979">
                <a:tc>
                  <a:txBody>
                    <a:bodyPr/>
                    <a:lstStyle/>
                    <a:p>
                      <a:pPr marL="180000" lvl="2" indent="0">
                        <a:buNone/>
                      </a:pPr>
                      <a:r>
                        <a:rPr lang="en-US" sz="1600" dirty="0">
                          <a:solidFill>
                            <a:schemeClr val="tx1"/>
                          </a:solidFill>
                        </a:rPr>
                        <a:t>Estate tax rate</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600" dirty="0">
                          <a:solidFill>
                            <a:schemeClr val="tx1"/>
                          </a:solidFill>
                        </a:rPr>
                        <a:t>Same as U.S. citizen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600" dirty="0">
                          <a:solidFill>
                            <a:schemeClr val="tx1"/>
                          </a:solidFill>
                        </a:rPr>
                        <a:t>Same as U.S. citizen</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3826984"/>
                  </a:ext>
                </a:extLst>
              </a:tr>
              <a:tr h="1082226">
                <a:tc>
                  <a:txBody>
                    <a:bodyPr/>
                    <a:lstStyle/>
                    <a:p>
                      <a:pPr marL="180000" lvl="2" indent="0">
                        <a:buNone/>
                      </a:pPr>
                      <a:r>
                        <a:rPr lang="en-US" sz="1600" dirty="0">
                          <a:solidFill>
                            <a:schemeClr val="tx1"/>
                          </a:solidFill>
                        </a:rPr>
                        <a:t>Unlimited marital deduction</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600" dirty="0">
                          <a:solidFill>
                            <a:schemeClr val="tx1"/>
                          </a:solidFill>
                        </a:rPr>
                        <a:t>Only if assets inherited by </a:t>
                      </a:r>
                      <a:br>
                        <a:rPr lang="en-US" sz="1600" dirty="0">
                          <a:solidFill>
                            <a:schemeClr val="tx1"/>
                          </a:solidFill>
                        </a:rPr>
                      </a:br>
                      <a:r>
                        <a:rPr lang="en-US" sz="1600" dirty="0">
                          <a:solidFill>
                            <a:schemeClr val="tx1"/>
                          </a:solidFill>
                        </a:rPr>
                        <a:t>non-U.S. citizen are </a:t>
                      </a:r>
                      <a:br>
                        <a:rPr lang="en-US" sz="1600" dirty="0">
                          <a:solidFill>
                            <a:schemeClr val="tx1"/>
                          </a:solidFill>
                        </a:rPr>
                      </a:br>
                      <a:r>
                        <a:rPr lang="en-US" sz="1600" dirty="0">
                          <a:solidFill>
                            <a:schemeClr val="tx1"/>
                          </a:solidFill>
                        </a:rPr>
                        <a:t>transferred to QDOT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600" dirty="0">
                          <a:solidFill>
                            <a:schemeClr val="tx1"/>
                          </a:solidFill>
                        </a:rPr>
                        <a:t>Only if assets inherited by </a:t>
                      </a:r>
                      <a:br>
                        <a:rPr lang="en-US" sz="1600" dirty="0">
                          <a:solidFill>
                            <a:schemeClr val="tx1"/>
                          </a:solidFill>
                        </a:rPr>
                      </a:br>
                      <a:r>
                        <a:rPr lang="en-US" sz="1600" dirty="0">
                          <a:solidFill>
                            <a:schemeClr val="tx1"/>
                          </a:solidFill>
                        </a:rPr>
                        <a:t>non-U.S. citizen are </a:t>
                      </a:r>
                      <a:br>
                        <a:rPr lang="en-US" sz="1600" dirty="0">
                          <a:solidFill>
                            <a:schemeClr val="tx1"/>
                          </a:solidFill>
                        </a:rPr>
                      </a:br>
                      <a:r>
                        <a:rPr lang="en-US" sz="1600" dirty="0">
                          <a:solidFill>
                            <a:schemeClr val="tx1"/>
                          </a:solidFill>
                        </a:rPr>
                        <a:t>transferred to QDOT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38731570"/>
                  </a:ext>
                </a:extLst>
              </a:tr>
              <a:tr h="779624">
                <a:tc>
                  <a:txBody>
                    <a:bodyPr/>
                    <a:lstStyle/>
                    <a:p>
                      <a:pPr marL="180000" lvl="2" indent="0">
                        <a:buNone/>
                      </a:pPr>
                      <a:r>
                        <a:rPr lang="en-US" sz="1600" dirty="0">
                          <a:solidFill>
                            <a:schemeClr val="tx1"/>
                          </a:solidFill>
                        </a:rPr>
                        <a:t>Assets subject to U.S. estate taxes</a:t>
                      </a:r>
                    </a:p>
                  </a:txBody>
                  <a:tcPr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600" dirty="0">
                          <a:solidFill>
                            <a:schemeClr val="tx1"/>
                          </a:solidFill>
                        </a:rPr>
                        <a:t>All worldwide assets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600" dirty="0">
                          <a:solidFill>
                            <a:schemeClr val="tx1"/>
                          </a:solidFill>
                        </a:rPr>
                        <a:t>U.S. </a:t>
                      </a:r>
                      <a:r>
                        <a:rPr lang="en-US" sz="1600" dirty="0" err="1">
                          <a:solidFill>
                            <a:schemeClr val="tx1"/>
                          </a:solidFill>
                        </a:rPr>
                        <a:t>sitused</a:t>
                      </a:r>
                      <a:r>
                        <a:rPr lang="en-US" sz="1600" dirty="0">
                          <a:solidFill>
                            <a:schemeClr val="tx1"/>
                          </a:solidFill>
                        </a:rPr>
                        <a:t> properties, including most intangible properties*</a:t>
                      </a: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3176680"/>
                  </a:ext>
                </a:extLst>
              </a:tr>
            </a:tbl>
          </a:graphicData>
        </a:graphic>
      </p:graphicFrame>
      <p:sp>
        <p:nvSpPr>
          <p:cNvPr id="3" name="Slide Number Placeholder 2">
            <a:extLst>
              <a:ext uri="{FF2B5EF4-FFF2-40B4-BE49-F238E27FC236}">
                <a16:creationId xmlns:a16="http://schemas.microsoft.com/office/drawing/2014/main" id="{BA996BB2-AF2F-F32B-4DE5-23A9272FE414}"/>
              </a:ext>
            </a:extLst>
          </p:cNvPr>
          <p:cNvSpPr>
            <a:spLocks noGrp="1"/>
          </p:cNvSpPr>
          <p:nvPr>
            <p:ph type="sldNum" sz="quarter" idx="15"/>
          </p:nvPr>
        </p:nvSpPr>
        <p:spPr>
          <a:xfrm>
            <a:off x="0" y="6049950"/>
            <a:ext cx="806400" cy="808050"/>
          </a:xfrm>
        </p:spPr>
        <p:txBody>
          <a:bodyPr/>
          <a:lstStyle/>
          <a:p>
            <a:pPr lvl="0"/>
            <a:fld id="{1C1606C5-D483-4832-A0E9-CF578A9B5883}" type="slidenum">
              <a:rPr lang="en-US" noProof="0" smtClean="0"/>
              <a:pPr lvl="0"/>
              <a:t>10</a:t>
            </a:fld>
            <a:endParaRPr lang="en-US" noProof="0"/>
          </a:p>
        </p:txBody>
      </p:sp>
      <p:sp>
        <p:nvSpPr>
          <p:cNvPr id="36" name="Text Placeholder 35">
            <a:extLst>
              <a:ext uri="{FF2B5EF4-FFF2-40B4-BE49-F238E27FC236}">
                <a16:creationId xmlns:a16="http://schemas.microsoft.com/office/drawing/2014/main" id="{5DAAB0F6-03FB-35E5-2359-55153C7191E2}"/>
              </a:ext>
            </a:extLst>
          </p:cNvPr>
          <p:cNvSpPr>
            <a:spLocks noGrp="1"/>
          </p:cNvSpPr>
          <p:nvPr>
            <p:ph type="body" sz="quarter" idx="14"/>
          </p:nvPr>
        </p:nvSpPr>
        <p:spPr>
          <a:xfrm>
            <a:off x="978531" y="6060967"/>
            <a:ext cx="5117464" cy="808050"/>
          </a:xfrm>
        </p:spPr>
        <p:txBody>
          <a:bodyPr/>
          <a:lstStyle/>
          <a:p>
            <a:pPr eaLnBrk="0" fontAlgn="base" hangingPunct="0">
              <a:lnSpc>
                <a:spcPct val="80000"/>
              </a:lnSpc>
              <a:spcBef>
                <a:spcPct val="20000"/>
              </a:spcBef>
              <a:spcAft>
                <a:spcPct val="0"/>
              </a:spcAft>
              <a:buClr>
                <a:srgbClr val="003366"/>
              </a:buClr>
            </a:pPr>
            <a:r>
              <a:rPr lang="en-US" sz="1000" spc="0" dirty="0">
                <a:solidFill>
                  <a:schemeClr val="accent6"/>
                </a:solidFill>
                <a:ea typeface="ＭＳ Ｐゴシック" pitchFamily="84" charset="-128"/>
              </a:rPr>
              <a:t>* Intangible property includes stock in a U.S. corporation and interest in a U.S. partnership.</a:t>
            </a:r>
          </a:p>
        </p:txBody>
      </p:sp>
      <p:sp>
        <p:nvSpPr>
          <p:cNvPr id="5" name="Title 15">
            <a:extLst>
              <a:ext uri="{FF2B5EF4-FFF2-40B4-BE49-F238E27FC236}">
                <a16:creationId xmlns:a16="http://schemas.microsoft.com/office/drawing/2014/main" id="{28DB9602-1242-EC42-61BC-94845802BFC8}"/>
              </a:ext>
            </a:extLst>
          </p:cNvPr>
          <p:cNvSpPr>
            <a:spLocks noGrp="1"/>
          </p:cNvSpPr>
          <p:nvPr>
            <p:ph type="title"/>
          </p:nvPr>
        </p:nvSpPr>
        <p:spPr>
          <a:xfrm>
            <a:off x="0" y="495759"/>
            <a:ext cx="12192000" cy="1323164"/>
          </a:xfrm>
        </p:spPr>
        <p:txBody>
          <a:bodyPr vert="horz" anchor="ctr"/>
          <a:lstStyle/>
          <a:p>
            <a:pPr algn="ctr"/>
            <a:r>
              <a:rPr lang="en-US" dirty="0"/>
              <a:t>Estate tax comparison: RA vs. NRA</a:t>
            </a:r>
          </a:p>
        </p:txBody>
      </p:sp>
    </p:spTree>
    <p:extLst>
      <p:ext uri="{BB962C8B-B14F-4D97-AF65-F5344CB8AC3E}">
        <p14:creationId xmlns:p14="http://schemas.microsoft.com/office/powerpoint/2010/main" val="133756285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B8B18-8D9C-5432-7BED-6367767DD2D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8F030B6-B740-65BB-6065-696117EDF4BC}"/>
              </a:ext>
            </a:extLst>
          </p:cNvPr>
          <p:cNvSpPr>
            <a:spLocks noGrp="1"/>
          </p:cNvSpPr>
          <p:nvPr>
            <p:ph type="body" sz="quarter" idx="15"/>
          </p:nvPr>
        </p:nvSpPr>
        <p:spPr>
          <a:xfrm>
            <a:off x="-1" y="404869"/>
            <a:ext cx="1487278" cy="6048261"/>
          </a:xfrm>
          <a:solidFill>
            <a:srgbClr val="1D2550"/>
          </a:solidFill>
        </p:spPr>
        <p:txBody>
          <a:bodyPr/>
          <a:lstStyle/>
          <a:p>
            <a:endParaRPr lang="en-US" dirty="0"/>
          </a:p>
        </p:txBody>
      </p:sp>
      <p:sp>
        <p:nvSpPr>
          <p:cNvPr id="6" name="Slide Number Placeholder 5">
            <a:extLst>
              <a:ext uri="{FF2B5EF4-FFF2-40B4-BE49-F238E27FC236}">
                <a16:creationId xmlns:a16="http://schemas.microsoft.com/office/drawing/2014/main" id="{7A505E1B-E94F-B411-190E-BE828F24822C}"/>
              </a:ext>
            </a:extLst>
          </p:cNvPr>
          <p:cNvSpPr>
            <a:spLocks noGrp="1"/>
          </p:cNvSpPr>
          <p:nvPr>
            <p:ph type="sldNum" sz="quarter" idx="17"/>
          </p:nvPr>
        </p:nvSpPr>
        <p:spPr/>
        <p:txBody>
          <a:bodyPr/>
          <a:lstStyle/>
          <a:p>
            <a:fld id="{1C1606C5-D483-4832-A0E9-CF578A9B5883}" type="slidenum">
              <a:rPr lang="en-US" smtClean="0"/>
              <a:pPr/>
              <a:t>11</a:t>
            </a:fld>
            <a:endParaRPr lang="en-US"/>
          </a:p>
        </p:txBody>
      </p:sp>
      <p:sp>
        <p:nvSpPr>
          <p:cNvPr id="16" name="Title 2">
            <a:extLst>
              <a:ext uri="{FF2B5EF4-FFF2-40B4-BE49-F238E27FC236}">
                <a16:creationId xmlns:a16="http://schemas.microsoft.com/office/drawing/2014/main" id="{AEC2EAB9-53E9-437B-3497-E0A1CFA1B305}"/>
              </a:ext>
            </a:extLst>
          </p:cNvPr>
          <p:cNvSpPr txBox="1">
            <a:spLocks/>
          </p:cNvSpPr>
          <p:nvPr/>
        </p:nvSpPr>
        <p:spPr>
          <a:xfrm>
            <a:off x="2446641" y="1005571"/>
            <a:ext cx="9642788" cy="944637"/>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a:lstStyle>
          <a:p>
            <a:pPr>
              <a:buClrTx/>
              <a:buFontTx/>
            </a:pPr>
            <a:r>
              <a:rPr lang="en-US" dirty="0">
                <a:solidFill>
                  <a:schemeClr val="tx2"/>
                </a:solidFill>
              </a:rPr>
              <a:t>Worldwide assets can be included</a:t>
            </a:r>
          </a:p>
        </p:txBody>
      </p:sp>
      <p:sp>
        <p:nvSpPr>
          <p:cNvPr id="2" name="Content Placeholder 4">
            <a:extLst>
              <a:ext uri="{FF2B5EF4-FFF2-40B4-BE49-F238E27FC236}">
                <a16:creationId xmlns:a16="http://schemas.microsoft.com/office/drawing/2014/main" id="{8A55053B-23AC-AE71-0F0D-F34F7749B500}"/>
              </a:ext>
            </a:extLst>
          </p:cNvPr>
          <p:cNvSpPr txBox="1">
            <a:spLocks/>
          </p:cNvSpPr>
          <p:nvPr/>
        </p:nvSpPr>
        <p:spPr>
          <a:xfrm>
            <a:off x="2503894" y="2227320"/>
            <a:ext cx="5574791" cy="3481330"/>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None/>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b="0" i="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3"/>
                </a:solidFill>
              </a:rPr>
              <a:t>Example:</a:t>
            </a:r>
          </a:p>
          <a:p>
            <a:r>
              <a:rPr lang="en-US" b="1" dirty="0">
                <a:solidFill>
                  <a:schemeClr val="accent3"/>
                </a:solidFill>
              </a:rPr>
              <a:t>Maria, Mexican citizen with a green card</a:t>
            </a:r>
          </a:p>
          <a:p>
            <a:pPr lvl="1"/>
            <a:r>
              <a:rPr lang="en-US" dirty="0"/>
              <a:t>$10 million in U.S. assets</a:t>
            </a:r>
          </a:p>
          <a:p>
            <a:pPr lvl="1"/>
            <a:r>
              <a:rPr lang="en-US" dirty="0"/>
              <a:t>$15 million in Mexican assets</a:t>
            </a:r>
          </a:p>
          <a:p>
            <a:pPr lvl="1"/>
            <a:r>
              <a:rPr lang="en-US" dirty="0"/>
              <a:t>$5 million in Canadian assets</a:t>
            </a:r>
          </a:p>
          <a:p>
            <a:endParaRPr lang="en-US" sz="1000" dirty="0"/>
          </a:p>
          <a:p>
            <a:r>
              <a:rPr lang="en-US" b="1" dirty="0">
                <a:solidFill>
                  <a:schemeClr val="accent3"/>
                </a:solidFill>
              </a:rPr>
              <a:t>What is the value of her estate for U.S. tax purposes?</a:t>
            </a:r>
            <a:endParaRPr lang="en-US" dirty="0">
              <a:solidFill>
                <a:schemeClr val="accent3"/>
              </a:solidFill>
            </a:endParaRPr>
          </a:p>
          <a:p>
            <a:pPr lvl="1"/>
            <a:r>
              <a:rPr lang="en-US" dirty="0"/>
              <a:t>Status</a:t>
            </a:r>
          </a:p>
          <a:p>
            <a:pPr lvl="1"/>
            <a:r>
              <a:rPr lang="en-US" dirty="0"/>
              <a:t>Marriage to non-U.S. citizen, whether RA or NRA</a:t>
            </a:r>
          </a:p>
          <a:p>
            <a:pPr lvl="1"/>
            <a:r>
              <a:rPr lang="en-US" dirty="0"/>
              <a:t>Liquidity to pay U.S. estate taxes</a:t>
            </a:r>
          </a:p>
        </p:txBody>
      </p:sp>
    </p:spTree>
    <p:extLst>
      <p:ext uri="{BB962C8B-B14F-4D97-AF65-F5344CB8AC3E}">
        <p14:creationId xmlns:p14="http://schemas.microsoft.com/office/powerpoint/2010/main" val="303534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C95314AD-C4C5-5471-4E7B-B31FBB9A0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365D80-0013-6E02-8677-5508973BF010}"/>
              </a:ext>
            </a:extLst>
          </p:cNvPr>
          <p:cNvSpPr>
            <a:spLocks noGrp="1"/>
          </p:cNvSpPr>
          <p:nvPr>
            <p:ph type="title"/>
          </p:nvPr>
        </p:nvSpPr>
        <p:spPr>
          <a:xfrm>
            <a:off x="521208" y="1269000"/>
            <a:ext cx="3136392" cy="4320000"/>
          </a:xfrm>
        </p:spPr>
        <p:txBody>
          <a:bodyPr/>
          <a:lstStyle/>
          <a:p>
            <a:r>
              <a:rPr lang="en-US" sz="4200" dirty="0">
                <a:solidFill>
                  <a:schemeClr val="bg1"/>
                </a:solidFill>
              </a:rPr>
              <a:t>Important issues facing NRAs</a:t>
            </a:r>
          </a:p>
        </p:txBody>
      </p:sp>
      <p:sp>
        <p:nvSpPr>
          <p:cNvPr id="7" name="Text Placeholder 6">
            <a:extLst>
              <a:ext uri="{FF2B5EF4-FFF2-40B4-BE49-F238E27FC236}">
                <a16:creationId xmlns:a16="http://schemas.microsoft.com/office/drawing/2014/main" id="{58241943-0702-CD39-0CBA-B368BB906535}"/>
              </a:ext>
            </a:extLst>
          </p:cNvPr>
          <p:cNvSpPr>
            <a:spLocks noGrp="1"/>
          </p:cNvSpPr>
          <p:nvPr>
            <p:ph type="body" sz="quarter" idx="17"/>
          </p:nvPr>
        </p:nvSpPr>
        <p:spPr/>
        <p:txBody>
          <a:bodyPr/>
          <a:lstStyle/>
          <a:p>
            <a:endParaRPr lang="en-US"/>
          </a:p>
        </p:txBody>
      </p:sp>
      <p:sp>
        <p:nvSpPr>
          <p:cNvPr id="10" name="TextBox 9">
            <a:extLst>
              <a:ext uri="{FF2B5EF4-FFF2-40B4-BE49-F238E27FC236}">
                <a16:creationId xmlns:a16="http://schemas.microsoft.com/office/drawing/2014/main" id="{4674678C-B30D-1C5B-E285-7EBDC69DA51E}"/>
              </a:ext>
            </a:extLst>
          </p:cNvPr>
          <p:cNvSpPr txBox="1"/>
          <p:nvPr/>
        </p:nvSpPr>
        <p:spPr>
          <a:xfrm>
            <a:off x="4869535" y="2413337"/>
            <a:ext cx="5078696" cy="2031325"/>
          </a:xfrm>
          <a:prstGeom prst="rect">
            <a:avLst/>
          </a:prstGeom>
          <a:noFill/>
        </p:spPr>
        <p:txBody>
          <a:bodyPr wrap="square">
            <a:spAutoFit/>
          </a:bodyPr>
          <a:lstStyle/>
          <a:p>
            <a:pPr>
              <a:lnSpc>
                <a:spcPct val="100000"/>
              </a:lnSpc>
              <a:spcAft>
                <a:spcPts val="300"/>
              </a:spcAft>
              <a:buNone/>
            </a:pPr>
            <a:r>
              <a:rPr lang="en-US" sz="2400" b="1" dirty="0">
                <a:solidFill>
                  <a:schemeClr val="accent3"/>
                </a:solidFill>
              </a:rPr>
              <a:t>Example:</a:t>
            </a:r>
          </a:p>
          <a:p>
            <a:pPr>
              <a:lnSpc>
                <a:spcPct val="100000"/>
              </a:lnSpc>
              <a:spcAft>
                <a:spcPts val="300"/>
              </a:spcAft>
            </a:pPr>
            <a:r>
              <a:rPr lang="en-US" b="1" dirty="0">
                <a:solidFill>
                  <a:schemeClr val="accent3"/>
                </a:solidFill>
              </a:rPr>
              <a:t>Ricardo, Brazilian national, nonresident alien</a:t>
            </a:r>
          </a:p>
          <a:p>
            <a:pPr lvl="1">
              <a:lnSpc>
                <a:spcPct val="100000"/>
              </a:lnSpc>
              <a:spcBef>
                <a:spcPts val="600"/>
              </a:spcBef>
              <a:spcAft>
                <a:spcPts val="300"/>
              </a:spcAft>
              <a:buFont typeface="Wingdings" pitchFamily="2" charset="2"/>
              <a:buChar char="§"/>
            </a:pPr>
            <a:r>
              <a:rPr lang="en-US" dirty="0"/>
              <a:t> $10 million in U.S. property and investments</a:t>
            </a:r>
          </a:p>
          <a:p>
            <a:pPr lvl="1">
              <a:lnSpc>
                <a:spcPct val="100000"/>
              </a:lnSpc>
              <a:spcBef>
                <a:spcPts val="600"/>
              </a:spcBef>
              <a:spcAft>
                <a:spcPts val="300"/>
              </a:spcAft>
              <a:buFont typeface="Wingdings" pitchFamily="2" charset="2"/>
              <a:buChar char="§"/>
            </a:pPr>
            <a:r>
              <a:rPr lang="en-US" dirty="0"/>
              <a:t> No advanced planning </a:t>
            </a:r>
          </a:p>
          <a:p>
            <a:pPr lvl="1">
              <a:lnSpc>
                <a:spcPct val="100000"/>
              </a:lnSpc>
              <a:spcBef>
                <a:spcPts val="600"/>
              </a:spcBef>
              <a:spcAft>
                <a:spcPts val="300"/>
              </a:spcAft>
              <a:buFont typeface="Wingdings" pitchFamily="2" charset="2"/>
              <a:buChar char="§"/>
            </a:pPr>
            <a:r>
              <a:rPr lang="en-US" dirty="0"/>
              <a:t> Death in 2019 or later</a:t>
            </a:r>
          </a:p>
        </p:txBody>
      </p:sp>
    </p:spTree>
    <p:extLst>
      <p:ext uri="{BB962C8B-B14F-4D97-AF65-F5344CB8AC3E}">
        <p14:creationId xmlns:p14="http://schemas.microsoft.com/office/powerpoint/2010/main" val="2361928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DA5D3-0C4A-8214-69C2-25D67F842ACC}"/>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5F4D4BB-0425-67FE-E77D-5CEB09805C91}"/>
              </a:ext>
            </a:extLst>
          </p:cNvPr>
          <p:cNvGraphicFramePr>
            <a:graphicFrameLocks noGrp="1"/>
          </p:cNvGraphicFramePr>
          <p:nvPr>
            <p:ph sz="half" idx="2"/>
            <p:extLst>
              <p:ext uri="{D42A27DB-BD31-4B8C-83A1-F6EECF244321}">
                <p14:modId xmlns:p14="http://schemas.microsoft.com/office/powerpoint/2010/main" val="1912813216"/>
              </p:ext>
            </p:extLst>
          </p:nvPr>
        </p:nvGraphicFramePr>
        <p:xfrm>
          <a:off x="735304" y="1457638"/>
          <a:ext cx="10721381" cy="4273229"/>
        </p:xfrm>
        <a:graphic>
          <a:graphicData uri="http://schemas.openxmlformats.org/drawingml/2006/table">
            <a:tbl>
              <a:tblPr firstRow="1" firstCol="1" bandRow="1">
                <a:tableStyleId>{C083E6E3-FA7D-4D7B-A595-EF9225AFEA82}</a:tableStyleId>
              </a:tblPr>
              <a:tblGrid>
                <a:gridCol w="3631411">
                  <a:extLst>
                    <a:ext uri="{9D8B030D-6E8A-4147-A177-3AD203B41FA5}">
                      <a16:colId xmlns:a16="http://schemas.microsoft.com/office/drawing/2014/main" val="48039064"/>
                    </a:ext>
                  </a:extLst>
                </a:gridCol>
                <a:gridCol w="3681415">
                  <a:extLst>
                    <a:ext uri="{9D8B030D-6E8A-4147-A177-3AD203B41FA5}">
                      <a16:colId xmlns:a16="http://schemas.microsoft.com/office/drawing/2014/main" val="1109581400"/>
                    </a:ext>
                  </a:extLst>
                </a:gridCol>
                <a:gridCol w="3408555">
                  <a:extLst>
                    <a:ext uri="{9D8B030D-6E8A-4147-A177-3AD203B41FA5}">
                      <a16:colId xmlns:a16="http://schemas.microsoft.com/office/drawing/2014/main" val="3498011201"/>
                    </a:ext>
                  </a:extLst>
                </a:gridCol>
              </a:tblGrid>
              <a:tr h="697292">
                <a:tc>
                  <a:txBody>
                    <a:bodyPr/>
                    <a:lstStyle/>
                    <a:p>
                      <a:pPr algn="l"/>
                      <a:endParaRPr lang="en-US" sz="1500" dirty="0">
                        <a:solidFill>
                          <a:schemeClr val="tx1"/>
                        </a:solidFill>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180000" lvl="2" indent="0" algn="l">
                        <a:buNone/>
                      </a:pPr>
                      <a:r>
                        <a:rPr lang="en-US" sz="1500" b="1" dirty="0">
                          <a:solidFill>
                            <a:schemeClr val="bg1"/>
                          </a:solidFill>
                        </a:rPr>
                        <a:t>Resident alien (RA)</a:t>
                      </a:r>
                      <a:endParaRPr lang="en-US" sz="1500" b="1" dirty="0">
                        <a:solidFill>
                          <a:schemeClr val="bg1"/>
                        </a:solidFill>
                        <a:latin typeface="+mn-lt"/>
                        <a:cs typeface="Arial"/>
                      </a:endParaRPr>
                    </a:p>
                  </a:txBody>
                  <a:tcPr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vl="2" algn="l">
                        <a:buNone/>
                      </a:pPr>
                      <a:r>
                        <a:rPr lang="en-US" sz="1500" b="1" dirty="0">
                          <a:solidFill>
                            <a:schemeClr val="bg1"/>
                          </a:solidFill>
                        </a:rPr>
                        <a:t>Nonresident alien (NRA)</a:t>
                      </a:r>
                      <a:endParaRPr lang="en-US" sz="1500" b="1" dirty="0">
                        <a:solidFill>
                          <a:schemeClr val="bg1"/>
                        </a:solidFill>
                        <a:latin typeface="+mn-lt"/>
                        <a:cs typeface="Arial"/>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7909137"/>
                  </a:ext>
                </a:extLst>
              </a:tr>
              <a:tr h="645627">
                <a:tc>
                  <a:txBody>
                    <a:bodyPr/>
                    <a:lstStyle/>
                    <a:p>
                      <a:pPr marL="180000" lvl="2" indent="0">
                        <a:buNone/>
                      </a:pPr>
                      <a:r>
                        <a:rPr lang="en-US" sz="1500" dirty="0">
                          <a:solidFill>
                            <a:schemeClr val="tx1"/>
                          </a:solidFill>
                        </a:rPr>
                        <a:t>Gift tax rate</a:t>
                      </a:r>
                    </a:p>
                  </a:txBody>
                  <a:tcPr anchor="ctr">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tcPr>
                </a:tc>
                <a:tc>
                  <a:txBody>
                    <a:bodyPr/>
                    <a:lstStyle/>
                    <a:p>
                      <a:pPr marL="180000" marR="0" lvl="1" indent="0" algn="l"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500" dirty="0">
                          <a:solidFill>
                            <a:schemeClr val="tx1"/>
                          </a:solidFill>
                        </a:rPr>
                        <a:t>Same as U.S. citizen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0000" marR="0" lvl="1" indent="0" algn="l"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500" dirty="0">
                          <a:solidFill>
                            <a:schemeClr val="tx1"/>
                          </a:solidFill>
                        </a:rPr>
                        <a:t>Same as U.S. citizen</a:t>
                      </a:r>
                    </a:p>
                  </a:txBody>
                  <a:tcPr anchor="ctr">
                    <a:lnL w="12700" cap="flat" cmpd="sng" algn="ctr">
                      <a:solidFill>
                        <a:schemeClr val="bg1"/>
                      </a:solidFill>
                      <a:prstDash val="solid"/>
                      <a:round/>
                      <a:headEnd type="none" w="med" len="med"/>
                      <a:tailEnd type="none" w="med" len="med"/>
                    </a:lnL>
                    <a:lnT w="12700" cmpd="sng">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56226593"/>
                  </a:ext>
                </a:extLst>
              </a:tr>
              <a:tr h="1258575">
                <a:tc>
                  <a:txBody>
                    <a:bodyPr/>
                    <a:lstStyle/>
                    <a:p>
                      <a:pPr marL="180000" lvl="2" indent="0">
                        <a:buNone/>
                      </a:pPr>
                      <a:r>
                        <a:rPr lang="en-US" sz="1500" dirty="0">
                          <a:solidFill>
                            <a:schemeClr val="tx1"/>
                          </a:solidFill>
                        </a:rPr>
                        <a:t>Annual gift tax exclusion amount</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5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$17,000</a:t>
                      </a:r>
                    </a:p>
                    <a:p>
                      <a:pPr marL="35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$164,000 for gift to </a:t>
                      </a:r>
                      <a:br>
                        <a:rPr lang="en-US" sz="1500" dirty="0">
                          <a:solidFill>
                            <a:schemeClr val="tx1"/>
                          </a:solidFill>
                        </a:rPr>
                      </a:br>
                      <a:r>
                        <a:rPr lang="en-US" sz="1500" dirty="0">
                          <a:solidFill>
                            <a:schemeClr val="tx1"/>
                          </a:solidFill>
                        </a:rPr>
                        <a:t>non-U.S. citizen spouse</a:t>
                      </a:r>
                    </a:p>
                    <a:p>
                      <a:pPr marL="35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Unlimited to U.S. citizen spouse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5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$17,000</a:t>
                      </a:r>
                    </a:p>
                    <a:p>
                      <a:pPr marL="35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$175,000 for gift to </a:t>
                      </a:r>
                      <a:br>
                        <a:rPr lang="en-US" sz="1500" dirty="0">
                          <a:solidFill>
                            <a:schemeClr val="tx1"/>
                          </a:solidFill>
                        </a:rPr>
                      </a:br>
                      <a:r>
                        <a:rPr lang="en-US" sz="1500" dirty="0">
                          <a:solidFill>
                            <a:schemeClr val="tx1"/>
                          </a:solidFill>
                        </a:rPr>
                        <a:t>non-U.S. citizen spouse</a:t>
                      </a:r>
                    </a:p>
                    <a:p>
                      <a:pPr marL="35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Unlimited to U.S. citizen spouse</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3826984"/>
                  </a:ext>
                </a:extLst>
              </a:tr>
              <a:tr h="658921">
                <a:tc>
                  <a:txBody>
                    <a:bodyPr/>
                    <a:lstStyle/>
                    <a:p>
                      <a:pPr marL="180000" lvl="2" indent="0">
                        <a:buNone/>
                      </a:pPr>
                      <a:r>
                        <a:rPr lang="en-US" sz="1500" dirty="0">
                          <a:solidFill>
                            <a:schemeClr val="tx1"/>
                          </a:solidFill>
                        </a:rPr>
                        <a:t>Lifetime gift tax </a:t>
                      </a:r>
                      <a:br>
                        <a:rPr lang="en-US" sz="1500" dirty="0">
                          <a:solidFill>
                            <a:schemeClr val="tx1"/>
                          </a:solidFill>
                        </a:rPr>
                      </a:br>
                      <a:r>
                        <a:rPr lang="en-US" sz="1500" dirty="0">
                          <a:solidFill>
                            <a:schemeClr val="tx1"/>
                          </a:solidFill>
                        </a:rPr>
                        <a:t>exemption amount</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0000" marR="0" lvl="1" indent="0" algn="l" defTabSz="4572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effectLst/>
                          <a:latin typeface="+mn-lt"/>
                          <a:ea typeface="+mn-ea"/>
                          <a:cs typeface="+mn-cs"/>
                        </a:rPr>
                        <a:t>$12,920,000</a:t>
                      </a:r>
                      <a:r>
                        <a:rPr lang="en-US" sz="150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0000" lvl="2" indent="0" algn="l">
                        <a:buNone/>
                      </a:pPr>
                      <a:r>
                        <a:rPr lang="en-US" sz="1500" dirty="0">
                          <a:solidFill>
                            <a:schemeClr val="tx1"/>
                          </a:solidFill>
                        </a:rPr>
                        <a:t>None</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38731570"/>
                  </a:ext>
                </a:extLst>
              </a:tr>
              <a:tr h="1012814">
                <a:tc>
                  <a:txBody>
                    <a:bodyPr/>
                    <a:lstStyle/>
                    <a:p>
                      <a:pPr marL="180000" lvl="2" indent="0">
                        <a:buNone/>
                      </a:pPr>
                      <a:r>
                        <a:rPr lang="en-US" sz="1500" dirty="0">
                          <a:solidFill>
                            <a:schemeClr val="tx1"/>
                          </a:solidFill>
                        </a:rPr>
                        <a:t>Assets subject to U.S. gift taxes</a:t>
                      </a:r>
                    </a:p>
                  </a:txBody>
                  <a:tcPr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80000" marR="0" lvl="1" indent="0" algn="l"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500" dirty="0">
                          <a:solidFill>
                            <a:schemeClr val="tx1"/>
                          </a:solidFill>
                        </a:rPr>
                        <a:t>All worldwide assets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0000" lvl="2" indent="0" algn="l">
                        <a:buNone/>
                      </a:pPr>
                      <a:r>
                        <a:rPr lang="en-US" sz="1500" dirty="0">
                          <a:solidFill>
                            <a:schemeClr val="tx1"/>
                          </a:solidFill>
                        </a:rPr>
                        <a:t>All U.S. </a:t>
                      </a:r>
                      <a:r>
                        <a:rPr lang="en-US" sz="1500" i="1" dirty="0" err="1">
                          <a:solidFill>
                            <a:schemeClr val="tx1"/>
                          </a:solidFill>
                        </a:rPr>
                        <a:t>sitused</a:t>
                      </a:r>
                      <a:r>
                        <a:rPr lang="en-US" sz="1500" dirty="0">
                          <a:solidFill>
                            <a:schemeClr val="tx1"/>
                          </a:solidFill>
                        </a:rPr>
                        <a:t> property including real property and tangible assets.** Intangible property is not included.</a:t>
                      </a: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53176680"/>
                  </a:ext>
                </a:extLst>
              </a:tr>
            </a:tbl>
          </a:graphicData>
        </a:graphic>
      </p:graphicFrame>
      <p:sp>
        <p:nvSpPr>
          <p:cNvPr id="3" name="Slide Number Placeholder 2">
            <a:extLst>
              <a:ext uri="{FF2B5EF4-FFF2-40B4-BE49-F238E27FC236}">
                <a16:creationId xmlns:a16="http://schemas.microsoft.com/office/drawing/2014/main" id="{4B9AEB0B-3136-579E-9C41-247164346513}"/>
              </a:ext>
            </a:extLst>
          </p:cNvPr>
          <p:cNvSpPr>
            <a:spLocks noGrp="1"/>
          </p:cNvSpPr>
          <p:nvPr>
            <p:ph type="sldNum" sz="quarter" idx="15"/>
          </p:nvPr>
        </p:nvSpPr>
        <p:spPr>
          <a:xfrm>
            <a:off x="0" y="6049950"/>
            <a:ext cx="806400" cy="808050"/>
          </a:xfrm>
        </p:spPr>
        <p:txBody>
          <a:bodyPr/>
          <a:lstStyle/>
          <a:p>
            <a:pPr lvl="0"/>
            <a:fld id="{1C1606C5-D483-4832-A0E9-CF578A9B5883}" type="slidenum">
              <a:rPr lang="en-US" noProof="0" smtClean="0"/>
              <a:pPr lvl="0"/>
              <a:t>13</a:t>
            </a:fld>
            <a:endParaRPr lang="en-US" noProof="0"/>
          </a:p>
        </p:txBody>
      </p:sp>
      <p:sp>
        <p:nvSpPr>
          <p:cNvPr id="36" name="Text Placeholder 35">
            <a:extLst>
              <a:ext uri="{FF2B5EF4-FFF2-40B4-BE49-F238E27FC236}">
                <a16:creationId xmlns:a16="http://schemas.microsoft.com/office/drawing/2014/main" id="{CCE20B50-0E89-EB01-D0F0-359282975E29}"/>
              </a:ext>
            </a:extLst>
          </p:cNvPr>
          <p:cNvSpPr>
            <a:spLocks noGrp="1"/>
          </p:cNvSpPr>
          <p:nvPr>
            <p:ph type="body" sz="quarter" idx="14"/>
          </p:nvPr>
        </p:nvSpPr>
        <p:spPr>
          <a:xfrm>
            <a:off x="978530" y="6182153"/>
            <a:ext cx="6865479" cy="808050"/>
          </a:xfrm>
        </p:spPr>
        <p:txBody>
          <a:bodyPr/>
          <a:lstStyle/>
          <a:p>
            <a:pPr>
              <a:lnSpc>
                <a:spcPct val="80000"/>
              </a:lnSpc>
              <a:spcBef>
                <a:spcPts val="400"/>
              </a:spcBef>
              <a:buClr>
                <a:srgbClr val="003366"/>
              </a:buClr>
            </a:pPr>
            <a:r>
              <a:rPr lang="en-US" sz="1000" dirty="0">
                <a:solidFill>
                  <a:schemeClr val="accent6"/>
                </a:solidFill>
              </a:rPr>
              <a:t>* For 2023, indexed for Inflation</a:t>
            </a:r>
          </a:p>
          <a:p>
            <a:pPr>
              <a:lnSpc>
                <a:spcPct val="80000"/>
              </a:lnSpc>
              <a:spcBef>
                <a:spcPts val="400"/>
              </a:spcBef>
              <a:buClr>
                <a:srgbClr val="003366"/>
              </a:buClr>
            </a:pPr>
            <a:r>
              <a:rPr lang="en-US" sz="1000" dirty="0">
                <a:solidFill>
                  <a:schemeClr val="accent6"/>
                </a:solidFill>
              </a:rPr>
              <a:t>** Tangible property includes cash, jewelry, paintings, automobiles</a:t>
            </a:r>
          </a:p>
          <a:p>
            <a:pPr>
              <a:lnSpc>
                <a:spcPct val="80000"/>
              </a:lnSpc>
              <a:spcBef>
                <a:spcPts val="400"/>
              </a:spcBef>
              <a:buClr>
                <a:srgbClr val="003366"/>
              </a:buClr>
            </a:pPr>
            <a:r>
              <a:rPr lang="en-US" sz="1000" dirty="0">
                <a:solidFill>
                  <a:schemeClr val="accent6"/>
                </a:solidFill>
              </a:rPr>
              <a:t>Source: IRS Rev. Proc. 2022-38.</a:t>
            </a:r>
          </a:p>
          <a:p>
            <a:endParaRPr lang="en-US" dirty="0">
              <a:solidFill>
                <a:schemeClr val="accent6"/>
              </a:solidFill>
            </a:endParaRPr>
          </a:p>
        </p:txBody>
      </p:sp>
      <p:sp>
        <p:nvSpPr>
          <p:cNvPr id="5" name="Title 15">
            <a:extLst>
              <a:ext uri="{FF2B5EF4-FFF2-40B4-BE49-F238E27FC236}">
                <a16:creationId xmlns:a16="http://schemas.microsoft.com/office/drawing/2014/main" id="{734CB419-82DF-98D3-657A-A3098DF87162}"/>
              </a:ext>
            </a:extLst>
          </p:cNvPr>
          <p:cNvSpPr>
            <a:spLocks noGrp="1"/>
          </p:cNvSpPr>
          <p:nvPr>
            <p:ph type="title"/>
          </p:nvPr>
        </p:nvSpPr>
        <p:spPr>
          <a:xfrm>
            <a:off x="0" y="121185"/>
            <a:ext cx="12192000" cy="1570853"/>
          </a:xfrm>
        </p:spPr>
        <p:txBody>
          <a:bodyPr vert="horz" anchor="ctr"/>
          <a:lstStyle/>
          <a:p>
            <a:pPr algn="ctr"/>
            <a:r>
              <a:rPr lang="en-US" dirty="0">
                <a:solidFill>
                  <a:schemeClr val="tx2"/>
                </a:solidFill>
              </a:rPr>
              <a:t>Gift tax comparison: RA vs. NRA</a:t>
            </a:r>
          </a:p>
        </p:txBody>
      </p:sp>
      <p:sp>
        <p:nvSpPr>
          <p:cNvPr id="2" name="TextBox 1">
            <a:extLst>
              <a:ext uri="{FF2B5EF4-FFF2-40B4-BE49-F238E27FC236}">
                <a16:creationId xmlns:a16="http://schemas.microsoft.com/office/drawing/2014/main" id="{6EBC2A2F-EE79-D5FE-F4FA-948DA6ACED08}"/>
              </a:ext>
            </a:extLst>
          </p:cNvPr>
          <p:cNvSpPr txBox="1"/>
          <p:nvPr/>
        </p:nvSpPr>
        <p:spPr>
          <a:xfrm>
            <a:off x="9705860" y="484742"/>
            <a:ext cx="0" cy="0"/>
          </a:xfrm>
          <a:prstGeom prst="rect">
            <a:avLst/>
          </a:prstGeom>
        </p:spPr>
        <p:txBody>
          <a:bodyPr vert="horz" wrap="none" lIns="0" tIns="0" rIns="0" bIns="0" rtlCol="0">
            <a:noAutofit/>
          </a:bodyPr>
          <a:lstStyle/>
          <a:p>
            <a:pPr algn="l"/>
            <a:endParaRPr lang="en-US" dirty="0"/>
          </a:p>
        </p:txBody>
      </p:sp>
    </p:spTree>
    <p:extLst>
      <p:ext uri="{BB962C8B-B14F-4D97-AF65-F5344CB8AC3E}">
        <p14:creationId xmlns:p14="http://schemas.microsoft.com/office/powerpoint/2010/main" val="3075924890"/>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2899"/>
            <a:ext cx="12192000" cy="889595"/>
          </a:xfrm>
        </p:spPr>
        <p:txBody>
          <a:bodyPr/>
          <a:lstStyle/>
          <a:p>
            <a:pPr algn="ctr"/>
            <a:r>
              <a:rPr lang="en-US" dirty="0">
                <a:solidFill>
                  <a:schemeClr val="tx2"/>
                </a:solidFill>
              </a:rPr>
              <a:t>NRA: U.S. gift and estate situs rules</a:t>
            </a:r>
          </a:p>
        </p:txBody>
      </p:sp>
      <p:sp>
        <p:nvSpPr>
          <p:cNvPr id="10" name="Slide Number Placeholder 9">
            <a:extLst>
              <a:ext uri="{FF2B5EF4-FFF2-40B4-BE49-F238E27FC236}">
                <a16:creationId xmlns:a16="http://schemas.microsoft.com/office/drawing/2014/main" id="{A4565F7B-6F19-9847-A4E0-79506208BF7F}"/>
              </a:ext>
            </a:extLst>
          </p:cNvPr>
          <p:cNvSpPr>
            <a:spLocks noGrp="1"/>
          </p:cNvSpPr>
          <p:nvPr>
            <p:ph type="sldNum" sz="quarter" idx="15"/>
          </p:nvPr>
        </p:nvSpPr>
        <p:spPr/>
        <p:txBody>
          <a:bodyPr/>
          <a:lstStyle/>
          <a:p>
            <a:fld id="{716BC1C3-C832-FA4C-9911-3E1C355083BA}" type="slidenum">
              <a:rPr lang="en-US" smtClean="0"/>
              <a:pPr/>
              <a:t>14</a:t>
            </a:fld>
            <a:endParaRPr lang="en-US" dirty="0"/>
          </a:p>
        </p:txBody>
      </p:sp>
      <p:graphicFrame>
        <p:nvGraphicFramePr>
          <p:cNvPr id="15" name="Table 14">
            <a:extLst>
              <a:ext uri="{FF2B5EF4-FFF2-40B4-BE49-F238E27FC236}">
                <a16:creationId xmlns:a16="http://schemas.microsoft.com/office/drawing/2014/main" id="{71472AD6-A8E3-C848-87CE-E9733454FE42}"/>
              </a:ext>
            </a:extLst>
          </p:cNvPr>
          <p:cNvGraphicFramePr>
            <a:graphicFrameLocks noGrp="1"/>
          </p:cNvGraphicFramePr>
          <p:nvPr>
            <p:extLst>
              <p:ext uri="{D42A27DB-BD31-4B8C-83A1-F6EECF244321}">
                <p14:modId xmlns:p14="http://schemas.microsoft.com/office/powerpoint/2010/main" val="878013902"/>
              </p:ext>
            </p:extLst>
          </p:nvPr>
        </p:nvGraphicFramePr>
        <p:xfrm>
          <a:off x="806400" y="1581153"/>
          <a:ext cx="10871480" cy="4136371"/>
        </p:xfrm>
        <a:graphic>
          <a:graphicData uri="http://schemas.openxmlformats.org/drawingml/2006/table">
            <a:tbl>
              <a:tblPr firstRow="1" bandRow="1">
                <a:tableStyleId>{C083E6E3-FA7D-4D7B-A595-EF9225AFEA82}</a:tableStyleId>
              </a:tblPr>
              <a:tblGrid>
                <a:gridCol w="5396096">
                  <a:extLst>
                    <a:ext uri="{9D8B030D-6E8A-4147-A177-3AD203B41FA5}">
                      <a16:colId xmlns:a16="http://schemas.microsoft.com/office/drawing/2014/main" val="948244060"/>
                    </a:ext>
                  </a:extLst>
                </a:gridCol>
                <a:gridCol w="2743200">
                  <a:extLst>
                    <a:ext uri="{9D8B030D-6E8A-4147-A177-3AD203B41FA5}">
                      <a16:colId xmlns:a16="http://schemas.microsoft.com/office/drawing/2014/main" val="2087285355"/>
                    </a:ext>
                  </a:extLst>
                </a:gridCol>
                <a:gridCol w="2732184">
                  <a:extLst>
                    <a:ext uri="{9D8B030D-6E8A-4147-A177-3AD203B41FA5}">
                      <a16:colId xmlns:a16="http://schemas.microsoft.com/office/drawing/2014/main" val="955758495"/>
                    </a:ext>
                  </a:extLst>
                </a:gridCol>
              </a:tblGrid>
              <a:tr h="505902">
                <a:tc>
                  <a:txBody>
                    <a:bodyPr/>
                    <a:lstStyle/>
                    <a:p>
                      <a:r>
                        <a:rPr lang="en-US" sz="1500" b="1" cap="none" baseline="0" dirty="0">
                          <a:solidFill>
                            <a:schemeClr val="bg1"/>
                          </a:solidFill>
                        </a:rPr>
                        <a:t>Type of property transferred</a:t>
                      </a:r>
                      <a:endParaRPr lang="en-US" sz="1500" b="1" i="0" cap="none" baseline="0" dirty="0">
                        <a:solidFill>
                          <a:schemeClr val="bg1"/>
                        </a:solidFill>
                        <a:latin typeface="+mj-lt"/>
                      </a:endParaRPr>
                    </a:p>
                  </a:txBody>
                  <a:tcPr marL="127337" marR="127337" marT="63668" marB="63668" anchor="ct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r>
                        <a:rPr lang="en-US" sz="1500" b="1" cap="none" baseline="0" dirty="0">
                          <a:solidFill>
                            <a:schemeClr val="bg1"/>
                          </a:solidFill>
                        </a:rPr>
                        <a:t>Subject to U.S. gift tax</a:t>
                      </a:r>
                      <a:endParaRPr lang="en-US" sz="1500" b="1" i="0" cap="none" baseline="0" dirty="0">
                        <a:solidFill>
                          <a:schemeClr val="bg1"/>
                        </a:solidFill>
                        <a:latin typeface="+mn-lt"/>
                      </a:endParaRPr>
                    </a:p>
                  </a:txBody>
                  <a:tcPr marL="127337" marR="127337" marT="63668" marB="63668" anchor="ct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500" b="1" cap="none" baseline="0" dirty="0">
                          <a:solidFill>
                            <a:schemeClr val="bg1"/>
                          </a:solidFill>
                        </a:rPr>
                        <a:t>Subject to U.S. estate tax</a:t>
                      </a:r>
                      <a:endParaRPr lang="en-US" sz="1500" b="1" i="0" cap="none" baseline="0" dirty="0">
                        <a:solidFill>
                          <a:schemeClr val="bg1"/>
                        </a:solidFill>
                        <a:latin typeface="+mn-lt"/>
                      </a:endParaRPr>
                    </a:p>
                  </a:txBody>
                  <a:tcPr marL="127337" marR="127337" marT="63668" marB="63668" anchor="ct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199307097"/>
                  </a:ext>
                </a:extLst>
              </a:tr>
              <a:tr h="505902">
                <a:tc>
                  <a:txBody>
                    <a:bodyPr/>
                    <a:lstStyle/>
                    <a:p>
                      <a:r>
                        <a:rPr lang="en-US" sz="1500" dirty="0">
                          <a:solidFill>
                            <a:schemeClr val="tx1"/>
                          </a:solidFill>
                        </a:rPr>
                        <a:t>Real property located in U.S.</a:t>
                      </a:r>
                    </a:p>
                  </a:txBody>
                  <a:tcPr marL="127337" marR="127337" marT="63668" marB="63668"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500" dirty="0">
                          <a:solidFill>
                            <a:schemeClr val="tx1"/>
                          </a:solidFill>
                        </a:rPr>
                        <a:t>Yes</a:t>
                      </a:r>
                    </a:p>
                  </a:txBody>
                  <a:tcPr marL="127337" marR="127337" marT="63668" marB="63668"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500" dirty="0">
                          <a:solidFill>
                            <a:schemeClr val="tx1"/>
                          </a:solidFill>
                        </a:rPr>
                        <a:t>Yes</a:t>
                      </a:r>
                    </a:p>
                  </a:txBody>
                  <a:tcPr marL="127337" marR="127337" marT="63668" marB="63668"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2188939"/>
                  </a:ext>
                </a:extLst>
              </a:tr>
              <a:tr h="781641">
                <a:tc>
                  <a:txBody>
                    <a:bodyPr/>
                    <a:lstStyle/>
                    <a:p>
                      <a:r>
                        <a:rPr lang="en-US" sz="1500" dirty="0">
                          <a:solidFill>
                            <a:schemeClr val="tx1"/>
                          </a:solidFill>
                        </a:rPr>
                        <a:t>U.S. tangible personal property </a:t>
                      </a:r>
                      <a:br>
                        <a:rPr lang="en-US" sz="1500" dirty="0">
                          <a:solidFill>
                            <a:schemeClr val="tx1"/>
                          </a:solidFill>
                        </a:rPr>
                      </a:br>
                      <a:r>
                        <a:rPr lang="en-US" sz="1500" dirty="0">
                          <a:solidFill>
                            <a:schemeClr val="tx1"/>
                          </a:solidFill>
                        </a:rPr>
                        <a:t>(i.e., cash, jewelry, paintings, automobiles)</a:t>
                      </a:r>
                    </a:p>
                  </a:txBody>
                  <a:tcPr marL="127337" marR="127337" marT="63668" marB="63668"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dirty="0">
                          <a:solidFill>
                            <a:schemeClr val="tx1"/>
                          </a:solidFill>
                        </a:rPr>
                        <a:t>Yes</a:t>
                      </a:r>
                    </a:p>
                  </a:txBody>
                  <a:tcPr marL="127337" marR="127337" marT="63668" marB="63668"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1500" dirty="0">
                        <a:solidFill>
                          <a:schemeClr val="tx1"/>
                        </a:solidFill>
                      </a:endParaRPr>
                    </a:p>
                    <a:p>
                      <a:pPr algn="ctr"/>
                      <a:r>
                        <a:rPr lang="en-US" sz="1500" dirty="0">
                          <a:solidFill>
                            <a:schemeClr val="tx1"/>
                          </a:solidFill>
                        </a:rPr>
                        <a:t>Yes</a:t>
                      </a:r>
                    </a:p>
                  </a:txBody>
                  <a:tcPr marL="127337" marR="127337" marT="63668" marB="63668">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21061847"/>
                  </a:ext>
                </a:extLst>
              </a:tr>
              <a:tr h="781641">
                <a:tc>
                  <a:txBody>
                    <a:bodyPr/>
                    <a:lstStyle/>
                    <a:p>
                      <a:r>
                        <a:rPr lang="en-US" sz="1500" dirty="0">
                          <a:solidFill>
                            <a:schemeClr val="tx1"/>
                          </a:solidFill>
                        </a:rPr>
                        <a:t>U.S. intangible personal property (i.e., stocks in U.S. corp., interest in U.S. partnership)</a:t>
                      </a:r>
                    </a:p>
                  </a:txBody>
                  <a:tcPr marL="127337" marR="127337" marT="63668" marB="63668"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500" dirty="0">
                          <a:solidFill>
                            <a:schemeClr val="tx1"/>
                          </a:solidFill>
                        </a:rPr>
                        <a:t>No</a:t>
                      </a:r>
                    </a:p>
                  </a:txBody>
                  <a:tcPr marL="127337" marR="127337" marT="63668" marB="63668"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500" dirty="0">
                          <a:solidFill>
                            <a:schemeClr val="tx1"/>
                          </a:solidFill>
                        </a:rPr>
                        <a:t>Yes</a:t>
                      </a:r>
                    </a:p>
                  </a:txBody>
                  <a:tcPr marL="127337" marR="127337" marT="63668" marB="63668"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82669854"/>
                  </a:ext>
                </a:extLst>
              </a:tr>
              <a:tr h="781641">
                <a:tc>
                  <a:txBody>
                    <a:bodyPr/>
                    <a:lstStyle/>
                    <a:p>
                      <a:r>
                        <a:rPr lang="en-US" sz="1500" dirty="0">
                          <a:solidFill>
                            <a:schemeClr val="tx1"/>
                          </a:solidFill>
                        </a:rPr>
                        <a:t>Ownership interest in a U.S. life insurance policy on the </a:t>
                      </a:r>
                      <a:br>
                        <a:rPr lang="en-US" sz="1500" dirty="0">
                          <a:solidFill>
                            <a:schemeClr val="tx1"/>
                          </a:solidFill>
                        </a:rPr>
                      </a:br>
                      <a:r>
                        <a:rPr lang="en-US" sz="1500" dirty="0">
                          <a:solidFill>
                            <a:schemeClr val="tx1"/>
                          </a:solidFill>
                        </a:rPr>
                        <a:t>life of another</a:t>
                      </a:r>
                    </a:p>
                  </a:txBody>
                  <a:tcPr marL="127337" marR="127337" marT="63668" marB="63668"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500" dirty="0">
                          <a:solidFill>
                            <a:schemeClr val="tx1"/>
                          </a:solidFill>
                        </a:rPr>
                        <a:t>No</a:t>
                      </a:r>
                    </a:p>
                  </a:txBody>
                  <a:tcPr marL="127337" marR="127337" marT="63668" marB="63668"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500" dirty="0">
                          <a:solidFill>
                            <a:schemeClr val="tx1"/>
                          </a:solidFill>
                        </a:rPr>
                        <a:t>Yes</a:t>
                      </a:r>
                    </a:p>
                  </a:txBody>
                  <a:tcPr marL="127337" marR="127337" marT="63668" marB="63668"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79203095"/>
                  </a:ext>
                </a:extLst>
              </a:tr>
              <a:tr h="779644">
                <a:tc>
                  <a:txBody>
                    <a:bodyPr/>
                    <a:lstStyle/>
                    <a:p>
                      <a:r>
                        <a:rPr lang="en-US" sz="1500" dirty="0">
                          <a:solidFill>
                            <a:schemeClr val="tx1"/>
                          </a:solidFill>
                        </a:rPr>
                        <a:t>Ownership interest in a U.S. life insurance policy on oneself</a:t>
                      </a:r>
                    </a:p>
                  </a:txBody>
                  <a:tcPr marL="127337" marR="127337" marT="63668" marB="63668" anchor="ct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en-US" sz="1500" dirty="0">
                          <a:solidFill>
                            <a:schemeClr val="tx1"/>
                          </a:solidFill>
                        </a:rPr>
                        <a:t>No</a:t>
                      </a:r>
                    </a:p>
                  </a:txBody>
                  <a:tcPr marL="127337" marR="127337" marT="63668" marB="63668" anchor="ct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en-US" sz="1500" dirty="0">
                          <a:solidFill>
                            <a:schemeClr val="tx1"/>
                          </a:solidFill>
                        </a:rPr>
                        <a:t>No</a:t>
                      </a:r>
                    </a:p>
                  </a:txBody>
                  <a:tcPr marL="127337" marR="127337" marT="63668" marB="63668"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46507576"/>
                  </a:ext>
                </a:extLst>
              </a:tr>
            </a:tbl>
          </a:graphicData>
        </a:graphic>
      </p:graphicFrame>
    </p:spTree>
    <p:extLst>
      <p:ext uri="{BB962C8B-B14F-4D97-AF65-F5344CB8AC3E}">
        <p14:creationId xmlns:p14="http://schemas.microsoft.com/office/powerpoint/2010/main" val="23430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09D54-E8DF-3B01-E901-9362CAFF22A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91FA44B-869F-E1C1-30D5-E9B661F948D2}"/>
              </a:ext>
            </a:extLst>
          </p:cNvPr>
          <p:cNvSpPr>
            <a:spLocks noGrp="1"/>
          </p:cNvSpPr>
          <p:nvPr>
            <p:ph type="body" sz="quarter" idx="15"/>
          </p:nvPr>
        </p:nvSpPr>
        <p:spPr>
          <a:xfrm>
            <a:off x="-1" y="404869"/>
            <a:ext cx="1487278" cy="6048261"/>
          </a:xfrm>
          <a:solidFill>
            <a:schemeClr val="tx2"/>
          </a:solidFill>
        </p:spPr>
        <p:txBody>
          <a:bodyPr/>
          <a:lstStyle/>
          <a:p>
            <a:endParaRPr lang="en-US" dirty="0"/>
          </a:p>
        </p:txBody>
      </p:sp>
      <p:sp>
        <p:nvSpPr>
          <p:cNvPr id="5" name="Content Placeholder 4">
            <a:extLst>
              <a:ext uri="{FF2B5EF4-FFF2-40B4-BE49-F238E27FC236}">
                <a16:creationId xmlns:a16="http://schemas.microsoft.com/office/drawing/2014/main" id="{E389ABA4-76EC-825C-7240-5088CEEFB3BC}"/>
              </a:ext>
            </a:extLst>
          </p:cNvPr>
          <p:cNvSpPr>
            <a:spLocks noGrp="1"/>
          </p:cNvSpPr>
          <p:nvPr>
            <p:ph idx="1"/>
          </p:nvPr>
        </p:nvSpPr>
        <p:spPr>
          <a:xfrm>
            <a:off x="2446641" y="2448140"/>
            <a:ext cx="6223633" cy="3203513"/>
          </a:xfrm>
        </p:spPr>
        <p:txBody>
          <a:bodyPr/>
          <a:lstStyle/>
          <a:p>
            <a:pPr>
              <a:lnSpc>
                <a:spcPct val="100000"/>
              </a:lnSpc>
              <a:spcBef>
                <a:spcPts val="600"/>
              </a:spcBef>
              <a:spcAft>
                <a:spcPts val="300"/>
              </a:spcAft>
            </a:pPr>
            <a:r>
              <a:rPr lang="en-US" b="1" dirty="0">
                <a:solidFill>
                  <a:schemeClr val="accent3"/>
                </a:solidFill>
              </a:rPr>
              <a:t>Strategies that may minimize gift taxes:</a:t>
            </a:r>
          </a:p>
          <a:p>
            <a:pPr lvl="1">
              <a:lnSpc>
                <a:spcPct val="100000"/>
              </a:lnSpc>
              <a:spcBef>
                <a:spcPts val="600"/>
              </a:spcBef>
              <a:spcAft>
                <a:spcPts val="300"/>
              </a:spcAft>
            </a:pPr>
            <a:r>
              <a:rPr lang="en-US" dirty="0"/>
              <a:t> Remove tangible personal property from U.S. prior to gift</a:t>
            </a:r>
          </a:p>
          <a:p>
            <a:pPr lvl="1">
              <a:lnSpc>
                <a:spcPct val="100000"/>
              </a:lnSpc>
              <a:spcBef>
                <a:spcPts val="600"/>
              </a:spcBef>
              <a:spcAft>
                <a:spcPts val="300"/>
              </a:spcAft>
            </a:pPr>
            <a:r>
              <a:rPr lang="en-US" dirty="0"/>
              <a:t> Convert tangible property into intangible property</a:t>
            </a:r>
          </a:p>
          <a:p>
            <a:pPr>
              <a:lnSpc>
                <a:spcPct val="100000"/>
              </a:lnSpc>
              <a:spcBef>
                <a:spcPts val="600"/>
              </a:spcBef>
              <a:spcAft>
                <a:spcPts val="300"/>
              </a:spcAft>
            </a:pPr>
            <a:r>
              <a:rPr lang="en-US" b="1" dirty="0">
                <a:solidFill>
                  <a:schemeClr val="accent3"/>
                </a:solidFill>
              </a:rPr>
              <a:t>Examples:</a:t>
            </a:r>
          </a:p>
          <a:p>
            <a:pPr lvl="1">
              <a:lnSpc>
                <a:spcPct val="100000"/>
              </a:lnSpc>
              <a:spcBef>
                <a:spcPts val="600"/>
              </a:spcBef>
              <a:spcAft>
                <a:spcPts val="300"/>
              </a:spcAft>
            </a:pPr>
            <a:r>
              <a:rPr lang="en-US" dirty="0"/>
              <a:t> U.S. cash deposited in a U.S. bank </a:t>
            </a:r>
          </a:p>
          <a:p>
            <a:pPr lvl="1">
              <a:lnSpc>
                <a:spcPct val="100000"/>
              </a:lnSpc>
              <a:spcBef>
                <a:spcPts val="600"/>
              </a:spcBef>
              <a:spcAft>
                <a:spcPts val="300"/>
              </a:spcAft>
            </a:pPr>
            <a:r>
              <a:rPr lang="en-US" dirty="0"/>
              <a:t> Contributing tangible property to a corporation or</a:t>
            </a:r>
            <a:br>
              <a:rPr lang="en-US" dirty="0"/>
            </a:br>
            <a:r>
              <a:rPr lang="en-US" dirty="0"/>
              <a:t> partnership, then gifting the intangible interest of that</a:t>
            </a:r>
            <a:br>
              <a:rPr lang="en-US" dirty="0"/>
            </a:br>
            <a:r>
              <a:rPr lang="en-US" dirty="0"/>
              <a:t> corporation or partnership</a:t>
            </a:r>
          </a:p>
          <a:p>
            <a:pPr>
              <a:lnSpc>
                <a:spcPct val="100000"/>
              </a:lnSpc>
              <a:spcAft>
                <a:spcPts val="300"/>
              </a:spcAft>
            </a:pPr>
            <a:endParaRPr lang="en-US" dirty="0"/>
          </a:p>
        </p:txBody>
      </p:sp>
      <p:sp>
        <p:nvSpPr>
          <p:cNvPr id="6" name="Slide Number Placeholder 5">
            <a:extLst>
              <a:ext uri="{FF2B5EF4-FFF2-40B4-BE49-F238E27FC236}">
                <a16:creationId xmlns:a16="http://schemas.microsoft.com/office/drawing/2014/main" id="{F6EA8D75-E87D-8116-46CF-47BC0C5AEB25}"/>
              </a:ext>
            </a:extLst>
          </p:cNvPr>
          <p:cNvSpPr>
            <a:spLocks noGrp="1"/>
          </p:cNvSpPr>
          <p:nvPr>
            <p:ph type="sldNum" sz="quarter" idx="17"/>
          </p:nvPr>
        </p:nvSpPr>
        <p:spPr/>
        <p:txBody>
          <a:bodyPr/>
          <a:lstStyle/>
          <a:p>
            <a:fld id="{1C1606C5-D483-4832-A0E9-CF578A9B5883}" type="slidenum">
              <a:rPr lang="en-US" smtClean="0"/>
              <a:pPr/>
              <a:t>15</a:t>
            </a:fld>
            <a:endParaRPr lang="en-US"/>
          </a:p>
        </p:txBody>
      </p:sp>
      <p:sp>
        <p:nvSpPr>
          <p:cNvPr id="16" name="Title 2">
            <a:extLst>
              <a:ext uri="{FF2B5EF4-FFF2-40B4-BE49-F238E27FC236}">
                <a16:creationId xmlns:a16="http://schemas.microsoft.com/office/drawing/2014/main" id="{8530AF15-753A-630A-5E20-D19C65D43D98}"/>
              </a:ext>
            </a:extLst>
          </p:cNvPr>
          <p:cNvSpPr txBox="1">
            <a:spLocks/>
          </p:cNvSpPr>
          <p:nvPr/>
        </p:nvSpPr>
        <p:spPr>
          <a:xfrm>
            <a:off x="2446641" y="1269976"/>
            <a:ext cx="9642788" cy="944637"/>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a:lstStyle>
          <a:p>
            <a:pPr>
              <a:buClrTx/>
              <a:buFontTx/>
            </a:pPr>
            <a:r>
              <a:rPr lang="en-US" dirty="0">
                <a:solidFill>
                  <a:schemeClr val="tx2"/>
                </a:solidFill>
              </a:rPr>
              <a:t>NRA</a:t>
            </a:r>
            <a:r>
              <a:rPr lang="en-US" sz="3200" dirty="0">
                <a:solidFill>
                  <a:schemeClr val="tx2"/>
                </a:solidFill>
              </a:rPr>
              <a:t>s</a:t>
            </a:r>
            <a:r>
              <a:rPr lang="en-US" dirty="0">
                <a:solidFill>
                  <a:schemeClr val="tx2"/>
                </a:solidFill>
              </a:rPr>
              <a:t>: U.S. gift taxes</a:t>
            </a:r>
          </a:p>
        </p:txBody>
      </p:sp>
    </p:spTree>
    <p:extLst>
      <p:ext uri="{BB962C8B-B14F-4D97-AF65-F5344CB8AC3E}">
        <p14:creationId xmlns:p14="http://schemas.microsoft.com/office/powerpoint/2010/main" val="3461283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0852B-3297-98EB-7AB8-94339ED7D13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878FF75-207C-DF99-6E86-949D6894C72A}"/>
              </a:ext>
            </a:extLst>
          </p:cNvPr>
          <p:cNvSpPr>
            <a:spLocks noGrp="1"/>
          </p:cNvSpPr>
          <p:nvPr>
            <p:ph type="body" sz="quarter" idx="15"/>
          </p:nvPr>
        </p:nvSpPr>
        <p:spPr>
          <a:xfrm>
            <a:off x="-1" y="404869"/>
            <a:ext cx="1487278" cy="6048261"/>
          </a:xfrm>
          <a:solidFill>
            <a:schemeClr val="tx2"/>
          </a:solidFill>
        </p:spPr>
        <p:txBody>
          <a:bodyPr/>
          <a:lstStyle/>
          <a:p>
            <a:endParaRPr lang="en-US" dirty="0">
              <a:solidFill>
                <a:schemeClr val="tx2">
                  <a:alpha val="0"/>
                </a:schemeClr>
              </a:solidFill>
            </a:endParaRPr>
          </a:p>
        </p:txBody>
      </p:sp>
      <p:sp>
        <p:nvSpPr>
          <p:cNvPr id="6" name="Slide Number Placeholder 5">
            <a:extLst>
              <a:ext uri="{FF2B5EF4-FFF2-40B4-BE49-F238E27FC236}">
                <a16:creationId xmlns:a16="http://schemas.microsoft.com/office/drawing/2014/main" id="{412F8760-C10A-0B61-24CF-4E07060F93D3}"/>
              </a:ext>
            </a:extLst>
          </p:cNvPr>
          <p:cNvSpPr>
            <a:spLocks noGrp="1"/>
          </p:cNvSpPr>
          <p:nvPr>
            <p:ph type="sldNum" sz="quarter" idx="17"/>
          </p:nvPr>
        </p:nvSpPr>
        <p:spPr/>
        <p:txBody>
          <a:bodyPr/>
          <a:lstStyle/>
          <a:p>
            <a:fld id="{1C1606C5-D483-4832-A0E9-CF578A9B5883}" type="slidenum">
              <a:rPr lang="en-US" smtClean="0"/>
              <a:pPr/>
              <a:t>16</a:t>
            </a:fld>
            <a:endParaRPr lang="en-US"/>
          </a:p>
        </p:txBody>
      </p:sp>
      <p:sp>
        <p:nvSpPr>
          <p:cNvPr id="16" name="Title 2">
            <a:extLst>
              <a:ext uri="{FF2B5EF4-FFF2-40B4-BE49-F238E27FC236}">
                <a16:creationId xmlns:a16="http://schemas.microsoft.com/office/drawing/2014/main" id="{DEA5A501-62AB-1165-6C39-9F13F525CD26}"/>
              </a:ext>
            </a:extLst>
          </p:cNvPr>
          <p:cNvSpPr txBox="1">
            <a:spLocks/>
          </p:cNvSpPr>
          <p:nvPr/>
        </p:nvSpPr>
        <p:spPr>
          <a:xfrm>
            <a:off x="2446641" y="1115740"/>
            <a:ext cx="9642788" cy="944637"/>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a:lstStyle>
          <a:p>
            <a:pPr>
              <a:buClrTx/>
              <a:buFontTx/>
            </a:pPr>
            <a:r>
              <a:rPr lang="en-US" dirty="0">
                <a:solidFill>
                  <a:schemeClr val="tx2"/>
                </a:solidFill>
              </a:rPr>
              <a:t>NRA</a:t>
            </a:r>
            <a:r>
              <a:rPr lang="en-US" sz="3200" dirty="0">
                <a:solidFill>
                  <a:schemeClr val="tx2"/>
                </a:solidFill>
              </a:rPr>
              <a:t>s</a:t>
            </a:r>
            <a:r>
              <a:rPr lang="en-US" dirty="0">
                <a:solidFill>
                  <a:schemeClr val="tx2"/>
                </a:solidFill>
              </a:rPr>
              <a:t>: U.S. gift taxes</a:t>
            </a:r>
          </a:p>
        </p:txBody>
      </p:sp>
      <p:sp>
        <p:nvSpPr>
          <p:cNvPr id="4" name="Content Placeholder 4">
            <a:extLst>
              <a:ext uri="{FF2B5EF4-FFF2-40B4-BE49-F238E27FC236}">
                <a16:creationId xmlns:a16="http://schemas.microsoft.com/office/drawing/2014/main" id="{4D921F7B-D6FE-A900-C667-1D253804E19D}"/>
              </a:ext>
            </a:extLst>
          </p:cNvPr>
          <p:cNvSpPr txBox="1">
            <a:spLocks/>
          </p:cNvSpPr>
          <p:nvPr/>
        </p:nvSpPr>
        <p:spPr>
          <a:xfrm>
            <a:off x="2446641" y="2279777"/>
            <a:ext cx="9642788" cy="3305776"/>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None/>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b="0" i="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pPr>
              <a:lnSpc>
                <a:spcPct val="100000"/>
              </a:lnSpc>
              <a:spcAft>
                <a:spcPts val="300"/>
              </a:spcAft>
            </a:pPr>
            <a:r>
              <a:rPr lang="en-US" b="1" dirty="0">
                <a:solidFill>
                  <a:schemeClr val="accent3"/>
                </a:solidFill>
              </a:rPr>
              <a:t>Alicia, Indonesian national, nonresident alien</a:t>
            </a:r>
          </a:p>
          <a:p>
            <a:pPr lvl="1">
              <a:lnSpc>
                <a:spcPct val="100000"/>
              </a:lnSpc>
              <a:spcAft>
                <a:spcPts val="300"/>
              </a:spcAft>
            </a:pPr>
            <a:r>
              <a:rPr lang="en-US" dirty="0"/>
              <a:t> Single</a:t>
            </a:r>
          </a:p>
          <a:p>
            <a:pPr lvl="1">
              <a:lnSpc>
                <a:spcPct val="100000"/>
              </a:lnSpc>
              <a:spcAft>
                <a:spcPts val="300"/>
              </a:spcAft>
            </a:pPr>
            <a:r>
              <a:rPr lang="en-US" dirty="0"/>
              <a:t> $10 million in U.S.-based commercial real estate and cash</a:t>
            </a:r>
          </a:p>
          <a:p>
            <a:pPr lvl="1">
              <a:lnSpc>
                <a:spcPct val="100000"/>
              </a:lnSpc>
              <a:spcAft>
                <a:spcPts val="300"/>
              </a:spcAft>
            </a:pPr>
            <a:endParaRPr lang="en-US" sz="200" dirty="0"/>
          </a:p>
          <a:p>
            <a:pPr>
              <a:lnSpc>
                <a:spcPct val="100000"/>
              </a:lnSpc>
              <a:spcAft>
                <a:spcPts val="300"/>
              </a:spcAft>
            </a:pPr>
            <a:r>
              <a:rPr lang="en-US" b="1" dirty="0">
                <a:solidFill>
                  <a:schemeClr val="accent3"/>
                </a:solidFill>
              </a:rPr>
              <a:t>Planning strategies</a:t>
            </a:r>
          </a:p>
          <a:p>
            <a:pPr lvl="1">
              <a:lnSpc>
                <a:spcPct val="100000"/>
              </a:lnSpc>
              <a:spcAft>
                <a:spcPts val="300"/>
              </a:spcAft>
            </a:pPr>
            <a:r>
              <a:rPr lang="en-US" dirty="0"/>
              <a:t> Consider transferring commercial real estate into a business entity, </a:t>
            </a:r>
            <a:br>
              <a:rPr lang="en-US" dirty="0"/>
            </a:br>
            <a:r>
              <a:rPr lang="en-US" dirty="0"/>
              <a:t> such as a family limited partnership, LLC, or C corporation</a:t>
            </a:r>
          </a:p>
          <a:p>
            <a:pPr lvl="1">
              <a:lnSpc>
                <a:spcPct val="100000"/>
              </a:lnSpc>
              <a:spcAft>
                <a:spcPts val="300"/>
              </a:spcAft>
            </a:pPr>
            <a:r>
              <a:rPr lang="en-US" dirty="0"/>
              <a:t> Gifting shares of business entity appropriately</a:t>
            </a:r>
          </a:p>
          <a:p>
            <a:pPr lvl="1">
              <a:lnSpc>
                <a:spcPct val="100000"/>
              </a:lnSpc>
              <a:spcAft>
                <a:spcPts val="300"/>
              </a:spcAft>
            </a:pPr>
            <a:r>
              <a:rPr lang="en-US" dirty="0"/>
              <a:t> Purchasing life insurance through a grantor trust to assure estate liquidity </a:t>
            </a:r>
            <a:br>
              <a:rPr lang="en-US" dirty="0"/>
            </a:br>
            <a:r>
              <a:rPr lang="en-US" dirty="0"/>
              <a:t> for non-gifted assets</a:t>
            </a:r>
          </a:p>
        </p:txBody>
      </p:sp>
    </p:spTree>
    <p:extLst>
      <p:ext uri="{BB962C8B-B14F-4D97-AF65-F5344CB8AC3E}">
        <p14:creationId xmlns:p14="http://schemas.microsoft.com/office/powerpoint/2010/main" val="4171806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41EE0"/>
        </a:solidFill>
        <a:effectLst/>
      </p:bgPr>
    </p:bg>
    <p:spTree>
      <p:nvGrpSpPr>
        <p:cNvPr id="1" name="">
          <a:extLst>
            <a:ext uri="{FF2B5EF4-FFF2-40B4-BE49-F238E27FC236}">
              <a16:creationId xmlns:a16="http://schemas.microsoft.com/office/drawing/2014/main" id="{0D0DD47C-8DB6-A370-0D5D-EBFE9EAAF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B7174-2BBB-C227-67A3-5E44193D9AC6}"/>
              </a:ext>
            </a:extLst>
          </p:cNvPr>
          <p:cNvSpPr>
            <a:spLocks noGrp="1"/>
          </p:cNvSpPr>
          <p:nvPr>
            <p:ph type="title"/>
          </p:nvPr>
        </p:nvSpPr>
        <p:spPr>
          <a:xfrm>
            <a:off x="6669514" y="2549924"/>
            <a:ext cx="5106781" cy="1211826"/>
          </a:xfrm>
        </p:spPr>
        <p:txBody>
          <a:bodyPr/>
          <a:lstStyle/>
          <a:p>
            <a:pPr indent="9525"/>
            <a:r>
              <a:rPr lang="en-US" sz="4800" dirty="0"/>
              <a:t>Qualified domestic trusts (QDOTs)</a:t>
            </a:r>
          </a:p>
        </p:txBody>
      </p:sp>
      <p:sp>
        <p:nvSpPr>
          <p:cNvPr id="4" name="Content Placeholder 3">
            <a:extLst>
              <a:ext uri="{FF2B5EF4-FFF2-40B4-BE49-F238E27FC236}">
                <a16:creationId xmlns:a16="http://schemas.microsoft.com/office/drawing/2014/main" id="{62B6D3FA-C131-8451-71B2-C29FA44DDD6A}"/>
              </a:ext>
            </a:extLst>
          </p:cNvPr>
          <p:cNvSpPr>
            <a:spLocks noGrp="1"/>
          </p:cNvSpPr>
          <p:nvPr>
            <p:ph idx="1"/>
          </p:nvPr>
        </p:nvSpPr>
        <p:spPr>
          <a:xfrm>
            <a:off x="6700687" y="4016454"/>
            <a:ext cx="2630313" cy="339693"/>
          </a:xfrm>
        </p:spPr>
        <p:txBody>
          <a:bodyPr/>
          <a:lstStyle/>
          <a:p>
            <a:r>
              <a:rPr lang="en-US" dirty="0"/>
              <a:t>Foreign national spouses</a:t>
            </a:r>
          </a:p>
        </p:txBody>
      </p:sp>
      <p:pic>
        <p:nvPicPr>
          <p:cNvPr id="10" name="Picture Placeholder 9">
            <a:extLst>
              <a:ext uri="{FF2B5EF4-FFF2-40B4-BE49-F238E27FC236}">
                <a16:creationId xmlns:a16="http://schemas.microsoft.com/office/drawing/2014/main" id="{A405D0EF-7923-BE10-26F8-830B7F71E9F6}"/>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l="22373" t="6400" r="22159"/>
          <a:stretch/>
        </p:blipFill>
        <p:spPr>
          <a:xfrm>
            <a:off x="0" y="-4"/>
            <a:ext cx="6096000" cy="6858006"/>
          </a:xfrm>
        </p:spPr>
      </p:pic>
      <p:sp>
        <p:nvSpPr>
          <p:cNvPr id="6" name="Slide Number Placeholder 5">
            <a:extLst>
              <a:ext uri="{FF2B5EF4-FFF2-40B4-BE49-F238E27FC236}">
                <a16:creationId xmlns:a16="http://schemas.microsoft.com/office/drawing/2014/main" id="{F065396C-13F1-1F29-D665-F44C4B4EDEF7}"/>
              </a:ext>
            </a:extLst>
          </p:cNvPr>
          <p:cNvSpPr>
            <a:spLocks noGrp="1"/>
          </p:cNvSpPr>
          <p:nvPr>
            <p:ph type="sldNum" sz="quarter" idx="18"/>
          </p:nvPr>
        </p:nvSpPr>
        <p:spPr/>
        <p:txBody>
          <a:bodyPr/>
          <a:lstStyle/>
          <a:p>
            <a:fld id="{1C1606C5-D483-4832-A0E9-CF578A9B5883}" type="slidenum">
              <a:rPr lang="en-US" smtClean="0"/>
              <a:pPr/>
              <a:t>17</a:t>
            </a:fld>
            <a:endParaRPr lang="en-US"/>
          </a:p>
        </p:txBody>
      </p:sp>
    </p:spTree>
    <p:extLst>
      <p:ext uri="{BB962C8B-B14F-4D97-AF65-F5344CB8AC3E}">
        <p14:creationId xmlns:p14="http://schemas.microsoft.com/office/powerpoint/2010/main" val="3545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51AD-40A8-56F3-184A-D1ED0DB954F8}"/>
              </a:ext>
            </a:extLst>
          </p:cNvPr>
          <p:cNvSpPr>
            <a:spLocks noGrp="1"/>
          </p:cNvSpPr>
          <p:nvPr>
            <p:ph type="title"/>
          </p:nvPr>
        </p:nvSpPr>
        <p:spPr>
          <a:xfrm>
            <a:off x="521208" y="1783553"/>
            <a:ext cx="5574792" cy="482219"/>
          </a:xfrm>
        </p:spPr>
        <p:txBody>
          <a:bodyPr/>
          <a:lstStyle/>
          <a:p>
            <a:r>
              <a:rPr lang="en-US" dirty="0">
                <a:solidFill>
                  <a:schemeClr val="tx2"/>
                </a:solidFill>
              </a:rPr>
              <a:t>Creating a QDOT</a:t>
            </a:r>
          </a:p>
        </p:txBody>
      </p:sp>
      <p:sp>
        <p:nvSpPr>
          <p:cNvPr id="4" name="Content Placeholder 3">
            <a:extLst>
              <a:ext uri="{FF2B5EF4-FFF2-40B4-BE49-F238E27FC236}">
                <a16:creationId xmlns:a16="http://schemas.microsoft.com/office/drawing/2014/main" id="{1A8874FC-C27D-85E9-6F0C-C2F7C11A1822}"/>
              </a:ext>
            </a:extLst>
          </p:cNvPr>
          <p:cNvSpPr>
            <a:spLocks noGrp="1"/>
          </p:cNvSpPr>
          <p:nvPr>
            <p:ph idx="1"/>
          </p:nvPr>
        </p:nvSpPr>
        <p:spPr>
          <a:xfrm>
            <a:off x="521207" y="2418194"/>
            <a:ext cx="5416885" cy="2609913"/>
          </a:xfrm>
        </p:spPr>
        <p:txBody>
          <a:bodyPr/>
          <a:lstStyle/>
          <a:p>
            <a:pPr lvl="1">
              <a:lnSpc>
                <a:spcPct val="100000"/>
              </a:lnSpc>
              <a:spcBef>
                <a:spcPts val="600"/>
              </a:spcBef>
              <a:spcAft>
                <a:spcPts val="300"/>
              </a:spcAft>
            </a:pPr>
            <a:r>
              <a:rPr lang="en-US" dirty="0"/>
              <a:t> It can be established in the estate documents of </a:t>
            </a:r>
            <a:br>
              <a:rPr lang="en-US" dirty="0"/>
            </a:br>
            <a:r>
              <a:rPr lang="en-US" dirty="0"/>
              <a:t> the d</a:t>
            </a:r>
            <a:r>
              <a:rPr lang="en-US" dirty="0">
                <a:solidFill>
                  <a:schemeClr val="tx1"/>
                </a:solidFill>
                <a:effectLst/>
                <a:latin typeface="+mn-lt"/>
              </a:rPr>
              <a:t>eceased.</a:t>
            </a:r>
            <a:endParaRPr lang="en-US" dirty="0"/>
          </a:p>
          <a:p>
            <a:pPr lvl="1">
              <a:lnSpc>
                <a:spcPct val="100000"/>
              </a:lnSpc>
              <a:spcBef>
                <a:spcPts val="600"/>
              </a:spcBef>
              <a:spcAft>
                <a:spcPts val="300"/>
              </a:spcAft>
            </a:pPr>
            <a:r>
              <a:rPr lang="en-US" dirty="0"/>
              <a:t> It can be created by the surviving noncitizen </a:t>
            </a:r>
            <a:br>
              <a:rPr lang="en-US" dirty="0"/>
            </a:br>
            <a:r>
              <a:rPr lang="en-US" dirty="0"/>
              <a:t> spouse within nine months of spouse’s death.</a:t>
            </a:r>
          </a:p>
          <a:p>
            <a:pPr lvl="1">
              <a:lnSpc>
                <a:spcPct val="100000"/>
              </a:lnSpc>
              <a:spcBef>
                <a:spcPts val="600"/>
              </a:spcBef>
              <a:spcAft>
                <a:spcPts val="300"/>
              </a:spcAft>
            </a:pPr>
            <a:r>
              <a:rPr lang="en-US" dirty="0"/>
              <a:t> Property transferred can qualify for the unlimited </a:t>
            </a:r>
            <a:br>
              <a:rPr lang="en-US" dirty="0"/>
            </a:br>
            <a:r>
              <a:rPr lang="en-US" dirty="0"/>
              <a:t> marital deduction thereby deferring payment of  </a:t>
            </a:r>
            <a:br>
              <a:rPr lang="en-US" dirty="0"/>
            </a:br>
            <a:r>
              <a:rPr lang="en-US" dirty="0"/>
              <a:t> estate tax liability.</a:t>
            </a:r>
          </a:p>
          <a:p>
            <a:pPr lvl="1">
              <a:lnSpc>
                <a:spcPct val="100000"/>
              </a:lnSpc>
              <a:spcBef>
                <a:spcPts val="600"/>
              </a:spcBef>
              <a:spcAft>
                <a:spcPts val="300"/>
              </a:spcAft>
            </a:pPr>
            <a:r>
              <a:rPr lang="en-US" dirty="0"/>
              <a:t> Qualification requirements</a:t>
            </a:r>
          </a:p>
        </p:txBody>
      </p:sp>
      <p:pic>
        <p:nvPicPr>
          <p:cNvPr id="11" name="Picture Placeholder 10">
            <a:extLst>
              <a:ext uri="{FF2B5EF4-FFF2-40B4-BE49-F238E27FC236}">
                <a16:creationId xmlns:a16="http://schemas.microsoft.com/office/drawing/2014/main" id="{4FBEC755-5CBB-8544-CC97-845C856C3B4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624" r="16624"/>
          <a:stretch/>
        </p:blipFill>
        <p:spPr>
          <a:xfrm>
            <a:off x="6931025" y="1060450"/>
            <a:ext cx="4738688" cy="4737100"/>
          </a:xfrm>
        </p:spPr>
      </p:pic>
      <p:sp>
        <p:nvSpPr>
          <p:cNvPr id="6" name="Slide Number Placeholder 5">
            <a:extLst>
              <a:ext uri="{FF2B5EF4-FFF2-40B4-BE49-F238E27FC236}">
                <a16:creationId xmlns:a16="http://schemas.microsoft.com/office/drawing/2014/main" id="{77D4E4B6-CD7E-0615-32E1-7B2138BC64CB}"/>
              </a:ext>
            </a:extLst>
          </p:cNvPr>
          <p:cNvSpPr>
            <a:spLocks noGrp="1"/>
          </p:cNvSpPr>
          <p:nvPr>
            <p:ph type="sldNum" sz="quarter" idx="15"/>
          </p:nvPr>
        </p:nvSpPr>
        <p:spPr/>
        <p:txBody>
          <a:bodyPr/>
          <a:lstStyle/>
          <a:p>
            <a:fld id="{1C1606C5-D483-4832-A0E9-CF578A9B5883}" type="slidenum">
              <a:rPr lang="en-US" smtClean="0"/>
              <a:pPr/>
              <a:t>18</a:t>
            </a:fld>
            <a:endParaRPr lang="en-US"/>
          </a:p>
        </p:txBody>
      </p:sp>
      <p:sp>
        <p:nvSpPr>
          <p:cNvPr id="7" name="Text Placeholder 6">
            <a:extLst>
              <a:ext uri="{FF2B5EF4-FFF2-40B4-BE49-F238E27FC236}">
                <a16:creationId xmlns:a16="http://schemas.microsoft.com/office/drawing/2014/main" id="{CE6FC34C-A2BF-8E71-42ED-8F3C88D2B6D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519357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41AAC-6D45-8DDB-CC2A-577FD1A760C9}"/>
              </a:ext>
            </a:extLst>
          </p:cNvPr>
          <p:cNvSpPr>
            <a:spLocks noGrp="1"/>
          </p:cNvSpPr>
          <p:nvPr>
            <p:ph type="title"/>
          </p:nvPr>
        </p:nvSpPr>
        <p:spPr>
          <a:xfrm>
            <a:off x="521208" y="1751962"/>
            <a:ext cx="5574792" cy="552903"/>
          </a:xfrm>
        </p:spPr>
        <p:txBody>
          <a:bodyPr/>
          <a:lstStyle/>
          <a:p>
            <a:r>
              <a:rPr lang="en-US" dirty="0">
                <a:solidFill>
                  <a:schemeClr val="tx2"/>
                </a:solidFill>
              </a:rPr>
              <a:t>QDOT requirements</a:t>
            </a:r>
          </a:p>
        </p:txBody>
      </p:sp>
      <p:sp>
        <p:nvSpPr>
          <p:cNvPr id="4" name="Content Placeholder 3">
            <a:extLst>
              <a:ext uri="{FF2B5EF4-FFF2-40B4-BE49-F238E27FC236}">
                <a16:creationId xmlns:a16="http://schemas.microsoft.com/office/drawing/2014/main" id="{C262756A-1261-C324-15A1-6278E143B5D0}"/>
              </a:ext>
            </a:extLst>
          </p:cNvPr>
          <p:cNvSpPr>
            <a:spLocks noGrp="1"/>
          </p:cNvSpPr>
          <p:nvPr>
            <p:ph idx="1"/>
          </p:nvPr>
        </p:nvSpPr>
        <p:spPr>
          <a:xfrm>
            <a:off x="521207" y="2534964"/>
            <a:ext cx="5574791" cy="2081104"/>
          </a:xfrm>
        </p:spPr>
        <p:txBody>
          <a:bodyPr/>
          <a:lstStyle/>
          <a:p>
            <a:pPr lvl="1">
              <a:spcAft>
                <a:spcPts val="900"/>
              </a:spcAft>
            </a:pPr>
            <a:r>
              <a:rPr lang="en-US" dirty="0"/>
              <a:t> Income paid annually to noncitizen spouse</a:t>
            </a:r>
          </a:p>
          <a:p>
            <a:pPr lvl="1">
              <a:spcAft>
                <a:spcPts val="900"/>
              </a:spcAft>
            </a:pPr>
            <a:r>
              <a:rPr lang="en-US" dirty="0"/>
              <a:t> U.S. trustee requirement</a:t>
            </a:r>
          </a:p>
          <a:p>
            <a:pPr lvl="1">
              <a:spcAft>
                <a:spcPts val="900"/>
              </a:spcAft>
            </a:pPr>
            <a:r>
              <a:rPr lang="en-US" dirty="0"/>
              <a:t> Withholding requirement</a:t>
            </a:r>
          </a:p>
          <a:p>
            <a:pPr lvl="1">
              <a:spcAft>
                <a:spcPts val="900"/>
              </a:spcAft>
            </a:pPr>
            <a:r>
              <a:rPr lang="en-US" dirty="0"/>
              <a:t> QDOT election requirement</a:t>
            </a:r>
          </a:p>
          <a:p>
            <a:pPr lvl="1">
              <a:spcAft>
                <a:spcPts val="900"/>
              </a:spcAft>
            </a:pPr>
            <a:r>
              <a:rPr lang="en-US" dirty="0"/>
              <a:t> Situs requirement</a:t>
            </a:r>
          </a:p>
          <a:p>
            <a:pPr marL="285750" indent="-285750">
              <a:buFont typeface="Wingdings" pitchFamily="2" charset="2"/>
              <a:buChar char="§"/>
            </a:pPr>
            <a:endParaRPr lang="en-US" dirty="0"/>
          </a:p>
          <a:p>
            <a:pPr marL="285750" indent="-285750">
              <a:buFont typeface="Wingdings" pitchFamily="2" charset="2"/>
              <a:buChar char="§"/>
            </a:pPr>
            <a:endParaRPr lang="en-US" dirty="0"/>
          </a:p>
        </p:txBody>
      </p:sp>
      <p:pic>
        <p:nvPicPr>
          <p:cNvPr id="11" name="Picture Placeholder 10">
            <a:extLst>
              <a:ext uri="{FF2B5EF4-FFF2-40B4-BE49-F238E27FC236}">
                <a16:creationId xmlns:a16="http://schemas.microsoft.com/office/drawing/2014/main" id="{F28C856F-7528-F6BE-17FD-A0FB0C5FCCF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33405" r="8209"/>
          <a:stretch/>
        </p:blipFill>
        <p:spPr>
          <a:xfrm>
            <a:off x="6888163" y="1038225"/>
            <a:ext cx="4781550" cy="4781550"/>
          </a:xfrm>
        </p:spPr>
      </p:pic>
      <p:sp>
        <p:nvSpPr>
          <p:cNvPr id="6" name="Slide Number Placeholder 5">
            <a:extLst>
              <a:ext uri="{FF2B5EF4-FFF2-40B4-BE49-F238E27FC236}">
                <a16:creationId xmlns:a16="http://schemas.microsoft.com/office/drawing/2014/main" id="{D0D1F5C6-4942-62CB-33E2-5B346BE0FA08}"/>
              </a:ext>
            </a:extLst>
          </p:cNvPr>
          <p:cNvSpPr>
            <a:spLocks noGrp="1"/>
          </p:cNvSpPr>
          <p:nvPr>
            <p:ph type="sldNum" sz="quarter" idx="15"/>
          </p:nvPr>
        </p:nvSpPr>
        <p:spPr/>
        <p:txBody>
          <a:bodyPr/>
          <a:lstStyle/>
          <a:p>
            <a:fld id="{1C1606C5-D483-4832-A0E9-CF578A9B5883}" type="slidenum">
              <a:rPr lang="en-US" smtClean="0"/>
              <a:pPr/>
              <a:t>19</a:t>
            </a:fld>
            <a:endParaRPr lang="en-US"/>
          </a:p>
        </p:txBody>
      </p:sp>
      <p:sp>
        <p:nvSpPr>
          <p:cNvPr id="8" name="Text Placeholder 7">
            <a:extLst>
              <a:ext uri="{FF2B5EF4-FFF2-40B4-BE49-F238E27FC236}">
                <a16:creationId xmlns:a16="http://schemas.microsoft.com/office/drawing/2014/main" id="{7B914B3D-86AC-5059-2F63-52A80F21110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4420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4C2AF0-43E1-1AA4-33DE-3CBD1954F9CA}"/>
              </a:ext>
            </a:extLst>
          </p:cNvPr>
          <p:cNvSpPr>
            <a:spLocks noGrp="1"/>
          </p:cNvSpPr>
          <p:nvPr>
            <p:ph type="body" sz="quarter" idx="17"/>
          </p:nvPr>
        </p:nvSpPr>
        <p:spPr>
          <a:xfrm>
            <a:off x="2565094" y="4462563"/>
            <a:ext cx="5574792" cy="358482"/>
          </a:xfrm>
        </p:spPr>
        <p:txBody>
          <a:bodyPr/>
          <a:lstStyle/>
          <a:p>
            <a:r>
              <a:rPr lang="en-US" dirty="0">
                <a:latin typeface="Arial"/>
                <a:ea typeface="Arial"/>
                <a:cs typeface="Arial"/>
              </a:rPr>
              <a:t>– A.P. Giannini, Transamerica Founder</a:t>
            </a:r>
          </a:p>
          <a:p>
            <a:endParaRPr lang="en-US" dirty="0"/>
          </a:p>
        </p:txBody>
      </p:sp>
      <p:sp>
        <p:nvSpPr>
          <p:cNvPr id="4" name="Content Placeholder 3">
            <a:extLst>
              <a:ext uri="{FF2B5EF4-FFF2-40B4-BE49-F238E27FC236}">
                <a16:creationId xmlns:a16="http://schemas.microsoft.com/office/drawing/2014/main" id="{91390122-413E-BD67-BD76-32E400480774}"/>
              </a:ext>
            </a:extLst>
          </p:cNvPr>
          <p:cNvSpPr>
            <a:spLocks noGrp="1"/>
          </p:cNvSpPr>
          <p:nvPr>
            <p:ph sz="half" idx="1"/>
          </p:nvPr>
        </p:nvSpPr>
        <p:spPr>
          <a:xfrm>
            <a:off x="2543060" y="2036955"/>
            <a:ext cx="7105880" cy="1903582"/>
          </a:xfrm>
        </p:spPr>
        <p:txBody>
          <a:bodyPr/>
          <a:lstStyle/>
          <a:p>
            <a:r>
              <a:rPr lang="en-US" sz="4800" dirty="0">
                <a:latin typeface="+mj-lt"/>
                <a:ea typeface="Georgia"/>
                <a:cs typeface="Georgia"/>
              </a:rPr>
              <a:t>“Serving the needs of others is the only legitimate business to be in today.” </a:t>
            </a:r>
          </a:p>
          <a:p>
            <a:endParaRPr lang="en-US" sz="4200" dirty="0">
              <a:latin typeface="+mj-lt"/>
            </a:endParaRPr>
          </a:p>
        </p:txBody>
      </p:sp>
      <p:sp>
        <p:nvSpPr>
          <p:cNvPr id="6" name="Slide Number Placeholder 5">
            <a:extLst>
              <a:ext uri="{FF2B5EF4-FFF2-40B4-BE49-F238E27FC236}">
                <a16:creationId xmlns:a16="http://schemas.microsoft.com/office/drawing/2014/main" id="{E8A20BBD-E469-CE1D-1211-1D240C7BDECD}"/>
              </a:ext>
            </a:extLst>
          </p:cNvPr>
          <p:cNvSpPr>
            <a:spLocks noGrp="1"/>
          </p:cNvSpPr>
          <p:nvPr>
            <p:ph type="sldNum" sz="quarter" idx="15"/>
          </p:nvPr>
        </p:nvSpPr>
        <p:spPr/>
        <p:txBody>
          <a:bodyPr/>
          <a:lstStyle/>
          <a:p>
            <a:fld id="{1C1606C5-D483-4832-A0E9-CF578A9B5883}" type="slidenum">
              <a:rPr lang="en-US" smtClean="0"/>
              <a:pPr/>
              <a:t>2</a:t>
            </a:fld>
            <a:endParaRPr lang="en-US"/>
          </a:p>
        </p:txBody>
      </p:sp>
    </p:spTree>
    <p:extLst>
      <p:ext uri="{BB962C8B-B14F-4D97-AF65-F5344CB8AC3E}">
        <p14:creationId xmlns:p14="http://schemas.microsoft.com/office/powerpoint/2010/main" val="324086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66AD-2DC6-D10F-B4BA-BE91BA8D8C5A}"/>
              </a:ext>
            </a:extLst>
          </p:cNvPr>
          <p:cNvSpPr>
            <a:spLocks noGrp="1"/>
          </p:cNvSpPr>
          <p:nvPr>
            <p:ph type="title"/>
          </p:nvPr>
        </p:nvSpPr>
        <p:spPr>
          <a:xfrm>
            <a:off x="521208" y="2195074"/>
            <a:ext cx="5574792" cy="944637"/>
          </a:xfrm>
        </p:spPr>
        <p:txBody>
          <a:bodyPr/>
          <a:lstStyle/>
          <a:p>
            <a:r>
              <a:rPr lang="en-US" spc="0" dirty="0">
                <a:solidFill>
                  <a:schemeClr val="tx2"/>
                </a:solidFill>
              </a:rPr>
              <a:t>Additional requirements </a:t>
            </a:r>
            <a:br>
              <a:rPr lang="en-US" spc="0" dirty="0">
                <a:solidFill>
                  <a:schemeClr val="tx2"/>
                </a:solidFill>
              </a:rPr>
            </a:br>
            <a:r>
              <a:rPr lang="en-US" spc="0" dirty="0">
                <a:solidFill>
                  <a:schemeClr val="tx2"/>
                </a:solidFill>
              </a:rPr>
              <a:t>for large QDOT</a:t>
            </a:r>
            <a:br>
              <a:rPr lang="en-US" sz="4400" spc="0" dirty="0"/>
            </a:br>
            <a:endParaRPr lang="en-US" dirty="0"/>
          </a:p>
        </p:txBody>
      </p:sp>
      <p:sp>
        <p:nvSpPr>
          <p:cNvPr id="4" name="Content Placeholder 3">
            <a:extLst>
              <a:ext uri="{FF2B5EF4-FFF2-40B4-BE49-F238E27FC236}">
                <a16:creationId xmlns:a16="http://schemas.microsoft.com/office/drawing/2014/main" id="{08274997-7CA0-395A-1F5F-4E504FDC5EE0}"/>
              </a:ext>
            </a:extLst>
          </p:cNvPr>
          <p:cNvSpPr>
            <a:spLocks noGrp="1"/>
          </p:cNvSpPr>
          <p:nvPr>
            <p:ph idx="1"/>
          </p:nvPr>
        </p:nvSpPr>
        <p:spPr>
          <a:xfrm>
            <a:off x="521207" y="2940630"/>
            <a:ext cx="5574791" cy="1654200"/>
          </a:xfrm>
        </p:spPr>
        <p:txBody>
          <a:bodyPr/>
          <a:lstStyle/>
          <a:p>
            <a:pPr marL="0" indent="0">
              <a:lnSpc>
                <a:spcPct val="100000"/>
              </a:lnSpc>
              <a:spcBef>
                <a:spcPts val="600"/>
              </a:spcBef>
              <a:spcAft>
                <a:spcPts val="300"/>
              </a:spcAft>
              <a:buClrTx/>
              <a:buNone/>
            </a:pPr>
            <a:r>
              <a:rPr lang="en-US" b="1" dirty="0">
                <a:solidFill>
                  <a:schemeClr val="accent3"/>
                </a:solidFill>
              </a:rPr>
              <a:t>If the value equals or exceeds $2 million: </a:t>
            </a:r>
          </a:p>
          <a:p>
            <a:pPr lvl="1">
              <a:lnSpc>
                <a:spcPct val="100000"/>
              </a:lnSpc>
              <a:spcBef>
                <a:spcPts val="600"/>
              </a:spcBef>
              <a:spcAft>
                <a:spcPts val="300"/>
              </a:spcAft>
            </a:pPr>
            <a:r>
              <a:rPr lang="en-US" dirty="0"/>
              <a:t> You can name a U.S. bank or trust company </a:t>
            </a:r>
            <a:br>
              <a:rPr lang="en-US" dirty="0"/>
            </a:br>
            <a:r>
              <a:rPr lang="en-US" dirty="0"/>
              <a:t> to act as a trustee.</a:t>
            </a:r>
          </a:p>
          <a:p>
            <a:pPr lvl="1">
              <a:lnSpc>
                <a:spcPct val="100000"/>
              </a:lnSpc>
              <a:spcBef>
                <a:spcPts val="600"/>
              </a:spcBef>
              <a:spcAft>
                <a:spcPts val="300"/>
              </a:spcAft>
            </a:pPr>
            <a:r>
              <a:rPr lang="en-US" dirty="0"/>
              <a:t> You can post a bond or produce a letter of</a:t>
            </a:r>
            <a:br>
              <a:rPr lang="en-US" dirty="0"/>
            </a:br>
            <a:r>
              <a:rPr lang="en-US" dirty="0"/>
              <a:t> credit (65% of future market value).</a:t>
            </a:r>
          </a:p>
          <a:p>
            <a:pPr>
              <a:buClrTx/>
            </a:pPr>
            <a:endParaRPr lang="en-US" dirty="0"/>
          </a:p>
        </p:txBody>
      </p:sp>
      <p:pic>
        <p:nvPicPr>
          <p:cNvPr id="11" name="Picture Placeholder 10">
            <a:extLst>
              <a:ext uri="{FF2B5EF4-FFF2-40B4-BE49-F238E27FC236}">
                <a16:creationId xmlns:a16="http://schemas.microsoft.com/office/drawing/2014/main" id="{D8F4521A-F17F-ED14-A7ED-A551E2F2BF3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667" r="16667"/>
          <a:stretch/>
        </p:blipFill>
        <p:spPr>
          <a:xfrm>
            <a:off x="6889750" y="1038225"/>
            <a:ext cx="4781550" cy="4781550"/>
          </a:xfrm>
        </p:spPr>
      </p:pic>
      <p:sp>
        <p:nvSpPr>
          <p:cNvPr id="6" name="Slide Number Placeholder 5">
            <a:extLst>
              <a:ext uri="{FF2B5EF4-FFF2-40B4-BE49-F238E27FC236}">
                <a16:creationId xmlns:a16="http://schemas.microsoft.com/office/drawing/2014/main" id="{9880B1AC-E296-0F23-3411-00DB00469AEF}"/>
              </a:ext>
            </a:extLst>
          </p:cNvPr>
          <p:cNvSpPr>
            <a:spLocks noGrp="1"/>
          </p:cNvSpPr>
          <p:nvPr>
            <p:ph type="sldNum" sz="quarter" idx="15"/>
          </p:nvPr>
        </p:nvSpPr>
        <p:spPr/>
        <p:txBody>
          <a:bodyPr/>
          <a:lstStyle/>
          <a:p>
            <a:fld id="{1C1606C5-D483-4832-A0E9-CF578A9B5883}" type="slidenum">
              <a:rPr lang="en-US" smtClean="0"/>
              <a:pPr/>
              <a:t>20</a:t>
            </a:fld>
            <a:endParaRPr lang="en-US"/>
          </a:p>
        </p:txBody>
      </p:sp>
      <p:sp>
        <p:nvSpPr>
          <p:cNvPr id="7" name="Text Placeholder 6">
            <a:extLst>
              <a:ext uri="{FF2B5EF4-FFF2-40B4-BE49-F238E27FC236}">
                <a16:creationId xmlns:a16="http://schemas.microsoft.com/office/drawing/2014/main" id="{49BBC2F9-63E0-0BDA-447E-FD60E632012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951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6C60-9CB0-0A34-932A-711EF5C42769}"/>
              </a:ext>
            </a:extLst>
          </p:cNvPr>
          <p:cNvSpPr>
            <a:spLocks noGrp="1"/>
          </p:cNvSpPr>
          <p:nvPr>
            <p:ph type="title"/>
          </p:nvPr>
        </p:nvSpPr>
        <p:spPr>
          <a:xfrm>
            <a:off x="521208" y="1512772"/>
            <a:ext cx="5574792" cy="944637"/>
          </a:xfrm>
        </p:spPr>
        <p:txBody>
          <a:bodyPr/>
          <a:lstStyle/>
          <a:p>
            <a:r>
              <a:rPr lang="en-US" spc="0" dirty="0">
                <a:solidFill>
                  <a:schemeClr val="tx2"/>
                </a:solidFill>
              </a:rPr>
              <a:t>QDOT alternative</a:t>
            </a:r>
          </a:p>
        </p:txBody>
      </p:sp>
      <p:sp>
        <p:nvSpPr>
          <p:cNvPr id="4" name="Content Placeholder 3">
            <a:extLst>
              <a:ext uri="{FF2B5EF4-FFF2-40B4-BE49-F238E27FC236}">
                <a16:creationId xmlns:a16="http://schemas.microsoft.com/office/drawing/2014/main" id="{12A140FB-F78B-78BC-2770-2160527373FD}"/>
              </a:ext>
            </a:extLst>
          </p:cNvPr>
          <p:cNvSpPr>
            <a:spLocks noGrp="1"/>
          </p:cNvSpPr>
          <p:nvPr>
            <p:ph idx="1"/>
          </p:nvPr>
        </p:nvSpPr>
        <p:spPr>
          <a:xfrm>
            <a:off x="521207" y="2700217"/>
            <a:ext cx="5574791" cy="1654200"/>
          </a:xfrm>
        </p:spPr>
        <p:txBody>
          <a:bodyPr/>
          <a:lstStyle/>
          <a:p>
            <a:pPr marL="0" indent="0">
              <a:spcBef>
                <a:spcPts val="600"/>
              </a:spcBef>
              <a:buNone/>
            </a:pPr>
            <a:r>
              <a:rPr lang="en-US" sz="1800" b="1" dirty="0">
                <a:solidFill>
                  <a:schemeClr val="accent3"/>
                </a:solidFill>
              </a:rPr>
              <a:t>Gifting program </a:t>
            </a:r>
            <a:r>
              <a:rPr lang="en-US" b="1" dirty="0">
                <a:solidFill>
                  <a:schemeClr val="accent3"/>
                </a:solidFill>
              </a:rPr>
              <a:t>u</a:t>
            </a:r>
            <a:r>
              <a:rPr lang="en-US" sz="1800" b="1" dirty="0">
                <a:solidFill>
                  <a:schemeClr val="accent3"/>
                </a:solidFill>
              </a:rPr>
              <a:t>sing “super </a:t>
            </a:r>
            <a:r>
              <a:rPr lang="en-US" b="1" dirty="0">
                <a:solidFill>
                  <a:schemeClr val="accent3"/>
                </a:solidFill>
              </a:rPr>
              <a:t>a</a:t>
            </a:r>
            <a:r>
              <a:rPr lang="en-US" sz="1800" b="1" dirty="0">
                <a:solidFill>
                  <a:schemeClr val="accent3"/>
                </a:solidFill>
              </a:rPr>
              <a:t>nnual </a:t>
            </a:r>
            <a:r>
              <a:rPr lang="en-US" b="1" dirty="0">
                <a:solidFill>
                  <a:schemeClr val="accent3"/>
                </a:solidFill>
              </a:rPr>
              <a:t>e</a:t>
            </a:r>
            <a:r>
              <a:rPr lang="en-US" sz="1800" b="1" dirty="0">
                <a:solidFill>
                  <a:schemeClr val="accent3"/>
                </a:solidFill>
              </a:rPr>
              <a:t>xclusion”</a:t>
            </a:r>
          </a:p>
          <a:p>
            <a:pPr marL="288925" indent="-285750">
              <a:lnSpc>
                <a:spcPct val="100000"/>
              </a:lnSpc>
              <a:spcBef>
                <a:spcPts val="600"/>
              </a:spcBef>
              <a:spcAft>
                <a:spcPts val="300"/>
              </a:spcAft>
              <a:buClrTx/>
              <a:buFont typeface="Wingdings" pitchFamily="2" charset="2"/>
              <a:buChar char="§"/>
            </a:pPr>
            <a:r>
              <a:rPr lang="en-US" sz="1800" dirty="0"/>
              <a:t>Planning option — utilize a gifting program to </a:t>
            </a:r>
            <a:br>
              <a:rPr lang="en-US" sz="1800" dirty="0"/>
            </a:br>
            <a:r>
              <a:rPr lang="en-US" sz="1800" dirty="0"/>
              <a:t>non-U.S. citizen spouse</a:t>
            </a:r>
          </a:p>
          <a:p>
            <a:pPr marL="288925" indent="-285750">
              <a:lnSpc>
                <a:spcPct val="100000"/>
              </a:lnSpc>
              <a:spcBef>
                <a:spcPts val="600"/>
              </a:spcBef>
              <a:spcAft>
                <a:spcPts val="300"/>
              </a:spcAft>
              <a:buClrTx/>
              <a:buFont typeface="Wingdings" pitchFamily="2" charset="2"/>
              <a:buChar char="§"/>
            </a:pPr>
            <a:r>
              <a:rPr lang="en-US" sz="1800" dirty="0"/>
              <a:t>$175,000 annual exclusion to gift funds to non-U.S. citizen spouse to purchase life insurance policy</a:t>
            </a:r>
          </a:p>
        </p:txBody>
      </p:sp>
      <p:pic>
        <p:nvPicPr>
          <p:cNvPr id="15" name="Picture Placeholder 14">
            <a:extLst>
              <a:ext uri="{FF2B5EF4-FFF2-40B4-BE49-F238E27FC236}">
                <a16:creationId xmlns:a16="http://schemas.microsoft.com/office/drawing/2014/main" id="{C1239553-ED83-48EF-99DC-E96AF7E5CCA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721" r="16721"/>
          <a:stretch/>
        </p:blipFill>
        <p:spPr>
          <a:xfrm>
            <a:off x="6931025" y="1060450"/>
            <a:ext cx="4738688" cy="4737100"/>
          </a:xfrm>
        </p:spPr>
      </p:pic>
      <p:sp>
        <p:nvSpPr>
          <p:cNvPr id="6" name="Slide Number Placeholder 5">
            <a:extLst>
              <a:ext uri="{FF2B5EF4-FFF2-40B4-BE49-F238E27FC236}">
                <a16:creationId xmlns:a16="http://schemas.microsoft.com/office/drawing/2014/main" id="{DE25705D-D1B4-E0FC-444D-FF44FEE3CCF8}"/>
              </a:ext>
            </a:extLst>
          </p:cNvPr>
          <p:cNvSpPr>
            <a:spLocks noGrp="1"/>
          </p:cNvSpPr>
          <p:nvPr>
            <p:ph type="sldNum" sz="quarter" idx="15"/>
          </p:nvPr>
        </p:nvSpPr>
        <p:spPr/>
        <p:txBody>
          <a:bodyPr/>
          <a:lstStyle/>
          <a:p>
            <a:fld id="{1C1606C5-D483-4832-A0E9-CF578A9B5883}" type="slidenum">
              <a:rPr lang="en-US" smtClean="0"/>
              <a:pPr/>
              <a:t>21</a:t>
            </a:fld>
            <a:endParaRPr lang="en-US"/>
          </a:p>
        </p:txBody>
      </p:sp>
      <p:sp>
        <p:nvSpPr>
          <p:cNvPr id="11" name="Text Placeholder 10">
            <a:extLst>
              <a:ext uri="{FF2B5EF4-FFF2-40B4-BE49-F238E27FC236}">
                <a16:creationId xmlns:a16="http://schemas.microsoft.com/office/drawing/2014/main" id="{CE2629B5-B03D-ECE9-606A-1C4174C1C2F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49561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41EE0"/>
        </a:solidFill>
        <a:effectLst/>
      </p:bgPr>
    </p:bg>
    <p:spTree>
      <p:nvGrpSpPr>
        <p:cNvPr id="1" name="">
          <a:extLst>
            <a:ext uri="{FF2B5EF4-FFF2-40B4-BE49-F238E27FC236}">
              <a16:creationId xmlns:a16="http://schemas.microsoft.com/office/drawing/2014/main" id="{542DCDEB-933B-9F71-64C3-D0B231A8571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4A9C2C-237B-EFBB-8810-20DC2B205A6E}"/>
              </a:ext>
            </a:extLst>
          </p:cNvPr>
          <p:cNvSpPr>
            <a:spLocks noGrp="1"/>
          </p:cNvSpPr>
          <p:nvPr>
            <p:ph idx="1"/>
          </p:nvPr>
        </p:nvSpPr>
        <p:spPr>
          <a:xfrm>
            <a:off x="6575295" y="4051203"/>
            <a:ext cx="3736624" cy="354318"/>
          </a:xfrm>
        </p:spPr>
        <p:txBody>
          <a:bodyPr/>
          <a:lstStyle/>
          <a:p>
            <a:r>
              <a:rPr lang="en-US" dirty="0"/>
              <a:t>Understanding strategic applications</a:t>
            </a:r>
          </a:p>
        </p:txBody>
      </p:sp>
      <p:pic>
        <p:nvPicPr>
          <p:cNvPr id="13" name="Picture Placeholder 12">
            <a:extLst>
              <a:ext uri="{FF2B5EF4-FFF2-40B4-BE49-F238E27FC236}">
                <a16:creationId xmlns:a16="http://schemas.microsoft.com/office/drawing/2014/main" id="{0F677ABB-48D1-70D5-70BB-57AECE9C90AE}"/>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l="29265" t="5113" r="19593" b="1408"/>
          <a:stretch/>
        </p:blipFill>
        <p:spPr>
          <a:xfrm>
            <a:off x="0" y="-4"/>
            <a:ext cx="5627995" cy="6858006"/>
          </a:xfrm>
        </p:spPr>
      </p:pic>
      <p:sp>
        <p:nvSpPr>
          <p:cNvPr id="6" name="Slide Number Placeholder 5">
            <a:extLst>
              <a:ext uri="{FF2B5EF4-FFF2-40B4-BE49-F238E27FC236}">
                <a16:creationId xmlns:a16="http://schemas.microsoft.com/office/drawing/2014/main" id="{4214DDA4-E5C3-06FB-BB66-B44B1915E2EA}"/>
              </a:ext>
            </a:extLst>
          </p:cNvPr>
          <p:cNvSpPr>
            <a:spLocks noGrp="1"/>
          </p:cNvSpPr>
          <p:nvPr>
            <p:ph type="sldNum" sz="quarter" idx="18"/>
          </p:nvPr>
        </p:nvSpPr>
        <p:spPr/>
        <p:txBody>
          <a:bodyPr/>
          <a:lstStyle/>
          <a:p>
            <a:fld id="{1C1606C5-D483-4832-A0E9-CF578A9B5883}" type="slidenum">
              <a:rPr lang="en-US" smtClean="0"/>
              <a:pPr/>
              <a:t>22</a:t>
            </a:fld>
            <a:endParaRPr lang="en-US"/>
          </a:p>
        </p:txBody>
      </p:sp>
      <p:sp>
        <p:nvSpPr>
          <p:cNvPr id="9" name="Title 1">
            <a:extLst>
              <a:ext uri="{FF2B5EF4-FFF2-40B4-BE49-F238E27FC236}">
                <a16:creationId xmlns:a16="http://schemas.microsoft.com/office/drawing/2014/main" id="{B955E851-74A0-A0A5-3C14-075D50451A9A}"/>
              </a:ext>
            </a:extLst>
          </p:cNvPr>
          <p:cNvSpPr txBox="1">
            <a:spLocks/>
          </p:cNvSpPr>
          <p:nvPr/>
        </p:nvSpPr>
        <p:spPr>
          <a:xfrm>
            <a:off x="6564006" y="2588009"/>
            <a:ext cx="6023105" cy="1211826"/>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3600" b="0" i="0" kern="100" spc="-30" baseline="0">
                <a:solidFill>
                  <a:schemeClr val="bg1"/>
                </a:solidFill>
                <a:latin typeface="Forever Forma Heading" pitchFamily="2" charset="0"/>
                <a:ea typeface="+mj-ea"/>
                <a:cs typeface="+mj-cs"/>
              </a:defRPr>
            </a:lvl1pPr>
          </a:lstStyle>
          <a:p>
            <a:pPr>
              <a:buClrTx/>
              <a:buFontTx/>
            </a:pPr>
            <a:r>
              <a:rPr lang="en-US" sz="4800" dirty="0"/>
              <a:t>The life insurance </a:t>
            </a:r>
            <a:br>
              <a:rPr lang="en-US" sz="4800" dirty="0"/>
            </a:br>
            <a:r>
              <a:rPr lang="en-US" sz="4800" dirty="0"/>
              <a:t>component</a:t>
            </a:r>
          </a:p>
        </p:txBody>
      </p:sp>
    </p:spTree>
    <p:extLst>
      <p:ext uri="{BB962C8B-B14F-4D97-AF65-F5344CB8AC3E}">
        <p14:creationId xmlns:p14="http://schemas.microsoft.com/office/powerpoint/2010/main" val="3334580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D2550"/>
        </a:solidFill>
        <a:effectLst/>
      </p:bgPr>
    </p:bg>
    <p:spTree>
      <p:nvGrpSpPr>
        <p:cNvPr id="1" name="">
          <a:extLst>
            <a:ext uri="{FF2B5EF4-FFF2-40B4-BE49-F238E27FC236}">
              <a16:creationId xmlns:a16="http://schemas.microsoft.com/office/drawing/2014/main" id="{136E60D2-E405-3660-00D0-33C9BE577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4AD055-99CF-0067-B617-C0FEFBE84738}"/>
              </a:ext>
            </a:extLst>
          </p:cNvPr>
          <p:cNvSpPr>
            <a:spLocks noGrp="1"/>
          </p:cNvSpPr>
          <p:nvPr>
            <p:ph type="title"/>
          </p:nvPr>
        </p:nvSpPr>
        <p:spPr>
          <a:xfrm>
            <a:off x="521208" y="1269000"/>
            <a:ext cx="3215414" cy="4320000"/>
          </a:xfrm>
        </p:spPr>
        <p:txBody>
          <a:bodyPr/>
          <a:lstStyle/>
          <a:p>
            <a:r>
              <a:rPr lang="en-US" sz="4200" dirty="0"/>
              <a:t>Life insurance </a:t>
            </a:r>
            <a:br>
              <a:rPr lang="en-US" sz="4200" dirty="0"/>
            </a:br>
            <a:r>
              <a:rPr lang="en-US" sz="4200" dirty="0"/>
              <a:t>death benefit taxation</a:t>
            </a:r>
            <a:endParaRPr lang="en-US" sz="4200" dirty="0">
              <a:solidFill>
                <a:schemeClr val="bg1"/>
              </a:solidFill>
            </a:endParaRPr>
          </a:p>
        </p:txBody>
      </p:sp>
      <p:sp>
        <p:nvSpPr>
          <p:cNvPr id="3" name="Text Placeholder 2">
            <a:extLst>
              <a:ext uri="{FF2B5EF4-FFF2-40B4-BE49-F238E27FC236}">
                <a16:creationId xmlns:a16="http://schemas.microsoft.com/office/drawing/2014/main" id="{8B7B83B4-D594-14A6-01CC-76689FA6BF42}"/>
              </a:ext>
            </a:extLst>
          </p:cNvPr>
          <p:cNvSpPr>
            <a:spLocks noGrp="1"/>
          </p:cNvSpPr>
          <p:nvPr>
            <p:ph type="body" sz="quarter" idx="17"/>
          </p:nvPr>
        </p:nvSpPr>
        <p:spPr/>
        <p:txBody>
          <a:bodyPr/>
          <a:lstStyle/>
          <a:p>
            <a:endParaRPr lang="en-US"/>
          </a:p>
        </p:txBody>
      </p:sp>
      <p:sp>
        <p:nvSpPr>
          <p:cNvPr id="10" name="TextBox 9">
            <a:extLst>
              <a:ext uri="{FF2B5EF4-FFF2-40B4-BE49-F238E27FC236}">
                <a16:creationId xmlns:a16="http://schemas.microsoft.com/office/drawing/2014/main" id="{A76953B4-D171-D4F5-F083-E3D48FB54556}"/>
              </a:ext>
            </a:extLst>
          </p:cNvPr>
          <p:cNvSpPr txBox="1"/>
          <p:nvPr/>
        </p:nvSpPr>
        <p:spPr>
          <a:xfrm>
            <a:off x="4752622" y="2381021"/>
            <a:ext cx="6176111" cy="2095958"/>
          </a:xfrm>
          <a:prstGeom prst="rect">
            <a:avLst/>
          </a:prstGeom>
          <a:noFill/>
        </p:spPr>
        <p:txBody>
          <a:bodyPr wrap="square">
            <a:spAutoFit/>
          </a:bodyPr>
          <a:lstStyle/>
          <a:p>
            <a:r>
              <a:rPr lang="en-US" dirty="0"/>
              <a:t>When the policy is owned by an insured NRA who has passed away, the insurance on their life is not U.S. </a:t>
            </a:r>
            <a:r>
              <a:rPr lang="en-US" i="1" dirty="0"/>
              <a:t>situs</a:t>
            </a:r>
            <a:r>
              <a:rPr lang="en-US" dirty="0"/>
              <a:t> property. </a:t>
            </a:r>
          </a:p>
          <a:p>
            <a:pPr>
              <a:buNone/>
            </a:pPr>
            <a:endParaRPr lang="en-US" sz="400" dirty="0"/>
          </a:p>
          <a:p>
            <a:r>
              <a:rPr lang="en-US" dirty="0"/>
              <a:t>NRA can own life insurance policy on own life, and death benefits will not be subject to income or estate taxes.</a:t>
            </a:r>
          </a:p>
          <a:p>
            <a:endParaRPr lang="en-US" sz="400" dirty="0"/>
          </a:p>
          <a:p>
            <a:r>
              <a:rPr lang="en-US" dirty="0"/>
              <a:t>Life insurance can help provide liquidity to pay estate taxes on NRAs U.S. situs property.</a:t>
            </a:r>
          </a:p>
        </p:txBody>
      </p:sp>
    </p:spTree>
    <p:extLst>
      <p:ext uri="{BB962C8B-B14F-4D97-AF65-F5344CB8AC3E}">
        <p14:creationId xmlns:p14="http://schemas.microsoft.com/office/powerpoint/2010/main" val="4278599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87E2-D1EC-E014-796B-7375C303679F}"/>
              </a:ext>
            </a:extLst>
          </p:cNvPr>
          <p:cNvSpPr>
            <a:spLocks noGrp="1"/>
          </p:cNvSpPr>
          <p:nvPr>
            <p:ph type="title"/>
          </p:nvPr>
        </p:nvSpPr>
        <p:spPr>
          <a:xfrm>
            <a:off x="631375" y="1439689"/>
            <a:ext cx="4890791" cy="1023447"/>
          </a:xfrm>
        </p:spPr>
        <p:txBody>
          <a:bodyPr/>
          <a:lstStyle/>
          <a:p>
            <a:r>
              <a:rPr lang="en-US" sz="4200" dirty="0"/>
              <a:t>Key questions </a:t>
            </a:r>
            <a:br>
              <a:rPr lang="en-US" sz="4200" dirty="0"/>
            </a:br>
            <a:r>
              <a:rPr lang="en-US" sz="4200" dirty="0"/>
              <a:t>to consider</a:t>
            </a:r>
          </a:p>
        </p:txBody>
      </p:sp>
      <p:pic>
        <p:nvPicPr>
          <p:cNvPr id="14" name="Picture Placeholder 13" descr="A person and children with a dog&#10;&#10;AI-generated content may be incorrect.">
            <a:extLst>
              <a:ext uri="{FF2B5EF4-FFF2-40B4-BE49-F238E27FC236}">
                <a16:creationId xmlns:a16="http://schemas.microsoft.com/office/drawing/2014/main" id="{0C5266FA-F2EB-03F2-D0C1-822DC080F50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9981" r="18415"/>
          <a:stretch/>
        </p:blipFill>
        <p:spPr>
          <a:xfrm>
            <a:off x="4826000" y="0"/>
            <a:ext cx="7366000" cy="6858000"/>
          </a:xfrm>
        </p:spPr>
      </p:pic>
      <p:sp>
        <p:nvSpPr>
          <p:cNvPr id="6" name="TextBox 5">
            <a:extLst>
              <a:ext uri="{FF2B5EF4-FFF2-40B4-BE49-F238E27FC236}">
                <a16:creationId xmlns:a16="http://schemas.microsoft.com/office/drawing/2014/main" id="{A24CC808-3DA1-5009-3C97-23F2D45DADA4}"/>
              </a:ext>
            </a:extLst>
          </p:cNvPr>
          <p:cNvSpPr txBox="1"/>
          <p:nvPr/>
        </p:nvSpPr>
        <p:spPr>
          <a:xfrm>
            <a:off x="631375" y="2690465"/>
            <a:ext cx="3864850" cy="2893100"/>
          </a:xfrm>
          <a:prstGeom prst="rect">
            <a:avLst/>
          </a:prstGeom>
          <a:noFill/>
        </p:spPr>
        <p:txBody>
          <a:bodyPr wrap="square">
            <a:spAutoFit/>
          </a:bodyPr>
          <a:lstStyle/>
          <a:p>
            <a:pPr marL="342900" indent="-342900" defTabSz="457189">
              <a:lnSpc>
                <a:spcPct val="100000"/>
              </a:lnSpc>
              <a:spcAft>
                <a:spcPts val="600"/>
              </a:spcAft>
              <a:buClr>
                <a:schemeClr val="bg1"/>
              </a:buClr>
              <a:buSzPct val="85000"/>
              <a:buFont typeface="+mj-lt"/>
              <a:buAutoNum type="arabicPeriod"/>
            </a:pPr>
            <a:r>
              <a:rPr lang="en-US" sz="1800" dirty="0">
                <a:solidFill>
                  <a:schemeClr val="bg1"/>
                </a:solidFill>
                <a:cs typeface="Arial"/>
              </a:rPr>
              <a:t>Are you a resident alien </a:t>
            </a:r>
            <a:br>
              <a:rPr lang="en-US" sz="1800" dirty="0">
                <a:solidFill>
                  <a:schemeClr val="bg1"/>
                </a:solidFill>
                <a:cs typeface="Arial"/>
              </a:rPr>
            </a:br>
            <a:r>
              <a:rPr lang="en-US" sz="1800" dirty="0">
                <a:solidFill>
                  <a:schemeClr val="bg1"/>
                </a:solidFill>
                <a:cs typeface="Arial"/>
              </a:rPr>
              <a:t>or nonresident alien?</a:t>
            </a:r>
          </a:p>
          <a:p>
            <a:pPr marL="342900" indent="-342900" defTabSz="457189">
              <a:lnSpc>
                <a:spcPct val="100000"/>
              </a:lnSpc>
              <a:spcAft>
                <a:spcPts val="600"/>
              </a:spcAft>
              <a:buClr>
                <a:schemeClr val="bg1"/>
              </a:buClr>
              <a:buSzPct val="85000"/>
              <a:buFont typeface="+mj-lt"/>
              <a:buAutoNum type="arabicPeriod"/>
            </a:pPr>
            <a:r>
              <a:rPr lang="en-US" sz="1800" dirty="0">
                <a:solidFill>
                  <a:schemeClr val="bg1"/>
                </a:solidFill>
                <a:cs typeface="Arial"/>
              </a:rPr>
              <a:t>Are you planning to minimize </a:t>
            </a:r>
            <a:br>
              <a:rPr lang="en-US" sz="1800" dirty="0">
                <a:solidFill>
                  <a:schemeClr val="bg1"/>
                </a:solidFill>
                <a:cs typeface="Arial"/>
              </a:rPr>
            </a:br>
            <a:r>
              <a:rPr lang="en-US" sz="1800" dirty="0">
                <a:solidFill>
                  <a:schemeClr val="bg1"/>
                </a:solidFill>
                <a:cs typeface="Arial"/>
              </a:rPr>
              <a:t>U.S. gift and/or estate taxes?</a:t>
            </a:r>
          </a:p>
          <a:p>
            <a:pPr marL="342900" indent="-342900" defTabSz="457189">
              <a:lnSpc>
                <a:spcPct val="100000"/>
              </a:lnSpc>
              <a:spcAft>
                <a:spcPts val="600"/>
              </a:spcAft>
              <a:buClr>
                <a:schemeClr val="bg1"/>
              </a:buClr>
              <a:buSzPct val="85000"/>
              <a:buFont typeface="+mj-lt"/>
              <a:buAutoNum type="arabicPeriod"/>
            </a:pPr>
            <a:r>
              <a:rPr lang="en-US" sz="1800" dirty="0">
                <a:solidFill>
                  <a:schemeClr val="bg1"/>
                </a:solidFill>
                <a:cs typeface="Arial"/>
              </a:rPr>
              <a:t>If you feel you may face estate tax liability, do you have the liquidity to pay the taxes, and if not, could life insurance help provide these funds?</a:t>
            </a:r>
          </a:p>
        </p:txBody>
      </p:sp>
    </p:spTree>
    <p:extLst>
      <p:ext uri="{BB962C8B-B14F-4D97-AF65-F5344CB8AC3E}">
        <p14:creationId xmlns:p14="http://schemas.microsoft.com/office/powerpoint/2010/main" val="1351363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6F1C1C-804B-CD64-70EB-F7E2314B57E7}"/>
              </a:ext>
            </a:extLst>
          </p:cNvPr>
          <p:cNvSpPr>
            <a:spLocks noGrp="1"/>
          </p:cNvSpPr>
          <p:nvPr>
            <p:ph type="title"/>
          </p:nvPr>
        </p:nvSpPr>
        <p:spPr>
          <a:xfrm>
            <a:off x="521208" y="3312651"/>
            <a:ext cx="2513592" cy="944637"/>
          </a:xfrm>
        </p:spPr>
        <p:txBody>
          <a:bodyPr/>
          <a:lstStyle/>
          <a:p>
            <a:pPr indent="11113"/>
            <a:r>
              <a:rPr lang="en-US" dirty="0"/>
              <a:t>Disclosures</a:t>
            </a:r>
          </a:p>
        </p:txBody>
      </p:sp>
      <p:sp>
        <p:nvSpPr>
          <p:cNvPr id="3" name="Slide Number Placeholder 2">
            <a:extLst>
              <a:ext uri="{FF2B5EF4-FFF2-40B4-BE49-F238E27FC236}">
                <a16:creationId xmlns:a16="http://schemas.microsoft.com/office/drawing/2014/main" id="{277E0C77-44DC-6990-05C7-ABB80EC27629}"/>
              </a:ext>
            </a:extLst>
          </p:cNvPr>
          <p:cNvSpPr>
            <a:spLocks noGrp="1"/>
          </p:cNvSpPr>
          <p:nvPr>
            <p:ph type="sldNum" sz="quarter" idx="15"/>
          </p:nvPr>
        </p:nvSpPr>
        <p:spPr/>
        <p:txBody>
          <a:bodyPr/>
          <a:lstStyle/>
          <a:p>
            <a:fld id="{1C1606C5-D483-4832-A0E9-CF578A9B5883}" type="slidenum">
              <a:rPr lang="en-US" smtClean="0"/>
              <a:pPr/>
              <a:t>25</a:t>
            </a:fld>
            <a:endParaRPr lang="en-US"/>
          </a:p>
        </p:txBody>
      </p:sp>
      <p:sp>
        <p:nvSpPr>
          <p:cNvPr id="13" name="Content Placeholder 2">
            <a:extLst>
              <a:ext uri="{FF2B5EF4-FFF2-40B4-BE49-F238E27FC236}">
                <a16:creationId xmlns:a16="http://schemas.microsoft.com/office/drawing/2014/main" id="{1AAF583A-E608-873E-AC1B-973577B5D476}"/>
              </a:ext>
            </a:extLst>
          </p:cNvPr>
          <p:cNvSpPr txBox="1">
            <a:spLocks/>
          </p:cNvSpPr>
          <p:nvPr/>
        </p:nvSpPr>
        <p:spPr>
          <a:xfrm>
            <a:off x="453473" y="4450118"/>
            <a:ext cx="10467372" cy="1537487"/>
          </a:xfrm>
          <a:prstGeom prst="rect">
            <a:avLst/>
          </a:prstGeom>
        </p:spPr>
        <p:txBody>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pPr>
              <a:buClrTx/>
              <a:buNone/>
            </a:pPr>
            <a:r>
              <a:rPr lang="en-US" sz="1200" dirty="0">
                <a:latin typeface="+mn-lt"/>
              </a:rPr>
              <a:t>Neither Transamerica nor its agents or representatives may provide tax or legal advice. Anyone to whom this material is promoted, marketed, or recommended should consult with and rely on their own independent tax and legal professionals regarding their particular situation and the concepts presented herein.</a:t>
            </a:r>
          </a:p>
          <a:p>
            <a:pPr>
              <a:buClrTx/>
              <a:buFont typeface="Arial" panose="020B0604020202020204" pitchFamily="34" charset="0"/>
              <a:buChar char="•"/>
            </a:pPr>
            <a:endParaRPr lang="en-US" sz="600" dirty="0">
              <a:latin typeface="+mn-lt"/>
            </a:endParaRPr>
          </a:p>
          <a:p>
            <a:r>
              <a:rPr lang="en-US" sz="1200" i="1" dirty="0">
                <a:latin typeface="+mn-lt"/>
              </a:rPr>
              <a:t>Transamerica Resources, Inc. is an Aegon company and is affiliated with various companies which include, but are not limited to, insurance companies and broker-dealers. Transamerica Resources, Inc. does not offer insurance products or securities. The information provided is for educational purposes only and should not be construed as insurance, securities, ERISA, tax, investment, legal, medical, or financial advice or guidance. Please consult your personal independent professionals for answers to your specific questions. </a:t>
            </a:r>
            <a:endParaRPr lang="en-US" sz="1200" dirty="0">
              <a:latin typeface="+mn-lt"/>
            </a:endParaRPr>
          </a:p>
        </p:txBody>
      </p:sp>
    </p:spTree>
    <p:extLst>
      <p:ext uri="{BB962C8B-B14F-4D97-AF65-F5344CB8AC3E}">
        <p14:creationId xmlns:p14="http://schemas.microsoft.com/office/powerpoint/2010/main" val="3336095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41EE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06287-F5CA-A805-DD44-CA41D678A666}"/>
              </a:ext>
            </a:extLst>
          </p:cNvPr>
          <p:cNvSpPr>
            <a:spLocks noGrp="1"/>
          </p:cNvSpPr>
          <p:nvPr>
            <p:ph type="ctrTitle"/>
          </p:nvPr>
        </p:nvSpPr>
        <p:spPr>
          <a:xfrm>
            <a:off x="521208" y="2573098"/>
            <a:ext cx="5574792" cy="855902"/>
          </a:xfrm>
        </p:spPr>
        <p:txBody>
          <a:bodyPr/>
          <a:lstStyle/>
          <a:p>
            <a:r>
              <a:rPr lang="en-US" dirty="0"/>
              <a:t>Thank you</a:t>
            </a:r>
          </a:p>
        </p:txBody>
      </p:sp>
      <p:pic>
        <p:nvPicPr>
          <p:cNvPr id="9" name="Picture Placeholder 8" descr="A couple of women in a car&#10;&#10;AI-generated content may be incorrect.">
            <a:extLst>
              <a:ext uri="{FF2B5EF4-FFF2-40B4-BE49-F238E27FC236}">
                <a16:creationId xmlns:a16="http://schemas.microsoft.com/office/drawing/2014/main" id="{11AB026C-C235-8CDE-AFFF-90106AF391DD}"/>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l="4503" r="27308"/>
          <a:stretch/>
        </p:blipFill>
        <p:spPr>
          <a:xfrm>
            <a:off x="5181600" y="0"/>
            <a:ext cx="7010400" cy="6858000"/>
          </a:xfrm>
        </p:spPr>
      </p:pic>
      <p:sp>
        <p:nvSpPr>
          <p:cNvPr id="4" name="Text Placeholder 3">
            <a:extLst>
              <a:ext uri="{FF2B5EF4-FFF2-40B4-BE49-F238E27FC236}">
                <a16:creationId xmlns:a16="http://schemas.microsoft.com/office/drawing/2014/main" id="{B41360DE-48E7-35D5-D4CD-453DFBC53EF7}"/>
              </a:ext>
            </a:extLst>
          </p:cNvPr>
          <p:cNvSpPr>
            <a:spLocks noGrp="1"/>
          </p:cNvSpPr>
          <p:nvPr>
            <p:ph type="body" sz="quarter" idx="14"/>
          </p:nvPr>
        </p:nvSpPr>
        <p:spPr>
          <a:xfrm>
            <a:off x="521209" y="5896708"/>
            <a:ext cx="5696711" cy="1125414"/>
          </a:xfrm>
        </p:spPr>
        <p:txBody>
          <a:bodyPr/>
          <a:lstStyle/>
          <a:p>
            <a:r>
              <a:rPr lang="en-US" dirty="0"/>
              <a:t>2459107R1</a:t>
            </a:r>
            <a:br>
              <a:rPr lang="en-US" sz="1000" dirty="0">
                <a:latin typeface="Open Sans Condensed Condensed" pitchFamily="2" charset="0"/>
                <a:ea typeface="Open Sans Condensed Condensed" pitchFamily="2" charset="0"/>
                <a:cs typeface="Open Sans Condensed Condensed" pitchFamily="2" charset="0"/>
              </a:rPr>
            </a:br>
            <a:r>
              <a:rPr lang="de-DE" sz="1000" dirty="0">
                <a:latin typeface="Open Sans Condensed Condensed" pitchFamily="2" charset="0"/>
                <a:ea typeface="Open Sans Condensed Condensed" pitchFamily="2" charset="0"/>
                <a:cs typeface="Open Sans Condensed Condensed" pitchFamily="2" charset="0"/>
              </a:rPr>
              <a:t>©</a:t>
            </a:r>
            <a:r>
              <a:rPr lang="en-US" sz="1000" dirty="0">
                <a:latin typeface="Open Sans Condensed Condensed" pitchFamily="2" charset="0"/>
                <a:ea typeface="Open Sans Condensed Condensed" pitchFamily="2" charset="0"/>
                <a:cs typeface="Open Sans Condensed Condensed" pitchFamily="2" charset="0"/>
              </a:rPr>
              <a:t>2025 Transamerica Corporation. All Rights Reserved.</a:t>
            </a:r>
          </a:p>
          <a:p>
            <a:endParaRPr lang="en-US" dirty="0"/>
          </a:p>
        </p:txBody>
      </p:sp>
      <p:sp>
        <p:nvSpPr>
          <p:cNvPr id="7" name="Title 1">
            <a:extLst>
              <a:ext uri="{FF2B5EF4-FFF2-40B4-BE49-F238E27FC236}">
                <a16:creationId xmlns:a16="http://schemas.microsoft.com/office/drawing/2014/main" id="{E1426606-0FFB-F6BA-9F53-4E747B0D68B6}"/>
              </a:ext>
            </a:extLst>
          </p:cNvPr>
          <p:cNvSpPr txBox="1">
            <a:spLocks/>
          </p:cNvSpPr>
          <p:nvPr/>
        </p:nvSpPr>
        <p:spPr>
          <a:xfrm>
            <a:off x="582168" y="3556143"/>
            <a:ext cx="5574792" cy="855902"/>
          </a:xfrm>
          <a:prstGeom prst="rect">
            <a:avLst/>
          </a:prstGeom>
        </p:spPr>
        <p:txBody>
          <a:bodyPr vert="horz" wrap="square" lIns="0" tIns="0" rIns="0" bIns="0" rtlCol="0" anchor="ctr" anchorCtr="0">
            <a:noAutofit/>
          </a:bodyPr>
          <a:lstStyle>
            <a:lvl1pPr algn="l" defTabSz="914400" rtl="0" eaLnBrk="1" latinLnBrk="0" hangingPunct="1">
              <a:lnSpc>
                <a:spcPct val="85000"/>
              </a:lnSpc>
              <a:spcBef>
                <a:spcPct val="0"/>
              </a:spcBef>
              <a:buNone/>
              <a:defRPr sz="4800" b="0" i="0" kern="100" spc="-120" baseline="0">
                <a:solidFill>
                  <a:schemeClr val="bg1"/>
                </a:solidFill>
                <a:latin typeface="Forever Forma Heading" pitchFamily="2" charset="0"/>
                <a:ea typeface="+mj-ea"/>
                <a:cs typeface="+mj-cs"/>
              </a:defRPr>
            </a:lvl1pPr>
          </a:lstStyle>
          <a:p>
            <a:pPr>
              <a:buClrTx/>
              <a:buFontTx/>
            </a:pPr>
            <a:r>
              <a:rPr lang="en-US" sz="1800" spc="0" dirty="0">
                <a:latin typeface="+mn-lt"/>
              </a:rPr>
              <a:t>Questions? </a:t>
            </a:r>
          </a:p>
          <a:p>
            <a:pPr>
              <a:buClrTx/>
              <a:buFontTx/>
            </a:pPr>
            <a:endParaRPr lang="en-US" sz="500" spc="0" dirty="0">
              <a:latin typeface="+mn-lt"/>
            </a:endParaRPr>
          </a:p>
          <a:p>
            <a:pPr>
              <a:lnSpc>
                <a:spcPct val="100000"/>
              </a:lnSpc>
              <a:buClrTx/>
              <a:buFontTx/>
            </a:pPr>
            <a:r>
              <a:rPr lang="en-US" sz="1800" spc="0" dirty="0">
                <a:latin typeface="+mn-lt"/>
              </a:rPr>
              <a:t>Visit </a:t>
            </a:r>
            <a:r>
              <a:rPr lang="en-US" sz="1800" b="1" spc="0" dirty="0" err="1">
                <a:latin typeface="+mn-lt"/>
              </a:rPr>
              <a:t>transamerica.com</a:t>
            </a:r>
            <a:r>
              <a:rPr lang="en-US" sz="1800" b="1" spc="0" dirty="0">
                <a:latin typeface="+mn-lt"/>
              </a:rPr>
              <a:t> </a:t>
            </a:r>
            <a:br>
              <a:rPr lang="en-US" sz="1800" b="1" spc="0" dirty="0">
                <a:latin typeface="+mn-lt"/>
              </a:rPr>
            </a:br>
            <a:r>
              <a:rPr lang="en-US" sz="1800" spc="0" dirty="0">
                <a:latin typeface="+mn-lt"/>
              </a:rPr>
              <a:t>or speak with your financial professional</a:t>
            </a:r>
          </a:p>
        </p:txBody>
      </p:sp>
      <p:sp>
        <p:nvSpPr>
          <p:cNvPr id="11" name="Text Placeholder 10">
            <a:extLst>
              <a:ext uri="{FF2B5EF4-FFF2-40B4-BE49-F238E27FC236}">
                <a16:creationId xmlns:a16="http://schemas.microsoft.com/office/drawing/2014/main" id="{AFED533E-09D6-BDAC-788B-7FDA0AFC72B2}"/>
              </a:ext>
            </a:extLst>
          </p:cNvPr>
          <p:cNvSpPr>
            <a:spLocks noGrp="1"/>
          </p:cNvSpPr>
          <p:nvPr>
            <p:ph type="body" sz="quarter" idx="20"/>
          </p:nvPr>
        </p:nvSpPr>
        <p:spPr>
          <a:xfrm>
            <a:off x="11582400" y="6330461"/>
            <a:ext cx="609600" cy="609600"/>
          </a:xfrm>
        </p:spPr>
        <p:txBody>
          <a:bodyPr/>
          <a:lstStyle/>
          <a:p>
            <a:endParaRPr lang="en-US" dirty="0"/>
          </a:p>
        </p:txBody>
      </p:sp>
    </p:spTree>
    <p:extLst>
      <p:ext uri="{BB962C8B-B14F-4D97-AF65-F5344CB8AC3E}">
        <p14:creationId xmlns:p14="http://schemas.microsoft.com/office/powerpoint/2010/main" val="208727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0073-3F2E-D9B6-FB2A-5B9B4F6155D5}"/>
              </a:ext>
            </a:extLst>
          </p:cNvPr>
          <p:cNvSpPr>
            <a:spLocks noGrp="1"/>
          </p:cNvSpPr>
          <p:nvPr>
            <p:ph type="title"/>
          </p:nvPr>
        </p:nvSpPr>
        <p:spPr>
          <a:xfrm>
            <a:off x="521206" y="1269000"/>
            <a:ext cx="4326215" cy="4320000"/>
          </a:xfrm>
        </p:spPr>
        <p:txBody>
          <a:bodyPr/>
          <a:lstStyle/>
          <a:p>
            <a:r>
              <a:rPr lang="en-US" sz="4200" dirty="0">
                <a:solidFill>
                  <a:schemeClr val="bg1"/>
                </a:solidFill>
              </a:rPr>
              <a:t>Are you a </a:t>
            </a:r>
            <a:br>
              <a:rPr lang="en-US" sz="4200" dirty="0">
                <a:solidFill>
                  <a:schemeClr val="bg1"/>
                </a:solidFill>
              </a:rPr>
            </a:br>
            <a:r>
              <a:rPr lang="en-US" sz="4200" dirty="0">
                <a:solidFill>
                  <a:schemeClr val="bg1"/>
                </a:solidFill>
              </a:rPr>
              <a:t>foreign national?</a:t>
            </a:r>
            <a:r>
              <a:rPr lang="en-US" sz="4200" baseline="30000" dirty="0">
                <a:solidFill>
                  <a:schemeClr val="bg1"/>
                </a:solidFill>
              </a:rPr>
              <a:t>*</a:t>
            </a:r>
            <a:br>
              <a:rPr lang="en-US" sz="4200" dirty="0">
                <a:solidFill>
                  <a:schemeClr val="bg1"/>
                </a:solidFill>
              </a:rPr>
            </a:br>
            <a:br>
              <a:rPr lang="en-US" sz="200" dirty="0">
                <a:solidFill>
                  <a:schemeClr val="bg1"/>
                </a:solidFill>
              </a:rPr>
            </a:br>
            <a:r>
              <a:rPr lang="en-US" sz="4200" dirty="0">
                <a:solidFill>
                  <a:schemeClr val="bg1"/>
                </a:solidFill>
              </a:rPr>
              <a:t>Let’s talk </a:t>
            </a:r>
            <a:br>
              <a:rPr lang="en-US" sz="4200" dirty="0">
                <a:solidFill>
                  <a:schemeClr val="bg1"/>
                </a:solidFill>
              </a:rPr>
            </a:br>
            <a:r>
              <a:rPr lang="en-US" sz="4200" dirty="0">
                <a:solidFill>
                  <a:schemeClr val="bg1"/>
                </a:solidFill>
              </a:rPr>
              <a:t>estate planning</a:t>
            </a:r>
          </a:p>
        </p:txBody>
      </p:sp>
      <p:sp>
        <p:nvSpPr>
          <p:cNvPr id="3" name="Slide Number Placeholder 2">
            <a:extLst>
              <a:ext uri="{FF2B5EF4-FFF2-40B4-BE49-F238E27FC236}">
                <a16:creationId xmlns:a16="http://schemas.microsoft.com/office/drawing/2014/main" id="{8E4332B0-7080-6FFE-ED79-BA09689BFF00}"/>
              </a:ext>
            </a:extLst>
          </p:cNvPr>
          <p:cNvSpPr>
            <a:spLocks noGrp="1"/>
          </p:cNvSpPr>
          <p:nvPr>
            <p:ph type="sldNum" sz="quarter" idx="14"/>
          </p:nvPr>
        </p:nvSpPr>
        <p:spPr/>
        <p:txBody>
          <a:bodyPr/>
          <a:lstStyle/>
          <a:p>
            <a:fld id="{1C1606C5-D483-4832-A0E9-CF578A9B5883}" type="slidenum">
              <a:rPr lang="en-US" smtClean="0"/>
              <a:pPr/>
              <a:t>3</a:t>
            </a:fld>
            <a:endParaRPr lang="en-US"/>
          </a:p>
        </p:txBody>
      </p:sp>
      <p:sp>
        <p:nvSpPr>
          <p:cNvPr id="4" name="Text Placeholder 3">
            <a:extLst>
              <a:ext uri="{FF2B5EF4-FFF2-40B4-BE49-F238E27FC236}">
                <a16:creationId xmlns:a16="http://schemas.microsoft.com/office/drawing/2014/main" id="{BE3CEE57-1645-EF1F-0B42-7196DFC710F2}"/>
              </a:ext>
            </a:extLst>
          </p:cNvPr>
          <p:cNvSpPr>
            <a:spLocks noGrp="1"/>
          </p:cNvSpPr>
          <p:nvPr>
            <p:ph type="body" sz="quarter" idx="17"/>
          </p:nvPr>
        </p:nvSpPr>
        <p:spPr>
          <a:xfrm>
            <a:off x="5995553" y="6319750"/>
            <a:ext cx="3325091" cy="640080"/>
          </a:xfrm>
        </p:spPr>
        <p:txBody>
          <a:bodyPr/>
          <a:lstStyle/>
          <a:p>
            <a:r>
              <a:rPr lang="en-US" sz="1000" dirty="0">
                <a:solidFill>
                  <a:schemeClr val="accent6"/>
                </a:solidFill>
              </a:rPr>
              <a:t>* Foreign national: </a:t>
            </a:r>
            <a:r>
              <a:rPr lang="en-US" sz="1000" dirty="0">
                <a:solidFill>
                  <a:schemeClr val="accent6"/>
                </a:solidFill>
                <a:effectLst/>
              </a:rPr>
              <a:t>A non-US citizen, non-US resident </a:t>
            </a:r>
            <a:r>
              <a:rPr lang="en-US" sz="1000" dirty="0">
                <a:solidFill>
                  <a:schemeClr val="accent6"/>
                </a:solidFill>
              </a:rPr>
              <a:t>who regularly visits,</a:t>
            </a:r>
            <a:br>
              <a:rPr lang="en-US" sz="1000" dirty="0">
                <a:solidFill>
                  <a:schemeClr val="accent6"/>
                </a:solidFill>
              </a:rPr>
            </a:br>
            <a:r>
              <a:rPr lang="en-US" sz="1000" dirty="0">
                <a:solidFill>
                  <a:schemeClr val="accent6"/>
                </a:solidFill>
              </a:rPr>
              <a:t>   does business or owns property in the United States.  </a:t>
            </a:r>
          </a:p>
          <a:p>
            <a:endParaRPr lang="en-US" dirty="0">
              <a:solidFill>
                <a:schemeClr val="accent6"/>
              </a:solidFill>
            </a:endParaRPr>
          </a:p>
        </p:txBody>
      </p:sp>
      <p:sp>
        <p:nvSpPr>
          <p:cNvPr id="8" name="Content Placeholder 2">
            <a:extLst>
              <a:ext uri="{FF2B5EF4-FFF2-40B4-BE49-F238E27FC236}">
                <a16:creationId xmlns:a16="http://schemas.microsoft.com/office/drawing/2014/main" id="{E4B7D30A-1007-7D16-0C38-42C20358F22D}"/>
              </a:ext>
            </a:extLst>
          </p:cNvPr>
          <p:cNvSpPr txBox="1">
            <a:spLocks/>
          </p:cNvSpPr>
          <p:nvPr/>
        </p:nvSpPr>
        <p:spPr>
          <a:xfrm>
            <a:off x="5879399" y="2104818"/>
            <a:ext cx="4688883" cy="1851196"/>
          </a:xfrm>
          <a:prstGeom prst="rect">
            <a:avLst/>
          </a:prstGeom>
        </p:spPr>
        <p:txBody>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pPr marL="179388" lvl="1" indent="-169863">
              <a:lnSpc>
                <a:spcPct val="150000"/>
              </a:lnSpc>
            </a:pPr>
            <a:r>
              <a:rPr lang="en-US" sz="2400" dirty="0"/>
              <a:t> Expanding global economy</a:t>
            </a:r>
          </a:p>
          <a:p>
            <a:pPr lvl="1">
              <a:lnSpc>
                <a:spcPct val="150000"/>
              </a:lnSpc>
            </a:pPr>
            <a:r>
              <a:rPr lang="en-US" sz="2400" dirty="0"/>
              <a:t> Impact of U.S. transfer taxes</a:t>
            </a:r>
          </a:p>
          <a:p>
            <a:pPr lvl="1">
              <a:lnSpc>
                <a:spcPct val="150000"/>
              </a:lnSpc>
            </a:pPr>
            <a:r>
              <a:rPr lang="en-US" sz="2400" dirty="0"/>
              <a:t> Strategic needs</a:t>
            </a:r>
          </a:p>
          <a:p>
            <a:pPr lvl="1">
              <a:lnSpc>
                <a:spcPct val="150000"/>
              </a:lnSpc>
            </a:pPr>
            <a:endParaRPr lang="en-US" sz="2400" dirty="0"/>
          </a:p>
          <a:p>
            <a:pPr>
              <a:lnSpc>
                <a:spcPct val="150000"/>
              </a:lnSpc>
            </a:pPr>
            <a:endParaRPr lang="en-US" sz="2400" dirty="0"/>
          </a:p>
        </p:txBody>
      </p:sp>
    </p:spTree>
    <p:extLst>
      <p:ext uri="{BB962C8B-B14F-4D97-AF65-F5344CB8AC3E}">
        <p14:creationId xmlns:p14="http://schemas.microsoft.com/office/powerpoint/2010/main" val="243694277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DCB9C3-3133-AAE4-5773-BB0917C76212}"/>
              </a:ext>
            </a:extLst>
          </p:cNvPr>
          <p:cNvSpPr>
            <a:spLocks noGrp="1"/>
          </p:cNvSpPr>
          <p:nvPr>
            <p:ph type="title"/>
          </p:nvPr>
        </p:nvSpPr>
        <p:spPr>
          <a:xfrm>
            <a:off x="521207" y="1954493"/>
            <a:ext cx="6177048" cy="944637"/>
          </a:xfrm>
        </p:spPr>
        <p:txBody>
          <a:bodyPr/>
          <a:lstStyle/>
          <a:p>
            <a:br>
              <a:rPr lang="en-US">
                <a:solidFill>
                  <a:schemeClr val="tx2"/>
                </a:solidFill>
              </a:rPr>
            </a:br>
            <a:r>
              <a:rPr lang="en-US">
                <a:solidFill>
                  <a:schemeClr val="tx2"/>
                </a:solidFill>
              </a:rPr>
              <a:t>Foreign national </a:t>
            </a:r>
            <a:br>
              <a:rPr lang="en-US">
                <a:solidFill>
                  <a:schemeClr val="tx2"/>
                </a:solidFill>
              </a:rPr>
            </a:br>
            <a:r>
              <a:rPr lang="en-US">
                <a:solidFill>
                  <a:schemeClr val="tx2"/>
                </a:solidFill>
              </a:rPr>
              <a:t>transfer tax planning</a:t>
            </a:r>
            <a:endParaRPr lang="en-US" dirty="0">
              <a:solidFill>
                <a:schemeClr val="tx2"/>
              </a:solidFill>
            </a:endParaRPr>
          </a:p>
        </p:txBody>
      </p:sp>
      <p:sp>
        <p:nvSpPr>
          <p:cNvPr id="5" name="Content Placeholder 4">
            <a:extLst>
              <a:ext uri="{FF2B5EF4-FFF2-40B4-BE49-F238E27FC236}">
                <a16:creationId xmlns:a16="http://schemas.microsoft.com/office/drawing/2014/main" id="{2DFE2AC9-4AEE-137C-6426-2C978EE2F771}"/>
              </a:ext>
            </a:extLst>
          </p:cNvPr>
          <p:cNvSpPr>
            <a:spLocks noGrp="1"/>
          </p:cNvSpPr>
          <p:nvPr>
            <p:ph idx="1"/>
          </p:nvPr>
        </p:nvSpPr>
        <p:spPr>
          <a:xfrm>
            <a:off x="521207" y="3078339"/>
            <a:ext cx="5574791" cy="1745674"/>
          </a:xfrm>
        </p:spPr>
        <p:txBody>
          <a:bodyPr/>
          <a:lstStyle/>
          <a:p>
            <a:pPr marL="0" indent="0">
              <a:lnSpc>
                <a:spcPct val="100000"/>
              </a:lnSpc>
              <a:spcAft>
                <a:spcPts val="300"/>
              </a:spcAft>
              <a:buNone/>
            </a:pPr>
            <a:r>
              <a:rPr lang="en-US"/>
              <a:t>•  U.S. citizens</a:t>
            </a:r>
          </a:p>
          <a:p>
            <a:pPr marL="0" indent="0">
              <a:lnSpc>
                <a:spcPct val="100000"/>
              </a:lnSpc>
              <a:spcAft>
                <a:spcPts val="300"/>
              </a:spcAft>
              <a:buNone/>
            </a:pPr>
            <a:r>
              <a:rPr lang="en-US"/>
              <a:t>•  Non-U.S. citizens </a:t>
            </a:r>
          </a:p>
          <a:p>
            <a:pPr lvl="3">
              <a:lnSpc>
                <a:spcPct val="100000"/>
              </a:lnSpc>
              <a:spcAft>
                <a:spcPts val="300"/>
              </a:spcAft>
              <a:buFont typeface="Arial" panose="020B0604020202020204" pitchFamily="34" charset="0"/>
              <a:buChar char="•"/>
            </a:pPr>
            <a:r>
              <a:rPr lang="en-US"/>
              <a:t>Resident alien (RA)</a:t>
            </a:r>
          </a:p>
          <a:p>
            <a:pPr lvl="3">
              <a:lnSpc>
                <a:spcPct val="100000"/>
              </a:lnSpc>
              <a:spcAft>
                <a:spcPts val="300"/>
              </a:spcAft>
              <a:buFont typeface="Arial" panose="020B0604020202020204" pitchFamily="34" charset="0"/>
              <a:buChar char="•"/>
            </a:pPr>
            <a:r>
              <a:rPr lang="en-US"/>
              <a:t>Nonresident alien (NRA)</a:t>
            </a:r>
          </a:p>
          <a:p>
            <a:pPr marL="0" indent="0">
              <a:lnSpc>
                <a:spcPct val="100000"/>
              </a:lnSpc>
              <a:spcAft>
                <a:spcPts val="300"/>
              </a:spcAft>
              <a:buNone/>
            </a:pPr>
            <a:r>
              <a:rPr lang="en-US"/>
              <a:t>•  Marriage implications</a:t>
            </a:r>
          </a:p>
          <a:p>
            <a:pPr marL="0" indent="0">
              <a:buNone/>
            </a:pPr>
            <a:endParaRPr lang="en-US"/>
          </a:p>
          <a:p>
            <a:endParaRPr lang="en-US" dirty="0"/>
          </a:p>
        </p:txBody>
      </p:sp>
      <p:pic>
        <p:nvPicPr>
          <p:cNvPr id="16" name="Picture Placeholder 15">
            <a:extLst>
              <a:ext uri="{FF2B5EF4-FFF2-40B4-BE49-F238E27FC236}">
                <a16:creationId xmlns:a16="http://schemas.microsoft.com/office/drawing/2014/main" id="{F27F45D2-1E5D-FF99-9A13-2943C7F7349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7782" t="10997" r="27138"/>
          <a:stretch/>
        </p:blipFill>
        <p:spPr>
          <a:xfrm>
            <a:off x="5638800" y="679450"/>
            <a:ext cx="6032500" cy="5499100"/>
          </a:xfrm>
        </p:spPr>
      </p:pic>
      <p:sp>
        <p:nvSpPr>
          <p:cNvPr id="6" name="Slide Number Placeholder 5">
            <a:extLst>
              <a:ext uri="{FF2B5EF4-FFF2-40B4-BE49-F238E27FC236}">
                <a16:creationId xmlns:a16="http://schemas.microsoft.com/office/drawing/2014/main" id="{08BAB07A-B847-0C18-C36B-270DFD9E0D51}"/>
              </a:ext>
            </a:extLst>
          </p:cNvPr>
          <p:cNvSpPr>
            <a:spLocks noGrp="1"/>
          </p:cNvSpPr>
          <p:nvPr>
            <p:ph type="sldNum" sz="quarter" idx="15"/>
          </p:nvPr>
        </p:nvSpPr>
        <p:spPr/>
        <p:txBody>
          <a:bodyPr/>
          <a:lstStyle/>
          <a:p>
            <a:fld id="{1C1606C5-D483-4832-A0E9-CF578A9B5883}" type="slidenum">
              <a:rPr lang="en-US" smtClean="0"/>
              <a:pPr/>
              <a:t>4</a:t>
            </a:fld>
            <a:endParaRPr lang="en-US"/>
          </a:p>
        </p:txBody>
      </p:sp>
      <p:sp>
        <p:nvSpPr>
          <p:cNvPr id="10" name="Text Placeholder 9">
            <a:extLst>
              <a:ext uri="{FF2B5EF4-FFF2-40B4-BE49-F238E27FC236}">
                <a16:creationId xmlns:a16="http://schemas.microsoft.com/office/drawing/2014/main" id="{B22E5D1A-D91F-6213-69A7-0A4B602848C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773273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1FB8D-1C97-FE12-16A0-AFAA7CA62771}"/>
              </a:ext>
            </a:extLst>
          </p:cNvPr>
          <p:cNvSpPr>
            <a:spLocks noGrp="1"/>
          </p:cNvSpPr>
          <p:nvPr>
            <p:ph type="title"/>
          </p:nvPr>
        </p:nvSpPr>
        <p:spPr>
          <a:xfrm>
            <a:off x="521206" y="1620777"/>
            <a:ext cx="5574792" cy="944637"/>
          </a:xfrm>
        </p:spPr>
        <p:txBody>
          <a:bodyPr/>
          <a:lstStyle/>
          <a:p>
            <a:r>
              <a:rPr lang="en-US" dirty="0">
                <a:solidFill>
                  <a:schemeClr val="tx2"/>
                </a:solidFill>
              </a:rPr>
              <a:t>Determining </a:t>
            </a:r>
            <a:br>
              <a:rPr lang="en-US" dirty="0">
                <a:solidFill>
                  <a:schemeClr val="tx2"/>
                </a:solidFill>
              </a:rPr>
            </a:br>
            <a:r>
              <a:rPr lang="en-US" dirty="0">
                <a:solidFill>
                  <a:schemeClr val="tx2"/>
                </a:solidFill>
              </a:rPr>
              <a:t>residency — domicile</a:t>
            </a:r>
            <a:endParaRPr lang="en-US" dirty="0"/>
          </a:p>
        </p:txBody>
      </p:sp>
      <p:pic>
        <p:nvPicPr>
          <p:cNvPr id="12" name="Picture Placeholder 11">
            <a:extLst>
              <a:ext uri="{FF2B5EF4-FFF2-40B4-BE49-F238E27FC236}">
                <a16:creationId xmlns:a16="http://schemas.microsoft.com/office/drawing/2014/main" id="{77BCF646-59A4-4507-C4A9-6486F80C463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6070" r="7280"/>
          <a:stretch/>
        </p:blipFill>
        <p:spPr>
          <a:xfrm>
            <a:off x="6888163" y="1038225"/>
            <a:ext cx="4781550" cy="4781550"/>
          </a:xfrm>
        </p:spPr>
      </p:pic>
      <p:sp>
        <p:nvSpPr>
          <p:cNvPr id="6" name="Slide Number Placeholder 5">
            <a:extLst>
              <a:ext uri="{FF2B5EF4-FFF2-40B4-BE49-F238E27FC236}">
                <a16:creationId xmlns:a16="http://schemas.microsoft.com/office/drawing/2014/main" id="{851B627B-940F-00A5-5F95-C33D10609CAD}"/>
              </a:ext>
            </a:extLst>
          </p:cNvPr>
          <p:cNvSpPr>
            <a:spLocks noGrp="1"/>
          </p:cNvSpPr>
          <p:nvPr>
            <p:ph type="sldNum" sz="quarter" idx="15"/>
          </p:nvPr>
        </p:nvSpPr>
        <p:spPr/>
        <p:txBody>
          <a:bodyPr/>
          <a:lstStyle/>
          <a:p>
            <a:fld id="{1C1606C5-D483-4832-A0E9-CF578A9B5883}" type="slidenum">
              <a:rPr lang="en-US" smtClean="0"/>
              <a:pPr/>
              <a:t>5</a:t>
            </a:fld>
            <a:endParaRPr lang="en-US"/>
          </a:p>
        </p:txBody>
      </p:sp>
      <p:sp>
        <p:nvSpPr>
          <p:cNvPr id="8" name="Text Placeholder 7">
            <a:extLst>
              <a:ext uri="{FF2B5EF4-FFF2-40B4-BE49-F238E27FC236}">
                <a16:creationId xmlns:a16="http://schemas.microsoft.com/office/drawing/2014/main" id="{527D4C69-9A88-46B3-719E-F9CB9AC6802A}"/>
              </a:ext>
            </a:extLst>
          </p:cNvPr>
          <p:cNvSpPr>
            <a:spLocks noGrp="1"/>
          </p:cNvSpPr>
          <p:nvPr>
            <p:ph type="body" sz="quarter" idx="14"/>
          </p:nvPr>
        </p:nvSpPr>
        <p:spPr/>
        <p:txBody>
          <a:bodyPr/>
          <a:lstStyle/>
          <a:p>
            <a:endParaRPr lang="en-US"/>
          </a:p>
        </p:txBody>
      </p:sp>
      <p:sp>
        <p:nvSpPr>
          <p:cNvPr id="9" name="Content Placeholder 4">
            <a:extLst>
              <a:ext uri="{FF2B5EF4-FFF2-40B4-BE49-F238E27FC236}">
                <a16:creationId xmlns:a16="http://schemas.microsoft.com/office/drawing/2014/main" id="{D4B11FCF-0EB6-FA64-B156-6ED992BA67AD}"/>
              </a:ext>
            </a:extLst>
          </p:cNvPr>
          <p:cNvSpPr>
            <a:spLocks noGrp="1"/>
          </p:cNvSpPr>
          <p:nvPr>
            <p:ph idx="1"/>
          </p:nvPr>
        </p:nvSpPr>
        <p:spPr>
          <a:xfrm>
            <a:off x="521208" y="2748495"/>
            <a:ext cx="5574791" cy="2488728"/>
          </a:xfrm>
        </p:spPr>
        <p:txBody>
          <a:bodyPr/>
          <a:lstStyle/>
          <a:p>
            <a:pPr lvl="1">
              <a:lnSpc>
                <a:spcPct val="100000"/>
              </a:lnSpc>
              <a:spcBef>
                <a:spcPts val="600"/>
              </a:spcBef>
              <a:spcAft>
                <a:spcPts val="300"/>
              </a:spcAft>
            </a:pPr>
            <a:r>
              <a:rPr lang="en-US" dirty="0"/>
              <a:t> Resident or nonresident status for U.S. gift and </a:t>
            </a:r>
            <a:br>
              <a:rPr lang="en-US" dirty="0"/>
            </a:br>
            <a:r>
              <a:rPr lang="en-US" dirty="0"/>
              <a:t> estate tax purposes determined by location of </a:t>
            </a:r>
            <a:br>
              <a:rPr lang="en-US" dirty="0"/>
            </a:br>
            <a:r>
              <a:rPr lang="en-US" dirty="0"/>
              <a:t> your domicile. </a:t>
            </a:r>
          </a:p>
          <a:p>
            <a:pPr lvl="1">
              <a:lnSpc>
                <a:spcPct val="100000"/>
              </a:lnSpc>
              <a:spcBef>
                <a:spcPts val="600"/>
              </a:spcBef>
              <a:spcAft>
                <a:spcPts val="300"/>
              </a:spcAft>
            </a:pPr>
            <a:r>
              <a:rPr lang="en-US" dirty="0"/>
              <a:t> “Domicile” is defined as the location where a </a:t>
            </a:r>
            <a:br>
              <a:rPr lang="en-US" dirty="0"/>
            </a:br>
            <a:r>
              <a:rPr lang="en-US" dirty="0"/>
              <a:t> person lives and where the person intends to </a:t>
            </a:r>
            <a:br>
              <a:rPr lang="en-US" dirty="0"/>
            </a:br>
            <a:r>
              <a:rPr lang="en-US" dirty="0"/>
              <a:t> remain indefinitely.</a:t>
            </a:r>
          </a:p>
          <a:p>
            <a:pPr lvl="1">
              <a:lnSpc>
                <a:spcPct val="100000"/>
              </a:lnSpc>
              <a:spcBef>
                <a:spcPts val="600"/>
              </a:spcBef>
              <a:spcAft>
                <a:spcPts val="300"/>
              </a:spcAft>
            </a:pPr>
            <a:r>
              <a:rPr lang="en-US" dirty="0"/>
              <a:t> Non-U.S. citizen with domicile outside of U.S. </a:t>
            </a:r>
            <a:br>
              <a:rPr lang="en-US" dirty="0"/>
            </a:br>
            <a:r>
              <a:rPr lang="en-US" dirty="0"/>
              <a:t> is a nonresident alien (NRA).</a:t>
            </a:r>
          </a:p>
        </p:txBody>
      </p:sp>
    </p:spTree>
    <p:extLst>
      <p:ext uri="{BB962C8B-B14F-4D97-AF65-F5344CB8AC3E}">
        <p14:creationId xmlns:p14="http://schemas.microsoft.com/office/powerpoint/2010/main" val="71945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29C23-162E-EA7A-C48C-58FB719FE7BF}"/>
            </a:ext>
          </a:extLst>
        </p:cNvPr>
        <p:cNvGrpSpPr/>
        <p:nvPr/>
      </p:nvGrpSpPr>
      <p:grpSpPr>
        <a:xfrm>
          <a:off x="0" y="0"/>
          <a:ext cx="0" cy="0"/>
          <a:chOff x="0" y="0"/>
          <a:chExt cx="0" cy="0"/>
        </a:xfrm>
      </p:grpSpPr>
      <p:pic>
        <p:nvPicPr>
          <p:cNvPr id="13" name="Picture Placeholder 12" descr="Two people holding hands in a city&#10;&#10;AI-generated content may be incorrect.">
            <a:extLst>
              <a:ext uri="{FF2B5EF4-FFF2-40B4-BE49-F238E27FC236}">
                <a16:creationId xmlns:a16="http://schemas.microsoft.com/office/drawing/2014/main" id="{B363FB57-1FC5-76D8-2C84-459197C9461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657" r="16657"/>
          <a:stretch/>
        </p:blipFill>
        <p:spPr>
          <a:xfrm>
            <a:off x="6889088" y="1038150"/>
            <a:ext cx="4781700" cy="4781700"/>
          </a:xfrm>
        </p:spPr>
      </p:pic>
      <p:sp>
        <p:nvSpPr>
          <p:cNvPr id="6" name="Slide Number Placeholder 5">
            <a:extLst>
              <a:ext uri="{FF2B5EF4-FFF2-40B4-BE49-F238E27FC236}">
                <a16:creationId xmlns:a16="http://schemas.microsoft.com/office/drawing/2014/main" id="{3136E645-52B5-E866-4264-C554DAC91744}"/>
              </a:ext>
            </a:extLst>
          </p:cNvPr>
          <p:cNvSpPr>
            <a:spLocks noGrp="1"/>
          </p:cNvSpPr>
          <p:nvPr>
            <p:ph type="sldNum" sz="quarter" idx="15"/>
          </p:nvPr>
        </p:nvSpPr>
        <p:spPr/>
        <p:txBody>
          <a:bodyPr/>
          <a:lstStyle/>
          <a:p>
            <a:fld id="{1C1606C5-D483-4832-A0E9-CF578A9B5883}" type="slidenum">
              <a:rPr lang="en-US" smtClean="0"/>
              <a:pPr/>
              <a:t>6</a:t>
            </a:fld>
            <a:endParaRPr lang="en-US"/>
          </a:p>
        </p:txBody>
      </p:sp>
      <p:sp>
        <p:nvSpPr>
          <p:cNvPr id="9" name="Title 2">
            <a:extLst>
              <a:ext uri="{FF2B5EF4-FFF2-40B4-BE49-F238E27FC236}">
                <a16:creationId xmlns:a16="http://schemas.microsoft.com/office/drawing/2014/main" id="{DE05CF40-C7F8-AF2E-CC79-E2C78F5AD156}"/>
              </a:ext>
            </a:extLst>
          </p:cNvPr>
          <p:cNvSpPr txBox="1">
            <a:spLocks/>
          </p:cNvSpPr>
          <p:nvPr/>
        </p:nvSpPr>
        <p:spPr>
          <a:xfrm>
            <a:off x="522584" y="2344659"/>
            <a:ext cx="5574792" cy="944637"/>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a:lstStyle>
          <a:p>
            <a:pPr>
              <a:buClrTx/>
              <a:buFontTx/>
            </a:pPr>
            <a:r>
              <a:rPr lang="en-US" dirty="0">
                <a:solidFill>
                  <a:schemeClr val="tx2"/>
                </a:solidFill>
              </a:rPr>
              <a:t>Determining </a:t>
            </a:r>
            <a:br>
              <a:rPr lang="en-US" dirty="0">
                <a:solidFill>
                  <a:schemeClr val="tx2"/>
                </a:solidFill>
              </a:rPr>
            </a:br>
            <a:r>
              <a:rPr lang="en-US" dirty="0">
                <a:solidFill>
                  <a:schemeClr val="tx2"/>
                </a:solidFill>
              </a:rPr>
              <a:t>residency — domicile</a:t>
            </a:r>
          </a:p>
        </p:txBody>
      </p:sp>
      <p:sp>
        <p:nvSpPr>
          <p:cNvPr id="10" name="Content Placeholder 4">
            <a:extLst>
              <a:ext uri="{FF2B5EF4-FFF2-40B4-BE49-F238E27FC236}">
                <a16:creationId xmlns:a16="http://schemas.microsoft.com/office/drawing/2014/main" id="{21B359B1-0EC4-654B-5269-7F1F286E9A46}"/>
              </a:ext>
            </a:extLst>
          </p:cNvPr>
          <p:cNvSpPr txBox="1">
            <a:spLocks/>
          </p:cNvSpPr>
          <p:nvPr/>
        </p:nvSpPr>
        <p:spPr>
          <a:xfrm>
            <a:off x="522583" y="3475608"/>
            <a:ext cx="5714084" cy="1063342"/>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None/>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b="0" i="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pPr lvl="1">
              <a:spcAft>
                <a:spcPts val="300"/>
              </a:spcAft>
            </a:pPr>
            <a:r>
              <a:rPr lang="en-US"/>
              <a:t> U.S. domicile results in resident alien (RA) status.</a:t>
            </a:r>
          </a:p>
          <a:p>
            <a:pPr lvl="1">
              <a:spcAft>
                <a:spcPts val="300"/>
              </a:spcAft>
            </a:pPr>
            <a:r>
              <a:rPr lang="en-US"/>
              <a:t> Domicile test is a subjective test based on one’s intent.</a:t>
            </a:r>
          </a:p>
          <a:p>
            <a:pPr lvl="1">
              <a:spcAft>
                <a:spcPts val="300"/>
              </a:spcAft>
            </a:pPr>
            <a:r>
              <a:rPr lang="en-US"/>
              <a:t> Income tax resident does not equal estate tax resident.</a:t>
            </a:r>
            <a:endParaRPr lang="en-US" dirty="0"/>
          </a:p>
        </p:txBody>
      </p:sp>
    </p:spTree>
    <p:extLst>
      <p:ext uri="{BB962C8B-B14F-4D97-AF65-F5344CB8AC3E}">
        <p14:creationId xmlns:p14="http://schemas.microsoft.com/office/powerpoint/2010/main" val="33858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41EE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C7385-C8D8-4E06-63E9-497E38433BBA}"/>
              </a:ext>
            </a:extLst>
          </p:cNvPr>
          <p:cNvSpPr>
            <a:spLocks noGrp="1"/>
          </p:cNvSpPr>
          <p:nvPr>
            <p:ph type="title"/>
          </p:nvPr>
        </p:nvSpPr>
        <p:spPr>
          <a:xfrm>
            <a:off x="6361899" y="2191327"/>
            <a:ext cx="5574790" cy="2110663"/>
          </a:xfrm>
        </p:spPr>
        <p:txBody>
          <a:bodyPr/>
          <a:lstStyle/>
          <a:p>
            <a:r>
              <a:rPr lang="en-US" sz="4800" dirty="0"/>
              <a:t>Primary estate </a:t>
            </a:r>
            <a:br>
              <a:rPr lang="en-US" sz="4800" dirty="0"/>
            </a:br>
            <a:r>
              <a:rPr lang="en-US" sz="4800" dirty="0"/>
              <a:t>planning concerns </a:t>
            </a:r>
            <a:br>
              <a:rPr lang="en-US" sz="4800" dirty="0"/>
            </a:br>
            <a:r>
              <a:rPr lang="en-US" sz="4800" dirty="0"/>
              <a:t>for foreign nationals</a:t>
            </a:r>
          </a:p>
        </p:txBody>
      </p:sp>
      <p:pic>
        <p:nvPicPr>
          <p:cNvPr id="10" name="Picture Placeholder 9">
            <a:extLst>
              <a:ext uri="{FF2B5EF4-FFF2-40B4-BE49-F238E27FC236}">
                <a16:creationId xmlns:a16="http://schemas.microsoft.com/office/drawing/2014/main" id="{2C07A956-8B2B-B899-AEFA-8D3EDF07525B}"/>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l="22645" r="22645"/>
          <a:stretch/>
        </p:blipFill>
        <p:spPr>
          <a:xfrm>
            <a:off x="0" y="-4"/>
            <a:ext cx="5627995" cy="6858006"/>
          </a:xfrm>
        </p:spPr>
      </p:pic>
      <p:sp>
        <p:nvSpPr>
          <p:cNvPr id="6" name="Slide Number Placeholder 5">
            <a:extLst>
              <a:ext uri="{FF2B5EF4-FFF2-40B4-BE49-F238E27FC236}">
                <a16:creationId xmlns:a16="http://schemas.microsoft.com/office/drawing/2014/main" id="{77B257EA-C175-0DBC-2172-A996FD3A1235}"/>
              </a:ext>
            </a:extLst>
          </p:cNvPr>
          <p:cNvSpPr>
            <a:spLocks noGrp="1"/>
          </p:cNvSpPr>
          <p:nvPr>
            <p:ph type="sldNum" sz="quarter" idx="18"/>
          </p:nvPr>
        </p:nvSpPr>
        <p:spPr/>
        <p:txBody>
          <a:bodyPr/>
          <a:lstStyle/>
          <a:p>
            <a:fld id="{1C1606C5-D483-4832-A0E9-CF578A9B5883}" type="slidenum">
              <a:rPr lang="en-US" smtClean="0"/>
              <a:pPr/>
              <a:t>7</a:t>
            </a:fld>
            <a:endParaRPr lang="en-US"/>
          </a:p>
        </p:txBody>
      </p:sp>
    </p:spTree>
    <p:extLst>
      <p:ext uri="{BB962C8B-B14F-4D97-AF65-F5344CB8AC3E}">
        <p14:creationId xmlns:p14="http://schemas.microsoft.com/office/powerpoint/2010/main" val="290758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56211-6672-63A5-A3C5-1AC2B47A26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0000C9C-6C05-91D1-C86B-47F38AEE29C3}"/>
              </a:ext>
            </a:extLst>
          </p:cNvPr>
          <p:cNvSpPr>
            <a:spLocks noGrp="1"/>
          </p:cNvSpPr>
          <p:nvPr>
            <p:ph type="title"/>
          </p:nvPr>
        </p:nvSpPr>
        <p:spPr>
          <a:xfrm>
            <a:off x="521208" y="1965876"/>
            <a:ext cx="5574792" cy="944637"/>
          </a:xfrm>
        </p:spPr>
        <p:txBody>
          <a:bodyPr/>
          <a:lstStyle/>
          <a:p>
            <a:r>
              <a:rPr lang="en-US" dirty="0">
                <a:solidFill>
                  <a:schemeClr val="tx2"/>
                </a:solidFill>
              </a:rPr>
              <a:t>Primary planning concerns</a:t>
            </a:r>
          </a:p>
        </p:txBody>
      </p:sp>
      <p:sp>
        <p:nvSpPr>
          <p:cNvPr id="5" name="Content Placeholder 4">
            <a:extLst>
              <a:ext uri="{FF2B5EF4-FFF2-40B4-BE49-F238E27FC236}">
                <a16:creationId xmlns:a16="http://schemas.microsoft.com/office/drawing/2014/main" id="{CCA9D860-2A8C-051B-8AF3-838178D43821}"/>
              </a:ext>
            </a:extLst>
          </p:cNvPr>
          <p:cNvSpPr>
            <a:spLocks noGrp="1"/>
          </p:cNvSpPr>
          <p:nvPr>
            <p:ph idx="1"/>
          </p:nvPr>
        </p:nvSpPr>
        <p:spPr>
          <a:xfrm>
            <a:off x="521207" y="3078338"/>
            <a:ext cx="5574791" cy="1745674"/>
          </a:xfrm>
        </p:spPr>
        <p:txBody>
          <a:bodyPr/>
          <a:lstStyle/>
          <a:p>
            <a:pPr>
              <a:spcBef>
                <a:spcPts val="600"/>
              </a:spcBef>
            </a:pPr>
            <a:r>
              <a:rPr lang="en-US" b="1" dirty="0">
                <a:solidFill>
                  <a:schemeClr val="accent3"/>
                </a:solidFill>
              </a:rPr>
              <a:t>U.S. Gift and estate tax issues</a:t>
            </a:r>
          </a:p>
          <a:p>
            <a:pPr lvl="1">
              <a:spcBef>
                <a:spcPts val="600"/>
              </a:spcBef>
            </a:pPr>
            <a:r>
              <a:rPr lang="en-US" dirty="0"/>
              <a:t> NRA obtains U.S. resident status</a:t>
            </a:r>
          </a:p>
          <a:p>
            <a:pPr lvl="1">
              <a:spcBef>
                <a:spcPts val="600"/>
              </a:spcBef>
            </a:pPr>
            <a:r>
              <a:rPr lang="en-US" dirty="0"/>
              <a:t> Marriage to non-U.S. citizen, whether RA or NRA</a:t>
            </a:r>
          </a:p>
          <a:p>
            <a:pPr lvl="1">
              <a:spcBef>
                <a:spcPts val="600"/>
              </a:spcBef>
            </a:pPr>
            <a:r>
              <a:rPr lang="en-US" dirty="0"/>
              <a:t> Liquidity to pay U.S. estate taxes</a:t>
            </a:r>
          </a:p>
          <a:p>
            <a:endParaRPr lang="en-US" dirty="0"/>
          </a:p>
        </p:txBody>
      </p:sp>
      <p:pic>
        <p:nvPicPr>
          <p:cNvPr id="14" name="Picture Placeholder 13">
            <a:extLst>
              <a:ext uri="{FF2B5EF4-FFF2-40B4-BE49-F238E27FC236}">
                <a16:creationId xmlns:a16="http://schemas.microsoft.com/office/drawing/2014/main" id="{F044E04A-FFCE-BBC5-F1C7-F241D0AB308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4395" r="28483" b="14369"/>
          <a:stretch/>
        </p:blipFill>
        <p:spPr>
          <a:xfrm>
            <a:off x="6931025" y="1060450"/>
            <a:ext cx="4738688" cy="4737100"/>
          </a:xfrm>
        </p:spPr>
      </p:pic>
      <p:sp>
        <p:nvSpPr>
          <p:cNvPr id="6" name="Slide Number Placeholder 5">
            <a:extLst>
              <a:ext uri="{FF2B5EF4-FFF2-40B4-BE49-F238E27FC236}">
                <a16:creationId xmlns:a16="http://schemas.microsoft.com/office/drawing/2014/main" id="{25C87EC7-7905-B958-A498-106536E417E8}"/>
              </a:ext>
            </a:extLst>
          </p:cNvPr>
          <p:cNvSpPr>
            <a:spLocks noGrp="1"/>
          </p:cNvSpPr>
          <p:nvPr>
            <p:ph type="sldNum" sz="quarter" idx="15"/>
          </p:nvPr>
        </p:nvSpPr>
        <p:spPr/>
        <p:txBody>
          <a:bodyPr/>
          <a:lstStyle/>
          <a:p>
            <a:fld id="{1C1606C5-D483-4832-A0E9-CF578A9B5883}" type="slidenum">
              <a:rPr lang="en-US" smtClean="0"/>
              <a:pPr/>
              <a:t>8</a:t>
            </a:fld>
            <a:endParaRPr lang="en-US"/>
          </a:p>
        </p:txBody>
      </p:sp>
      <p:sp>
        <p:nvSpPr>
          <p:cNvPr id="10" name="Text Placeholder 9">
            <a:extLst>
              <a:ext uri="{FF2B5EF4-FFF2-40B4-BE49-F238E27FC236}">
                <a16:creationId xmlns:a16="http://schemas.microsoft.com/office/drawing/2014/main" id="{C1F77F1A-B6DC-3324-BC11-DF274E435D9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013592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7B7A8-1FFD-504E-9BF3-77E236DAC9F8}"/>
              </a:ext>
            </a:extLst>
          </p:cNvPr>
          <p:cNvSpPr>
            <a:spLocks noGrp="1"/>
          </p:cNvSpPr>
          <p:nvPr>
            <p:ph type="title"/>
          </p:nvPr>
        </p:nvSpPr>
        <p:spPr>
          <a:xfrm>
            <a:off x="521206" y="1038149"/>
            <a:ext cx="5574792" cy="944637"/>
          </a:xfrm>
        </p:spPr>
        <p:txBody>
          <a:bodyPr/>
          <a:lstStyle/>
          <a:p>
            <a:r>
              <a:rPr lang="en-US" dirty="0">
                <a:solidFill>
                  <a:schemeClr val="tx2"/>
                </a:solidFill>
              </a:rPr>
              <a:t>U.S. tax treaties </a:t>
            </a:r>
            <a:br>
              <a:rPr lang="en-US" dirty="0">
                <a:solidFill>
                  <a:schemeClr val="tx2"/>
                </a:solidFill>
              </a:rPr>
            </a:br>
            <a:r>
              <a:rPr lang="en-US" dirty="0">
                <a:solidFill>
                  <a:schemeClr val="tx2"/>
                </a:solidFill>
              </a:rPr>
              <a:t>with foreign countries</a:t>
            </a:r>
          </a:p>
        </p:txBody>
      </p:sp>
      <p:sp>
        <p:nvSpPr>
          <p:cNvPr id="4" name="Content Placeholder 3">
            <a:extLst>
              <a:ext uri="{FF2B5EF4-FFF2-40B4-BE49-F238E27FC236}">
                <a16:creationId xmlns:a16="http://schemas.microsoft.com/office/drawing/2014/main" id="{45684ED6-4BD9-43BC-A0A5-55BF6A860F6C}"/>
              </a:ext>
            </a:extLst>
          </p:cNvPr>
          <p:cNvSpPr>
            <a:spLocks noGrp="1"/>
          </p:cNvSpPr>
          <p:nvPr>
            <p:ph idx="1"/>
          </p:nvPr>
        </p:nvSpPr>
        <p:spPr>
          <a:xfrm>
            <a:off x="521205" y="2183787"/>
            <a:ext cx="6008136" cy="3226858"/>
          </a:xfrm>
        </p:spPr>
        <p:txBody>
          <a:bodyPr/>
          <a:lstStyle/>
          <a:p>
            <a:pPr lvl="1">
              <a:lnSpc>
                <a:spcPct val="100000"/>
              </a:lnSpc>
              <a:spcBef>
                <a:spcPts val="300"/>
              </a:spcBef>
              <a:spcAft>
                <a:spcPts val="300"/>
              </a:spcAft>
            </a:pPr>
            <a:r>
              <a:rPr lang="en-US" dirty="0"/>
              <a:t> U.S. has income, gift, and estate tax treaties with many</a:t>
            </a:r>
            <a:br>
              <a:rPr lang="en-US" dirty="0"/>
            </a:br>
            <a:r>
              <a:rPr lang="en-US" dirty="0"/>
              <a:t> countries that may preempt general U.S. estate and gift</a:t>
            </a:r>
            <a:br>
              <a:rPr lang="en-US" dirty="0"/>
            </a:br>
            <a:r>
              <a:rPr lang="en-US" dirty="0"/>
              <a:t> tax rules.</a:t>
            </a:r>
          </a:p>
          <a:p>
            <a:pPr lvl="1">
              <a:lnSpc>
                <a:spcPct val="100000"/>
              </a:lnSpc>
              <a:spcBef>
                <a:spcPts val="300"/>
              </a:spcBef>
              <a:spcAft>
                <a:spcPts val="300"/>
              </a:spcAft>
            </a:pPr>
            <a:r>
              <a:rPr lang="en-US" dirty="0"/>
              <a:t> Some countries with which the U.S. has gift </a:t>
            </a:r>
            <a:br>
              <a:rPr lang="en-US" dirty="0"/>
            </a:br>
            <a:r>
              <a:rPr lang="en-US" dirty="0"/>
              <a:t> tax treaties:</a:t>
            </a:r>
          </a:p>
          <a:p>
            <a:pPr lvl="2">
              <a:lnSpc>
                <a:spcPct val="100000"/>
              </a:lnSpc>
              <a:spcAft>
                <a:spcPts val="300"/>
              </a:spcAft>
            </a:pPr>
            <a:r>
              <a:rPr lang="en-US" dirty="0"/>
              <a:t>Australia, Austria, Denmark, France, Germany, Japan, </a:t>
            </a:r>
            <a:br>
              <a:rPr lang="en-US" dirty="0"/>
            </a:br>
            <a:r>
              <a:rPr lang="en-US" dirty="0"/>
              <a:t>and the United Kingdom</a:t>
            </a:r>
          </a:p>
          <a:p>
            <a:pPr lvl="1">
              <a:lnSpc>
                <a:spcPct val="100000"/>
              </a:lnSpc>
              <a:spcBef>
                <a:spcPts val="300"/>
              </a:spcBef>
              <a:spcAft>
                <a:spcPts val="300"/>
              </a:spcAft>
            </a:pPr>
            <a:r>
              <a:rPr lang="en-US" dirty="0"/>
              <a:t> Some countries with which the U.S. has estate tax treaties: </a:t>
            </a:r>
          </a:p>
          <a:p>
            <a:pPr lvl="2">
              <a:lnSpc>
                <a:spcPct val="100000"/>
              </a:lnSpc>
              <a:spcAft>
                <a:spcPts val="300"/>
              </a:spcAft>
            </a:pPr>
            <a:r>
              <a:rPr lang="en-US" dirty="0"/>
              <a:t>Australia, Austria, Canada, Denmark, Finland, France, </a:t>
            </a:r>
            <a:br>
              <a:rPr lang="en-US" dirty="0"/>
            </a:br>
            <a:r>
              <a:rPr lang="en-US" dirty="0"/>
              <a:t>Germany, Greece, Ireland, Italy, Japan, Netherlands, </a:t>
            </a:r>
            <a:br>
              <a:rPr lang="en-US" dirty="0"/>
            </a:br>
            <a:r>
              <a:rPr lang="en-US" dirty="0"/>
              <a:t>South Africa, Switzerland, and the United Kingdom</a:t>
            </a:r>
          </a:p>
        </p:txBody>
      </p:sp>
      <p:pic>
        <p:nvPicPr>
          <p:cNvPr id="11" name="Picture Placeholder 10">
            <a:extLst>
              <a:ext uri="{FF2B5EF4-FFF2-40B4-BE49-F238E27FC236}">
                <a16:creationId xmlns:a16="http://schemas.microsoft.com/office/drawing/2014/main" id="{2C38AC31-2B28-80E7-01C0-455876B790B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837" r="18309" b="6758"/>
          <a:stretch/>
        </p:blipFill>
        <p:spPr>
          <a:xfrm>
            <a:off x="7021513" y="1038225"/>
            <a:ext cx="4524375" cy="4781550"/>
          </a:xfrm>
        </p:spPr>
      </p:pic>
      <p:sp>
        <p:nvSpPr>
          <p:cNvPr id="6" name="Slide Number Placeholder 5">
            <a:extLst>
              <a:ext uri="{FF2B5EF4-FFF2-40B4-BE49-F238E27FC236}">
                <a16:creationId xmlns:a16="http://schemas.microsoft.com/office/drawing/2014/main" id="{D1D28A32-2044-46E4-9F2F-9F89F468CA74}"/>
              </a:ext>
            </a:extLst>
          </p:cNvPr>
          <p:cNvSpPr>
            <a:spLocks noGrp="1"/>
          </p:cNvSpPr>
          <p:nvPr>
            <p:ph type="sldNum" sz="quarter" idx="15"/>
          </p:nvPr>
        </p:nvSpPr>
        <p:spPr/>
        <p:txBody>
          <a:bodyPr/>
          <a:lstStyle/>
          <a:p>
            <a:fld id="{1C1606C5-D483-4832-A0E9-CF578A9B5883}" type="slidenum">
              <a:rPr lang="en-US" smtClean="0"/>
              <a:pPr/>
              <a:t>9</a:t>
            </a:fld>
            <a:endParaRPr lang="en-US"/>
          </a:p>
        </p:txBody>
      </p:sp>
      <p:sp>
        <p:nvSpPr>
          <p:cNvPr id="8" name="Text Placeholder 7">
            <a:extLst>
              <a:ext uri="{FF2B5EF4-FFF2-40B4-BE49-F238E27FC236}">
                <a16:creationId xmlns:a16="http://schemas.microsoft.com/office/drawing/2014/main" id="{833F7EC5-57DA-FC1C-56D8-4CF577FA2E5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6216945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A Title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latin typeface="Forever Forma Body Text"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b="0" i="0" kern="100" spc="-30" dirty="0" smtClean="0">
            <a:latin typeface="Forever Forma Body Text"/>
          </a:defRPr>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power_user_240906" id="{32D9CAF7-9D44-B445-8750-029DA1A00E09}" vid="{9C0AAE60-CFFB-F64C-BF50-E2E9703A79F6}"/>
    </a:ext>
  </a:extLst>
</a:theme>
</file>

<file path=ppt/theme/theme2.xml><?xml version="1.0" encoding="utf-8"?>
<a:theme xmlns:a="http://schemas.openxmlformats.org/drawingml/2006/main" name="TA Index/Agenda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kern="100" spc="-30" dirty="0" err="1" smtClean="0">
            <a:latin typeface="Forever Forma Body Text"/>
          </a:defRPr>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power_user_240906" id="{32D9CAF7-9D44-B445-8750-029DA1A00E09}" vid="{FE4B1BD4-AA06-9C49-B253-E3C042D99514}"/>
    </a:ext>
  </a:extLst>
</a:theme>
</file>

<file path=ppt/theme/theme3.xml><?xml version="1.0" encoding="utf-8"?>
<a:theme xmlns:a="http://schemas.openxmlformats.org/drawingml/2006/main" name="TA Divider/Chapter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b="0" i="0" kern="100" spc="-30" dirty="0" err="1" smtClean="0">
            <a:latin typeface="Forever Forma Body Text"/>
          </a:defRPr>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power_user_240906" id="{32D9CAF7-9D44-B445-8750-029DA1A00E09}" vid="{7E7FB479-A896-C94C-95F0-F60455729DA8}"/>
    </a:ext>
  </a:extLst>
</a:theme>
</file>

<file path=ppt/theme/theme4.xml><?xml version="1.0" encoding="utf-8"?>
<a:theme xmlns:a="http://schemas.openxmlformats.org/drawingml/2006/main" name="TA Content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dirty="0" smtClean="0"/>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power_user_240906" id="{32D9CAF7-9D44-B445-8750-029DA1A00E09}" vid="{80FABF8B-2A9D-9145-B12E-2F5E1C4FE463}"/>
    </a:ext>
  </a:extLst>
</a:theme>
</file>

<file path=ppt/theme/theme5.xml><?xml version="1.0" encoding="utf-8"?>
<a:theme xmlns:a="http://schemas.openxmlformats.org/drawingml/2006/main" name="TA Biography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kern="100" spc="-30" dirty="0" err="1" smtClean="0">
            <a:latin typeface="Forever Forma Body Text"/>
          </a:defRPr>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power_user_240906" id="{32D9CAF7-9D44-B445-8750-029DA1A00E09}" vid="{7ACAA3B0-9772-564F-98B9-701B6E29FC04}"/>
    </a:ext>
  </a:extLst>
</a:theme>
</file>

<file path=ppt/theme/theme6.xml><?xml version="1.0" encoding="utf-8"?>
<a:theme xmlns:a="http://schemas.openxmlformats.org/drawingml/2006/main" name="TA Closing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err="1" smtClean="0">
            <a:latin typeface="Forever Forma Body Text"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a:spAutoFit/>
      </a:bodyPr>
      <a:lstStyle>
        <a:defPPr algn="l">
          <a:defRPr dirty="0">
            <a:latin typeface="Forever Forma Body Text"/>
          </a:defRPr>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power_user_240906" id="{32D9CAF7-9D44-B445-8750-029DA1A00E09}" vid="{438E6E7D-D554-CF48-805D-F278537BADBD}"/>
    </a:ext>
  </a:extLst>
</a:theme>
</file>

<file path=ppt/theme/theme7.xml><?xml version="1.0" encoding="utf-8"?>
<a:theme xmlns:a="http://schemas.openxmlformats.org/drawingml/2006/main" name="TA Instruction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buNone/>
          <a:defRPr kern="100" spc="-30" dirty="0" smtClean="0">
            <a:latin typeface="Forever Forma Body Text"/>
          </a:defRPr>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power_user_240906" id="{32D9CAF7-9D44-B445-8750-029DA1A00E09}" vid="{D9446D6D-9BFF-CF4E-935F-3D653D760FF4}"/>
    </a:ext>
  </a:extLst>
</a:theme>
</file>

<file path=ppt/theme/theme8.xml><?xml version="1.0" encoding="utf-8"?>
<a:theme xmlns:a="http://schemas.openxmlformats.org/drawingml/2006/main" name="aegon 2024">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w="6350">
          <a:solidFill>
            <a:schemeClr val="tx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0800" tIns="50800" rIns="50800" bIns="50800" rtlCol="0">
        <a:noAutofit/>
      </a:bodyPr>
      <a:lstStyle>
        <a:defPPr algn="l">
          <a:defRPr kern="100" spc="-30" smtClean="0"/>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theme>
</file>

<file path=ppt/theme/theme9.xml><?xml version="1.0" encoding="utf-8"?>
<a:theme xmlns:a="http://schemas.openxmlformats.org/drawingml/2006/main" name="aegon 2024">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w="6350">
          <a:solidFill>
            <a:schemeClr val="tx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0800" tIns="50800" rIns="50800" bIns="50800" rtlCol="0">
        <a:noAutofit/>
      </a:bodyPr>
      <a:lstStyle>
        <a:defPPr algn="l">
          <a:defRPr kern="100" spc="-30" smtClean="0"/>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1D9EAB7F65704B928ADCDCAB87D10A" ma:contentTypeVersion="6" ma:contentTypeDescription="Create a new document." ma:contentTypeScope="" ma:versionID="523a5ae49f70266e250c131d045c32ef">
  <xsd:schema xmlns:xsd="http://www.w3.org/2001/XMLSchema" xmlns:xs="http://www.w3.org/2001/XMLSchema" xmlns:p="http://schemas.microsoft.com/office/2006/metadata/properties" xmlns:ns2="883da8a3-a8d7-4abc-b0fb-6e9021b6d900" targetNamespace="http://schemas.microsoft.com/office/2006/metadata/properties" ma:root="true" ma:fieldsID="13bf686726527df260fb7765d08acfc3" ns2:_="">
    <xsd:import namespace="883da8a3-a8d7-4abc-b0fb-6e9021b6d9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da8a3-a8d7-4abc-b0fb-6e9021b6d9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37AA49-A9B9-43FF-8776-4650CED3C4EB}">
  <ds:schemaRefs>
    <ds:schemaRef ds:uri="http://schemas.microsoft.com/sharepoint/v3/contenttype/forms"/>
  </ds:schemaRefs>
</ds:datastoreItem>
</file>

<file path=customXml/itemProps2.xml><?xml version="1.0" encoding="utf-8"?>
<ds:datastoreItem xmlns:ds="http://schemas.openxmlformats.org/officeDocument/2006/customXml" ds:itemID="{8BB57271-B2A9-4E3B-A9A0-61618AB28D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3da8a3-a8d7-4abc-b0fb-6e9021b6d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7B9F05-37E0-4F35-828D-076429559AB8}">
  <ds:schemaRefs>
    <ds:schemaRef ds:uri="http://www.w3.org/XML/1998/namespace"/>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883da8a3-a8d7-4abc-b0fb-6e9021b6d900"/>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53d2f50d-dc6e-4d07-88dc-32fef40a0f51}" enabled="0" method="" siteId="{53d2f50d-dc6e-4d07-88dc-32fef40a0f51}" removed="1"/>
</clbl:labelList>
</file>

<file path=docProps/app.xml><?xml version="1.0" encoding="utf-8"?>
<Properties xmlns="http://schemas.openxmlformats.org/officeDocument/2006/extended-properties" xmlns:vt="http://schemas.openxmlformats.org/officeDocument/2006/docPropsVTypes">
  <Template/>
  <TotalTime>642</TotalTime>
  <Words>5975</Words>
  <Application>Microsoft Macintosh PowerPoint</Application>
  <PresentationFormat>Widescreen</PresentationFormat>
  <Paragraphs>342</Paragraphs>
  <Slides>26</Slides>
  <Notes>25</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26</vt:i4>
      </vt:variant>
    </vt:vector>
  </HeadingPairs>
  <TitlesOfParts>
    <vt:vector size="42" baseType="lpstr">
      <vt:lpstr>ＭＳ Ｐゴシック</vt:lpstr>
      <vt:lpstr>Arial</vt:lpstr>
      <vt:lpstr>Forever Forma Body Text</vt:lpstr>
      <vt:lpstr>Forever Forma Heading</vt:lpstr>
      <vt:lpstr>Helvetica</vt:lpstr>
      <vt:lpstr>Impact</vt:lpstr>
      <vt:lpstr>Open Sans Condensed Condensed</vt:lpstr>
      <vt:lpstr>Wingdings</vt:lpstr>
      <vt:lpstr>TA Title Slides</vt:lpstr>
      <vt:lpstr>TA Index/Agenda Slides</vt:lpstr>
      <vt:lpstr>TA Divider/Chapter Slides</vt:lpstr>
      <vt:lpstr>TA Content Slides</vt:lpstr>
      <vt:lpstr>TA Biography Slides</vt:lpstr>
      <vt:lpstr>TA Closing Slides</vt:lpstr>
      <vt:lpstr>TA Instructions</vt:lpstr>
      <vt:lpstr>think-cell Slide</vt:lpstr>
      <vt:lpstr>Estate planning considerations for foreign nationals</vt:lpstr>
      <vt:lpstr>PowerPoint Presentation</vt:lpstr>
      <vt:lpstr>Are you a  foreign national?*  Let’s talk  estate planning</vt:lpstr>
      <vt:lpstr> Foreign national  transfer tax planning</vt:lpstr>
      <vt:lpstr>Determining  residency — domicile</vt:lpstr>
      <vt:lpstr>PowerPoint Presentation</vt:lpstr>
      <vt:lpstr>Primary estate  planning concerns  for foreign nationals</vt:lpstr>
      <vt:lpstr>Primary planning concerns</vt:lpstr>
      <vt:lpstr>U.S. tax treaties  with foreign countries</vt:lpstr>
      <vt:lpstr>Estate tax comparison: RA vs. NRA</vt:lpstr>
      <vt:lpstr>PowerPoint Presentation</vt:lpstr>
      <vt:lpstr>Important issues facing NRAs</vt:lpstr>
      <vt:lpstr>Gift tax comparison: RA vs. NRA</vt:lpstr>
      <vt:lpstr>NRA: U.S. gift and estate situs rules</vt:lpstr>
      <vt:lpstr>PowerPoint Presentation</vt:lpstr>
      <vt:lpstr>PowerPoint Presentation</vt:lpstr>
      <vt:lpstr>Qualified domestic trusts (QDOTs)</vt:lpstr>
      <vt:lpstr>Creating a QDOT</vt:lpstr>
      <vt:lpstr>QDOT requirements</vt:lpstr>
      <vt:lpstr>Additional requirements  for large QDOT </vt:lpstr>
      <vt:lpstr>QDOT alternative</vt:lpstr>
      <vt:lpstr>PowerPoint Presentation</vt:lpstr>
      <vt:lpstr>Life insurance  death benefit taxation</vt:lpstr>
      <vt:lpstr>Key questions  to consider</vt:lpstr>
      <vt:lpstr>Disclosures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Transamerica PowerPoint template</dc:title>
  <dc:subject/>
  <dc:creator>Ivan Fees</dc:creator>
  <cp:keywords/>
  <dc:description>June 2024</dc:description>
  <cp:lastModifiedBy>Boltz, Alyson</cp:lastModifiedBy>
  <cp:revision>31</cp:revision>
  <cp:lastPrinted>2022-11-30T15:12:21Z</cp:lastPrinted>
  <dcterms:created xsi:type="dcterms:W3CDTF">2024-08-15T16:25:45Z</dcterms:created>
  <dcterms:modified xsi:type="dcterms:W3CDTF">2025-05-01T22:41:16Z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0x010100A11D9EAB7F65704B928ADCDCAB87D10A</vt:lpwstr>
  </property>
  <property fmtid="{D5CDD505-2E9C-101B-9397-08002B2CF9AE}" pid="3" name="MediaServiceImageTags">
    <vt:lpwstr/>
  </property>
</Properties>
</file>