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58" r:id="rId2"/>
    <p:sldId id="259" r:id="rId3"/>
    <p:sldId id="260" r:id="rId4"/>
    <p:sldId id="265" r:id="rId5"/>
    <p:sldId id="261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6" r:id="rId17"/>
    <p:sldId id="273" r:id="rId18"/>
    <p:sldId id="274" r:id="rId19"/>
    <p:sldId id="275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6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bertson, David" initials="RD" lastIdx="5" clrIdx="0">
    <p:extLst>
      <p:ext uri="{19B8F6BF-5375-455C-9EA6-DF929625EA0E}">
        <p15:presenceInfo xmlns:p15="http://schemas.microsoft.com/office/powerpoint/2012/main" userId="S-1-5-21-2380165290-1749897186-383349493-40184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14"/>
    <p:restoredTop sz="96131" autoAdjust="0"/>
  </p:normalViewPr>
  <p:slideViewPr>
    <p:cSldViewPr snapToGrid="0">
      <p:cViewPr varScale="1">
        <p:scale>
          <a:sx n="144" d="100"/>
          <a:sy n="144" d="100"/>
        </p:scale>
        <p:origin x="52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8567E3-FC00-384C-8B77-4E62AECB22BC}" type="datetimeFigureOut">
              <a:rPr lang="en-US" smtClean="0"/>
              <a:t>8/20/24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94C651-42FB-F045-94E0-035FD60D84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107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[Read slide]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4C651-42FB-F045-94E0-035FD60D84D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4938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[Read slide]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4C651-42FB-F045-94E0-035FD60D84D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975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None/>
              <a:tabLst/>
              <a:defRPr/>
            </a:pPr>
            <a:r>
              <a:rPr lang="en-US" sz="12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[Read slide] 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4C651-42FB-F045-94E0-035FD60D84D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6739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None/>
              <a:tabLst/>
              <a:defRPr/>
            </a:pPr>
            <a:r>
              <a:rPr lang="en-US" sz="12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[Read slide]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None/>
              <a:tabLst/>
              <a:defRPr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4C651-42FB-F045-94E0-035FD60D84D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2176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[Read slide]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4C651-42FB-F045-94E0-035FD60D84D4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882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[Read slide]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4C651-42FB-F045-94E0-035FD60D84D4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0810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[Read slide]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4C651-42FB-F045-94E0-035FD60D84D4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4373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[Read slide]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4C651-42FB-F045-94E0-035FD60D84D4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4543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[Read slide]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4C651-42FB-F045-94E0-035FD60D84D4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7324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[Read slide]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4C651-42FB-F045-94E0-035FD60D84D4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2930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[Read slide]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4C651-42FB-F045-94E0-035FD60D84D4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552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None/>
              <a:tabLst/>
              <a:defRPr/>
            </a:pPr>
            <a:r>
              <a:rPr lang="en-US" sz="12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[Read slide]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None/>
              <a:tabLst/>
              <a:defRPr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4C651-42FB-F045-94E0-035FD60D84D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5797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[Read slide]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4C651-42FB-F045-94E0-035FD60D84D4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9655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[Read slide]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4C651-42FB-F045-94E0-035FD60D84D4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8923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[Read slide]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4C651-42FB-F045-94E0-035FD60D84D4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0631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[Read slide]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4C651-42FB-F045-94E0-035FD60D84D4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4488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[Read slide]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4C651-42FB-F045-94E0-035FD60D84D4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8288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[Read slide]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4C651-42FB-F045-94E0-035FD60D84D4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2371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[Read slide]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4C651-42FB-F045-94E0-035FD60D84D4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6716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[Read slide]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4C651-42FB-F045-94E0-035FD60D84D4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6403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[Read slide]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4C651-42FB-F045-94E0-035FD60D84D4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3591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[Read slide]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4C651-42FB-F045-94E0-035FD60D84D4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398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None/>
              <a:tabLst/>
              <a:defRPr/>
            </a:pPr>
            <a:r>
              <a:rPr lang="en-US" sz="12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[Read slide]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None/>
              <a:tabLst/>
              <a:defRPr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4C651-42FB-F045-94E0-035FD60D84D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6803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[Read slide]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4C651-42FB-F045-94E0-035FD60D84D4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387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[Read slide]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4C651-42FB-F045-94E0-035FD60D84D4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5786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[Read slide]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4C651-42FB-F045-94E0-035FD60D84D4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3397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[Read slide]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4C651-42FB-F045-94E0-035FD60D84D4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7058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[Read slide]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4C651-42FB-F045-94E0-035FD60D84D4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5951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[Read slide]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4C651-42FB-F045-94E0-035FD60D84D4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93958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[Read slide]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4C651-42FB-F045-94E0-035FD60D84D4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15937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[Read slide]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4C651-42FB-F045-94E0-035FD60D84D4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49053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[Read slide]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4C651-42FB-F045-94E0-035FD60D84D4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74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[Read slide]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4C651-42FB-F045-94E0-035FD60D84D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27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[Read slide] </a:t>
            </a:r>
          </a:p>
          <a:p>
            <a:pPr marL="0" marR="0" lvl="0" indent="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4C651-42FB-F045-94E0-035FD60D84D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761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None/>
              <a:tabLst/>
              <a:defRPr/>
            </a:pPr>
            <a:r>
              <a:rPr lang="en-US" sz="12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[Read slide]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None/>
              <a:tabLst/>
              <a:defRPr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4C651-42FB-F045-94E0-035FD60D84D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5843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None/>
              <a:tabLst/>
              <a:defRPr/>
            </a:pPr>
            <a:r>
              <a:rPr lang="en-US" sz="12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[Read slide]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None/>
              <a:tabLst/>
              <a:defRPr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4C651-42FB-F045-94E0-035FD60D84D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3154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[Read slide]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4C651-42FB-F045-94E0-035FD60D84D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210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[Read slide]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4C651-42FB-F045-94E0-035FD60D84D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663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F5528-70BD-CED1-FADC-83AB4D98C9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9ABE13-6437-3A77-E93C-0EA1BD65B5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F3C742-4EEB-3254-8BE0-E94DE7716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1C786-EA5A-4349-B1E3-105EE6B946A3}" type="datetimeFigureOut">
              <a:rPr lang="en-US" smtClean="0"/>
              <a:t>8/20/24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0FE527-0674-8A9F-6401-0CC2B4CED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74B5F-73CE-79FC-9ED4-240170EA7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FF9C3-E187-4A4C-B657-B3DD8EBBB9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693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FF930-CEB1-23B8-EC25-9C9A1933C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3D16B0-6126-D844-1636-AD3218741F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462AB4-E986-6984-5A24-170E2A359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1C786-EA5A-4349-B1E3-105EE6B946A3}" type="datetimeFigureOut">
              <a:rPr lang="en-US" smtClean="0"/>
              <a:t>8/20/24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30462-34E3-BF86-22E0-075091126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2C2158-43CB-5135-A45D-C80F5DA2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FF9C3-E187-4A4C-B657-B3DD8EBBB9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40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B452F6-FE1B-F948-22F6-CB909DB15E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165286-5EB7-01DD-4619-F667AC4D25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495752-A51E-27C0-8BD8-51D8DC57D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1C786-EA5A-4349-B1E3-105EE6B946A3}" type="datetimeFigureOut">
              <a:rPr lang="en-US" smtClean="0"/>
              <a:t>8/20/24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6EB511-2D34-41E3-A092-127AC80BB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E69EF-E083-B222-0AAF-0807844FA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FF9C3-E187-4A4C-B657-B3DD8EBBB9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887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E1935-725B-5C29-90C1-74F3B2717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BD7E71-5CF0-E602-D3AE-E1A6BFB6CA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8F02D-4BAD-835C-2B94-4AA30B63F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1C786-EA5A-4349-B1E3-105EE6B946A3}" type="datetimeFigureOut">
              <a:rPr lang="en-US" smtClean="0"/>
              <a:t>8/20/24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DE88F-C066-82E2-F285-68C68DA3A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00A486-E083-21BB-01E2-0B1980512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FF9C3-E187-4A4C-B657-B3DD8EBBB9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54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BC98A-4FCC-978F-9FBA-E2F8FDA81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390012-E24B-37A7-871E-3007DD4B8A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098CC-326C-4AF9-E4B2-FE0E16D93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1C786-EA5A-4349-B1E3-105EE6B946A3}" type="datetimeFigureOut">
              <a:rPr lang="en-US" smtClean="0"/>
              <a:t>8/20/24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4295D-4159-2420-4CBC-5DC972404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D20D0A-4D51-AD69-BD93-D6CEF0BFB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FF9C3-E187-4A4C-B657-B3DD8EBBB9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742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4618B-51C4-A049-3598-4CF8AD237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9E231-39F5-9E70-CE03-8E81F2B088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86277B-C497-DA37-8BC6-F4244358CA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62381C-8610-AAFF-759C-D162327E2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1C786-EA5A-4349-B1E3-105EE6B946A3}" type="datetimeFigureOut">
              <a:rPr lang="en-US" smtClean="0"/>
              <a:t>8/20/24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67A6C-BD08-8709-1762-41CFA479C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00420-1036-1D2E-DB32-1FC7B4DB5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FF9C3-E187-4A4C-B657-B3DD8EBBB9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426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66D4B-C321-D111-05C3-E3C080FB3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66524-1D97-30DF-3BB3-5474536A15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C4BBE1-931D-DD41-9DEF-0EED2750B8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27E0DE-96B9-DD1A-F2D5-D8AF3EB24E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0B27A5-B7A3-FD79-8400-BC95014F9F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EF6B09-701A-89DC-5E89-7774DF471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1C786-EA5A-4349-B1E3-105EE6B946A3}" type="datetimeFigureOut">
              <a:rPr lang="en-US" smtClean="0"/>
              <a:t>8/20/24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3CB497-618F-91C7-444E-E156F01C1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A05F7C-9AA1-4D5F-2958-70D766610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FF9C3-E187-4A4C-B657-B3DD8EBBB9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102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25901-7063-5D83-D618-8BEAE5C07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1D610C-5655-EF18-81C1-A1FACE741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1C786-EA5A-4349-B1E3-105EE6B946A3}" type="datetimeFigureOut">
              <a:rPr lang="en-US" smtClean="0"/>
              <a:t>8/20/24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82BACA-2A8A-CB66-7365-FC23B6425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6FE8CD-3320-6852-50AC-CC7771BDA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FF9C3-E187-4A4C-B657-B3DD8EBBB9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381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07B28E-007C-B33A-4064-A8333E110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1C786-EA5A-4349-B1E3-105EE6B946A3}" type="datetimeFigureOut">
              <a:rPr lang="en-US" smtClean="0"/>
              <a:t>8/20/24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923363-8FDD-A8F9-80F3-9EDDF8768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3BDDD-8060-145B-F88E-503FD24DD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FF9C3-E187-4A4C-B657-B3DD8EBBB9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757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67880-B670-71AE-F375-436E54812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D4741-630B-C8EE-C01C-2C189B25E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0DB416-9A30-6A93-8724-BDAB35ADF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D7A120-4330-6FA3-96A9-0069F9C13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1C786-EA5A-4349-B1E3-105EE6B946A3}" type="datetimeFigureOut">
              <a:rPr lang="en-US" smtClean="0"/>
              <a:t>8/20/24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DF548C-99BB-4262-FB33-1D3AAB7C3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90FA4E-88F8-3AEB-02E1-58F37C74A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FF9C3-E187-4A4C-B657-B3DD8EBBB9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872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1E1DC-87A0-5F46-BBA7-69BF259C3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87059B-4A22-718D-CCA5-98022C3E9D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4E6FFF-A8FC-A6A3-F784-30354452FE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F2CE9F-AB7B-ACF7-FF03-9AEC2D2BB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1C786-EA5A-4349-B1E3-105EE6B946A3}" type="datetimeFigureOut">
              <a:rPr lang="en-US" smtClean="0"/>
              <a:t>8/20/24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9E110D-1BDB-BFC5-D5E2-5ADD25AC4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B75B43-C071-7AF8-CDC2-908D62606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FF9C3-E187-4A4C-B657-B3DD8EBBB9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940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EFEDDF-F113-C354-36C2-8EA9F8906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7BF18A-8A76-B18A-B33E-9B40A67D8E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279ED-43AA-2F93-81BB-5A93F25932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51C786-EA5A-4349-B1E3-105EE6B946A3}" type="datetimeFigureOut">
              <a:rPr lang="en-US" smtClean="0"/>
              <a:t>8/20/24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27FDB9-7778-FEEB-FAE8-6F1FA65F39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234716-0239-9552-439E-E32055D097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FF9C3-E187-4A4C-B657-B3DD8EBBB9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337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2B159D-660F-C875-C76C-DD18A896C0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/>
          <a:stretch/>
        </p:blipFill>
        <p:spPr>
          <a:xfrm>
            <a:off x="4" y="10749"/>
            <a:ext cx="12191989" cy="685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820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CDCEEA9-FE64-7321-8A2F-F48AD72F5B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201543" cy="686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300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31CF73-09D9-CAB4-2CBE-A56AFF0AB1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3576"/>
            <a:ext cx="12195184" cy="685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320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8207EB-19AF-41BE-3BD6-BD4195769C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3184" y="0"/>
            <a:ext cx="12195184" cy="685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981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8207EB-19AF-41BE-3BD6-BD4195769C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3189" y="3577"/>
            <a:ext cx="12195184" cy="685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643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2EBAB2-D3FD-9C20-BA61-25C27B9BFA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3189" y="3577"/>
            <a:ext cx="12195184" cy="685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168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8207EB-19AF-41BE-3BD6-BD4195769C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3190" y="3577"/>
            <a:ext cx="12195187" cy="68597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B39324-C311-A2AB-596E-10BEB32DEE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3186" y="0"/>
            <a:ext cx="12195184" cy="685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722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8207EB-19AF-41BE-3BD6-BD4195769C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3190" y="3577"/>
            <a:ext cx="12195187" cy="68597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B39324-C311-A2AB-596E-10BEB32DEE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3186" y="0"/>
            <a:ext cx="12195184" cy="685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5662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8207EB-19AF-41BE-3BD6-BD4195769C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3190" y="3577"/>
            <a:ext cx="12195187" cy="68597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B39324-C311-A2AB-596E-10BEB32DEE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3186" y="0"/>
            <a:ext cx="12195184" cy="685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9027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8207EB-19AF-41BE-3BD6-BD4195769C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3190" y="3577"/>
            <a:ext cx="12195187" cy="68597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B39324-C311-A2AB-596E-10BEB32DEE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3186" y="0"/>
            <a:ext cx="12195184" cy="685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874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8207EB-19AF-41BE-3BD6-BD4195769C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3190" y="3577"/>
            <a:ext cx="12195187" cy="68597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B39324-C311-A2AB-596E-10BEB32DEE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3186" y="0"/>
            <a:ext cx="12195184" cy="685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042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251388-B3ED-09AA-019C-3976E100A9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" y="3575"/>
            <a:ext cx="12188944" cy="685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0236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8207EB-19AF-41BE-3BD6-BD4195769C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3190" y="3577"/>
            <a:ext cx="12195187" cy="68597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B39324-C311-A2AB-596E-10BEB32DEE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3186" y="0"/>
            <a:ext cx="12195184" cy="685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578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8207EB-19AF-41BE-3BD6-BD4195769C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3190" y="3577"/>
            <a:ext cx="12195187" cy="68597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B39324-C311-A2AB-596E-10BEB32DEE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3186" y="0"/>
            <a:ext cx="12195184" cy="685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6027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8207EB-19AF-41BE-3BD6-BD4195769C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3190" y="3577"/>
            <a:ext cx="12195187" cy="68597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B39324-C311-A2AB-596E-10BEB32DEE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3186" y="0"/>
            <a:ext cx="12195184" cy="685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8999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8207EB-19AF-41BE-3BD6-BD4195769C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3190" y="3577"/>
            <a:ext cx="12195187" cy="68597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B39324-C311-A2AB-596E-10BEB32DEE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3186" y="2448"/>
            <a:ext cx="12195184" cy="685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8574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8207EB-19AF-41BE-3BD6-BD4195769C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3190" y="3577"/>
            <a:ext cx="12195187" cy="68597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B39324-C311-A2AB-596E-10BEB32DEE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3186" y="0"/>
            <a:ext cx="12195184" cy="685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2450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8207EB-19AF-41BE-3BD6-BD4195769C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3190" y="3577"/>
            <a:ext cx="12195187" cy="68597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B39324-C311-A2AB-596E-10BEB32DEE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3186" y="0"/>
            <a:ext cx="12195184" cy="685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4551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8207EB-19AF-41BE-3BD6-BD4195769C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3190" y="3577"/>
            <a:ext cx="12195187" cy="68597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B39324-C311-A2AB-596E-10BEB32DEE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3186" y="0"/>
            <a:ext cx="12195184" cy="685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3498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8207EB-19AF-41BE-3BD6-BD4195769C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3190" y="3577"/>
            <a:ext cx="12195187" cy="68597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B39324-C311-A2AB-596E-10BEB32DEE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3186" y="0"/>
            <a:ext cx="12195184" cy="68597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C0873E-EB89-326B-8A27-4318BA2F49C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-3187" y="3578"/>
            <a:ext cx="12195184" cy="685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4221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8207EB-19AF-41BE-3BD6-BD4195769C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3190" y="3577"/>
            <a:ext cx="12195187" cy="68597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B39324-C311-A2AB-596E-10BEB32DEE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3186" y="0"/>
            <a:ext cx="12195184" cy="685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5212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8207EB-19AF-41BE-3BD6-BD4195769C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3190" y="3577"/>
            <a:ext cx="12195187" cy="68597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B39324-C311-A2AB-596E-10BEB32DEE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3186" y="0"/>
            <a:ext cx="12195184" cy="685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782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0CD4CC-F7F4-CF44-8A07-0A7B224308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/>
          <a:stretch/>
        </p:blipFill>
        <p:spPr>
          <a:xfrm>
            <a:off x="3" y="3575"/>
            <a:ext cx="12188944" cy="685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8944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8207EB-19AF-41BE-3BD6-BD4195769C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3190" y="3577"/>
            <a:ext cx="12195187" cy="68597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B39324-C311-A2AB-596E-10BEB32DEE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3186" y="0"/>
            <a:ext cx="12195184" cy="685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5889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8207EB-19AF-41BE-3BD6-BD4195769C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3190" y="3577"/>
            <a:ext cx="12195187" cy="68597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B39324-C311-A2AB-596E-10BEB32DEE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3186" y="0"/>
            <a:ext cx="12195184" cy="685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6035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8207EB-19AF-41BE-3BD6-BD4195769C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3190" y="3577"/>
            <a:ext cx="12195187" cy="68597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B39324-C311-A2AB-596E-10BEB32DEE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3187" y="3578"/>
            <a:ext cx="12195184" cy="685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2710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8207EB-19AF-41BE-3BD6-BD4195769C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3190" y="3577"/>
            <a:ext cx="12195187" cy="68597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B39324-C311-A2AB-596E-10BEB32DEE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3186" y="0"/>
            <a:ext cx="12195184" cy="685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0199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8207EB-19AF-41BE-3BD6-BD4195769C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3190" y="3577"/>
            <a:ext cx="12195187" cy="68597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B39324-C311-A2AB-596E-10BEB32DEE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3186" y="0"/>
            <a:ext cx="12195184" cy="685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5309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8207EB-19AF-41BE-3BD6-BD4195769C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3190" y="3577"/>
            <a:ext cx="12195187" cy="68597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B39324-C311-A2AB-596E-10BEB32DEE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3186" y="0"/>
            <a:ext cx="12195184" cy="685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2631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8207EB-19AF-41BE-3BD6-BD4195769C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3190" y="3577"/>
            <a:ext cx="12195187" cy="68597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B39324-C311-A2AB-596E-10BEB32DEE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3186" y="0"/>
            <a:ext cx="12195184" cy="685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3635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8207EB-19AF-41BE-3BD6-BD4195769C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3190" y="3577"/>
            <a:ext cx="12195187" cy="68597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B39324-C311-A2AB-596E-10BEB32DEE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3186" y="0"/>
            <a:ext cx="12195184" cy="685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6446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8207EB-19AF-41BE-3BD6-BD4195769C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3190" y="3577"/>
            <a:ext cx="12195187" cy="68597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B39324-C311-A2AB-596E-10BEB32DEE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3186" y="0"/>
            <a:ext cx="12195184" cy="685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9907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D0CCCB-0424-8C8A-63F5-3F4F68D439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" y="3576"/>
            <a:ext cx="12191991" cy="685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0164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F54B07-4137-CF5A-342F-454395C5A6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" y="12702"/>
            <a:ext cx="12191991" cy="685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266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B03001-35DB-2E7B-6047-DAE393E04B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" y="4"/>
            <a:ext cx="12191989" cy="685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029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8207EB-19AF-41BE-3BD6-BD4195769C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051" y="3575"/>
            <a:ext cx="12188945" cy="68562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399293-BA35-92BC-D929-2CCEE9F5B72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055" y="1719"/>
            <a:ext cx="12188944" cy="685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584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6C452C-E07B-0698-8191-DEF0B51D7B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719"/>
            <a:ext cx="12188944" cy="685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910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AE0276-4D2B-B6EF-4B04-E1740EF126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0"/>
            <a:ext cx="12195184" cy="685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5758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2132</TotalTime>
  <Words>190</Words>
  <Application>Microsoft Macintosh PowerPoint</Application>
  <PresentationFormat>Widescreen</PresentationFormat>
  <Paragraphs>76</Paragraphs>
  <Slides>38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Fedra Carina Meredith</dc:creator>
  <cp:lastModifiedBy>Healy, Kerry</cp:lastModifiedBy>
  <cp:revision>163</cp:revision>
  <dcterms:created xsi:type="dcterms:W3CDTF">2023-12-04T19:45:11Z</dcterms:created>
  <dcterms:modified xsi:type="dcterms:W3CDTF">2024-08-20T20:54:45Z</dcterms:modified>
</cp:coreProperties>
</file>