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147481492" r:id="rId3"/>
    <p:sldId id="260" r:id="rId4"/>
    <p:sldId id="2147481491" r:id="rId5"/>
    <p:sldId id="258" r:id="rId6"/>
    <p:sldId id="257" r:id="rId7"/>
    <p:sldId id="2147481490" r:id="rId8"/>
    <p:sldId id="263" r:id="rId9"/>
    <p:sldId id="261" r:id="rId10"/>
    <p:sldId id="2147481480" r:id="rId11"/>
    <p:sldId id="259" r:id="rId12"/>
    <p:sldId id="2147481476" r:id="rId13"/>
    <p:sldId id="2147481479" r:id="rId14"/>
    <p:sldId id="2147481493" r:id="rId15"/>
    <p:sldId id="2147481481" r:id="rId16"/>
    <p:sldId id="2147481484" r:id="rId17"/>
    <p:sldId id="2147481485" r:id="rId18"/>
    <p:sldId id="2147481494" r:id="rId19"/>
    <p:sldId id="450" r:id="rId20"/>
    <p:sldId id="455" r:id="rId21"/>
    <p:sldId id="2147481486" r:id="rId22"/>
    <p:sldId id="2147481495" r:id="rId23"/>
    <p:sldId id="2147481487" r:id="rId24"/>
    <p:sldId id="2147481496" r:id="rId25"/>
    <p:sldId id="214748148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5ABC72-D2C2-9ACE-F350-5E5B0AB79DAC}" name="Besch, Ryan" initials="RB" userId="S::ryan.besch@transamerica.com::8df301e7-b660-40b8-ad15-c00941687ed6" providerId="AD"/>
  <p188:author id="{7366138E-0B61-C05D-9B07-7631AE3EEF3D}" name="Webster, Lauren" initials="LW" userId="S::lauren.webster@transamerica.com::704c0250-e0fe-4654-b743-b276cb618bd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53" autoAdjust="0"/>
    <p:restoredTop sz="80205" autoAdjust="0"/>
  </p:normalViewPr>
  <p:slideViewPr>
    <p:cSldViewPr snapToGrid="0">
      <p:cViewPr varScale="1">
        <p:scale>
          <a:sx n="100" d="100"/>
          <a:sy n="100" d="100"/>
        </p:scale>
        <p:origin x="4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DEE2C8-012D-4668-A06E-556CE7F0893B}" type="datetimeFigureOut">
              <a:rPr lang="en-US" smtClean="0"/>
              <a:t>9/9/25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7F030F-5F41-4A6E-8E32-EBD5F01B8643}" type="slidenum">
              <a:rPr lang="en-US" smtClean="0"/>
              <a:t>‹#›</a:t>
            </a:fld>
            <a:endParaRPr lang="en-US"/>
          </a:p>
        </p:txBody>
      </p:sp>
    </p:spTree>
    <p:extLst>
      <p:ext uri="{BB962C8B-B14F-4D97-AF65-F5344CB8AC3E}">
        <p14:creationId xmlns:p14="http://schemas.microsoft.com/office/powerpoint/2010/main" val="1855598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Forever Forma Body Text" pitchFamily="2" charset="0"/>
                <a:ea typeface="+mn-ea"/>
                <a:cs typeface="+mn-cs"/>
              </a:rPr>
              <a:t>Read Slide</a:t>
            </a:r>
          </a:p>
          <a:p>
            <a:endParaRPr lang="en-US" b="0" i="0">
              <a:latin typeface="Forever Forma Body Text" pitchFamily="2" charset="0"/>
            </a:endParaRPr>
          </a:p>
        </p:txBody>
      </p:sp>
      <p:sp>
        <p:nvSpPr>
          <p:cNvPr id="4" name="Slide Number Placeholder 3"/>
          <p:cNvSpPr>
            <a:spLocks noGrp="1"/>
          </p:cNvSpPr>
          <p:nvPr>
            <p:ph type="sldNum" sz="quarter" idx="5"/>
          </p:nvPr>
        </p:nvSpPr>
        <p:spPr/>
        <p:txBody>
          <a:bodyPr/>
          <a:lstStyle/>
          <a:p>
            <a:fld id="{6A7F030F-5F41-4A6E-8E32-EBD5F01B8643}" type="slidenum">
              <a:rPr lang="en-US" smtClean="0"/>
              <a:t>1</a:t>
            </a:fld>
            <a:endParaRPr lang="en-US"/>
          </a:p>
        </p:txBody>
      </p:sp>
    </p:spTree>
    <p:extLst>
      <p:ext uri="{BB962C8B-B14F-4D97-AF65-F5344CB8AC3E}">
        <p14:creationId xmlns:p14="http://schemas.microsoft.com/office/powerpoint/2010/main" val="3636748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Forever Forma Body Text" pitchFamily="2" charset="0"/>
                <a:ea typeface="+mn-ea"/>
                <a:cs typeface="+mn-cs"/>
              </a:rPr>
              <a:t>Read Slide</a:t>
            </a:r>
          </a:p>
          <a:p>
            <a:endParaRPr lang="en-US"/>
          </a:p>
        </p:txBody>
      </p:sp>
      <p:sp>
        <p:nvSpPr>
          <p:cNvPr id="4" name="Slide Number Placeholder 3"/>
          <p:cNvSpPr>
            <a:spLocks noGrp="1"/>
          </p:cNvSpPr>
          <p:nvPr>
            <p:ph type="sldNum" sz="quarter" idx="5"/>
          </p:nvPr>
        </p:nvSpPr>
        <p:spPr/>
        <p:txBody>
          <a:bodyPr/>
          <a:lstStyle/>
          <a:p>
            <a:fld id="{6A7F030F-5F41-4A6E-8E32-EBD5F01B8643}" type="slidenum">
              <a:rPr lang="en-US" smtClean="0"/>
              <a:t>10</a:t>
            </a:fld>
            <a:endParaRPr lang="en-US"/>
          </a:p>
        </p:txBody>
      </p:sp>
    </p:spTree>
    <p:extLst>
      <p:ext uri="{BB962C8B-B14F-4D97-AF65-F5344CB8AC3E}">
        <p14:creationId xmlns:p14="http://schemas.microsoft.com/office/powerpoint/2010/main" val="917093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latin typeface="Forever Forma Body Text" pitchFamily="2" charset="0"/>
              </a:rPr>
              <a:t>The participation rate is a percentage used to determine the Excess Index Interest rate for index accounts. Each index account and segment may have a different participation rate. Participation rates are declared by Transamerica at the company’s discretion</a:t>
            </a:r>
          </a:p>
          <a:p>
            <a:pPr marL="171450" indent="-171450">
              <a:buFont typeface="Arial" panose="020B0604020202020204" pitchFamily="34" charset="0"/>
              <a:buChar char="•"/>
            </a:pPr>
            <a:r>
              <a:rPr lang="en-US" b="0" i="0" dirty="0">
                <a:latin typeface="Forever Forma Body Text" pitchFamily="2" charset="0"/>
              </a:rPr>
              <a:t>The cap is the maximum percentage rate used to determine Excess Index Interest that can be credited to an index account segment for the 12-month segment period that just ended. At the end of each segment period, we compare the cap rate to the calculated index change percentage.</a:t>
            </a:r>
          </a:p>
          <a:p>
            <a:pPr marL="171450" indent="-171450">
              <a:buFont typeface="Arial" panose="020B0604020202020204" pitchFamily="34" charset="0"/>
              <a:buChar char="•"/>
            </a:pPr>
            <a:r>
              <a:rPr lang="en-US" b="0" i="0" dirty="0">
                <a:latin typeface="Forever Forma Body Text" pitchFamily="2" charset="0"/>
              </a:rPr>
              <a:t>The Guaranteed Index Account Credit (Or Guaranteed Minimum Interest Rate or Floor) no matter how the indexes perform, the company will never credit less than the guaranteed minimum interest rate of 0.75%.</a:t>
            </a:r>
          </a:p>
          <a:p>
            <a:endParaRPr lang="en-US" b="0" i="0" dirty="0">
              <a:latin typeface="Forever Forma Body Text"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latin typeface="Forever Forma Body Text" pitchFamily="2" charset="0"/>
              </a:rPr>
              <a:t>You may opt to use a cash accumulation strategy that allocates net premiums to more than one account option for the opportunity to earn different rates of interest. </a:t>
            </a:r>
          </a:p>
          <a:p>
            <a:endParaRPr lang="en-US" b="0" i="0" dirty="0">
              <a:latin typeface="Forever Forma Body Text" pitchFamily="2" charset="0"/>
            </a:endParaRPr>
          </a:p>
          <a:p>
            <a:r>
              <a:rPr lang="en-US" b="0" i="0" dirty="0">
                <a:latin typeface="Forever Forma Body Text" pitchFamily="2" charset="0"/>
              </a:rPr>
              <a:t>FFIUL II gives you the opportunity to grow your policy value through Excess Index Interest (earnings above the guaranteed minimum interest rate) that may be credited to your policy based partly on changes in the indexes. There are limitations on when you can transfer policy value between account options, but since transfers are tax-free, any earnings are protected from the erosive effect of taxes.</a:t>
            </a:r>
          </a:p>
        </p:txBody>
      </p:sp>
      <p:sp>
        <p:nvSpPr>
          <p:cNvPr id="4" name="Slide Number Placeholder 3"/>
          <p:cNvSpPr>
            <a:spLocks noGrp="1"/>
          </p:cNvSpPr>
          <p:nvPr>
            <p:ph type="sldNum" sz="quarter" idx="5"/>
          </p:nvPr>
        </p:nvSpPr>
        <p:spPr/>
        <p:txBody>
          <a:bodyPr/>
          <a:lstStyle/>
          <a:p>
            <a:fld id="{6A7F030F-5F41-4A6E-8E32-EBD5F01B8643}" type="slidenum">
              <a:rPr lang="en-US" smtClean="0"/>
              <a:t>11</a:t>
            </a:fld>
            <a:endParaRPr lang="en-US"/>
          </a:p>
        </p:txBody>
      </p:sp>
    </p:spTree>
    <p:extLst>
      <p:ext uri="{BB962C8B-B14F-4D97-AF65-F5344CB8AC3E}">
        <p14:creationId xmlns:p14="http://schemas.microsoft.com/office/powerpoint/2010/main" val="30159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45138-AA39-81BD-01D0-58D888899A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E30EB2-0DA8-C78B-C876-B7158BF0A204}"/>
              </a:ext>
            </a:extLst>
          </p:cNvPr>
          <p:cNvSpPr>
            <a:spLocks noGrp="1" noRot="1" noChangeAspect="1"/>
          </p:cNvSpPr>
          <p:nvPr>
            <p:ph type="sldImg"/>
          </p:nvPr>
        </p:nvSpPr>
        <p:spPr>
          <a:xfrm>
            <a:off x="676275" y="642938"/>
            <a:ext cx="5408613" cy="3043237"/>
          </a:xfrm>
        </p:spPr>
      </p:sp>
      <p:sp>
        <p:nvSpPr>
          <p:cNvPr id="3" name="Notes Placeholder 2">
            <a:extLst>
              <a:ext uri="{FF2B5EF4-FFF2-40B4-BE49-F238E27FC236}">
                <a16:creationId xmlns:a16="http://schemas.microsoft.com/office/drawing/2014/main" id="{F6EC0807-9236-703C-5AE0-733D5EF93302}"/>
              </a:ext>
            </a:extLst>
          </p:cNvPr>
          <p:cNvSpPr>
            <a:spLocks noGrp="1"/>
          </p:cNvSpPr>
          <p:nvPr>
            <p:ph type="body" idx="1"/>
          </p:nvPr>
        </p:nvSpPr>
        <p:spPr/>
        <p:txBody>
          <a:bodyPr/>
          <a:lstStyle/>
          <a:p>
            <a:r>
              <a:rPr lang="en-US" b="0" i="0" dirty="0">
                <a:latin typeface="Forever Forma Body Text" pitchFamily="2" charset="0"/>
              </a:rPr>
              <a:t>Now let’s take a look at our new Balanced Uncapped Index Account.</a:t>
            </a:r>
          </a:p>
          <a:p>
            <a:endParaRPr lang="en-US" b="0" i="0" dirty="0">
              <a:latin typeface="Forever Forma Body Text" pitchFamily="2" charset="0"/>
            </a:endParaRPr>
          </a:p>
          <a:p>
            <a:r>
              <a:rPr lang="en-US" b="0" i="0" dirty="0">
                <a:latin typeface="Forever Forma Body Text" pitchFamily="2" charset="0"/>
              </a:rPr>
              <a:t>[Review slide]</a:t>
            </a:r>
          </a:p>
        </p:txBody>
      </p:sp>
      <p:sp>
        <p:nvSpPr>
          <p:cNvPr id="4" name="Slide Number Placeholder 3">
            <a:extLst>
              <a:ext uri="{FF2B5EF4-FFF2-40B4-BE49-F238E27FC236}">
                <a16:creationId xmlns:a16="http://schemas.microsoft.com/office/drawing/2014/main" id="{14A26ED3-3DF1-EED7-0B08-9AE74C4E92E3}"/>
              </a:ext>
            </a:extLst>
          </p:cNvPr>
          <p:cNvSpPr>
            <a:spLocks noGrp="1"/>
          </p:cNvSpPr>
          <p:nvPr>
            <p:ph type="sldNum" sz="quarter" idx="5"/>
          </p:nvPr>
        </p:nvSpPr>
        <p:spPr/>
        <p:txBody>
          <a:bodyPr/>
          <a:lstStyle/>
          <a:p>
            <a:pPr marL="0" marR="0" lvl="0" indent="0" algn="r" defTabSz="914400" rtl="0" eaLnBrk="1" fontAlgn="auto" latinLnBrk="0" hangingPunct="1">
              <a:lnSpc>
                <a:spcPct val="95000"/>
              </a:lnSpc>
              <a:spcBef>
                <a:spcPts val="600"/>
              </a:spcBef>
              <a:spcAft>
                <a:spcPts val="0"/>
              </a:spcAft>
              <a:buClr>
                <a:srgbClr val="281805"/>
              </a:buClr>
              <a:buSzTx/>
              <a:buFont typeface="Arial" panose="020B0604020202020204" pitchFamily="34" charset="0"/>
              <a:buChar char="​"/>
              <a:tabLst/>
              <a:defRPr/>
            </a:pPr>
            <a:fld id="{7A43FB1B-E0F4-426A-B06A-F89B35785A4F}" type="slidenum">
              <a:rPr kumimoji="0" lang="nl-NL" sz="1200" b="0" i="0" u="none" strike="noStrike" kern="100" cap="none" spc="-30" normalizeH="0" baseline="0" noProof="0" smtClean="0">
                <a:ln>
                  <a:noFill/>
                </a:ln>
                <a:solidFill>
                  <a:srgbClr val="000000"/>
                </a:solidFill>
                <a:effectLst/>
                <a:uLnTx/>
                <a:uFillTx/>
                <a:latin typeface="Forever Forma Body Text" pitchFamily="2" charset="0"/>
                <a:ea typeface="+mn-ea"/>
                <a:cs typeface="+mn-cs"/>
              </a:rPr>
              <a:pPr marL="0" marR="0" lvl="0" indent="0" algn="r" defTabSz="914400" rtl="0" eaLnBrk="1" fontAlgn="auto" latinLnBrk="0" hangingPunct="1">
                <a:lnSpc>
                  <a:spcPct val="95000"/>
                </a:lnSpc>
                <a:spcBef>
                  <a:spcPts val="600"/>
                </a:spcBef>
                <a:spcAft>
                  <a:spcPts val="0"/>
                </a:spcAft>
                <a:buClr>
                  <a:srgbClr val="281805"/>
                </a:buClr>
                <a:buSzTx/>
                <a:buFont typeface="Arial" panose="020B0604020202020204" pitchFamily="34" charset="0"/>
                <a:buChar char="​"/>
                <a:tabLst/>
                <a:defRPr/>
              </a:pPr>
              <a:t>12</a:t>
            </a:fld>
            <a:endParaRPr kumimoji="0" lang="nl-NL" sz="1200" b="0" i="0" u="none" strike="noStrike" kern="100" cap="none" spc="-30" normalizeH="0" baseline="0" noProof="0">
              <a:ln>
                <a:noFill/>
              </a:ln>
              <a:solidFill>
                <a:srgbClr val="000000"/>
              </a:solidFill>
              <a:effectLst/>
              <a:uLnTx/>
              <a:uFillTx/>
              <a:latin typeface="Forever Forma Body Text" pitchFamily="2" charset="0"/>
              <a:ea typeface="+mn-ea"/>
              <a:cs typeface="+mn-cs"/>
            </a:endParaRPr>
          </a:p>
        </p:txBody>
      </p:sp>
    </p:spTree>
    <p:extLst>
      <p:ext uri="{BB962C8B-B14F-4D97-AF65-F5344CB8AC3E}">
        <p14:creationId xmlns:p14="http://schemas.microsoft.com/office/powerpoint/2010/main" val="1472136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E851A-CFAA-7C0A-6FE5-1A56AE7C4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1F3C19-9172-5D45-7B77-9819E2FD6733}"/>
              </a:ext>
            </a:extLst>
          </p:cNvPr>
          <p:cNvSpPr>
            <a:spLocks noGrp="1" noRot="1" noChangeAspect="1"/>
          </p:cNvSpPr>
          <p:nvPr>
            <p:ph type="sldImg"/>
          </p:nvPr>
        </p:nvSpPr>
        <p:spPr>
          <a:xfrm>
            <a:off x="676275" y="642938"/>
            <a:ext cx="5408613" cy="3043237"/>
          </a:xfrm>
        </p:spPr>
      </p:sp>
      <p:sp>
        <p:nvSpPr>
          <p:cNvPr id="3" name="Notes Placeholder 2">
            <a:extLst>
              <a:ext uri="{FF2B5EF4-FFF2-40B4-BE49-F238E27FC236}">
                <a16:creationId xmlns:a16="http://schemas.microsoft.com/office/drawing/2014/main" id="{3C6DB0A0-A2E3-CABA-4794-9490E88B751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Forever Forma Body Text" pitchFamily="2" charset="0"/>
                <a:ea typeface="+mn-ea"/>
                <a:cs typeface="+mn-cs"/>
              </a:rPr>
              <a:t>Read Slide</a:t>
            </a:r>
          </a:p>
        </p:txBody>
      </p:sp>
      <p:sp>
        <p:nvSpPr>
          <p:cNvPr id="4" name="Slide Number Placeholder 3">
            <a:extLst>
              <a:ext uri="{FF2B5EF4-FFF2-40B4-BE49-F238E27FC236}">
                <a16:creationId xmlns:a16="http://schemas.microsoft.com/office/drawing/2014/main" id="{90E0F88B-10BC-2675-3038-E56DFDA260B9}"/>
              </a:ext>
            </a:extLst>
          </p:cNvPr>
          <p:cNvSpPr>
            <a:spLocks noGrp="1"/>
          </p:cNvSpPr>
          <p:nvPr>
            <p:ph type="sldNum" sz="quarter" idx="5"/>
          </p:nvPr>
        </p:nvSpPr>
        <p:spPr/>
        <p:txBody>
          <a:bodyPr/>
          <a:lstStyle/>
          <a:p>
            <a:pPr marL="0" marR="0" lvl="0" indent="0" algn="r" defTabSz="914400" rtl="0" eaLnBrk="1" fontAlgn="auto" latinLnBrk="0" hangingPunct="1">
              <a:lnSpc>
                <a:spcPct val="95000"/>
              </a:lnSpc>
              <a:spcBef>
                <a:spcPts val="600"/>
              </a:spcBef>
              <a:spcAft>
                <a:spcPts val="0"/>
              </a:spcAft>
              <a:buClr>
                <a:srgbClr val="281805"/>
              </a:buClr>
              <a:buSzTx/>
              <a:buFont typeface="Arial" panose="020B0604020202020204" pitchFamily="34" charset="0"/>
              <a:buChar char="​"/>
              <a:tabLst/>
              <a:defRPr/>
            </a:pPr>
            <a:fld id="{7A43FB1B-E0F4-426A-B06A-F89B35785A4F}" type="slidenum">
              <a:rPr kumimoji="0" lang="nl-NL" sz="1200" b="0" i="0" u="none" strike="noStrike" kern="100" cap="none" spc="-30" normalizeH="0" baseline="0" noProof="0" smtClean="0">
                <a:ln>
                  <a:noFill/>
                </a:ln>
                <a:solidFill>
                  <a:srgbClr val="000000"/>
                </a:solidFill>
                <a:effectLst/>
                <a:uLnTx/>
                <a:uFillTx/>
                <a:latin typeface="Forever Forma Body Text" pitchFamily="2" charset="0"/>
                <a:ea typeface="+mn-ea"/>
                <a:cs typeface="+mn-cs"/>
              </a:rPr>
              <a:pPr marL="0" marR="0" lvl="0" indent="0" algn="r" defTabSz="914400" rtl="0" eaLnBrk="1" fontAlgn="auto" latinLnBrk="0" hangingPunct="1">
                <a:lnSpc>
                  <a:spcPct val="95000"/>
                </a:lnSpc>
                <a:spcBef>
                  <a:spcPts val="600"/>
                </a:spcBef>
                <a:spcAft>
                  <a:spcPts val="0"/>
                </a:spcAft>
                <a:buClr>
                  <a:srgbClr val="281805"/>
                </a:buClr>
                <a:buSzTx/>
                <a:buFont typeface="Arial" panose="020B0604020202020204" pitchFamily="34" charset="0"/>
                <a:buChar char="​"/>
                <a:tabLst/>
                <a:defRPr/>
              </a:pPr>
              <a:t>13</a:t>
            </a:fld>
            <a:endParaRPr kumimoji="0" lang="nl-NL" sz="1200" b="0" i="0" u="none" strike="noStrike" kern="100" cap="none" spc="-30" normalizeH="0" baseline="0" noProof="0">
              <a:ln>
                <a:noFill/>
              </a:ln>
              <a:solidFill>
                <a:srgbClr val="000000"/>
              </a:solidFill>
              <a:effectLst/>
              <a:uLnTx/>
              <a:uFillTx/>
              <a:latin typeface="Forever Forma Body Text" pitchFamily="2" charset="0"/>
              <a:ea typeface="+mn-ea"/>
              <a:cs typeface="+mn-cs"/>
            </a:endParaRPr>
          </a:p>
        </p:txBody>
      </p:sp>
    </p:spTree>
    <p:extLst>
      <p:ext uri="{BB962C8B-B14F-4D97-AF65-F5344CB8AC3E}">
        <p14:creationId xmlns:p14="http://schemas.microsoft.com/office/powerpoint/2010/main" val="1695814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28C00-7B1D-2E04-CAA1-EC8D044B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A9745E-11B2-6200-60AB-608650B564A6}"/>
              </a:ext>
            </a:extLst>
          </p:cNvPr>
          <p:cNvSpPr>
            <a:spLocks noGrp="1" noRot="1" noChangeAspect="1"/>
          </p:cNvSpPr>
          <p:nvPr>
            <p:ph type="sldImg"/>
          </p:nvPr>
        </p:nvSpPr>
        <p:spPr>
          <a:xfrm>
            <a:off x="676275" y="642938"/>
            <a:ext cx="5408613" cy="3043237"/>
          </a:xfrm>
        </p:spPr>
      </p:sp>
      <p:sp>
        <p:nvSpPr>
          <p:cNvPr id="3" name="Notes Placeholder 2">
            <a:extLst>
              <a:ext uri="{FF2B5EF4-FFF2-40B4-BE49-F238E27FC236}">
                <a16:creationId xmlns:a16="http://schemas.microsoft.com/office/drawing/2014/main" id="{FF479696-45FA-95D6-9FEE-3CE3D84ADFD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Forever Forma Body Text" pitchFamily="2" charset="0"/>
                <a:ea typeface="+mn-ea"/>
                <a:cs typeface="+mn-cs"/>
              </a:rPr>
              <a:t>Read Slide</a:t>
            </a:r>
          </a:p>
        </p:txBody>
      </p:sp>
      <p:sp>
        <p:nvSpPr>
          <p:cNvPr id="4" name="Slide Number Placeholder 3">
            <a:extLst>
              <a:ext uri="{FF2B5EF4-FFF2-40B4-BE49-F238E27FC236}">
                <a16:creationId xmlns:a16="http://schemas.microsoft.com/office/drawing/2014/main" id="{54EC2748-06C1-4D37-856F-5D8118BE9969}"/>
              </a:ext>
            </a:extLst>
          </p:cNvPr>
          <p:cNvSpPr>
            <a:spLocks noGrp="1"/>
          </p:cNvSpPr>
          <p:nvPr>
            <p:ph type="sldNum" sz="quarter" idx="5"/>
          </p:nvPr>
        </p:nvSpPr>
        <p:spPr/>
        <p:txBody>
          <a:bodyPr/>
          <a:lstStyle/>
          <a:p>
            <a:pPr marL="0" marR="0" lvl="0" indent="0" algn="r" defTabSz="914400" rtl="0" eaLnBrk="1" fontAlgn="auto" latinLnBrk="0" hangingPunct="1">
              <a:lnSpc>
                <a:spcPct val="95000"/>
              </a:lnSpc>
              <a:spcBef>
                <a:spcPts val="600"/>
              </a:spcBef>
              <a:spcAft>
                <a:spcPts val="0"/>
              </a:spcAft>
              <a:buClr>
                <a:srgbClr val="281805"/>
              </a:buClr>
              <a:buSzTx/>
              <a:buFont typeface="Arial" panose="020B0604020202020204" pitchFamily="34" charset="0"/>
              <a:buChar char="​"/>
              <a:tabLst/>
              <a:defRPr/>
            </a:pPr>
            <a:fld id="{7A43FB1B-E0F4-426A-B06A-F89B35785A4F}" type="slidenum">
              <a:rPr kumimoji="0" lang="nl-NL" sz="1200" b="0" i="0" u="none" strike="noStrike" kern="100" cap="none" spc="-30" normalizeH="0" baseline="0" noProof="0" smtClean="0">
                <a:ln>
                  <a:noFill/>
                </a:ln>
                <a:solidFill>
                  <a:srgbClr val="000000"/>
                </a:solidFill>
                <a:effectLst/>
                <a:uLnTx/>
                <a:uFillTx/>
                <a:latin typeface="Forever Forma Body Text" pitchFamily="2" charset="0"/>
                <a:ea typeface="+mn-ea"/>
                <a:cs typeface="+mn-cs"/>
              </a:rPr>
              <a:pPr marL="0" marR="0" lvl="0" indent="0" algn="r" defTabSz="914400" rtl="0" eaLnBrk="1" fontAlgn="auto" latinLnBrk="0" hangingPunct="1">
                <a:lnSpc>
                  <a:spcPct val="95000"/>
                </a:lnSpc>
                <a:spcBef>
                  <a:spcPts val="600"/>
                </a:spcBef>
                <a:spcAft>
                  <a:spcPts val="0"/>
                </a:spcAft>
                <a:buClr>
                  <a:srgbClr val="281805"/>
                </a:buClr>
                <a:buSzTx/>
                <a:buFont typeface="Arial" panose="020B0604020202020204" pitchFamily="34" charset="0"/>
                <a:buChar char="​"/>
                <a:tabLst/>
                <a:defRPr/>
              </a:pPr>
              <a:t>14</a:t>
            </a:fld>
            <a:endParaRPr kumimoji="0" lang="nl-NL" sz="1200" b="0" i="0" u="none" strike="noStrike" kern="100" cap="none" spc="-30" normalizeH="0" baseline="0" noProof="0">
              <a:ln>
                <a:noFill/>
              </a:ln>
              <a:solidFill>
                <a:srgbClr val="000000"/>
              </a:solidFill>
              <a:effectLst/>
              <a:uLnTx/>
              <a:uFillTx/>
              <a:latin typeface="Forever Forma Body Text" pitchFamily="2" charset="0"/>
              <a:ea typeface="+mn-ea"/>
              <a:cs typeface="+mn-cs"/>
            </a:endParaRPr>
          </a:p>
        </p:txBody>
      </p:sp>
    </p:spTree>
    <p:extLst>
      <p:ext uri="{BB962C8B-B14F-4D97-AF65-F5344CB8AC3E}">
        <p14:creationId xmlns:p14="http://schemas.microsoft.com/office/powerpoint/2010/main" val="2530843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7F030F-5F41-4A6E-8E32-EBD5F01B8643}" type="slidenum">
              <a:rPr lang="en-US" smtClean="0"/>
              <a:t>15</a:t>
            </a:fld>
            <a:endParaRPr lang="en-US"/>
          </a:p>
        </p:txBody>
      </p:sp>
    </p:spTree>
    <p:extLst>
      <p:ext uri="{BB962C8B-B14F-4D97-AF65-F5344CB8AC3E}">
        <p14:creationId xmlns:p14="http://schemas.microsoft.com/office/powerpoint/2010/main" val="937667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Forever Forma Body Text" pitchFamily="2" charset="0"/>
                <a:ea typeface="+mn-ea"/>
                <a:cs typeface="+mn-cs"/>
              </a:rPr>
              <a:t>Read Slide</a:t>
            </a:r>
          </a:p>
          <a:p>
            <a:endParaRPr lang="en-US"/>
          </a:p>
        </p:txBody>
      </p:sp>
      <p:sp>
        <p:nvSpPr>
          <p:cNvPr id="4" name="Slide Number Placeholder 3"/>
          <p:cNvSpPr>
            <a:spLocks noGrp="1"/>
          </p:cNvSpPr>
          <p:nvPr>
            <p:ph type="sldNum" sz="quarter" idx="5"/>
          </p:nvPr>
        </p:nvSpPr>
        <p:spPr/>
        <p:txBody>
          <a:bodyPr/>
          <a:lstStyle/>
          <a:p>
            <a:fld id="{6A7F030F-5F41-4A6E-8E32-EBD5F01B8643}" type="slidenum">
              <a:rPr lang="en-US" smtClean="0"/>
              <a:t>16</a:t>
            </a:fld>
            <a:endParaRPr lang="en-US"/>
          </a:p>
        </p:txBody>
      </p:sp>
    </p:spTree>
    <p:extLst>
      <p:ext uri="{BB962C8B-B14F-4D97-AF65-F5344CB8AC3E}">
        <p14:creationId xmlns:p14="http://schemas.microsoft.com/office/powerpoint/2010/main" val="4131421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latin typeface="Forever Forma Body Text" pitchFamily="2" charset="0"/>
              </a:rPr>
              <a:t>With a living benefit rider, you can access a portion of your death benefit early if you become stricken with a serious illness, such as a qualifying chronic, critical, or terminal illness. </a:t>
            </a:r>
          </a:p>
          <a:p>
            <a:endParaRPr lang="en-US" b="0" i="0" dirty="0">
              <a:latin typeface="Forever Forma Body Text" pitchFamily="2" charset="0"/>
            </a:endParaRPr>
          </a:p>
          <a:p>
            <a:pPr marL="0" marR="0" lvl="0" indent="0" algn="l" defTabSz="457273" rtl="0" eaLnBrk="1" fontAlgn="auto" latinLnBrk="0" hangingPunct="1">
              <a:lnSpc>
                <a:spcPct val="100000"/>
              </a:lnSpc>
              <a:spcBef>
                <a:spcPts val="0"/>
              </a:spcBef>
              <a:spcAft>
                <a:spcPts val="0"/>
              </a:spcAft>
              <a:buClrTx/>
              <a:buSzTx/>
              <a:buFontTx/>
              <a:buNone/>
              <a:tabLst/>
              <a:defRPr/>
            </a:pPr>
            <a:r>
              <a:rPr lang="en-US" b="0" i="0" dirty="0">
                <a:latin typeface="Forever Forma Body Text" pitchFamily="2" charset="0"/>
              </a:rPr>
              <a:t>Transamerica offers </a:t>
            </a:r>
            <a:r>
              <a:rPr lang="en-US" b="0" i="1" dirty="0">
                <a:latin typeface="Forever Forma Body Text" pitchFamily="2" charset="0"/>
              </a:rPr>
              <a:t>Transamerica Financial Foundation IUL II</a:t>
            </a:r>
            <a:r>
              <a:rPr lang="en-US" b="0" i="0" dirty="0">
                <a:latin typeface="Forever Forma Body Text" pitchFamily="2" charset="0"/>
              </a:rPr>
              <a:t> with optional</a:t>
            </a:r>
            <a:r>
              <a:rPr lang="en-US" b="0" i="0" baseline="0" dirty="0">
                <a:latin typeface="Forever Forma Body Text" pitchFamily="2" charset="0"/>
              </a:rPr>
              <a:t> chronic and critical illness accelerated death benefit riders</a:t>
            </a:r>
            <a:r>
              <a:rPr lang="en-US" b="0" i="0" dirty="0">
                <a:latin typeface="Forever Forma Body Text" pitchFamily="2" charset="0"/>
              </a:rPr>
              <a:t> </a:t>
            </a:r>
            <a:r>
              <a:rPr lang="en-US" b="0" i="0" dirty="0">
                <a:solidFill>
                  <a:srgbClr val="000000"/>
                </a:solidFill>
                <a:effectLst/>
                <a:latin typeface="Forever Forma Body Text" pitchFamily="2" charset="0"/>
              </a:rPr>
              <a:t>for these situations.</a:t>
            </a:r>
            <a:endParaRPr lang="en-US" b="0" i="0" dirty="0">
              <a:latin typeface="Forever Forma Body Text" pitchFamily="2" charset="0"/>
            </a:endParaRPr>
          </a:p>
          <a:p>
            <a:pPr defTabSz="946916">
              <a:defRPr/>
            </a:pPr>
            <a:endParaRPr lang="en-US" b="0" i="0" dirty="0">
              <a:latin typeface="Forever Forma Body Text" pitchFamily="2" charset="0"/>
            </a:endParaRPr>
          </a:p>
          <a:p>
            <a:pPr defTabSz="946916">
              <a:defRPr/>
            </a:pPr>
            <a:r>
              <a:rPr lang="en-US" b="0" i="0" dirty="0">
                <a:solidFill>
                  <a:srgbClr val="000000"/>
                </a:solidFill>
                <a:latin typeface="Forever Forma Body Text" pitchFamily="2" charset="0"/>
              </a:rPr>
              <a:t>Many worry about getting sick and how that would affect their family's finances, but they don't think there's anything they can do to prepare for it.</a:t>
            </a:r>
          </a:p>
        </p:txBody>
      </p:sp>
      <p:sp>
        <p:nvSpPr>
          <p:cNvPr id="4" name="Slide Number Placeholder 3"/>
          <p:cNvSpPr>
            <a:spLocks noGrp="1"/>
          </p:cNvSpPr>
          <p:nvPr>
            <p:ph type="sldNum" sz="quarter" idx="5"/>
          </p:nvPr>
        </p:nvSpPr>
        <p:spPr/>
        <p:txBody>
          <a:bodyPr/>
          <a:lstStyle/>
          <a:p>
            <a:fld id="{2F9A1066-97EF-BD42-AA24-5D133B9952A8}" type="slidenum">
              <a:rPr lang="en-US" smtClean="0"/>
              <a:t>17</a:t>
            </a:fld>
            <a:endParaRPr lang="en-US" dirty="0"/>
          </a:p>
        </p:txBody>
      </p:sp>
    </p:spTree>
    <p:extLst>
      <p:ext uri="{BB962C8B-B14F-4D97-AF65-F5344CB8AC3E}">
        <p14:creationId xmlns:p14="http://schemas.microsoft.com/office/powerpoint/2010/main" val="2794688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56F73-54F8-1742-7F06-C5B7F2DACA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005882-16BC-3DF5-8815-156C4B6AC7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01FAB1-B76A-4E2C-9725-962A76BD5D68}"/>
              </a:ext>
            </a:extLst>
          </p:cNvPr>
          <p:cNvSpPr>
            <a:spLocks noGrp="1"/>
          </p:cNvSpPr>
          <p:nvPr>
            <p:ph type="body" idx="1"/>
          </p:nvPr>
        </p:nvSpPr>
        <p:spPr/>
        <p:txBody>
          <a:bodyPr/>
          <a:lstStyle/>
          <a:p>
            <a:r>
              <a:rPr lang="en-US" b="0" i="0" dirty="0">
                <a:latin typeface="Forever Forma Body Text" pitchFamily="2" charset="0"/>
              </a:rPr>
              <a:t>Read slide</a:t>
            </a:r>
            <a:endParaRPr lang="en-US" b="0" i="0" dirty="0">
              <a:solidFill>
                <a:srgbClr val="000000"/>
              </a:solidFill>
              <a:latin typeface="Forever Forma Body Text" pitchFamily="2" charset="0"/>
            </a:endParaRPr>
          </a:p>
        </p:txBody>
      </p:sp>
      <p:sp>
        <p:nvSpPr>
          <p:cNvPr id="4" name="Slide Number Placeholder 3">
            <a:extLst>
              <a:ext uri="{FF2B5EF4-FFF2-40B4-BE49-F238E27FC236}">
                <a16:creationId xmlns:a16="http://schemas.microsoft.com/office/drawing/2014/main" id="{1517A29D-D62A-9EC8-6C97-1D7E0A054F64}"/>
              </a:ext>
            </a:extLst>
          </p:cNvPr>
          <p:cNvSpPr>
            <a:spLocks noGrp="1"/>
          </p:cNvSpPr>
          <p:nvPr>
            <p:ph type="sldNum" sz="quarter" idx="5"/>
          </p:nvPr>
        </p:nvSpPr>
        <p:spPr/>
        <p:txBody>
          <a:bodyPr/>
          <a:lstStyle/>
          <a:p>
            <a:fld id="{2F9A1066-97EF-BD42-AA24-5D133B9952A8}" type="slidenum">
              <a:rPr lang="en-US" smtClean="0"/>
              <a:t>18</a:t>
            </a:fld>
            <a:endParaRPr lang="en-US" dirty="0"/>
          </a:p>
        </p:txBody>
      </p:sp>
    </p:spTree>
    <p:extLst>
      <p:ext uri="{BB962C8B-B14F-4D97-AF65-F5344CB8AC3E}">
        <p14:creationId xmlns:p14="http://schemas.microsoft.com/office/powerpoint/2010/main" val="3241283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baseline="0" dirty="0">
                <a:latin typeface="Forever Forma Body Text" pitchFamily="2" charset="0"/>
              </a:rPr>
              <a:t>Transamerica Financial Foundation IUL II </a:t>
            </a:r>
            <a:r>
              <a:rPr lang="en-US" b="0" i="0" baseline="0" dirty="0">
                <a:latin typeface="Forever Forma Body Text" pitchFamily="2" charset="0"/>
              </a:rPr>
              <a:t>has three optional living benefit </a:t>
            </a:r>
            <a:r>
              <a:rPr lang="en-US" sz="1200" kern="1200">
                <a:solidFill>
                  <a:schemeClr val="tx1"/>
                </a:solidFill>
                <a:effectLst/>
                <a:latin typeface="+mn-lt"/>
                <a:ea typeface="+mn-ea"/>
                <a:cs typeface="+mn-cs"/>
              </a:rPr>
              <a:t>options:</a:t>
            </a:r>
          </a:p>
          <a:p>
            <a:pPr marL="628723" lvl="1" indent="-171450">
              <a:buFont typeface="Arial" panose="020B0604020202020204" pitchFamily="34" charset="0"/>
              <a:buChar char="•"/>
            </a:pPr>
            <a:r>
              <a:rPr lang="en-US" b="0" i="0" dirty="0">
                <a:latin typeface="Forever Forma Body Text" pitchFamily="2" charset="0"/>
              </a:rPr>
              <a:t>Chronic Illness Accelerated Death Benefit Rider</a:t>
            </a:r>
          </a:p>
          <a:p>
            <a:pPr marL="628723" lvl="1" indent="-171450">
              <a:buFont typeface="Arial" panose="020B0604020202020204" pitchFamily="34" charset="0"/>
              <a:buChar char="•"/>
            </a:pPr>
            <a:r>
              <a:rPr lang="en-US" b="0" i="0" dirty="0">
                <a:latin typeface="Forever Forma Body Text" pitchFamily="2" charset="0"/>
              </a:rPr>
              <a:t>Critical Illness Accelerated Death Benefit Rider</a:t>
            </a:r>
          </a:p>
          <a:p>
            <a:pPr marL="628723" lvl="1" indent="-171450">
              <a:buFont typeface="Arial" panose="020B0604020202020204" pitchFamily="34" charset="0"/>
              <a:buChar char="•"/>
            </a:pPr>
            <a:r>
              <a:rPr lang="en-US" b="0" i="0" dirty="0">
                <a:latin typeface="Forever Forma Body Text" pitchFamily="2" charset="0"/>
              </a:rPr>
              <a:t>Terminal Illness Accelerated Death Benefit Rider</a:t>
            </a:r>
          </a:p>
          <a:p>
            <a:pPr marL="628723" lvl="1" indent="-171450">
              <a:buFont typeface="Arial" panose="020B0604020202020204" pitchFamily="34" charset="0"/>
              <a:buChar char="•"/>
            </a:pPr>
            <a:endParaRPr lang="en-US" b="0" i="0" dirty="0">
              <a:latin typeface="Forever Forma Body Text" pitchFamily="2" charset="0"/>
            </a:endParaRPr>
          </a:p>
        </p:txBody>
      </p:sp>
      <p:sp>
        <p:nvSpPr>
          <p:cNvPr id="4" name="Slide Number Placeholder 3"/>
          <p:cNvSpPr>
            <a:spLocks noGrp="1"/>
          </p:cNvSpPr>
          <p:nvPr>
            <p:ph type="sldNum" sz="quarter" idx="5"/>
          </p:nvPr>
        </p:nvSpPr>
        <p:spPr/>
        <p:txBody>
          <a:bodyPr/>
          <a:lstStyle/>
          <a:p>
            <a:fld id="{2F9A1066-97EF-BD42-AA24-5D133B9952A8}" type="slidenum">
              <a:rPr lang="en-US" smtClean="0"/>
              <a:t>19</a:t>
            </a:fld>
            <a:endParaRPr lang="en-US" dirty="0"/>
          </a:p>
        </p:txBody>
      </p:sp>
    </p:spTree>
    <p:extLst>
      <p:ext uri="{BB962C8B-B14F-4D97-AF65-F5344CB8AC3E}">
        <p14:creationId xmlns:p14="http://schemas.microsoft.com/office/powerpoint/2010/main" val="3285193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27E88-17E5-AED6-D151-4552D02E9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4CC481-F336-5507-72E4-7FA0EE0FC6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C64664-D4DE-7219-8583-918171AFD69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Forever Forma Body Text" pitchFamily="2" charset="0"/>
                <a:ea typeface="+mn-ea"/>
                <a:cs typeface="+mn-cs"/>
              </a:rPr>
              <a:t>Read Slide</a:t>
            </a:r>
          </a:p>
          <a:p>
            <a:endParaRPr lang="en-US" b="0" i="0">
              <a:latin typeface="Forever Forma Body Text" pitchFamily="2" charset="0"/>
            </a:endParaRPr>
          </a:p>
        </p:txBody>
      </p:sp>
      <p:sp>
        <p:nvSpPr>
          <p:cNvPr id="4" name="Slide Number Placeholder 3">
            <a:extLst>
              <a:ext uri="{FF2B5EF4-FFF2-40B4-BE49-F238E27FC236}">
                <a16:creationId xmlns:a16="http://schemas.microsoft.com/office/drawing/2014/main" id="{463C121E-7DF5-B071-A453-ED50A297603B}"/>
              </a:ext>
            </a:extLst>
          </p:cNvPr>
          <p:cNvSpPr>
            <a:spLocks noGrp="1"/>
          </p:cNvSpPr>
          <p:nvPr>
            <p:ph type="sldNum" sz="quarter" idx="5"/>
          </p:nvPr>
        </p:nvSpPr>
        <p:spPr/>
        <p:txBody>
          <a:bodyPr/>
          <a:lstStyle/>
          <a:p>
            <a:fld id="{6A7F030F-5F41-4A6E-8E32-EBD5F01B8643}" type="slidenum">
              <a:rPr lang="en-US" smtClean="0"/>
              <a:t>2</a:t>
            </a:fld>
            <a:endParaRPr lang="en-US"/>
          </a:p>
        </p:txBody>
      </p:sp>
    </p:spTree>
    <p:extLst>
      <p:ext uri="{BB962C8B-B14F-4D97-AF65-F5344CB8AC3E}">
        <p14:creationId xmlns:p14="http://schemas.microsoft.com/office/powerpoint/2010/main" val="1014575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76" rtl="0" eaLnBrk="1" fontAlgn="auto" latinLnBrk="0" hangingPunct="1">
              <a:lnSpc>
                <a:spcPct val="100000"/>
              </a:lnSpc>
              <a:spcBef>
                <a:spcPts val="0"/>
              </a:spcBef>
              <a:spcAft>
                <a:spcPts val="0"/>
              </a:spcAft>
              <a:buClrTx/>
              <a:buSzTx/>
              <a:buFontTx/>
              <a:buNone/>
              <a:tabLst/>
              <a:defRPr/>
            </a:pPr>
            <a:r>
              <a:rPr lang="en-US" b="0" i="0" baseline="0" dirty="0">
                <a:latin typeface="Forever Forma Heading" pitchFamily="2" charset="0"/>
              </a:rPr>
              <a:t>The optional living benefit riders available with the FFIUL II policy may allow policyholders to accelerate their death benefits to </a:t>
            </a:r>
            <a:r>
              <a:rPr lang="en-US" sz="1200" b="0" i="0" kern="1200" dirty="0">
                <a:solidFill>
                  <a:schemeClr val="tx1"/>
                </a:solidFill>
                <a:effectLst/>
                <a:latin typeface="Forever Forma Heading" pitchFamily="2" charset="0"/>
                <a:ea typeface="+mn-ea"/>
                <a:cs typeface="+mn-cs"/>
              </a:rPr>
              <a:t>provide funds that can be used to</a:t>
            </a:r>
            <a:r>
              <a:rPr lang="en-US" sz="1200" b="0" i="0" kern="1200" baseline="0" dirty="0">
                <a:solidFill>
                  <a:schemeClr val="tx1"/>
                </a:solidFill>
                <a:effectLst/>
                <a:latin typeface="Forever Forma Heading" pitchFamily="2" charset="0"/>
                <a:ea typeface="+mn-ea"/>
                <a:cs typeface="+mn-cs"/>
              </a:rPr>
              <a:t> </a:t>
            </a:r>
            <a:r>
              <a:rPr lang="en-US" b="0" i="0" baseline="0" dirty="0">
                <a:latin typeface="Forever Forma Heading" pitchFamily="2" charset="0"/>
              </a:rPr>
              <a:t>help pay for </a:t>
            </a:r>
            <a:r>
              <a:rPr lang="en-US" sz="1200" kern="1200">
                <a:solidFill>
                  <a:schemeClr val="tx1"/>
                </a:solidFill>
                <a:effectLst/>
                <a:latin typeface="+mn-lt"/>
                <a:ea typeface="+mn-ea"/>
                <a:cs typeface="+mn-cs"/>
              </a:rPr>
              <a:t>qualified </a:t>
            </a:r>
            <a:r>
              <a:rPr lang="en-US" sz="1200" b="0" i="0" kern="1200" dirty="0">
                <a:solidFill>
                  <a:schemeClr val="tx1"/>
                </a:solidFill>
                <a:effectLst/>
                <a:latin typeface="Forever Forma Heading" pitchFamily="2" charset="0"/>
                <a:ea typeface="+mn-ea"/>
                <a:cs typeface="+mn-cs"/>
              </a:rPr>
              <a:t>expenses</a:t>
            </a:r>
            <a:r>
              <a:rPr lang="en-US" sz="1200" b="0" i="0" kern="1200" baseline="0" dirty="0">
                <a:solidFill>
                  <a:schemeClr val="tx1"/>
                </a:solidFill>
                <a:effectLst/>
                <a:latin typeface="Forever Forma Heading" pitchFamily="2" charset="0"/>
                <a:ea typeface="+mn-ea"/>
                <a:cs typeface="+mn-cs"/>
              </a:rPr>
              <a:t> </a:t>
            </a:r>
            <a:r>
              <a:rPr lang="en-US" b="0" i="0" baseline="0" dirty="0">
                <a:latin typeface="Forever Forma Heading" pitchFamily="2" charset="0"/>
              </a:rPr>
              <a:t>associated with chronic, critical, and terminal illnesses. </a:t>
            </a:r>
          </a:p>
          <a:p>
            <a:pPr marL="0" marR="0" indent="0" algn="l" defTabSz="914276" rtl="0" eaLnBrk="1" fontAlgn="auto" latinLnBrk="0" hangingPunct="1">
              <a:lnSpc>
                <a:spcPct val="100000"/>
              </a:lnSpc>
              <a:spcBef>
                <a:spcPts val="0"/>
              </a:spcBef>
              <a:spcAft>
                <a:spcPts val="0"/>
              </a:spcAft>
              <a:buClrTx/>
              <a:buSzTx/>
              <a:buFontTx/>
              <a:buNone/>
              <a:tabLst/>
              <a:defRPr/>
            </a:pPr>
            <a:endParaRPr lang="en-US" b="0" i="0" baseline="0" dirty="0">
              <a:latin typeface="Forever Forma Heading" pitchFamily="2" charset="0"/>
            </a:endParaRPr>
          </a:p>
        </p:txBody>
      </p:sp>
      <p:sp>
        <p:nvSpPr>
          <p:cNvPr id="4" name="Slide Number Placeholder 3"/>
          <p:cNvSpPr>
            <a:spLocks noGrp="1"/>
          </p:cNvSpPr>
          <p:nvPr>
            <p:ph type="sldNum" sz="quarter" idx="5"/>
          </p:nvPr>
        </p:nvSpPr>
        <p:spPr/>
        <p:txBody>
          <a:bodyPr/>
          <a:lstStyle/>
          <a:p>
            <a:fld id="{2F9A1066-97EF-BD42-AA24-5D133B9952A8}" type="slidenum">
              <a:rPr lang="en-US" smtClean="0"/>
              <a:t>20</a:t>
            </a:fld>
            <a:endParaRPr lang="en-US" dirty="0"/>
          </a:p>
        </p:txBody>
      </p:sp>
    </p:spTree>
    <p:extLst>
      <p:ext uri="{BB962C8B-B14F-4D97-AF65-F5344CB8AC3E}">
        <p14:creationId xmlns:p14="http://schemas.microsoft.com/office/powerpoint/2010/main" val="7223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latin typeface="Forever Forma Heading" pitchFamily="2" charset="0"/>
              </a:rPr>
              <a:t>Transamerica’s </a:t>
            </a:r>
            <a:r>
              <a:rPr lang="en-US" b="0" i="1" dirty="0">
                <a:latin typeface="Forever Forma Heading" pitchFamily="2" charset="0"/>
              </a:rPr>
              <a:t>Concierge Planning Rider </a:t>
            </a:r>
            <a:r>
              <a:rPr lang="en-US" b="0" i="0" dirty="0">
                <a:latin typeface="Forever Forma Heading" pitchFamily="2" charset="0"/>
              </a:rPr>
              <a:t>allows owners/insureds to take advantage of a full suite of services </a:t>
            </a:r>
            <a:r>
              <a:rPr lang="en-US" sz="1200" kern="1200">
                <a:solidFill>
                  <a:schemeClr val="tx1"/>
                </a:solidFill>
                <a:effectLst/>
                <a:latin typeface="+mn-lt"/>
                <a:ea typeface="+mn-ea"/>
                <a:cs typeface="+mn-cs"/>
              </a:rPr>
              <a:t>like will prep and funeral planning. </a:t>
            </a:r>
            <a:r>
              <a:rPr lang="en-US" b="0" i="0" dirty="0">
                <a:latin typeface="Forever Forma Heading" pitchFamily="2" charset="0"/>
              </a:rPr>
              <a:t>Available on qualifying FFIUL II policies, you can protect your family with an IUL policy with death benefits and living benefits, as well as funeral preparation and planning benefits.</a:t>
            </a:r>
          </a:p>
          <a:p>
            <a:endParaRPr lang="en-US" b="0" i="0" dirty="0">
              <a:latin typeface="Forever Forma Heading"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latin typeface="Forever Forma Heading" pitchFamily="2" charset="0"/>
              </a:rPr>
              <a:t>The </a:t>
            </a:r>
            <a:r>
              <a:rPr lang="en-US" b="0" i="1" dirty="0">
                <a:latin typeface="Forever Forma Heading" pitchFamily="2" charset="0"/>
              </a:rPr>
              <a:t>Concierge Planning Rider </a:t>
            </a:r>
            <a:r>
              <a:rPr lang="en-US" sz="1200" kern="1200">
                <a:solidFill>
                  <a:schemeClr val="tx1"/>
                </a:solidFill>
                <a:effectLst/>
                <a:latin typeface="+mn-lt"/>
                <a:ea typeface="+mn-ea"/>
                <a:cs typeface="+mn-cs"/>
              </a:rPr>
              <a:t>offers </a:t>
            </a:r>
            <a:r>
              <a:rPr lang="en-US" b="0" i="0" dirty="0">
                <a:latin typeface="Forever Forma Heading" pitchFamily="2" charset="0"/>
              </a:rPr>
              <a:t>24/7 funeral planning and concierge services. </a:t>
            </a:r>
            <a:r>
              <a:rPr lang="en-US" sz="1200" kern="1200">
                <a:solidFill>
                  <a:schemeClr val="tx1"/>
                </a:solidFill>
                <a:effectLst/>
                <a:latin typeface="+mn-lt"/>
                <a:ea typeface="+mn-ea"/>
                <a:cs typeface="+mn-cs"/>
              </a:rPr>
              <a:t>Senior advisors </a:t>
            </a:r>
            <a:r>
              <a:rPr lang="en-US" b="0" i="0" dirty="0">
                <a:latin typeface="Forever Forma Heading" pitchFamily="2" charset="0"/>
              </a:rPr>
              <a:t>are licensed funeral directors that provide personalized funeral plans and price negotiation assistance. Independent and not associated with any funeral home, burial, or cremation provider, </a:t>
            </a:r>
            <a:r>
              <a:rPr lang="en-US" sz="1200" kern="1200">
                <a:solidFill>
                  <a:schemeClr val="tx1"/>
                </a:solidFill>
                <a:effectLst/>
                <a:latin typeface="+mn-lt"/>
                <a:ea typeface="+mn-ea"/>
                <a:cs typeface="+mn-cs"/>
              </a:rPr>
              <a:t>they can work </a:t>
            </a:r>
            <a:r>
              <a:rPr lang="en-US" b="0" i="0" dirty="0">
                <a:latin typeface="Forever Forma Heading" pitchFamily="2" charset="0"/>
              </a:rPr>
              <a:t>with any funeral home, anywhere in the world. </a:t>
            </a:r>
          </a:p>
        </p:txBody>
      </p:sp>
      <p:sp>
        <p:nvSpPr>
          <p:cNvPr id="4" name="Slide Number Placeholder 3"/>
          <p:cNvSpPr>
            <a:spLocks noGrp="1"/>
          </p:cNvSpPr>
          <p:nvPr>
            <p:ph type="sldNum" sz="quarter" idx="5"/>
          </p:nvPr>
        </p:nvSpPr>
        <p:spPr/>
        <p:txBody>
          <a:bodyPr/>
          <a:lstStyle/>
          <a:p>
            <a:fld id="{6A7F030F-5F41-4A6E-8E32-EBD5F01B8643}" type="slidenum">
              <a:rPr lang="en-US" smtClean="0"/>
              <a:t>21</a:t>
            </a:fld>
            <a:endParaRPr lang="en-US"/>
          </a:p>
        </p:txBody>
      </p:sp>
    </p:spTree>
    <p:extLst>
      <p:ext uri="{BB962C8B-B14F-4D97-AF65-F5344CB8AC3E}">
        <p14:creationId xmlns:p14="http://schemas.microsoft.com/office/powerpoint/2010/main" val="2371431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ED482-7EA7-31B9-73FE-6926000332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33027E-9DCC-F3C3-4366-941750BBD6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877367-B320-E097-71C3-17FDC4D32557}"/>
              </a:ext>
            </a:extLst>
          </p:cNvPr>
          <p:cNvSpPr>
            <a:spLocks noGrp="1"/>
          </p:cNvSpPr>
          <p:nvPr>
            <p:ph type="body" idx="1"/>
          </p:nvPr>
        </p:nvSpPr>
        <p:spPr/>
        <p:txBody>
          <a:bodyPr/>
          <a:lstStyle/>
          <a:p>
            <a:r>
              <a:rPr lang="en-US" b="0" i="0" dirty="0">
                <a:latin typeface="Forever Forma Heading" pitchFamily="2" charset="0"/>
              </a:rPr>
              <a:t>Read slide.</a:t>
            </a:r>
          </a:p>
        </p:txBody>
      </p:sp>
      <p:sp>
        <p:nvSpPr>
          <p:cNvPr id="4" name="Slide Number Placeholder 3">
            <a:extLst>
              <a:ext uri="{FF2B5EF4-FFF2-40B4-BE49-F238E27FC236}">
                <a16:creationId xmlns:a16="http://schemas.microsoft.com/office/drawing/2014/main" id="{F2A2F94C-8A41-50B9-CD15-7B3C409AACA4}"/>
              </a:ext>
            </a:extLst>
          </p:cNvPr>
          <p:cNvSpPr>
            <a:spLocks noGrp="1"/>
          </p:cNvSpPr>
          <p:nvPr>
            <p:ph type="sldNum" sz="quarter" idx="5"/>
          </p:nvPr>
        </p:nvSpPr>
        <p:spPr/>
        <p:txBody>
          <a:bodyPr/>
          <a:lstStyle/>
          <a:p>
            <a:fld id="{6A7F030F-5F41-4A6E-8E32-EBD5F01B8643}" type="slidenum">
              <a:rPr lang="en-US" smtClean="0"/>
              <a:t>22</a:t>
            </a:fld>
            <a:endParaRPr lang="en-US"/>
          </a:p>
        </p:txBody>
      </p:sp>
    </p:spTree>
    <p:extLst>
      <p:ext uri="{BB962C8B-B14F-4D97-AF65-F5344CB8AC3E}">
        <p14:creationId xmlns:p14="http://schemas.microsoft.com/office/powerpoint/2010/main" val="1625182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Forever Forma Body Text" pitchFamily="2" charset="0"/>
                <a:ea typeface="+mn-ea"/>
                <a:cs typeface="+mn-cs"/>
              </a:rPr>
              <a:t>Here are additional Riders that you can add to your FFIUL II policy. Information on these Riders can be looked up in the FFIUL II client guide seen on the next slide. </a:t>
            </a:r>
          </a:p>
        </p:txBody>
      </p:sp>
      <p:sp>
        <p:nvSpPr>
          <p:cNvPr id="4" name="Slide Number Placeholder 3"/>
          <p:cNvSpPr>
            <a:spLocks noGrp="1"/>
          </p:cNvSpPr>
          <p:nvPr>
            <p:ph type="sldNum" sz="quarter" idx="5"/>
          </p:nvPr>
        </p:nvSpPr>
        <p:spPr/>
        <p:txBody>
          <a:bodyPr/>
          <a:lstStyle/>
          <a:p>
            <a:fld id="{6A7F030F-5F41-4A6E-8E32-EBD5F01B8643}" type="slidenum">
              <a:rPr lang="en-US" smtClean="0"/>
              <a:t>23</a:t>
            </a:fld>
            <a:endParaRPr lang="en-US"/>
          </a:p>
        </p:txBody>
      </p:sp>
    </p:spTree>
    <p:extLst>
      <p:ext uri="{BB962C8B-B14F-4D97-AF65-F5344CB8AC3E}">
        <p14:creationId xmlns:p14="http://schemas.microsoft.com/office/powerpoint/2010/main" val="1504637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442AB-5976-CB3C-9A05-ED5526760E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37751A-7470-2080-3729-A2A288572B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2F6A54-9430-8209-04CA-26B490082BE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Forever Forma Body Text" pitchFamily="2" charset="0"/>
                <a:ea typeface="+mn-ea"/>
                <a:cs typeface="+mn-cs"/>
              </a:rPr>
              <a:t>Read Slide</a:t>
            </a:r>
          </a:p>
          <a:p>
            <a:endParaRPr lang="en-US"/>
          </a:p>
        </p:txBody>
      </p:sp>
      <p:sp>
        <p:nvSpPr>
          <p:cNvPr id="4" name="Slide Number Placeholder 3">
            <a:extLst>
              <a:ext uri="{FF2B5EF4-FFF2-40B4-BE49-F238E27FC236}">
                <a16:creationId xmlns:a16="http://schemas.microsoft.com/office/drawing/2014/main" id="{F4488128-EBAF-3FC3-AA63-717FB39AF55B}"/>
              </a:ext>
            </a:extLst>
          </p:cNvPr>
          <p:cNvSpPr>
            <a:spLocks noGrp="1"/>
          </p:cNvSpPr>
          <p:nvPr>
            <p:ph type="sldNum" sz="quarter" idx="5"/>
          </p:nvPr>
        </p:nvSpPr>
        <p:spPr/>
        <p:txBody>
          <a:bodyPr/>
          <a:lstStyle/>
          <a:p>
            <a:fld id="{6A7F030F-5F41-4A6E-8E32-EBD5F01B8643}" type="slidenum">
              <a:rPr lang="en-US" smtClean="0"/>
              <a:t>24</a:t>
            </a:fld>
            <a:endParaRPr lang="en-US"/>
          </a:p>
        </p:txBody>
      </p:sp>
    </p:spTree>
    <p:extLst>
      <p:ext uri="{BB962C8B-B14F-4D97-AF65-F5344CB8AC3E}">
        <p14:creationId xmlns:p14="http://schemas.microsoft.com/office/powerpoint/2010/main" val="3454066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Forever Forma Body Text" pitchFamily="2" charset="0"/>
                <a:ea typeface="+mn-ea"/>
                <a:cs typeface="+mn-cs"/>
              </a:rPr>
              <a:t>Read Slide</a:t>
            </a:r>
          </a:p>
          <a:p>
            <a:endParaRPr lang="en-US" dirty="0"/>
          </a:p>
        </p:txBody>
      </p:sp>
      <p:sp>
        <p:nvSpPr>
          <p:cNvPr id="4" name="Slide Number Placeholder 3"/>
          <p:cNvSpPr>
            <a:spLocks noGrp="1"/>
          </p:cNvSpPr>
          <p:nvPr>
            <p:ph type="sldNum" sz="quarter" idx="5"/>
          </p:nvPr>
        </p:nvSpPr>
        <p:spPr/>
        <p:txBody>
          <a:bodyPr/>
          <a:lstStyle/>
          <a:p>
            <a:fld id="{6A7F030F-5F41-4A6E-8E32-EBD5F01B8643}" type="slidenum">
              <a:rPr lang="en-US" smtClean="0"/>
              <a:t>25</a:t>
            </a:fld>
            <a:endParaRPr lang="en-US"/>
          </a:p>
        </p:txBody>
      </p:sp>
    </p:spTree>
    <p:extLst>
      <p:ext uri="{BB962C8B-B14F-4D97-AF65-F5344CB8AC3E}">
        <p14:creationId xmlns:p14="http://schemas.microsoft.com/office/powerpoint/2010/main" val="1017390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281805"/>
                </a:solidFill>
                <a:effectLst/>
                <a:latin typeface="Forever Forma Body"/>
              </a:rPr>
              <a:t>Permanent life insurance provides coverage for your entire life instead of a certain number of years (like term insurance does)</a:t>
            </a:r>
          </a:p>
          <a:p>
            <a:pPr marL="171450" indent="-171450">
              <a:buFont typeface="Arial" panose="020B0604020202020204" pitchFamily="34" charset="0"/>
              <a:buChar char="•"/>
            </a:pPr>
            <a:r>
              <a:rPr lang="en-US" b="0" i="0" dirty="0">
                <a:solidFill>
                  <a:srgbClr val="281805"/>
                </a:solidFill>
                <a:effectLst/>
                <a:latin typeface="Forever Forma Body"/>
              </a:rPr>
              <a:t>It offers a death benefit — which is paid to your beneficiaries once you pass</a:t>
            </a:r>
          </a:p>
          <a:p>
            <a:pPr marL="171450" indent="-171450">
              <a:buFont typeface="Arial" panose="020B0604020202020204" pitchFamily="34" charset="0"/>
              <a:buChar char="•"/>
            </a:pPr>
            <a:r>
              <a:rPr lang="en-US" b="0" i="0" dirty="0">
                <a:solidFill>
                  <a:srgbClr val="FFFFFF"/>
                </a:solidFill>
                <a:effectLst/>
                <a:latin typeface="Forever Forma Body"/>
              </a:rPr>
              <a:t>IUL policies have the potential to build cash value as you pay premiums over time — more on that later</a:t>
            </a:r>
            <a:endParaRPr lang="en-US" b="0" i="0" dirty="0">
              <a:solidFill>
                <a:srgbClr val="281805"/>
              </a:solidFill>
              <a:effectLst/>
              <a:latin typeface="Forever Forma Body"/>
            </a:endParaRPr>
          </a:p>
          <a:p>
            <a:pPr marL="171450" indent="-171450">
              <a:buFont typeface="Arial" panose="020B0604020202020204" pitchFamily="34" charset="0"/>
              <a:buChar char="•"/>
            </a:pPr>
            <a:r>
              <a:rPr lang="en-US" b="0" i="0" dirty="0">
                <a:solidFill>
                  <a:srgbClr val="281805"/>
                </a:solidFill>
                <a:effectLst/>
                <a:latin typeface="Forever Forma Body"/>
              </a:rPr>
              <a:t>There are also associated tax advantages we’ll cover today as well as specific policy add-ons you may want to consider</a:t>
            </a:r>
          </a:p>
          <a:p>
            <a:endParaRPr lang="en-US" dirty="0"/>
          </a:p>
        </p:txBody>
      </p:sp>
      <p:sp>
        <p:nvSpPr>
          <p:cNvPr id="4" name="Slide Number Placeholder 3"/>
          <p:cNvSpPr>
            <a:spLocks noGrp="1"/>
          </p:cNvSpPr>
          <p:nvPr>
            <p:ph type="sldNum" sz="quarter" idx="5"/>
          </p:nvPr>
        </p:nvSpPr>
        <p:spPr/>
        <p:txBody>
          <a:bodyPr/>
          <a:lstStyle/>
          <a:p>
            <a:fld id="{6A7F030F-5F41-4A6E-8E32-EBD5F01B8643}" type="slidenum">
              <a:rPr lang="en-US" smtClean="0"/>
              <a:t>3</a:t>
            </a:fld>
            <a:endParaRPr lang="en-US"/>
          </a:p>
        </p:txBody>
      </p:sp>
    </p:spTree>
    <p:extLst>
      <p:ext uri="{BB962C8B-B14F-4D97-AF65-F5344CB8AC3E}">
        <p14:creationId xmlns:p14="http://schemas.microsoft.com/office/powerpoint/2010/main" val="1779501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545DC-6440-C133-A259-93009A8F85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0AAAEF-CA2A-BF71-CFF7-D80821D700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2CC922-A367-88CB-0EE7-990E4CCD50A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latin typeface="Forever Forma Body Text" pitchFamily="2" charset="0"/>
              </a:rPr>
              <a:t>American families share many hopes and concerns. Here are </a:t>
            </a:r>
            <a:r>
              <a:rPr lang="en-US" sz="1200" kern="1200">
                <a:solidFill>
                  <a:schemeClr val="tx1"/>
                </a:solidFill>
                <a:effectLst/>
                <a:latin typeface="+mn-lt"/>
                <a:ea typeface="+mn-ea"/>
                <a:cs typeface="+mn-cs"/>
              </a:rPr>
              <a:t>factors, among many  for your consideration.</a:t>
            </a:r>
          </a:p>
        </p:txBody>
      </p:sp>
      <p:sp>
        <p:nvSpPr>
          <p:cNvPr id="4" name="Slide Number Placeholder 3">
            <a:extLst>
              <a:ext uri="{FF2B5EF4-FFF2-40B4-BE49-F238E27FC236}">
                <a16:creationId xmlns:a16="http://schemas.microsoft.com/office/drawing/2014/main" id="{2F12853E-8E99-9CCF-A6D2-E7AC9BAD8AA1}"/>
              </a:ext>
            </a:extLst>
          </p:cNvPr>
          <p:cNvSpPr>
            <a:spLocks noGrp="1"/>
          </p:cNvSpPr>
          <p:nvPr>
            <p:ph type="sldNum" sz="quarter" idx="5"/>
          </p:nvPr>
        </p:nvSpPr>
        <p:spPr/>
        <p:txBody>
          <a:bodyPr/>
          <a:lstStyle/>
          <a:p>
            <a:fld id="{6A7F030F-5F41-4A6E-8E32-EBD5F01B8643}" type="slidenum">
              <a:rPr lang="en-US" smtClean="0"/>
              <a:t>4</a:t>
            </a:fld>
            <a:endParaRPr lang="en-US"/>
          </a:p>
        </p:txBody>
      </p:sp>
    </p:spTree>
    <p:extLst>
      <p:ext uri="{BB962C8B-B14F-4D97-AF65-F5344CB8AC3E}">
        <p14:creationId xmlns:p14="http://schemas.microsoft.com/office/powerpoint/2010/main" val="1986649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orever Forma Body Text" pitchFamily="2" charset="0"/>
              </a:rPr>
              <a:t>What’s an IUL?</a:t>
            </a:r>
            <a:br>
              <a:rPr lang="en-US" dirty="0">
                <a:latin typeface="Forever Forma Body Text" pitchFamily="2" charset="0"/>
              </a:rPr>
            </a:br>
            <a:br>
              <a:rPr lang="en-US" dirty="0">
                <a:latin typeface="Forever Forma Body Text" pitchFamily="2" charset="0"/>
              </a:rPr>
            </a:br>
            <a:r>
              <a:rPr lang="en-US" dirty="0">
                <a:latin typeface="Forever Forma Body Text" pitchFamily="2" charset="0"/>
              </a:rPr>
              <a:t>[read slide]</a:t>
            </a:r>
          </a:p>
        </p:txBody>
      </p:sp>
      <p:sp>
        <p:nvSpPr>
          <p:cNvPr id="4" name="Slide Number Placeholder 3"/>
          <p:cNvSpPr>
            <a:spLocks noGrp="1"/>
          </p:cNvSpPr>
          <p:nvPr>
            <p:ph type="sldNum" sz="quarter" idx="5"/>
          </p:nvPr>
        </p:nvSpPr>
        <p:spPr/>
        <p:txBody>
          <a:bodyPr/>
          <a:lstStyle/>
          <a:p>
            <a:fld id="{6A7F030F-5F41-4A6E-8E32-EBD5F01B8643}" type="slidenum">
              <a:rPr lang="en-US" smtClean="0"/>
              <a:t>5</a:t>
            </a:fld>
            <a:endParaRPr lang="en-US"/>
          </a:p>
        </p:txBody>
      </p:sp>
    </p:spTree>
    <p:extLst>
      <p:ext uri="{BB962C8B-B14F-4D97-AF65-F5344CB8AC3E}">
        <p14:creationId xmlns:p14="http://schemas.microsoft.com/office/powerpoint/2010/main" val="1013640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Forever Forma Body Text" pitchFamily="2" charset="0"/>
                <a:ea typeface="+mn-ea"/>
                <a:cs typeface="+mn-cs"/>
              </a:rPr>
              <a:t>Read Slide</a:t>
            </a:r>
          </a:p>
        </p:txBody>
      </p:sp>
      <p:sp>
        <p:nvSpPr>
          <p:cNvPr id="4" name="Slide Number Placeholder 3"/>
          <p:cNvSpPr>
            <a:spLocks noGrp="1"/>
          </p:cNvSpPr>
          <p:nvPr>
            <p:ph type="sldNum" sz="quarter" idx="5"/>
          </p:nvPr>
        </p:nvSpPr>
        <p:spPr/>
        <p:txBody>
          <a:bodyPr/>
          <a:lstStyle/>
          <a:p>
            <a:fld id="{6A7F030F-5F41-4A6E-8E32-EBD5F01B8643}" type="slidenum">
              <a:rPr lang="en-US" smtClean="0"/>
              <a:t>6</a:t>
            </a:fld>
            <a:endParaRPr lang="en-US"/>
          </a:p>
        </p:txBody>
      </p:sp>
    </p:spTree>
    <p:extLst>
      <p:ext uri="{BB962C8B-B14F-4D97-AF65-F5344CB8AC3E}">
        <p14:creationId xmlns:p14="http://schemas.microsoft.com/office/powerpoint/2010/main" val="3834492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Forever Forma Body Text" pitchFamily="2" charset="0"/>
                <a:ea typeface="+mn-ea"/>
                <a:cs typeface="+mn-cs"/>
              </a:rPr>
              <a:t>Read Slide</a:t>
            </a:r>
          </a:p>
          <a:p>
            <a:endParaRPr lang="en-US"/>
          </a:p>
        </p:txBody>
      </p:sp>
      <p:sp>
        <p:nvSpPr>
          <p:cNvPr id="4" name="Slide Number Placeholder 3"/>
          <p:cNvSpPr>
            <a:spLocks noGrp="1"/>
          </p:cNvSpPr>
          <p:nvPr>
            <p:ph type="sldNum" sz="quarter" idx="5"/>
          </p:nvPr>
        </p:nvSpPr>
        <p:spPr/>
        <p:txBody>
          <a:bodyPr/>
          <a:lstStyle/>
          <a:p>
            <a:fld id="{6A7F030F-5F41-4A6E-8E32-EBD5F01B8643}" type="slidenum">
              <a:rPr lang="en-US" smtClean="0"/>
              <a:t>7</a:t>
            </a:fld>
            <a:endParaRPr lang="en-US"/>
          </a:p>
        </p:txBody>
      </p:sp>
    </p:spTree>
    <p:extLst>
      <p:ext uri="{BB962C8B-B14F-4D97-AF65-F5344CB8AC3E}">
        <p14:creationId xmlns:p14="http://schemas.microsoft.com/office/powerpoint/2010/main" val="2888692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Forever Forma Body Text" pitchFamily="2" charset="0"/>
              <a:ea typeface="+mn-ea"/>
              <a:cs typeface="+mn-cs"/>
            </a:endParaRPr>
          </a:p>
          <a:p>
            <a:r>
              <a:rPr lang="en-US" dirty="0"/>
              <a:t>Issue age: </a:t>
            </a:r>
            <a:r>
              <a:rPr lang="en-US" b="0" i="0" dirty="0">
                <a:solidFill>
                  <a:srgbClr val="D6D6D6"/>
                </a:solidFill>
                <a:effectLst/>
                <a:latin typeface="Segoe Sans"/>
              </a:rPr>
              <a:t>refers to the age of the insured person at the time the policy is issued. This is a critical factor because it directly affects: Premium Cost, Underwriting and policy projections or illustrations. </a:t>
            </a:r>
          </a:p>
          <a:p>
            <a:endParaRPr lang="en-US" b="0" i="0" dirty="0">
              <a:solidFill>
                <a:srgbClr val="D6D6D6"/>
              </a:solidFill>
              <a:effectLst/>
              <a:latin typeface="Segoe Sans"/>
            </a:endParaRPr>
          </a:p>
          <a:p>
            <a:r>
              <a:rPr lang="en-US" b="0" i="0" dirty="0">
                <a:solidFill>
                  <a:srgbClr val="D6D6D6"/>
                </a:solidFill>
                <a:effectLst/>
                <a:latin typeface="Segoe Sans"/>
              </a:rPr>
              <a:t>Risk class: is a classification assigned to the insured based on their health, lifestyle, and other risk factors. It plays a major role in determining the </a:t>
            </a:r>
            <a:r>
              <a:rPr lang="en-US" b="1" i="0" dirty="0">
                <a:solidFill>
                  <a:srgbClr val="D6D6D6"/>
                </a:solidFill>
                <a:effectLst/>
                <a:latin typeface="Segoe Sans"/>
              </a:rPr>
              <a:t>cost of insurance (COI)</a:t>
            </a:r>
            <a:r>
              <a:rPr lang="en-US" b="0" i="0" dirty="0">
                <a:solidFill>
                  <a:srgbClr val="D6D6D6"/>
                </a:solidFill>
                <a:effectLst/>
                <a:latin typeface="Segoe Sans"/>
              </a:rPr>
              <a:t> and overall premium rates.</a:t>
            </a:r>
          </a:p>
          <a:p>
            <a:endParaRPr lang="en-US" b="0" i="0" dirty="0">
              <a:solidFill>
                <a:srgbClr val="D6D6D6"/>
              </a:solidFill>
              <a:effectLst/>
              <a:latin typeface="Segoe Sans"/>
            </a:endParaRPr>
          </a:p>
          <a:p>
            <a:r>
              <a:rPr lang="en-US" b="1" i="0" dirty="0">
                <a:solidFill>
                  <a:srgbClr val="D6D6D6"/>
                </a:solidFill>
                <a:effectLst/>
                <a:latin typeface="Segoe Sans"/>
              </a:rPr>
              <a:t>Face Amount: </a:t>
            </a:r>
            <a:r>
              <a:rPr lang="en-US" b="0" i="0" dirty="0">
                <a:solidFill>
                  <a:srgbClr val="D6D6D6"/>
                </a:solidFill>
                <a:effectLst/>
                <a:latin typeface="Segoe Sans"/>
              </a:rPr>
              <a:t>is the </a:t>
            </a:r>
            <a:r>
              <a:rPr lang="en-US" b="1" i="0" dirty="0">
                <a:solidFill>
                  <a:srgbClr val="D6D6D6"/>
                </a:solidFill>
                <a:effectLst/>
                <a:latin typeface="Segoe Sans"/>
              </a:rPr>
              <a:t>initial death benefit</a:t>
            </a:r>
            <a:r>
              <a:rPr lang="en-US" b="0" i="0" dirty="0">
                <a:solidFill>
                  <a:srgbClr val="D6D6D6"/>
                </a:solidFill>
                <a:effectLst/>
                <a:latin typeface="Segoe Sans"/>
              </a:rPr>
              <a:t> that the insurance company agrees to pay to the beneficiary upon the death of the insured. On an IUL policy, the Face amount can be impacted by several factors. Not all will be covered in this deck. </a:t>
            </a:r>
          </a:p>
          <a:p>
            <a:endParaRPr lang="en-US" dirty="0"/>
          </a:p>
          <a:p>
            <a:r>
              <a:rPr lang="en-US" b="1" i="0" dirty="0">
                <a:solidFill>
                  <a:srgbClr val="D6D6D6"/>
                </a:solidFill>
                <a:effectLst/>
                <a:latin typeface="Segoe Sans"/>
              </a:rPr>
              <a:t>No-Lapse Guarantee Period</a:t>
            </a:r>
            <a:r>
              <a:rPr lang="en-US" b="0" i="0" dirty="0">
                <a:solidFill>
                  <a:srgbClr val="D6D6D6"/>
                </a:solidFill>
                <a:effectLst/>
                <a:latin typeface="Segoe Sans"/>
              </a:rPr>
              <a:t> is a feature that ensures the policy </a:t>
            </a:r>
            <a:r>
              <a:rPr lang="en-US" b="1" i="0" dirty="0">
                <a:solidFill>
                  <a:srgbClr val="D6D6D6"/>
                </a:solidFill>
                <a:effectLst/>
                <a:latin typeface="Segoe Sans"/>
              </a:rPr>
              <a:t>won’t lapse</a:t>
            </a:r>
            <a:r>
              <a:rPr lang="en-US" b="0" i="0" dirty="0">
                <a:solidFill>
                  <a:srgbClr val="D6D6D6"/>
                </a:solidFill>
                <a:effectLst/>
                <a:latin typeface="Segoe Sans"/>
              </a:rPr>
              <a:t> (terminate) due to insufficient cash value, as long as certain conditions are met</a:t>
            </a:r>
            <a:endParaRPr lang="en-US" dirty="0"/>
          </a:p>
          <a:p>
            <a:endParaRPr lang="en-US" dirty="0"/>
          </a:p>
          <a:p>
            <a:r>
              <a:rPr lang="en-US" b="1" dirty="0"/>
              <a:t>Death benefit Options: </a:t>
            </a:r>
          </a:p>
          <a:p>
            <a:r>
              <a:rPr lang="en-US" dirty="0"/>
              <a:t>Level:</a:t>
            </a:r>
          </a:p>
          <a:p>
            <a:pPr algn="l">
              <a:spcBef>
                <a:spcPts val="300"/>
              </a:spcBef>
              <a:spcAft>
                <a:spcPts val="300"/>
              </a:spcAft>
              <a:buFont typeface="Arial" panose="020B0604020202020204" pitchFamily="34" charset="0"/>
              <a:buChar char="•"/>
            </a:pPr>
            <a:r>
              <a:rPr lang="en-US" b="1" i="0" dirty="0">
                <a:solidFill>
                  <a:srgbClr val="D6D6D6"/>
                </a:solidFill>
                <a:effectLst/>
                <a:latin typeface="Segoe Sans"/>
              </a:rPr>
              <a:t>Death Benefit = Face Amount</a:t>
            </a:r>
            <a:endParaRPr lang="en-US" b="0" i="0" dirty="0">
              <a:solidFill>
                <a:srgbClr val="D6D6D6"/>
              </a:solidFill>
              <a:effectLst/>
              <a:latin typeface="Segoe Sans"/>
            </a:endParaRPr>
          </a:p>
          <a:p>
            <a:pPr algn="l">
              <a:spcBef>
                <a:spcPts val="300"/>
              </a:spcBef>
              <a:spcAft>
                <a:spcPts val="300"/>
              </a:spcAft>
              <a:buFont typeface="Arial" panose="020B0604020202020204" pitchFamily="34" charset="0"/>
              <a:buChar char="•"/>
            </a:pPr>
            <a:r>
              <a:rPr lang="en-US" b="0" i="0" dirty="0">
                <a:solidFill>
                  <a:srgbClr val="D6D6D6"/>
                </a:solidFill>
                <a:effectLst/>
                <a:latin typeface="Segoe Sans"/>
              </a:rPr>
              <a:t>The death benefit stays </a:t>
            </a:r>
            <a:r>
              <a:rPr lang="en-US" b="1" i="0" dirty="0">
                <a:solidFill>
                  <a:srgbClr val="D6D6D6"/>
                </a:solidFill>
                <a:effectLst/>
                <a:latin typeface="Segoe Sans"/>
              </a:rPr>
              <a:t>constant</a:t>
            </a:r>
            <a:r>
              <a:rPr lang="en-US" b="0" i="0" dirty="0">
                <a:solidFill>
                  <a:srgbClr val="D6D6D6"/>
                </a:solidFill>
                <a:effectLst/>
                <a:latin typeface="Segoe Sans"/>
              </a:rPr>
              <a:t> over time.</a:t>
            </a:r>
          </a:p>
          <a:p>
            <a:endParaRPr lang="en-US" dirty="0"/>
          </a:p>
          <a:p>
            <a:r>
              <a:rPr lang="en-US" dirty="0"/>
              <a:t>Increasing</a:t>
            </a:r>
          </a:p>
          <a:p>
            <a:pPr algn="l">
              <a:spcBef>
                <a:spcPts val="300"/>
              </a:spcBef>
              <a:spcAft>
                <a:spcPts val="300"/>
              </a:spcAft>
              <a:buFont typeface="Arial" panose="020B0604020202020204" pitchFamily="34" charset="0"/>
              <a:buChar char="•"/>
            </a:pPr>
            <a:r>
              <a:rPr lang="en-US" b="1" i="0" dirty="0">
                <a:solidFill>
                  <a:srgbClr val="D6D6D6"/>
                </a:solidFill>
                <a:effectLst/>
                <a:latin typeface="Segoe Sans"/>
              </a:rPr>
              <a:t>Death Benefit = Face Amount + Cash Value</a:t>
            </a:r>
            <a:endParaRPr lang="en-US" b="0" i="0" dirty="0">
              <a:solidFill>
                <a:srgbClr val="D6D6D6"/>
              </a:solidFill>
              <a:effectLst/>
              <a:latin typeface="Segoe Sans"/>
            </a:endParaRPr>
          </a:p>
          <a:p>
            <a:pPr algn="l">
              <a:spcBef>
                <a:spcPts val="300"/>
              </a:spcBef>
              <a:spcAft>
                <a:spcPts val="300"/>
              </a:spcAft>
              <a:buFont typeface="Arial" panose="020B0604020202020204" pitchFamily="34" charset="0"/>
              <a:buChar char="•"/>
            </a:pPr>
            <a:r>
              <a:rPr lang="en-US" b="0" i="0" dirty="0">
                <a:solidFill>
                  <a:srgbClr val="D6D6D6"/>
                </a:solidFill>
                <a:effectLst/>
                <a:latin typeface="Segoe Sans"/>
              </a:rPr>
              <a:t>The total death benefit </a:t>
            </a:r>
            <a:r>
              <a:rPr lang="en-US" b="1" i="0" dirty="0">
                <a:solidFill>
                  <a:srgbClr val="D6D6D6"/>
                </a:solidFill>
                <a:effectLst/>
                <a:latin typeface="Segoe Sans"/>
              </a:rPr>
              <a:t>increases</a:t>
            </a:r>
            <a:r>
              <a:rPr lang="en-US" b="0" i="0" dirty="0">
                <a:solidFill>
                  <a:srgbClr val="D6D6D6"/>
                </a:solidFill>
                <a:effectLst/>
                <a:latin typeface="Segoe Sans"/>
              </a:rPr>
              <a:t> as the cash value grows.</a:t>
            </a:r>
          </a:p>
          <a:p>
            <a:endParaRPr lang="en-US" dirty="0"/>
          </a:p>
        </p:txBody>
      </p:sp>
      <p:sp>
        <p:nvSpPr>
          <p:cNvPr id="4" name="Slide Number Placeholder 3"/>
          <p:cNvSpPr>
            <a:spLocks noGrp="1"/>
          </p:cNvSpPr>
          <p:nvPr>
            <p:ph type="sldNum" sz="quarter" idx="5"/>
          </p:nvPr>
        </p:nvSpPr>
        <p:spPr/>
        <p:txBody>
          <a:bodyPr/>
          <a:lstStyle/>
          <a:p>
            <a:fld id="{6A7F030F-5F41-4A6E-8E32-EBD5F01B8643}" type="slidenum">
              <a:rPr lang="en-US" smtClean="0"/>
              <a:t>8</a:t>
            </a:fld>
            <a:endParaRPr lang="en-US"/>
          </a:p>
        </p:txBody>
      </p:sp>
    </p:spTree>
    <p:extLst>
      <p:ext uri="{BB962C8B-B14F-4D97-AF65-F5344CB8AC3E}">
        <p14:creationId xmlns:p14="http://schemas.microsoft.com/office/powerpoint/2010/main" val="870777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Why is the Transamerica Financial Foundation IUL a product something you would beinterested in? Here are just a few reasons why this product is winning within the IUL industry.</a:t>
            </a:r>
          </a:p>
          <a:p>
            <a:r>
              <a:rPr lang="en-US" sz="1200" b="0" i="0" u="none" strike="noStrike" kern="1200">
                <a:solidFill>
                  <a:schemeClr val="tx1"/>
                </a:solidFill>
                <a:effectLst/>
                <a:latin typeface="+mn-lt"/>
                <a:ea typeface="+mn-ea"/>
                <a:cs typeface="+mn-cs"/>
              </a:rPr>
              <a:t>Federal income tax-free death benefit: When the insured passes away, the death benefit paid to the beneficiary is generally not subject to federal income tax.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The CPR Rider is </a:t>
            </a:r>
            <a:r>
              <a:rPr lang="en-US" sz="1200" kern="1200">
                <a:solidFill>
                  <a:schemeClr val="tx1"/>
                </a:solidFill>
                <a:effectLst/>
                <a:latin typeface="+mn-lt"/>
                <a:ea typeface="+mn-ea"/>
                <a:cs typeface="+mn-cs"/>
              </a:rPr>
              <a:t>an optional</a:t>
            </a:r>
            <a:r>
              <a:rPr lang="en-US" sz="1200" b="0" i="0" u="none" strike="noStrike" kern="1200">
                <a:solidFill>
                  <a:schemeClr val="tx1"/>
                </a:solidFill>
                <a:effectLst/>
                <a:latin typeface="+mn-lt"/>
                <a:ea typeface="+mn-ea"/>
                <a:cs typeface="+mn-cs"/>
              </a:rPr>
              <a:t> rider</a:t>
            </a:r>
            <a:r>
              <a:rPr lang="en-US" sz="1200" kern="1200">
                <a:solidFill>
                  <a:schemeClr val="tx1"/>
                </a:solidFill>
                <a:effectLst/>
                <a:latin typeface="+mn-lt"/>
                <a:ea typeface="+mn-ea"/>
                <a:cs typeface="+mn-cs"/>
              </a:rPr>
              <a:t>, at no cost to you, </a:t>
            </a:r>
            <a:r>
              <a:rPr lang="en-US" sz="1200" b="0" i="0" u="none" strike="noStrike" kern="1200">
                <a:solidFill>
                  <a:schemeClr val="tx1"/>
                </a:solidFill>
                <a:effectLst/>
                <a:latin typeface="+mn-lt"/>
                <a:ea typeface="+mn-ea"/>
                <a:cs typeface="+mn-cs"/>
              </a:rPr>
              <a:t>on the FFIUL II policy which </a:t>
            </a:r>
            <a:r>
              <a:rPr lang="en-US" sz="1200" kern="1200">
                <a:solidFill>
                  <a:schemeClr val="tx1"/>
                </a:solidFill>
                <a:effectLst/>
                <a:latin typeface="+mn-lt"/>
                <a:ea typeface="+mn-ea"/>
                <a:cs typeface="+mn-cs"/>
              </a:rPr>
              <a:t>provides access to </a:t>
            </a:r>
            <a:r>
              <a:rPr lang="en-US" sz="1200" b="0" i="0" u="none" strike="noStrike" kern="1200">
                <a:solidFill>
                  <a:schemeClr val="tx1"/>
                </a:solidFill>
                <a:effectLst/>
                <a:latin typeface="+mn-lt"/>
                <a:ea typeface="+mn-ea"/>
                <a:cs typeface="+mn-cs"/>
              </a:rPr>
              <a:t>funeral concierge services. We will go over more details later in the presentation Additional Living </a:t>
            </a:r>
            <a:r>
              <a:rPr lang="en-US" sz="1200" kern="1200">
                <a:solidFill>
                  <a:schemeClr val="tx1"/>
                </a:solidFill>
                <a:effectLst/>
                <a:latin typeface="+mn-lt"/>
                <a:ea typeface="+mn-ea"/>
                <a:cs typeface="+mn-cs"/>
              </a:rPr>
              <a:t>benefit riders </a:t>
            </a:r>
            <a:r>
              <a:rPr lang="en-US" sz="1200" b="0" i="0" u="none" strike="noStrike" kern="1200">
                <a:solidFill>
                  <a:schemeClr val="tx1"/>
                </a:solidFill>
                <a:effectLst/>
                <a:latin typeface="+mn-lt"/>
                <a:ea typeface="+mn-ea"/>
                <a:cs typeface="+mn-cs"/>
              </a:rPr>
              <a:t>allow you to customize your policy further. We have several options to choose from, a couple of which we will go over later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The Index Accounts on the FFIUL II </a:t>
            </a:r>
            <a:r>
              <a:rPr lang="en-US" sz="1200" kern="1200">
                <a:solidFill>
                  <a:schemeClr val="tx1"/>
                </a:solidFill>
                <a:effectLst/>
                <a:latin typeface="+mn-lt"/>
                <a:ea typeface="+mn-ea"/>
                <a:cs typeface="+mn-cs"/>
              </a:rPr>
              <a:t>can provide you with additional opportunities for </a:t>
            </a:r>
            <a:r>
              <a:rPr lang="en-US" sz="1200" b="0" i="0" u="none" strike="noStrike" kern="1200">
                <a:solidFill>
                  <a:schemeClr val="tx1"/>
                </a:solidFill>
                <a:effectLst/>
                <a:latin typeface="+mn-lt"/>
                <a:ea typeface="+mn-ea"/>
                <a:cs typeface="+mn-cs"/>
              </a:rPr>
              <a:t>growth potential. As discussed previously, there are increasing</a:t>
            </a:r>
            <a:r>
              <a:rPr lang="en-US" sz="1200" kern="1200">
                <a:solidFill>
                  <a:schemeClr val="tx1"/>
                </a:solidFill>
                <a:effectLst/>
                <a:latin typeface="+mn-lt"/>
                <a:ea typeface="+mn-ea"/>
                <a:cs typeface="+mn-cs"/>
              </a:rPr>
              <a:t>, graded, </a:t>
            </a:r>
            <a:r>
              <a:rPr lang="en-US" sz="1200" b="0" i="0" u="none" strike="noStrike" kern="1200">
                <a:solidFill>
                  <a:schemeClr val="tx1"/>
                </a:solidFill>
                <a:effectLst/>
                <a:latin typeface="+mn-lt"/>
                <a:ea typeface="+mn-ea"/>
                <a:cs typeface="+mn-cs"/>
              </a:rPr>
              <a:t>and level death benefit options on the FFIUL II.</a:t>
            </a: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Even when the markets are down, your policy is protected by a guaranteed “floor”where </a:t>
            </a:r>
            <a:r>
              <a:rPr lang="en-US" sz="1200" kern="1200">
                <a:solidFill>
                  <a:schemeClr val="tx1"/>
                </a:solidFill>
                <a:effectLst/>
                <a:latin typeface="+mn-lt"/>
                <a:ea typeface="+mn-ea"/>
                <a:cs typeface="+mn-cs"/>
              </a:rPr>
              <a:t>the interest rate </a:t>
            </a:r>
            <a:r>
              <a:rPr lang="en-US" sz="1200" b="0" i="0" u="none" strike="noStrike" kern="1200">
                <a:solidFill>
                  <a:schemeClr val="tx1"/>
                </a:solidFill>
                <a:effectLst/>
                <a:latin typeface="+mn-lt"/>
                <a:ea typeface="+mn-ea"/>
                <a:cs typeface="+mn-cs"/>
              </a:rPr>
              <a:t>will not drop below 0.75%. Meaning, your policy will always </a:t>
            </a:r>
            <a:r>
              <a:rPr lang="en-US" sz="1200" kern="1200">
                <a:solidFill>
                  <a:schemeClr val="tx1"/>
                </a:solidFill>
                <a:effectLst/>
                <a:latin typeface="+mn-lt"/>
                <a:ea typeface="+mn-ea"/>
                <a:cs typeface="+mn-cs"/>
              </a:rPr>
              <a:t>be credited interest</a:t>
            </a:r>
            <a:r>
              <a:rPr lang="en-US" sz="1200" b="0" i="0" u="none" strike="noStrike" kern="1200">
                <a:solidFill>
                  <a:schemeClr val="tx1"/>
                </a:solidFill>
                <a:effectLst/>
                <a:latin typeface="+mn-lt"/>
                <a:ea typeface="+mn-ea"/>
                <a:cs typeface="+mn-cs"/>
              </a:rPr>
              <a:t>, even in a down market. This, along with the Caps, will be shown next.</a:t>
            </a:r>
            <a:br>
              <a:rPr lang="en-US"/>
            </a:br>
            <a:endParaRPr lang="en-US" dirty="0"/>
          </a:p>
        </p:txBody>
      </p:sp>
      <p:sp>
        <p:nvSpPr>
          <p:cNvPr id="4" name="Slide Number Placeholder 3"/>
          <p:cNvSpPr>
            <a:spLocks noGrp="1"/>
          </p:cNvSpPr>
          <p:nvPr>
            <p:ph type="sldNum" sz="quarter" idx="5"/>
          </p:nvPr>
        </p:nvSpPr>
        <p:spPr/>
        <p:txBody>
          <a:bodyPr/>
          <a:lstStyle/>
          <a:p>
            <a:fld id="{6A7F030F-5F41-4A6E-8E32-EBD5F01B8643}" type="slidenum">
              <a:rPr lang="en-US" smtClean="0"/>
              <a:t>9</a:t>
            </a:fld>
            <a:endParaRPr lang="en-US"/>
          </a:p>
        </p:txBody>
      </p:sp>
    </p:spTree>
    <p:extLst>
      <p:ext uri="{BB962C8B-B14F-4D97-AF65-F5344CB8AC3E}">
        <p14:creationId xmlns:p14="http://schemas.microsoft.com/office/powerpoint/2010/main" val="1761541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FEE61-FD43-4A28-6ECC-C4603B8E91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D3143C-2631-DC8F-5EE5-AAD7D3EFEA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3E9906-8212-C8AB-4A46-ABCB6395B3F0}"/>
              </a:ext>
            </a:extLst>
          </p:cNvPr>
          <p:cNvSpPr>
            <a:spLocks noGrp="1"/>
          </p:cNvSpPr>
          <p:nvPr>
            <p:ph type="dt" sz="half" idx="10"/>
          </p:nvPr>
        </p:nvSpPr>
        <p:spPr/>
        <p:txBody>
          <a:bodyPr/>
          <a:lstStyle/>
          <a:p>
            <a:fld id="{3193AAD5-B7F7-452D-87E0-685436B32CC7}" type="datetimeFigureOut">
              <a:rPr lang="en-US" smtClean="0"/>
              <a:t>9/9/25</a:t>
            </a:fld>
            <a:endParaRPr lang="en-US"/>
          </a:p>
        </p:txBody>
      </p:sp>
      <p:sp>
        <p:nvSpPr>
          <p:cNvPr id="5" name="Footer Placeholder 4">
            <a:extLst>
              <a:ext uri="{FF2B5EF4-FFF2-40B4-BE49-F238E27FC236}">
                <a16:creationId xmlns:a16="http://schemas.microsoft.com/office/drawing/2014/main" id="{352E6C39-805F-B67B-8633-3DB6767107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E7F483-F881-B9BB-F8CC-70A63B8809B8}"/>
              </a:ext>
            </a:extLst>
          </p:cNvPr>
          <p:cNvSpPr>
            <a:spLocks noGrp="1"/>
          </p:cNvSpPr>
          <p:nvPr>
            <p:ph type="sldNum" sz="quarter" idx="12"/>
          </p:nvPr>
        </p:nvSpPr>
        <p:spPr/>
        <p:txBody>
          <a:bodyPr/>
          <a:lstStyle/>
          <a:p>
            <a:fld id="{B38F4019-7F1E-431B-8841-A54640E35B8D}" type="slidenum">
              <a:rPr lang="en-US" smtClean="0"/>
              <a:t>‹#›</a:t>
            </a:fld>
            <a:endParaRPr lang="en-US"/>
          </a:p>
        </p:txBody>
      </p:sp>
    </p:spTree>
    <p:extLst>
      <p:ext uri="{BB962C8B-B14F-4D97-AF65-F5344CB8AC3E}">
        <p14:creationId xmlns:p14="http://schemas.microsoft.com/office/powerpoint/2010/main" val="2795266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E6489-497F-40DB-363D-F5C59E1876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8FC712-8950-4BED-3E61-F649DB1FEC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9AAAC0-46CB-DABB-7AA3-9895A2A97573}"/>
              </a:ext>
            </a:extLst>
          </p:cNvPr>
          <p:cNvSpPr>
            <a:spLocks noGrp="1"/>
          </p:cNvSpPr>
          <p:nvPr>
            <p:ph type="dt" sz="half" idx="10"/>
          </p:nvPr>
        </p:nvSpPr>
        <p:spPr/>
        <p:txBody>
          <a:bodyPr/>
          <a:lstStyle/>
          <a:p>
            <a:fld id="{3193AAD5-B7F7-452D-87E0-685436B32CC7}" type="datetimeFigureOut">
              <a:rPr lang="en-US" smtClean="0"/>
              <a:t>9/9/25</a:t>
            </a:fld>
            <a:endParaRPr lang="en-US"/>
          </a:p>
        </p:txBody>
      </p:sp>
      <p:sp>
        <p:nvSpPr>
          <p:cNvPr id="5" name="Footer Placeholder 4">
            <a:extLst>
              <a:ext uri="{FF2B5EF4-FFF2-40B4-BE49-F238E27FC236}">
                <a16:creationId xmlns:a16="http://schemas.microsoft.com/office/drawing/2014/main" id="{9C1E87C0-34A3-8403-1EBC-573874E9CE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20D763-A6CF-EC19-5EF4-B4D3088B1626}"/>
              </a:ext>
            </a:extLst>
          </p:cNvPr>
          <p:cNvSpPr>
            <a:spLocks noGrp="1"/>
          </p:cNvSpPr>
          <p:nvPr>
            <p:ph type="sldNum" sz="quarter" idx="12"/>
          </p:nvPr>
        </p:nvSpPr>
        <p:spPr/>
        <p:txBody>
          <a:bodyPr/>
          <a:lstStyle/>
          <a:p>
            <a:fld id="{B38F4019-7F1E-431B-8841-A54640E35B8D}" type="slidenum">
              <a:rPr lang="en-US" smtClean="0"/>
              <a:t>‹#›</a:t>
            </a:fld>
            <a:endParaRPr lang="en-US"/>
          </a:p>
        </p:txBody>
      </p:sp>
    </p:spTree>
    <p:extLst>
      <p:ext uri="{BB962C8B-B14F-4D97-AF65-F5344CB8AC3E}">
        <p14:creationId xmlns:p14="http://schemas.microsoft.com/office/powerpoint/2010/main" val="1782759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629AFE-69D5-B4D9-2683-5D319190A2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9DE88F-2110-A44A-7D01-D6BA0EBB22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099B58-09CA-BC3F-EDBD-0BC601FC07B1}"/>
              </a:ext>
            </a:extLst>
          </p:cNvPr>
          <p:cNvSpPr>
            <a:spLocks noGrp="1"/>
          </p:cNvSpPr>
          <p:nvPr>
            <p:ph type="dt" sz="half" idx="10"/>
          </p:nvPr>
        </p:nvSpPr>
        <p:spPr/>
        <p:txBody>
          <a:bodyPr/>
          <a:lstStyle/>
          <a:p>
            <a:fld id="{3193AAD5-B7F7-452D-87E0-685436B32CC7}" type="datetimeFigureOut">
              <a:rPr lang="en-US" smtClean="0"/>
              <a:t>9/9/25</a:t>
            </a:fld>
            <a:endParaRPr lang="en-US"/>
          </a:p>
        </p:txBody>
      </p:sp>
      <p:sp>
        <p:nvSpPr>
          <p:cNvPr id="5" name="Footer Placeholder 4">
            <a:extLst>
              <a:ext uri="{FF2B5EF4-FFF2-40B4-BE49-F238E27FC236}">
                <a16:creationId xmlns:a16="http://schemas.microsoft.com/office/drawing/2014/main" id="{74D228D6-C0B3-DA22-F6CD-79EC595479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476070-E813-E317-10B5-25D4491635EC}"/>
              </a:ext>
            </a:extLst>
          </p:cNvPr>
          <p:cNvSpPr>
            <a:spLocks noGrp="1"/>
          </p:cNvSpPr>
          <p:nvPr>
            <p:ph type="sldNum" sz="quarter" idx="12"/>
          </p:nvPr>
        </p:nvSpPr>
        <p:spPr/>
        <p:txBody>
          <a:bodyPr/>
          <a:lstStyle/>
          <a:p>
            <a:fld id="{B38F4019-7F1E-431B-8841-A54640E35B8D}" type="slidenum">
              <a:rPr lang="en-US" smtClean="0"/>
              <a:t>‹#›</a:t>
            </a:fld>
            <a:endParaRPr lang="en-US"/>
          </a:p>
        </p:txBody>
      </p:sp>
    </p:spTree>
    <p:extLst>
      <p:ext uri="{BB962C8B-B14F-4D97-AF65-F5344CB8AC3E}">
        <p14:creationId xmlns:p14="http://schemas.microsoft.com/office/powerpoint/2010/main" val="3028255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ubtitle, 4 Content">
    <p:spTree>
      <p:nvGrpSpPr>
        <p:cNvPr id="1" name=""/>
        <p:cNvGrpSpPr/>
        <p:nvPr/>
      </p:nvGrpSpPr>
      <p:grpSpPr>
        <a:xfrm>
          <a:off x="0" y="0"/>
          <a:ext cx="0" cy="0"/>
          <a:chOff x="0" y="0"/>
          <a:chExt cx="0" cy="0"/>
        </a:xfrm>
      </p:grpSpPr>
      <p:graphicFrame>
        <p:nvGraphicFramePr>
          <p:cNvPr id="13" name="think-cell data - do not delete">
            <a:extLst>
              <a:ext uri="{FF2B5EF4-FFF2-40B4-BE49-F238E27FC236}">
                <a16:creationId xmlns:a16="http://schemas.microsoft.com/office/drawing/2014/main" id="{11E6F775-1596-5E4A-C305-9630A2C28693}"/>
              </a:ext>
              <a:ext uri="{C183D7F6-B498-43B3-948B-1728B52AA6E4}">
                <adec:decorative xmlns:adec="http://schemas.microsoft.com/office/drawing/2017/decorative" val="1"/>
              </a:ext>
            </a:extLst>
          </p:cNvPr>
          <p:cNvGraphicFramePr>
            <a:graphicFrameLocks noChangeAspect="1"/>
          </p:cNvGraphicFramePr>
          <p:nvPr userDrawn="1">
            <p:custDataLst>
              <p:tags r:id="rId1"/>
            </p:custDataLst>
            <p:extLst>
              <p:ext uri="{D42A27DB-BD31-4B8C-83A1-F6EECF244321}">
                <p14:modId xmlns:p14="http://schemas.microsoft.com/office/powerpoint/2010/main" val="2304654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think-cell data - do not delete">
                        <a:extLst>
                          <a:ext uri="{FF2B5EF4-FFF2-40B4-BE49-F238E27FC236}">
                            <a16:creationId xmlns:a16="http://schemas.microsoft.com/office/drawing/2014/main" id="{11E6F775-1596-5E4A-C305-9630A2C28693}"/>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itle 9">
            <a:extLst>
              <a:ext uri="{FF2B5EF4-FFF2-40B4-BE49-F238E27FC236}">
                <a16:creationId xmlns:a16="http://schemas.microsoft.com/office/drawing/2014/main" id="{BD543664-2D88-0164-4F63-BE9A4EE685CB}"/>
              </a:ext>
            </a:extLst>
          </p:cNvPr>
          <p:cNvSpPr>
            <a:spLocks noGrp="1"/>
          </p:cNvSpPr>
          <p:nvPr>
            <p:ph type="title"/>
          </p:nvPr>
        </p:nvSpPr>
        <p:spPr>
          <a:xfrm>
            <a:off x="521208" y="324362"/>
            <a:ext cx="11149580" cy="944637"/>
          </a:xfrm>
          <a:prstGeom prst="rect">
            <a:avLst/>
          </a:prstGeom>
        </p:spPr>
        <p:txBody>
          <a:bodyPr/>
          <a:lstStyle/>
          <a:p>
            <a:r>
              <a:rPr lang="en-US"/>
              <a:t>Click to edit Master title style</a:t>
            </a:r>
          </a:p>
        </p:txBody>
      </p:sp>
      <p:sp>
        <p:nvSpPr>
          <p:cNvPr id="5" name="Subtitle 2">
            <a:extLst>
              <a:ext uri="{FF2B5EF4-FFF2-40B4-BE49-F238E27FC236}">
                <a16:creationId xmlns:a16="http://schemas.microsoft.com/office/drawing/2014/main" id="{8B0B60B6-D395-4EF1-4297-0B77BCD92F8A}"/>
              </a:ext>
            </a:extLst>
          </p:cNvPr>
          <p:cNvSpPr>
            <a:spLocks noGrp="1"/>
          </p:cNvSpPr>
          <p:nvPr>
            <p:ph type="body" sz="quarter" idx="16" hasCustomPrompt="1"/>
          </p:nvPr>
        </p:nvSpPr>
        <p:spPr>
          <a:xfrm>
            <a:off x="521208" y="1270518"/>
            <a:ext cx="11149580" cy="358482"/>
          </a:xfrm>
          <a:prstGeom prst="rect">
            <a:avLst/>
          </a:prstGeom>
        </p:spPr>
        <p:txBody>
          <a:bodyPr>
            <a:noAutofit/>
          </a:bodyPr>
          <a:lstStyle>
            <a:lvl1pPr>
              <a:lnSpc>
                <a:spcPct val="90000"/>
              </a:lnSpc>
              <a:defRPr sz="2200" b="0" i="0">
                <a:latin typeface="Forever Forma Heading" pitchFamily="2" charset="0"/>
              </a:defRPr>
            </a:lvl1pPr>
          </a:lstStyle>
          <a:p>
            <a:pPr lvl="0"/>
            <a:r>
              <a:rPr lang="en-US"/>
              <a:t>Click to edit subtitle</a:t>
            </a:r>
          </a:p>
        </p:txBody>
      </p:sp>
      <p:sp>
        <p:nvSpPr>
          <p:cNvPr id="3" name="Content Placeholder 2">
            <a:extLst>
              <a:ext uri="{FF2B5EF4-FFF2-40B4-BE49-F238E27FC236}">
                <a16:creationId xmlns:a16="http://schemas.microsoft.com/office/drawing/2014/main" id="{7B97EE82-108F-E33E-FCA1-952163EFB126}"/>
              </a:ext>
            </a:extLst>
          </p:cNvPr>
          <p:cNvSpPr>
            <a:spLocks noGrp="1"/>
          </p:cNvSpPr>
          <p:nvPr>
            <p:ph sz="half" idx="1"/>
          </p:nvPr>
        </p:nvSpPr>
        <p:spPr>
          <a:xfrm>
            <a:off x="521208" y="1774800"/>
            <a:ext cx="240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Content Placeholder 2">
            <a:extLst>
              <a:ext uri="{FF2B5EF4-FFF2-40B4-BE49-F238E27FC236}">
                <a16:creationId xmlns:a16="http://schemas.microsoft.com/office/drawing/2014/main" id="{0DAB10E2-0651-E701-13EA-507B41DA05DB}"/>
              </a:ext>
            </a:extLst>
          </p:cNvPr>
          <p:cNvSpPr>
            <a:spLocks noGrp="1"/>
          </p:cNvSpPr>
          <p:nvPr>
            <p:ph sz="half" idx="19"/>
          </p:nvPr>
        </p:nvSpPr>
        <p:spPr>
          <a:xfrm>
            <a:off x="3435471" y="1774800"/>
            <a:ext cx="240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Content Placeholder 2">
            <a:extLst>
              <a:ext uri="{FF2B5EF4-FFF2-40B4-BE49-F238E27FC236}">
                <a16:creationId xmlns:a16="http://schemas.microsoft.com/office/drawing/2014/main" id="{2CD7B81C-2B3B-07A0-9F4C-7BE942EEF786}"/>
              </a:ext>
            </a:extLst>
          </p:cNvPr>
          <p:cNvSpPr>
            <a:spLocks noGrp="1"/>
          </p:cNvSpPr>
          <p:nvPr>
            <p:ph sz="half" idx="20"/>
          </p:nvPr>
        </p:nvSpPr>
        <p:spPr>
          <a:xfrm>
            <a:off x="6349734" y="1774800"/>
            <a:ext cx="240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2" name="Content Placeholder 2">
            <a:extLst>
              <a:ext uri="{FF2B5EF4-FFF2-40B4-BE49-F238E27FC236}">
                <a16:creationId xmlns:a16="http://schemas.microsoft.com/office/drawing/2014/main" id="{E50460C7-3EA9-9230-939B-C7B528491EFE}"/>
              </a:ext>
            </a:extLst>
          </p:cNvPr>
          <p:cNvSpPr>
            <a:spLocks noGrp="1"/>
          </p:cNvSpPr>
          <p:nvPr>
            <p:ph sz="half" idx="21"/>
          </p:nvPr>
        </p:nvSpPr>
        <p:spPr>
          <a:xfrm>
            <a:off x="9263996" y="1774800"/>
            <a:ext cx="2406792" cy="4275150"/>
          </a:xfrm>
          <a:prstGeom prst="rect">
            <a:avLst/>
          </a:prstGeom>
        </p:spPr>
        <p:txBody>
          <a:bodyPr/>
          <a:lstStyle>
            <a:lvl1pPr>
              <a:buNone/>
              <a:defRPr/>
            </a:lvl1pPr>
            <a:lvl5pPr>
              <a:defRPr b="0" i="0">
                <a:latin typeface="Forever Forma Body Tex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9" name="Slide Number Placeholder 8">
            <a:extLst>
              <a:ext uri="{FF2B5EF4-FFF2-40B4-BE49-F238E27FC236}">
                <a16:creationId xmlns:a16="http://schemas.microsoft.com/office/drawing/2014/main" id="{2EBA96EF-9513-2878-46AE-5A9AC62EE7BD}"/>
              </a:ext>
              <a:ext uri="{C183D7F6-B498-43B3-948B-1728B52AA6E4}">
                <adec:decorative xmlns:adec="http://schemas.microsoft.com/office/drawing/2017/decorative" val="1"/>
              </a:ext>
            </a:extLst>
          </p:cNvPr>
          <p:cNvSpPr>
            <a:spLocks noGrp="1"/>
          </p:cNvSpPr>
          <p:nvPr>
            <p:ph type="sldNum" sz="quarter" idx="18"/>
          </p:nvPr>
        </p:nvSpPr>
        <p:spPr/>
        <p:txBody>
          <a:bodyPr/>
          <a:lstStyle/>
          <a:p>
            <a:fld id="{1C1606C5-D483-4832-A0E9-CF578A9B5883}" type="slidenum">
              <a:rPr lang="en-US" smtClean="0"/>
              <a:pPr/>
              <a:t>‹#›</a:t>
            </a:fld>
            <a:endParaRPr lang="en-US"/>
          </a:p>
        </p:txBody>
      </p:sp>
      <p:sp>
        <p:nvSpPr>
          <p:cNvPr id="14" name="footnotes">
            <a:extLst>
              <a:ext uri="{FF2B5EF4-FFF2-40B4-BE49-F238E27FC236}">
                <a16:creationId xmlns:a16="http://schemas.microsoft.com/office/drawing/2014/main" id="{AA65F018-9816-6544-9A49-A481EB3A43D3}"/>
              </a:ext>
            </a:extLst>
          </p:cNvPr>
          <p:cNvSpPr>
            <a:spLocks noGrp="1"/>
          </p:cNvSpPr>
          <p:nvPr>
            <p:ph type="body" sz="quarter" idx="14" hasCustomPrompt="1"/>
          </p:nvPr>
        </p:nvSpPr>
        <p:spPr>
          <a:xfrm>
            <a:off x="806402" y="6049950"/>
            <a:ext cx="5289593" cy="808050"/>
          </a:xfrm>
          <a:prstGeom prst="rect">
            <a:avLst/>
          </a:prstGeom>
        </p:spPr>
        <p:txBody>
          <a:bodyPr bIns="309600" anchor="b" anchorCtr="0"/>
          <a:lstStyle>
            <a:lvl1pPr>
              <a:lnSpc>
                <a:spcPct val="90000"/>
              </a:lnSpc>
              <a:spcBef>
                <a:spcPts val="0"/>
              </a:spcBef>
              <a:defRPr sz="1000">
                <a:latin typeface="Open Sans Condensed Condensed" pitchFamily="2" charset="0"/>
                <a:ea typeface="Open Sans Condensed Condensed" pitchFamily="2" charset="0"/>
                <a:cs typeface="Open Sans Condensed Condensed" pitchFamily="2" charset="0"/>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a:t>Click to edit footnote/source [this field will not be displayed when it is not filled in]</a:t>
            </a:r>
          </a:p>
        </p:txBody>
      </p:sp>
      <p:sp>
        <p:nvSpPr>
          <p:cNvPr id="15" name="Text Placeholder 7">
            <a:extLst>
              <a:ext uri="{FF2B5EF4-FFF2-40B4-BE49-F238E27FC236}">
                <a16:creationId xmlns:a16="http://schemas.microsoft.com/office/drawing/2014/main" id="{B1218376-9936-AF4A-88E8-523B8FD399A9}"/>
              </a:ext>
            </a:extLst>
          </p:cNvPr>
          <p:cNvSpPr>
            <a:spLocks noGrp="1"/>
          </p:cNvSpPr>
          <p:nvPr>
            <p:ph type="body" sz="quarter" idx="22" hasCustomPrompt="1"/>
          </p:nvPr>
        </p:nvSpPr>
        <p:spPr>
          <a:xfrm>
            <a:off x="8564964" y="6313320"/>
            <a:ext cx="1014771" cy="298870"/>
          </a:xfrm>
          <a:prstGeom prst="rect">
            <a:avLst/>
          </a:prstGeom>
          <a:solidFill>
            <a:srgbClr val="1D2550"/>
          </a:solidFill>
        </p:spPr>
        <p:txBody>
          <a:bodyPr wrap="none" lIns="75600" tIns="75600" rIns="75600" bIns="75600" anchor="b" anchorCtr="0">
            <a:spAutoFit/>
          </a:bodyPr>
          <a:lstStyle>
            <a:lvl1pPr algn="r">
              <a:spcBef>
                <a:spcPts val="0"/>
              </a:spcBef>
              <a:defRPr sz="1000">
                <a:solidFill>
                  <a:schemeClr val="bg1"/>
                </a:solidFill>
                <a:latin typeface="Open Sans Condensed Condensed" pitchFamily="2" charset="0"/>
                <a:ea typeface="Open Sans Condensed Condensed" pitchFamily="2" charset="0"/>
                <a:cs typeface="Open Sans Condensed Condensed" pitchFamily="2" charset="0"/>
              </a:defRPr>
            </a:lvl1pPr>
          </a:lstStyle>
          <a:p>
            <a:pPr lvl="0"/>
            <a:r>
              <a:rPr lang="en-US"/>
              <a:t>[Confidentiality level]</a:t>
            </a:r>
          </a:p>
        </p:txBody>
      </p:sp>
    </p:spTree>
    <p:extLst>
      <p:ext uri="{BB962C8B-B14F-4D97-AF65-F5344CB8AC3E}">
        <p14:creationId xmlns:p14="http://schemas.microsoft.com/office/powerpoint/2010/main" val="56467129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02A48-0B66-425E-18E8-69E2BBEF9B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E7536D-788B-FDFE-6B2B-1FE3259042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0DBA90-F8F5-4014-2DBB-81EAD209D973}"/>
              </a:ext>
            </a:extLst>
          </p:cNvPr>
          <p:cNvSpPr>
            <a:spLocks noGrp="1"/>
          </p:cNvSpPr>
          <p:nvPr>
            <p:ph type="dt" sz="half" idx="10"/>
          </p:nvPr>
        </p:nvSpPr>
        <p:spPr/>
        <p:txBody>
          <a:bodyPr/>
          <a:lstStyle/>
          <a:p>
            <a:fld id="{3193AAD5-B7F7-452D-87E0-685436B32CC7}" type="datetimeFigureOut">
              <a:rPr lang="en-US" smtClean="0"/>
              <a:t>9/9/25</a:t>
            </a:fld>
            <a:endParaRPr lang="en-US"/>
          </a:p>
        </p:txBody>
      </p:sp>
      <p:sp>
        <p:nvSpPr>
          <p:cNvPr id="5" name="Footer Placeholder 4">
            <a:extLst>
              <a:ext uri="{FF2B5EF4-FFF2-40B4-BE49-F238E27FC236}">
                <a16:creationId xmlns:a16="http://schemas.microsoft.com/office/drawing/2014/main" id="{5E01D55B-6942-284C-7A2B-26821D9894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9F3FA2-F939-5BE5-5B25-A1A72311227F}"/>
              </a:ext>
            </a:extLst>
          </p:cNvPr>
          <p:cNvSpPr>
            <a:spLocks noGrp="1"/>
          </p:cNvSpPr>
          <p:nvPr>
            <p:ph type="sldNum" sz="quarter" idx="12"/>
          </p:nvPr>
        </p:nvSpPr>
        <p:spPr/>
        <p:txBody>
          <a:bodyPr/>
          <a:lstStyle/>
          <a:p>
            <a:fld id="{B38F4019-7F1E-431B-8841-A54640E35B8D}" type="slidenum">
              <a:rPr lang="en-US" smtClean="0"/>
              <a:t>‹#›</a:t>
            </a:fld>
            <a:endParaRPr lang="en-US"/>
          </a:p>
        </p:txBody>
      </p:sp>
    </p:spTree>
    <p:extLst>
      <p:ext uri="{BB962C8B-B14F-4D97-AF65-F5344CB8AC3E}">
        <p14:creationId xmlns:p14="http://schemas.microsoft.com/office/powerpoint/2010/main" val="1615027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AA13A-0D1F-1FEA-7DBD-8D0C964C36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C0E74F-0AC8-1F03-2F56-112D3489A47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CE8C21-B9CE-5325-1719-8A6AD99BE5DA}"/>
              </a:ext>
            </a:extLst>
          </p:cNvPr>
          <p:cNvSpPr>
            <a:spLocks noGrp="1"/>
          </p:cNvSpPr>
          <p:nvPr>
            <p:ph type="dt" sz="half" idx="10"/>
          </p:nvPr>
        </p:nvSpPr>
        <p:spPr/>
        <p:txBody>
          <a:bodyPr/>
          <a:lstStyle/>
          <a:p>
            <a:fld id="{3193AAD5-B7F7-452D-87E0-685436B32CC7}" type="datetimeFigureOut">
              <a:rPr lang="en-US" smtClean="0"/>
              <a:t>9/9/25</a:t>
            </a:fld>
            <a:endParaRPr lang="en-US"/>
          </a:p>
        </p:txBody>
      </p:sp>
      <p:sp>
        <p:nvSpPr>
          <p:cNvPr id="5" name="Footer Placeholder 4">
            <a:extLst>
              <a:ext uri="{FF2B5EF4-FFF2-40B4-BE49-F238E27FC236}">
                <a16:creationId xmlns:a16="http://schemas.microsoft.com/office/drawing/2014/main" id="{8AE40CBE-63AF-8457-C75A-1C510303F4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B4075-FB82-7EAC-81AA-AB57D4BFEA0F}"/>
              </a:ext>
            </a:extLst>
          </p:cNvPr>
          <p:cNvSpPr>
            <a:spLocks noGrp="1"/>
          </p:cNvSpPr>
          <p:nvPr>
            <p:ph type="sldNum" sz="quarter" idx="12"/>
          </p:nvPr>
        </p:nvSpPr>
        <p:spPr/>
        <p:txBody>
          <a:bodyPr/>
          <a:lstStyle/>
          <a:p>
            <a:fld id="{B38F4019-7F1E-431B-8841-A54640E35B8D}" type="slidenum">
              <a:rPr lang="en-US" smtClean="0"/>
              <a:t>‹#›</a:t>
            </a:fld>
            <a:endParaRPr lang="en-US"/>
          </a:p>
        </p:txBody>
      </p:sp>
    </p:spTree>
    <p:extLst>
      <p:ext uri="{BB962C8B-B14F-4D97-AF65-F5344CB8AC3E}">
        <p14:creationId xmlns:p14="http://schemas.microsoft.com/office/powerpoint/2010/main" val="1396343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AF281-27A4-42F6-132F-5CAC93F897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87C7EC-5239-4AF6-C770-7672B4FFAC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E1D38B-89E6-CF03-B9FF-74A43A612F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E5D8E3-0B19-C5C5-F046-4E4E43D792AD}"/>
              </a:ext>
            </a:extLst>
          </p:cNvPr>
          <p:cNvSpPr>
            <a:spLocks noGrp="1"/>
          </p:cNvSpPr>
          <p:nvPr>
            <p:ph type="dt" sz="half" idx="10"/>
          </p:nvPr>
        </p:nvSpPr>
        <p:spPr/>
        <p:txBody>
          <a:bodyPr/>
          <a:lstStyle/>
          <a:p>
            <a:fld id="{3193AAD5-B7F7-452D-87E0-685436B32CC7}" type="datetimeFigureOut">
              <a:rPr lang="en-US" smtClean="0"/>
              <a:t>9/9/25</a:t>
            </a:fld>
            <a:endParaRPr lang="en-US"/>
          </a:p>
        </p:txBody>
      </p:sp>
      <p:sp>
        <p:nvSpPr>
          <p:cNvPr id="6" name="Footer Placeholder 5">
            <a:extLst>
              <a:ext uri="{FF2B5EF4-FFF2-40B4-BE49-F238E27FC236}">
                <a16:creationId xmlns:a16="http://schemas.microsoft.com/office/drawing/2014/main" id="{1282C800-B2F3-D14C-84ED-5D046AEAE3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4A98BE-413A-46CC-98BB-C53A3807B8EB}"/>
              </a:ext>
            </a:extLst>
          </p:cNvPr>
          <p:cNvSpPr>
            <a:spLocks noGrp="1"/>
          </p:cNvSpPr>
          <p:nvPr>
            <p:ph type="sldNum" sz="quarter" idx="12"/>
          </p:nvPr>
        </p:nvSpPr>
        <p:spPr/>
        <p:txBody>
          <a:bodyPr/>
          <a:lstStyle/>
          <a:p>
            <a:fld id="{B38F4019-7F1E-431B-8841-A54640E35B8D}" type="slidenum">
              <a:rPr lang="en-US" smtClean="0"/>
              <a:t>‹#›</a:t>
            </a:fld>
            <a:endParaRPr lang="en-US"/>
          </a:p>
        </p:txBody>
      </p:sp>
    </p:spTree>
    <p:extLst>
      <p:ext uri="{BB962C8B-B14F-4D97-AF65-F5344CB8AC3E}">
        <p14:creationId xmlns:p14="http://schemas.microsoft.com/office/powerpoint/2010/main" val="3543949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BE25F-8317-B5DC-772C-6CC01D12F7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B08547-F1B5-7BDB-18A3-4CE6CE3E0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9092ED-3206-D4BC-9602-3E05098E12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B09B07-F6C1-DB85-B0A3-8DABE39A90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A3202D-CEA0-DAFA-585C-4F430A99EA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DEBA3F-8BD4-05AE-A317-53987CE46D23}"/>
              </a:ext>
            </a:extLst>
          </p:cNvPr>
          <p:cNvSpPr>
            <a:spLocks noGrp="1"/>
          </p:cNvSpPr>
          <p:nvPr>
            <p:ph type="dt" sz="half" idx="10"/>
          </p:nvPr>
        </p:nvSpPr>
        <p:spPr/>
        <p:txBody>
          <a:bodyPr/>
          <a:lstStyle/>
          <a:p>
            <a:fld id="{3193AAD5-B7F7-452D-87E0-685436B32CC7}" type="datetimeFigureOut">
              <a:rPr lang="en-US" smtClean="0"/>
              <a:t>9/9/25</a:t>
            </a:fld>
            <a:endParaRPr lang="en-US"/>
          </a:p>
        </p:txBody>
      </p:sp>
      <p:sp>
        <p:nvSpPr>
          <p:cNvPr id="8" name="Footer Placeholder 7">
            <a:extLst>
              <a:ext uri="{FF2B5EF4-FFF2-40B4-BE49-F238E27FC236}">
                <a16:creationId xmlns:a16="http://schemas.microsoft.com/office/drawing/2014/main" id="{263DBFD7-E881-442F-6DEC-F0F892E794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F19593-BAE5-86DA-DBF7-CCA15D31A8A2}"/>
              </a:ext>
            </a:extLst>
          </p:cNvPr>
          <p:cNvSpPr>
            <a:spLocks noGrp="1"/>
          </p:cNvSpPr>
          <p:nvPr>
            <p:ph type="sldNum" sz="quarter" idx="12"/>
          </p:nvPr>
        </p:nvSpPr>
        <p:spPr/>
        <p:txBody>
          <a:bodyPr/>
          <a:lstStyle/>
          <a:p>
            <a:fld id="{B38F4019-7F1E-431B-8841-A54640E35B8D}" type="slidenum">
              <a:rPr lang="en-US" smtClean="0"/>
              <a:t>‹#›</a:t>
            </a:fld>
            <a:endParaRPr lang="en-US"/>
          </a:p>
        </p:txBody>
      </p:sp>
    </p:spTree>
    <p:extLst>
      <p:ext uri="{BB962C8B-B14F-4D97-AF65-F5344CB8AC3E}">
        <p14:creationId xmlns:p14="http://schemas.microsoft.com/office/powerpoint/2010/main" val="2499769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F82A-0B10-8634-99FC-8791D22AEA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00AE47-EC4C-1D4F-03ED-D58B6125251F}"/>
              </a:ext>
            </a:extLst>
          </p:cNvPr>
          <p:cNvSpPr>
            <a:spLocks noGrp="1"/>
          </p:cNvSpPr>
          <p:nvPr>
            <p:ph type="dt" sz="half" idx="10"/>
          </p:nvPr>
        </p:nvSpPr>
        <p:spPr/>
        <p:txBody>
          <a:bodyPr/>
          <a:lstStyle/>
          <a:p>
            <a:fld id="{3193AAD5-B7F7-452D-87E0-685436B32CC7}" type="datetimeFigureOut">
              <a:rPr lang="en-US" smtClean="0"/>
              <a:t>9/9/25</a:t>
            </a:fld>
            <a:endParaRPr lang="en-US"/>
          </a:p>
        </p:txBody>
      </p:sp>
      <p:sp>
        <p:nvSpPr>
          <p:cNvPr id="4" name="Footer Placeholder 3">
            <a:extLst>
              <a:ext uri="{FF2B5EF4-FFF2-40B4-BE49-F238E27FC236}">
                <a16:creationId xmlns:a16="http://schemas.microsoft.com/office/drawing/2014/main" id="{46E0F94F-B1A6-C8CB-64E0-B8F9A38EA4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632E56-A5A0-1839-C3FB-BDFCAF2EC3BF}"/>
              </a:ext>
            </a:extLst>
          </p:cNvPr>
          <p:cNvSpPr>
            <a:spLocks noGrp="1"/>
          </p:cNvSpPr>
          <p:nvPr>
            <p:ph type="sldNum" sz="quarter" idx="12"/>
          </p:nvPr>
        </p:nvSpPr>
        <p:spPr/>
        <p:txBody>
          <a:bodyPr/>
          <a:lstStyle/>
          <a:p>
            <a:fld id="{B38F4019-7F1E-431B-8841-A54640E35B8D}" type="slidenum">
              <a:rPr lang="en-US" smtClean="0"/>
              <a:t>‹#›</a:t>
            </a:fld>
            <a:endParaRPr lang="en-US"/>
          </a:p>
        </p:txBody>
      </p:sp>
    </p:spTree>
    <p:extLst>
      <p:ext uri="{BB962C8B-B14F-4D97-AF65-F5344CB8AC3E}">
        <p14:creationId xmlns:p14="http://schemas.microsoft.com/office/powerpoint/2010/main" val="3329990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E4204C-91E4-CD64-1D62-15B3E7E220A6}"/>
              </a:ext>
            </a:extLst>
          </p:cNvPr>
          <p:cNvSpPr>
            <a:spLocks noGrp="1"/>
          </p:cNvSpPr>
          <p:nvPr>
            <p:ph type="dt" sz="half" idx="10"/>
          </p:nvPr>
        </p:nvSpPr>
        <p:spPr/>
        <p:txBody>
          <a:bodyPr/>
          <a:lstStyle/>
          <a:p>
            <a:fld id="{3193AAD5-B7F7-452D-87E0-685436B32CC7}" type="datetimeFigureOut">
              <a:rPr lang="en-US" smtClean="0"/>
              <a:t>9/9/25</a:t>
            </a:fld>
            <a:endParaRPr lang="en-US"/>
          </a:p>
        </p:txBody>
      </p:sp>
      <p:sp>
        <p:nvSpPr>
          <p:cNvPr id="3" name="Footer Placeholder 2">
            <a:extLst>
              <a:ext uri="{FF2B5EF4-FFF2-40B4-BE49-F238E27FC236}">
                <a16:creationId xmlns:a16="http://schemas.microsoft.com/office/drawing/2014/main" id="{E295F4FB-3385-9C49-6909-948C25CD89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634361-7FA7-B9E5-4C2B-FA2382BD92C8}"/>
              </a:ext>
            </a:extLst>
          </p:cNvPr>
          <p:cNvSpPr>
            <a:spLocks noGrp="1"/>
          </p:cNvSpPr>
          <p:nvPr>
            <p:ph type="sldNum" sz="quarter" idx="12"/>
          </p:nvPr>
        </p:nvSpPr>
        <p:spPr/>
        <p:txBody>
          <a:bodyPr/>
          <a:lstStyle/>
          <a:p>
            <a:fld id="{B38F4019-7F1E-431B-8841-A54640E35B8D}" type="slidenum">
              <a:rPr lang="en-US" smtClean="0"/>
              <a:t>‹#›</a:t>
            </a:fld>
            <a:endParaRPr lang="en-US"/>
          </a:p>
        </p:txBody>
      </p:sp>
    </p:spTree>
    <p:extLst>
      <p:ext uri="{BB962C8B-B14F-4D97-AF65-F5344CB8AC3E}">
        <p14:creationId xmlns:p14="http://schemas.microsoft.com/office/powerpoint/2010/main" val="2364836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DA399-F10E-0FB6-8DAB-1691EB0564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1E265B-9F26-C455-B5F1-FB71995ADE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FE0F74-93C7-AD12-7DAA-214EB91803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D8393C-5F4B-B277-BEC6-C26F891251CE}"/>
              </a:ext>
            </a:extLst>
          </p:cNvPr>
          <p:cNvSpPr>
            <a:spLocks noGrp="1"/>
          </p:cNvSpPr>
          <p:nvPr>
            <p:ph type="dt" sz="half" idx="10"/>
          </p:nvPr>
        </p:nvSpPr>
        <p:spPr/>
        <p:txBody>
          <a:bodyPr/>
          <a:lstStyle/>
          <a:p>
            <a:fld id="{3193AAD5-B7F7-452D-87E0-685436B32CC7}" type="datetimeFigureOut">
              <a:rPr lang="en-US" smtClean="0"/>
              <a:t>9/9/25</a:t>
            </a:fld>
            <a:endParaRPr lang="en-US"/>
          </a:p>
        </p:txBody>
      </p:sp>
      <p:sp>
        <p:nvSpPr>
          <p:cNvPr id="6" name="Footer Placeholder 5">
            <a:extLst>
              <a:ext uri="{FF2B5EF4-FFF2-40B4-BE49-F238E27FC236}">
                <a16:creationId xmlns:a16="http://schemas.microsoft.com/office/drawing/2014/main" id="{24E802E0-2BD0-7932-462B-07A09AAD20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257AC0-4493-38C3-20D3-2834249C6BA1}"/>
              </a:ext>
            </a:extLst>
          </p:cNvPr>
          <p:cNvSpPr>
            <a:spLocks noGrp="1"/>
          </p:cNvSpPr>
          <p:nvPr>
            <p:ph type="sldNum" sz="quarter" idx="12"/>
          </p:nvPr>
        </p:nvSpPr>
        <p:spPr/>
        <p:txBody>
          <a:bodyPr/>
          <a:lstStyle/>
          <a:p>
            <a:fld id="{B38F4019-7F1E-431B-8841-A54640E35B8D}" type="slidenum">
              <a:rPr lang="en-US" smtClean="0"/>
              <a:t>‹#›</a:t>
            </a:fld>
            <a:endParaRPr lang="en-US"/>
          </a:p>
        </p:txBody>
      </p:sp>
    </p:spTree>
    <p:extLst>
      <p:ext uri="{BB962C8B-B14F-4D97-AF65-F5344CB8AC3E}">
        <p14:creationId xmlns:p14="http://schemas.microsoft.com/office/powerpoint/2010/main" val="2560502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38345-CD89-AA79-4B68-C99B196063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429310-AE8E-F4C6-D319-9EEF1A2835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3249C9-F4AC-7474-B613-2BF2F2FD92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9E2828-F7FB-F7C8-456D-125CAFB1D4D8}"/>
              </a:ext>
            </a:extLst>
          </p:cNvPr>
          <p:cNvSpPr>
            <a:spLocks noGrp="1"/>
          </p:cNvSpPr>
          <p:nvPr>
            <p:ph type="dt" sz="half" idx="10"/>
          </p:nvPr>
        </p:nvSpPr>
        <p:spPr/>
        <p:txBody>
          <a:bodyPr/>
          <a:lstStyle/>
          <a:p>
            <a:fld id="{3193AAD5-B7F7-452D-87E0-685436B32CC7}" type="datetimeFigureOut">
              <a:rPr lang="en-US" smtClean="0"/>
              <a:t>9/9/25</a:t>
            </a:fld>
            <a:endParaRPr lang="en-US"/>
          </a:p>
        </p:txBody>
      </p:sp>
      <p:sp>
        <p:nvSpPr>
          <p:cNvPr id="6" name="Footer Placeholder 5">
            <a:extLst>
              <a:ext uri="{FF2B5EF4-FFF2-40B4-BE49-F238E27FC236}">
                <a16:creationId xmlns:a16="http://schemas.microsoft.com/office/drawing/2014/main" id="{B28FC7CA-34C7-C37F-509B-3EBE3C602D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492A81-07A7-5093-4E06-71EA7CA3CC7A}"/>
              </a:ext>
            </a:extLst>
          </p:cNvPr>
          <p:cNvSpPr>
            <a:spLocks noGrp="1"/>
          </p:cNvSpPr>
          <p:nvPr>
            <p:ph type="sldNum" sz="quarter" idx="12"/>
          </p:nvPr>
        </p:nvSpPr>
        <p:spPr/>
        <p:txBody>
          <a:bodyPr/>
          <a:lstStyle/>
          <a:p>
            <a:fld id="{B38F4019-7F1E-431B-8841-A54640E35B8D}" type="slidenum">
              <a:rPr lang="en-US" smtClean="0"/>
              <a:t>‹#›</a:t>
            </a:fld>
            <a:endParaRPr lang="en-US"/>
          </a:p>
        </p:txBody>
      </p:sp>
    </p:spTree>
    <p:extLst>
      <p:ext uri="{BB962C8B-B14F-4D97-AF65-F5344CB8AC3E}">
        <p14:creationId xmlns:p14="http://schemas.microsoft.com/office/powerpoint/2010/main" val="279054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FAC403-4599-A6AA-0948-59D6CB80FF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7CC432-C925-2B29-AF3A-E52EA6B5FB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5EA217-52C0-3731-D80E-26990AF8F2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193AAD5-B7F7-452D-87E0-685436B32CC7}" type="datetimeFigureOut">
              <a:rPr lang="en-US" smtClean="0"/>
              <a:t>9/9/25</a:t>
            </a:fld>
            <a:endParaRPr lang="en-US"/>
          </a:p>
        </p:txBody>
      </p:sp>
      <p:sp>
        <p:nvSpPr>
          <p:cNvPr id="5" name="Footer Placeholder 4">
            <a:extLst>
              <a:ext uri="{FF2B5EF4-FFF2-40B4-BE49-F238E27FC236}">
                <a16:creationId xmlns:a16="http://schemas.microsoft.com/office/drawing/2014/main" id="{4723E440-F0CE-F59D-F0A7-936B11DB1A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97FDCF0-71C7-6366-0B0D-CBFCD2B6B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8F4019-7F1E-431B-8841-A54640E35B8D}" type="slidenum">
              <a:rPr lang="en-US" smtClean="0"/>
              <a:t>‹#›</a:t>
            </a:fld>
            <a:endParaRPr lang="en-US"/>
          </a:p>
        </p:txBody>
      </p:sp>
    </p:spTree>
    <p:extLst>
      <p:ext uri="{BB962C8B-B14F-4D97-AF65-F5344CB8AC3E}">
        <p14:creationId xmlns:p14="http://schemas.microsoft.com/office/powerpoint/2010/main" val="3334264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13.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14.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15.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A0A8BE-7174-B828-15D3-32BBDEC37E7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048"/>
            <a:ext cx="12192000" cy="6851904"/>
          </a:xfrm>
          <a:prstGeom prst="rect">
            <a:avLst/>
          </a:prstGeom>
        </p:spPr>
      </p:pic>
    </p:spTree>
    <p:extLst>
      <p:ext uri="{BB962C8B-B14F-4D97-AF65-F5344CB8AC3E}">
        <p14:creationId xmlns:p14="http://schemas.microsoft.com/office/powerpoint/2010/main" val="3608500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D2597F-7BC9-0EBE-EE59-1D67FA3CF9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048"/>
            <a:ext cx="12192000" cy="6851904"/>
          </a:xfrm>
          <a:prstGeom prst="rect">
            <a:avLst/>
          </a:prstGeom>
        </p:spPr>
      </p:pic>
    </p:spTree>
    <p:extLst>
      <p:ext uri="{BB962C8B-B14F-4D97-AF65-F5344CB8AC3E}">
        <p14:creationId xmlns:p14="http://schemas.microsoft.com/office/powerpoint/2010/main" val="1238852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3B0752-F87D-B2F9-ABDD-C694F652DE8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1904"/>
          </a:xfrm>
          <a:prstGeom prst="rect">
            <a:avLst/>
          </a:prstGeom>
        </p:spPr>
      </p:pic>
    </p:spTree>
    <p:extLst>
      <p:ext uri="{BB962C8B-B14F-4D97-AF65-F5344CB8AC3E}">
        <p14:creationId xmlns:p14="http://schemas.microsoft.com/office/powerpoint/2010/main" val="3096201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51CA2-AC62-E769-DEDC-76AC3A74CBFD}"/>
            </a:ext>
          </a:extLst>
        </p:cNvPr>
        <p:cNvGrpSpPr/>
        <p:nvPr/>
      </p:nvGrpSpPr>
      <p:grpSpPr>
        <a:xfrm>
          <a:off x="0" y="0"/>
          <a:ext cx="0" cy="0"/>
          <a:chOff x="0" y="0"/>
          <a:chExt cx="0" cy="0"/>
        </a:xfrm>
      </p:grpSpPr>
      <p:graphicFrame>
        <p:nvGraphicFramePr>
          <p:cNvPr id="18" name="think-cell data - do not delete" hidden="1">
            <a:extLst>
              <a:ext uri="{FF2B5EF4-FFF2-40B4-BE49-F238E27FC236}">
                <a16:creationId xmlns:a16="http://schemas.microsoft.com/office/drawing/2014/main" id="{C8462C5C-6E29-744D-01BC-47BEDBFA7F95}"/>
              </a:ext>
              <a:ext uri="{C183D7F6-B498-43B3-948B-1728B52AA6E4}">
                <adec:decorative xmlns:adec="http://schemas.microsoft.com/office/drawing/2017/decorative" val="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0" imgH="409" progId="TCLayout.ActiveDocument.1">
                  <p:embed/>
                </p:oleObj>
              </mc:Choice>
              <mc:Fallback>
                <p:oleObj name="think-cell Slide" r:id="rId4" imgW="410" imgH="409" progId="TCLayout.ActiveDocument.1">
                  <p:embed/>
                  <p:pic>
                    <p:nvPicPr>
                      <p:cNvPr id="18" name="think-cell data - do not delete" hidden="1">
                        <a:extLst>
                          <a:ext uri="{FF2B5EF4-FFF2-40B4-BE49-F238E27FC236}">
                            <a16:creationId xmlns:a16="http://schemas.microsoft.com/office/drawing/2014/main" id="{C8462C5C-6E29-744D-01BC-47BEDBFA7F95}"/>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605D3219-97BA-3745-17E2-0D73AE54C67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0" y="3048"/>
            <a:ext cx="12192000" cy="6851904"/>
          </a:xfrm>
          <a:prstGeom prst="rect">
            <a:avLst/>
          </a:prstGeom>
        </p:spPr>
      </p:pic>
    </p:spTree>
    <p:extLst>
      <p:ext uri="{BB962C8B-B14F-4D97-AF65-F5344CB8AC3E}">
        <p14:creationId xmlns:p14="http://schemas.microsoft.com/office/powerpoint/2010/main" val="3378844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689DA-62AC-7EDA-841C-2EC47013E29B}"/>
            </a:ext>
          </a:extLst>
        </p:cNvPr>
        <p:cNvGrpSpPr/>
        <p:nvPr/>
      </p:nvGrpSpPr>
      <p:grpSpPr>
        <a:xfrm>
          <a:off x="0" y="0"/>
          <a:ext cx="0" cy="0"/>
          <a:chOff x="0" y="0"/>
          <a:chExt cx="0" cy="0"/>
        </a:xfrm>
      </p:grpSpPr>
      <p:graphicFrame>
        <p:nvGraphicFramePr>
          <p:cNvPr id="18" name="think-cell data - do not delete" hidden="1">
            <a:extLst>
              <a:ext uri="{FF2B5EF4-FFF2-40B4-BE49-F238E27FC236}">
                <a16:creationId xmlns:a16="http://schemas.microsoft.com/office/drawing/2014/main" id="{2BC16359-A96F-8EB9-9089-1A8E6991A748}"/>
              </a:ext>
              <a:ext uri="{C183D7F6-B498-43B3-948B-1728B52AA6E4}">
                <adec:decorative xmlns:adec="http://schemas.microsoft.com/office/drawing/2017/decorative" val="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0" imgH="409" progId="TCLayout.ActiveDocument.1">
                  <p:embed/>
                </p:oleObj>
              </mc:Choice>
              <mc:Fallback>
                <p:oleObj name="think-cell Slide" r:id="rId4" imgW="410" imgH="409" progId="TCLayout.ActiveDocument.1">
                  <p:embed/>
                  <p:pic>
                    <p:nvPicPr>
                      <p:cNvPr id="18" name="think-cell data - do not delete" hidden="1">
                        <a:extLst>
                          <a:ext uri="{FF2B5EF4-FFF2-40B4-BE49-F238E27FC236}">
                            <a16:creationId xmlns:a16="http://schemas.microsoft.com/office/drawing/2014/main" id="{2BC16359-A96F-8EB9-9089-1A8E6991A748}"/>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C3CF8E39-AD05-DFC2-F1C0-90CBF1B04AF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0" y="3048"/>
            <a:ext cx="12192000" cy="6851904"/>
          </a:xfrm>
          <a:prstGeom prst="rect">
            <a:avLst/>
          </a:prstGeom>
        </p:spPr>
      </p:pic>
    </p:spTree>
    <p:extLst>
      <p:ext uri="{BB962C8B-B14F-4D97-AF65-F5344CB8AC3E}">
        <p14:creationId xmlns:p14="http://schemas.microsoft.com/office/powerpoint/2010/main" val="2914217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2144D-36C5-2346-E7D1-31CF6EE62838}"/>
            </a:ext>
          </a:extLst>
        </p:cNvPr>
        <p:cNvGrpSpPr/>
        <p:nvPr/>
      </p:nvGrpSpPr>
      <p:grpSpPr>
        <a:xfrm>
          <a:off x="0" y="0"/>
          <a:ext cx="0" cy="0"/>
          <a:chOff x="0" y="0"/>
          <a:chExt cx="0" cy="0"/>
        </a:xfrm>
      </p:grpSpPr>
      <p:graphicFrame>
        <p:nvGraphicFramePr>
          <p:cNvPr id="18" name="think-cell data - do not delete" hidden="1">
            <a:extLst>
              <a:ext uri="{FF2B5EF4-FFF2-40B4-BE49-F238E27FC236}">
                <a16:creationId xmlns:a16="http://schemas.microsoft.com/office/drawing/2014/main" id="{0A52912B-9F65-ED00-BDCE-0D14B56C759C}"/>
              </a:ext>
              <a:ext uri="{C183D7F6-B498-43B3-948B-1728B52AA6E4}">
                <adec:decorative xmlns:adec="http://schemas.microsoft.com/office/drawing/2017/decorative" val="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0" imgH="409" progId="TCLayout.ActiveDocument.1">
                  <p:embed/>
                </p:oleObj>
              </mc:Choice>
              <mc:Fallback>
                <p:oleObj name="think-cell Slide" r:id="rId4" imgW="410" imgH="409" progId="TCLayout.ActiveDocument.1">
                  <p:embed/>
                  <p:pic>
                    <p:nvPicPr>
                      <p:cNvPr id="18" name="think-cell data - do not delete" hidden="1">
                        <a:extLst>
                          <a:ext uri="{FF2B5EF4-FFF2-40B4-BE49-F238E27FC236}">
                            <a16:creationId xmlns:a16="http://schemas.microsoft.com/office/drawing/2014/main" id="{2BC16359-A96F-8EB9-9089-1A8E6991A748}"/>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Picture 1">
            <a:extLst>
              <a:ext uri="{FF2B5EF4-FFF2-40B4-BE49-F238E27FC236}">
                <a16:creationId xmlns:a16="http://schemas.microsoft.com/office/drawing/2014/main" id="{FEC82217-B3CC-9347-BF49-CF58E8F1859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0" y="6096"/>
            <a:ext cx="12192000" cy="6851904"/>
          </a:xfrm>
          <a:prstGeom prst="rect">
            <a:avLst/>
          </a:prstGeom>
        </p:spPr>
      </p:pic>
    </p:spTree>
    <p:extLst>
      <p:ext uri="{BB962C8B-B14F-4D97-AF65-F5344CB8AC3E}">
        <p14:creationId xmlns:p14="http://schemas.microsoft.com/office/powerpoint/2010/main" val="1336849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95E022-A6D0-054D-B015-C4398795EB0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048"/>
            <a:ext cx="12192000" cy="6851904"/>
          </a:xfrm>
          <a:prstGeom prst="rect">
            <a:avLst/>
          </a:prstGeom>
        </p:spPr>
      </p:pic>
    </p:spTree>
    <p:extLst>
      <p:ext uri="{BB962C8B-B14F-4D97-AF65-F5344CB8AC3E}">
        <p14:creationId xmlns:p14="http://schemas.microsoft.com/office/powerpoint/2010/main" val="4192514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EBBE85-A8C1-1F7A-8633-36F4B196510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048"/>
            <a:ext cx="12192000" cy="6851904"/>
          </a:xfrm>
          <a:prstGeom prst="rect">
            <a:avLst/>
          </a:prstGeom>
        </p:spPr>
      </p:pic>
    </p:spTree>
    <p:extLst>
      <p:ext uri="{BB962C8B-B14F-4D97-AF65-F5344CB8AC3E}">
        <p14:creationId xmlns:p14="http://schemas.microsoft.com/office/powerpoint/2010/main" val="31958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D2E8B5-AB0C-5D13-375B-DBDED489512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048"/>
            <a:ext cx="12192000" cy="6851904"/>
          </a:xfrm>
          <a:prstGeom prst="rect">
            <a:avLst/>
          </a:prstGeom>
        </p:spPr>
      </p:pic>
    </p:spTree>
    <p:extLst>
      <p:ext uri="{BB962C8B-B14F-4D97-AF65-F5344CB8AC3E}">
        <p14:creationId xmlns:p14="http://schemas.microsoft.com/office/powerpoint/2010/main" val="3294263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886E1-630C-B44F-CC70-5409FE03B19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114F361-6B1C-BF00-798B-78120BDDE4B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048"/>
            <a:ext cx="12192000" cy="6851904"/>
          </a:xfrm>
          <a:prstGeom prst="rect">
            <a:avLst/>
          </a:prstGeom>
        </p:spPr>
      </p:pic>
    </p:spTree>
    <p:extLst>
      <p:ext uri="{BB962C8B-B14F-4D97-AF65-F5344CB8AC3E}">
        <p14:creationId xmlns:p14="http://schemas.microsoft.com/office/powerpoint/2010/main" val="74591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6679EDE-06E8-4482-58E0-6899FEF811EF}"/>
              </a:ext>
            </a:extLst>
          </p:cNvPr>
          <p:cNvCxnSpPr/>
          <p:nvPr/>
        </p:nvCxnSpPr>
        <p:spPr>
          <a:xfrm>
            <a:off x="458570" y="6703086"/>
            <a:ext cx="246490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23E3D2D9-A41F-F888-AE42-CBB702214EB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048"/>
            <a:ext cx="12192000" cy="6851904"/>
          </a:xfrm>
          <a:prstGeom prst="rect">
            <a:avLst/>
          </a:prstGeom>
        </p:spPr>
      </p:pic>
    </p:spTree>
    <p:extLst>
      <p:ext uri="{BB962C8B-B14F-4D97-AF65-F5344CB8AC3E}">
        <p14:creationId xmlns:p14="http://schemas.microsoft.com/office/powerpoint/2010/main" val="3086740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DA20C-4A43-5F32-F5A5-F66850B9B3C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29F8002-F734-72AF-84C1-5688487319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048"/>
            <a:ext cx="12192000" cy="6851904"/>
          </a:xfrm>
          <a:prstGeom prst="rect">
            <a:avLst/>
          </a:prstGeom>
        </p:spPr>
      </p:pic>
    </p:spTree>
    <p:extLst>
      <p:ext uri="{BB962C8B-B14F-4D97-AF65-F5344CB8AC3E}">
        <p14:creationId xmlns:p14="http://schemas.microsoft.com/office/powerpoint/2010/main" val="243548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02B097-1F63-94F4-FDAE-60B77158B92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048"/>
            <a:ext cx="12192000" cy="6851904"/>
          </a:xfrm>
          <a:prstGeom prst="rect">
            <a:avLst/>
          </a:prstGeom>
        </p:spPr>
      </p:pic>
    </p:spTree>
    <p:extLst>
      <p:ext uri="{BB962C8B-B14F-4D97-AF65-F5344CB8AC3E}">
        <p14:creationId xmlns:p14="http://schemas.microsoft.com/office/powerpoint/2010/main" val="3292179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876703D-3EFB-06E5-D7F3-74666B189F8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6096"/>
            <a:ext cx="12192000" cy="6851904"/>
          </a:xfrm>
          <a:prstGeom prst="rect">
            <a:avLst/>
          </a:prstGeom>
        </p:spPr>
      </p:pic>
    </p:spTree>
    <p:extLst>
      <p:ext uri="{BB962C8B-B14F-4D97-AF65-F5344CB8AC3E}">
        <p14:creationId xmlns:p14="http://schemas.microsoft.com/office/powerpoint/2010/main" val="2758603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BBD87-F617-B945-FB50-2E07808EE949}"/>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63BF7625-D716-581F-BF59-86AB8A3F1D1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048"/>
            <a:ext cx="12192000" cy="6851904"/>
          </a:xfrm>
          <a:prstGeom prst="rect">
            <a:avLst/>
          </a:prstGeom>
        </p:spPr>
      </p:pic>
    </p:spTree>
    <p:extLst>
      <p:ext uri="{BB962C8B-B14F-4D97-AF65-F5344CB8AC3E}">
        <p14:creationId xmlns:p14="http://schemas.microsoft.com/office/powerpoint/2010/main" val="2025865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91FD7C1-2AD8-F759-F613-D638DAE61B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048"/>
            <a:ext cx="12192000" cy="6851904"/>
          </a:xfrm>
          <a:prstGeom prst="rect">
            <a:avLst/>
          </a:prstGeom>
        </p:spPr>
      </p:pic>
    </p:spTree>
    <p:extLst>
      <p:ext uri="{BB962C8B-B14F-4D97-AF65-F5344CB8AC3E}">
        <p14:creationId xmlns:p14="http://schemas.microsoft.com/office/powerpoint/2010/main" val="1969066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C93C4-FFE1-EA60-0815-CCD5FCC0EFA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04F374E-5932-027B-1661-4082AD85C9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048"/>
            <a:ext cx="12192000" cy="6851904"/>
          </a:xfrm>
          <a:prstGeom prst="rect">
            <a:avLst/>
          </a:prstGeom>
        </p:spPr>
      </p:pic>
    </p:spTree>
    <p:extLst>
      <p:ext uri="{BB962C8B-B14F-4D97-AF65-F5344CB8AC3E}">
        <p14:creationId xmlns:p14="http://schemas.microsoft.com/office/powerpoint/2010/main" val="1460281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657D0B-017F-0201-AB5A-B7557AE63DE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048"/>
            <a:ext cx="12192000" cy="6851904"/>
          </a:xfrm>
          <a:prstGeom prst="rect">
            <a:avLst/>
          </a:prstGeom>
        </p:spPr>
      </p:pic>
    </p:spTree>
    <p:extLst>
      <p:ext uri="{BB962C8B-B14F-4D97-AF65-F5344CB8AC3E}">
        <p14:creationId xmlns:p14="http://schemas.microsoft.com/office/powerpoint/2010/main" val="3539667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0D5CD5-D88C-B01B-2150-556C8DF8BB0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048"/>
            <a:ext cx="12192000" cy="6851904"/>
          </a:xfrm>
          <a:prstGeom prst="rect">
            <a:avLst/>
          </a:prstGeom>
        </p:spPr>
      </p:pic>
    </p:spTree>
    <p:extLst>
      <p:ext uri="{BB962C8B-B14F-4D97-AF65-F5344CB8AC3E}">
        <p14:creationId xmlns:p14="http://schemas.microsoft.com/office/powerpoint/2010/main" val="3933591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A3B2D-E48F-D67A-39D7-E37A724CE2B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905D811-D553-727E-6820-0A3E74A25C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048"/>
            <a:ext cx="12192000" cy="6851904"/>
          </a:xfrm>
          <a:prstGeom prst="rect">
            <a:avLst/>
          </a:prstGeom>
        </p:spPr>
      </p:pic>
    </p:spTree>
    <p:extLst>
      <p:ext uri="{BB962C8B-B14F-4D97-AF65-F5344CB8AC3E}">
        <p14:creationId xmlns:p14="http://schemas.microsoft.com/office/powerpoint/2010/main" val="914269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4AAA33-24A4-4647-82D0-B3D2DE57B0D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1904"/>
          </a:xfrm>
          <a:prstGeom prst="rect">
            <a:avLst/>
          </a:prstGeom>
        </p:spPr>
      </p:pic>
    </p:spTree>
    <p:extLst>
      <p:ext uri="{BB962C8B-B14F-4D97-AF65-F5344CB8AC3E}">
        <p14:creationId xmlns:p14="http://schemas.microsoft.com/office/powerpoint/2010/main" val="3880583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76271F-1B70-7AC3-E564-7DD20835D83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6096"/>
            <a:ext cx="12192000" cy="6851904"/>
          </a:xfrm>
          <a:prstGeom prst="rect">
            <a:avLst/>
          </a:prstGeom>
        </p:spPr>
      </p:pic>
    </p:spTree>
    <p:extLst>
      <p:ext uri="{BB962C8B-B14F-4D97-AF65-F5344CB8AC3E}">
        <p14:creationId xmlns:p14="http://schemas.microsoft.com/office/powerpoint/2010/main" val="673624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D992A8-8F3D-69E9-0528-2118F51C3F2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6096"/>
            <a:ext cx="12192000" cy="6851904"/>
          </a:xfrm>
          <a:prstGeom prst="rect">
            <a:avLst/>
          </a:prstGeom>
        </p:spPr>
      </p:pic>
    </p:spTree>
    <p:extLst>
      <p:ext uri="{BB962C8B-B14F-4D97-AF65-F5344CB8AC3E}">
        <p14:creationId xmlns:p14="http://schemas.microsoft.com/office/powerpoint/2010/main" val="1626798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375178-5E73-321E-DEA7-B87AC947777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048"/>
            <a:ext cx="12192000" cy="6851904"/>
          </a:xfrm>
          <a:prstGeom prst="rect">
            <a:avLst/>
          </a:prstGeom>
        </p:spPr>
      </p:pic>
    </p:spTree>
    <p:extLst>
      <p:ext uri="{BB962C8B-B14F-4D97-AF65-F5344CB8AC3E}">
        <p14:creationId xmlns:p14="http://schemas.microsoft.com/office/powerpoint/2010/main" val="582655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817131-0D3F-7C66-8C58-D1097EF49E9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6096"/>
            <a:ext cx="12192000" cy="6851904"/>
          </a:xfrm>
          <a:prstGeom prst="rect">
            <a:avLst/>
          </a:prstGeom>
        </p:spPr>
      </p:pic>
    </p:spTree>
    <p:extLst>
      <p:ext uri="{BB962C8B-B14F-4D97-AF65-F5344CB8AC3E}">
        <p14:creationId xmlns:p14="http://schemas.microsoft.com/office/powerpoint/2010/main" val="6858093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4043</TotalTime>
  <Words>1120</Words>
  <Application>Microsoft Macintosh PowerPoint</Application>
  <PresentationFormat>Widescreen</PresentationFormat>
  <Paragraphs>89</Paragraphs>
  <Slides>25</Slides>
  <Notes>25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5" baseType="lpstr">
      <vt:lpstr>Aptos</vt:lpstr>
      <vt:lpstr>Aptos Display</vt:lpstr>
      <vt:lpstr>Arial</vt:lpstr>
      <vt:lpstr>Forever Forma Body</vt:lpstr>
      <vt:lpstr>Forever Forma Body Text</vt:lpstr>
      <vt:lpstr>Forever Forma Heading</vt:lpstr>
      <vt:lpstr>Open Sans Condensed Condensed</vt:lpstr>
      <vt:lpstr>Segoe Sans</vt: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Webster, Lauren</dc:creator>
  <cp:lastModifiedBy>Healy, Kerry</cp:lastModifiedBy>
  <cp:revision>77</cp:revision>
  <dcterms:created xsi:type="dcterms:W3CDTF">2025-05-15T01:53:10Z</dcterms:created>
  <dcterms:modified xsi:type="dcterms:W3CDTF">2025-09-09T18:45:55Z</dcterms:modified>
</cp:coreProperties>
</file>