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F4CF-BE2E-C948-9618-2FCA340E9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4986D5-26C3-B942-8A04-3D23D06FD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DA238-03CF-6B4A-9855-363057182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3F0EE-58FF-9048-BB77-DC4D91BC0D1B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BF3AF-EEE0-5F4E-83F9-84EEAF863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9FA15-8655-1840-985E-98A9AB9C9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728-6FA8-2943-A5C0-4064BD2E6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87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A9920-4321-F84E-924D-D0AFA60D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C5A091-2738-C147-BAE3-152D24E3B0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685A8-B445-E949-8C0B-B8783DA76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3F0EE-58FF-9048-BB77-DC4D91BC0D1B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33294-1F85-C44C-A2C9-9708B97CE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C3192-3A66-614F-96BE-30CB797B6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728-6FA8-2943-A5C0-4064BD2E6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8CE12-05D0-8849-86AC-9B4322DD93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09C0F3-62B6-DD4F-92D3-3E1947822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1D29A-4EA1-6643-AB63-D677B7C7B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3F0EE-58FF-9048-BB77-DC4D91BC0D1B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99EE0-319F-3A4C-B3C0-A7BE06BF3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F38A9-8EF0-CD4D-BDE8-ACFF6FD1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728-6FA8-2943-A5C0-4064BD2E6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97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9E613-F8A0-CF4D-89CE-62A2EF127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BD0BB-81E2-434C-8C09-DD0CC876F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C5DDE-0767-184C-8239-8ED450DD3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3F0EE-58FF-9048-BB77-DC4D91BC0D1B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63F3-55A1-4741-A790-12030C595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50B47-0377-454F-A2C5-0E602256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728-6FA8-2943-A5C0-4064BD2E6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8E75D-53E1-2C49-B49E-AC807CA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435C3-88BE-C24D-9324-9085CF98C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F041C-5B26-CC45-BB7F-708AC2147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3F0EE-58FF-9048-BB77-DC4D91BC0D1B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5275C-0EA0-9748-9790-BE4BFC829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CA93B-896F-4644-B70E-8186C0002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728-6FA8-2943-A5C0-4064BD2E6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71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71FCE-80A8-FB40-8C1F-43A322694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C88B4-81F3-8B45-B84A-97022F828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39AF7-57CF-E141-B8C3-F31D967CF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CE892-49CA-504A-BED3-498A31E98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3F0EE-58FF-9048-BB77-DC4D91BC0D1B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AEF0F-A0F5-4744-90F8-657812A6C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BE630-C2CE-3747-A0F3-D82D550FF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728-6FA8-2943-A5C0-4064BD2E6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39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FA770-B82A-1849-B607-C8081A208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C64D-6E5D-7D40-94E1-BDCAC67FF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6E1CE1-262F-A744-8260-31E28FFBB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83389-8BC8-DC47-9B22-44683DAAC3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55CD6A-8430-7B4C-B2BD-A0FAEC15E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CA10FE-E244-2646-BFBB-A4BF7E213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3F0EE-58FF-9048-BB77-DC4D91BC0D1B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6D5081-43C2-BE4C-A0CD-4B57B254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324031-2D74-4E48-B910-BA722CE4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728-6FA8-2943-A5C0-4064BD2E6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94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D2B59-D04F-9E44-9B10-0F9BDA6B9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13671C-CD89-B340-A80A-F53838133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3F0EE-58FF-9048-BB77-DC4D91BC0D1B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B2AD21-1A65-1943-BA83-D195E863D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5D9508-1EED-A24D-AD71-CE4DBC05F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728-6FA8-2943-A5C0-4064BD2E6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3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7CC920-BC67-C64C-92BA-1C0BD57F2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3F0EE-58FF-9048-BB77-DC4D91BC0D1B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13A206-4C28-8C45-AF2A-429D8AE3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0472B-E837-0848-B490-DB16A1FC9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728-6FA8-2943-A5C0-4064BD2E6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96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7A990-1E51-0B41-A11D-D78D8AE34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21CDA-F96A-A246-8C9F-0253492C4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74CAA9-4344-DF4D-A8E2-596DD461C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C1AFD-8AB7-4B4B-94C6-7FA61A7C5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3F0EE-58FF-9048-BB77-DC4D91BC0D1B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E912B-07EA-CC4C-B3BB-C960D635D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95681-5F4C-E243-9B3E-C36A11E46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728-6FA8-2943-A5C0-4064BD2E6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4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9FAB8-BFD2-454B-90DF-D309D7E33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B5CA82-07BB-DB47-93F1-87EF3FB1F3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E5099-BDCF-B646-AB33-4C25F1507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350FD4-2E90-3146-AB06-0B86003C0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3F0EE-58FF-9048-BB77-DC4D91BC0D1B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4F5B5A-40DE-B948-9895-CAEF7E4B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52FBC-6647-CE44-8ABE-8004F3820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728-6FA8-2943-A5C0-4064BD2E6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9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11B4D1-B409-404C-B4FD-B6EFB726B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F96E2-377E-FA42-BB5D-A94F67788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5B775-48A2-1D4B-8D60-E520CFF0AF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3F0EE-58FF-9048-BB77-DC4D91BC0D1B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3C6EA-E5AF-9C46-93DE-8A728C1BC6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DBFE7-FD9A-EE40-91AC-AD3155500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21728-6FA8-2943-A5C0-4064BD2E6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0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1A899-AA4A-AF40-9090-CD8E787DBE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11E01B-1DE4-464F-8C43-2C4B9423D8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5ABC61F2-5065-7A45-B5A0-9D0A4D00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erson talking on the phone&#10;&#10;Description automatically generated with medium confidence">
            <a:extLst>
              <a:ext uri="{FF2B5EF4-FFF2-40B4-BE49-F238E27FC236}">
                <a16:creationId xmlns:a16="http://schemas.microsoft.com/office/drawing/2014/main" id="{25A97715-7286-2E45-85DA-3B48428C8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text, person, outdoor, road&#10;&#10;Description automatically generated">
            <a:extLst>
              <a:ext uri="{FF2B5EF4-FFF2-40B4-BE49-F238E27FC236}">
                <a16:creationId xmlns:a16="http://schemas.microsoft.com/office/drawing/2014/main" id="{D6D543CC-4D75-024A-B5AA-5F1590AD2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picture containing text, tree, outdoor, person&#10;&#10;Description automatically generated">
            <a:extLst>
              <a:ext uri="{FF2B5EF4-FFF2-40B4-BE49-F238E27FC236}">
                <a16:creationId xmlns:a16="http://schemas.microsoft.com/office/drawing/2014/main" id="{2898D2AE-41F8-3A47-A47F-019040EFD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B7A710A-6740-8D4C-9E45-D049B6EE9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77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Vestring, Megan</dc:creator>
  <cp:lastModifiedBy>Vestring, Megan</cp:lastModifiedBy>
  <cp:revision>5</cp:revision>
  <dcterms:created xsi:type="dcterms:W3CDTF">2022-10-18T15:11:10Z</dcterms:created>
  <dcterms:modified xsi:type="dcterms:W3CDTF">2022-10-18T17:53:35Z</dcterms:modified>
</cp:coreProperties>
</file>